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4" r:id="rId7"/>
    <p:sldMasterId id="2147483834" r:id="rId8"/>
    <p:sldMasterId id="2147483844" r:id="rId9"/>
    <p:sldMasterId id="2147483854" r:id="rId10"/>
  </p:sldMasterIdLst>
  <p:sldIdLst>
    <p:sldId id="376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52143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10428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56431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208574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607183" algn="l" defTabSz="1042873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3128620" algn="l" defTabSz="1042873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650056" algn="l" defTabSz="1042873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4171493" algn="l" defTabSz="1042873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6FF858-51E7-D4DD-A654-3EF360D5851A}" name="Clough, Rachael C2 (People-AFFS-Childcare-Engage-C2)" initials="C(" userId="S::rachael.clough101@mod.gov.uk::4c03ea30-fb37-4773-a70b-29df8b204f5e" providerId="AD"/>
  <p188:author id="{0278FA7C-201F-8852-3537-6B0620A70B0E}" name="Smith, Charlene C1 (People-Tx-Portfolio-Comms SCO 3)" initials="SCC(TPCS3" userId="S::Charlene.Smith829@mod.gov.uk::24441cc6-3d22-4dba-aa5c-3322d2164573" providerId="AD"/>
  <p188:author id="{05523691-2E1D-52C1-DBCB-9CEF616810DE}" name="Clough, Rachael C2 (People-AFFS-Childcare-Engage-C2)" initials="CRC(ACEC" userId="S::Rachael.Clough101@mod.gov.uk::4c03ea30-fb37-4773-a70b-29df8b204f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1FD65B-C24D-4A67-D22F-CD724FC3AFED}" v="2" dt="2023-07-27T08:40:09.111"/>
    <p1510:client id="{7FAB7E05-0F9F-4ABE-A601-ED4E62208134}" v="1" dt="2023-07-31T15:06:30.763"/>
    <p1510:client id="{96E9C978-8A6B-5D78-96E3-A2A0F0111129}" v="27" dt="2023-07-27T09:25:16.252"/>
    <p1510:client id="{E2005E54-256D-4E32-8C7D-1F28E1C1FB89}" v="45" dt="2023-07-27T09:27:14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slideMaster" Target="slideMasters/slideMaster4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3" y="720002"/>
            <a:ext cx="11484997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only slide – 1 column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60000" y="2160000"/>
            <a:ext cx="11484000" cy="3636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</p:spTree>
    <p:extLst>
      <p:ext uri="{BB962C8B-B14F-4D97-AF65-F5344CB8AC3E}">
        <p14:creationId xmlns:p14="http://schemas.microsoft.com/office/powerpoint/2010/main" val="2207953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1"/>
            <a:ext cx="11484997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only slide – 1 column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60000" y="2160000"/>
            <a:ext cx="11484000" cy="3636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</p:spTree>
    <p:extLst>
      <p:ext uri="{BB962C8B-B14F-4D97-AF65-F5344CB8AC3E}">
        <p14:creationId xmlns:p14="http://schemas.microsoft.com/office/powerpoint/2010/main" val="265383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2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1" y="720001"/>
            <a:ext cx="11520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only slide – 2 column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1" y="2160000"/>
            <a:ext cx="11520000" cy="3636000"/>
          </a:xfrm>
          <a:prstGeom prst="rect">
            <a:avLst/>
          </a:prstGeom>
        </p:spPr>
        <p:txBody>
          <a:bodyPr numCol="2" spcCol="180000"/>
          <a:lstStyle>
            <a:lvl5pPr marL="371650" indent="-11373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</p:spTree>
    <p:extLst>
      <p:ext uri="{BB962C8B-B14F-4D97-AF65-F5344CB8AC3E}">
        <p14:creationId xmlns:p14="http://schemas.microsoft.com/office/powerpoint/2010/main" val="3651699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3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1"/>
            <a:ext cx="7056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1 column with arrow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1" y="2160000"/>
            <a:ext cx="6761769" cy="3636000"/>
          </a:xfrm>
          <a:prstGeom prst="rect">
            <a:avLst/>
          </a:prstGeom>
        </p:spPr>
        <p:txBody>
          <a:bodyPr numCol="1" spcCol="180000"/>
          <a:lstStyle>
            <a:lvl5pPr marL="371650" indent="-11373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19C4FE-C9AA-C442-B60A-5184CECEA781}"/>
              </a:ext>
            </a:extLst>
          </p:cNvPr>
          <p:cNvSpPr/>
          <p:nvPr userDrawn="1"/>
        </p:nvSpPr>
        <p:spPr>
          <a:xfrm>
            <a:off x="12385615" y="4395787"/>
            <a:ext cx="2487122" cy="711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39"/>
              </a:spcAft>
              <a:buFont typeface="Arial" panose="020B0604020202020204" pitchFamily="34" charset="0"/>
              <a:buNone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2543434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4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1"/>
            <a:ext cx="7056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2 column with arrow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1" y="2160000"/>
            <a:ext cx="6761769" cy="3636000"/>
          </a:xfrm>
          <a:prstGeom prst="rect">
            <a:avLst/>
          </a:prstGeom>
        </p:spPr>
        <p:txBody>
          <a:bodyPr numCol="2" spcCol="180000"/>
          <a:lstStyle>
            <a:lvl5pPr marL="371650" indent="-11373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BAE900-AEE5-CA45-8B3B-6F2DD318A8AD}"/>
              </a:ext>
            </a:extLst>
          </p:cNvPr>
          <p:cNvSpPr/>
          <p:nvPr userDrawn="1"/>
        </p:nvSpPr>
        <p:spPr>
          <a:xfrm>
            <a:off x="12385615" y="4395787"/>
            <a:ext cx="2487122" cy="711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39"/>
              </a:spcAft>
              <a:buFont typeface="Arial" panose="020B0604020202020204" pitchFamily="34" charset="0"/>
              <a:buNone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2324716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5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1" y="720001"/>
            <a:ext cx="6761769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1 column with box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59999" y="2160000"/>
            <a:ext cx="5580000" cy="3636000"/>
          </a:xfrm>
          <a:prstGeom prst="rect">
            <a:avLst/>
          </a:prstGeom>
        </p:spPr>
        <p:txBody>
          <a:bodyPr numCol="1" spcCol="180000"/>
          <a:lstStyle>
            <a:lvl5pPr marL="343888" indent="-85972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7B7A36-E127-664C-96CA-3E62D5A1D146}"/>
              </a:ext>
            </a:extLst>
          </p:cNvPr>
          <p:cNvSpPr/>
          <p:nvPr userDrawn="1"/>
        </p:nvSpPr>
        <p:spPr>
          <a:xfrm>
            <a:off x="12385615" y="4395787"/>
            <a:ext cx="2487122" cy="711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39"/>
              </a:spcAft>
              <a:buFont typeface="Arial" panose="020B0604020202020204" pitchFamily="34" charset="0"/>
              <a:buNone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2184805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6 -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1"/>
            <a:ext cx="11484997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Text and image slide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60002" y="2160000"/>
            <a:ext cx="5126037" cy="363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876BAA-F12F-7245-ABCD-129395BA2F2E}"/>
              </a:ext>
            </a:extLst>
          </p:cNvPr>
          <p:cNvSpPr/>
          <p:nvPr userDrawn="1"/>
        </p:nvSpPr>
        <p:spPr>
          <a:xfrm>
            <a:off x="12385615" y="4395787"/>
            <a:ext cx="2487122" cy="711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39"/>
              </a:spcAft>
              <a:buFont typeface="Arial" panose="020B0604020202020204" pitchFamily="34" charset="0"/>
              <a:buNone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4218021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7 -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1"/>
            <a:ext cx="7464001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Smart Art slide example</a:t>
            </a:r>
            <a:br>
              <a:rPr lang="en-US"/>
            </a:br>
            <a:r>
              <a:rPr lang="en-US" err="1"/>
              <a:t>colours</a:t>
            </a:r>
            <a:r>
              <a:rPr lang="en-US"/>
              <a:t> are </a:t>
            </a:r>
            <a:r>
              <a:rPr lang="en-US" err="1"/>
              <a:t>customisable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8460003" y="1728001"/>
            <a:ext cx="3420000" cy="4361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9" name="SmartArt Placeholder 8">
            <a:extLst>
              <a:ext uri="{FF2B5EF4-FFF2-40B4-BE49-F238E27FC236}">
                <a16:creationId xmlns:a16="http://schemas.microsoft.com/office/drawing/2014/main" id="{82056C2D-CE4D-4B0D-94D0-F588B99EC700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360000" y="2028825"/>
            <a:ext cx="7464001" cy="4127500"/>
          </a:xfrm>
          <a:prstGeom prst="rect">
            <a:avLst/>
          </a:prstGeom>
        </p:spPr>
        <p:txBody>
          <a:bodyPr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FA7D70-8927-F24F-ACEA-FC5E7FE51C33}"/>
              </a:ext>
            </a:extLst>
          </p:cNvPr>
          <p:cNvSpPr txBox="1"/>
          <p:nvPr userDrawn="1"/>
        </p:nvSpPr>
        <p:spPr>
          <a:xfrm>
            <a:off x="12332234" y="3672513"/>
            <a:ext cx="3023589" cy="8455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239"/>
              </a:spcAft>
            </a:pP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SmartArt,</a:t>
            </a:r>
          </a:p>
          <a:p>
            <a:pPr marL="113734" indent="-113734">
              <a:spcAft>
                <a:spcPts val="239"/>
              </a:spcAft>
              <a:buFont typeface="Arial" panose="020B0604020202020204" pitchFamily="34" charset="0"/>
              <a:buChar char="•"/>
            </a:pP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to the ‘Insert’ tab </a:t>
            </a:r>
          </a:p>
          <a:p>
            <a:pPr marL="113734" indent="-113734">
              <a:spcAft>
                <a:spcPts val="239"/>
              </a:spcAft>
              <a:buFont typeface="Arial" panose="020B0604020202020204" pitchFamily="34" charset="0"/>
              <a:buChar char="•"/>
            </a:pP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‘SmartArt’</a:t>
            </a:r>
          </a:p>
          <a:p>
            <a:pPr marL="113734" indent="-113734">
              <a:spcAft>
                <a:spcPts val="239"/>
              </a:spcAft>
              <a:buFont typeface="Arial" panose="020B0604020202020204" pitchFamily="34" charset="0"/>
              <a:buChar char="•"/>
            </a:pP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 through to select the desired option that best suits your data/text.</a:t>
            </a:r>
          </a:p>
          <a:p>
            <a:pPr marL="0" indent="0">
              <a:spcAft>
                <a:spcPts val="239"/>
              </a:spcAft>
              <a:buFont typeface="Arial" panose="020B0604020202020204" pitchFamily="34" charset="0"/>
              <a:buNone/>
            </a:pPr>
            <a:b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SmartArt will automatically pick up the six MOD Muted colours as used in the Theme colours. </a:t>
            </a:r>
          </a:p>
          <a:p>
            <a:pPr marL="0" indent="0">
              <a:spcAft>
                <a:spcPts val="239"/>
              </a:spcAft>
              <a:buFont typeface="Arial" panose="020B0604020202020204" pitchFamily="34" charset="0"/>
              <a:buNone/>
            </a:pPr>
            <a:b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SmartArt can be manually formatted to use other muted colours if required. Select elements of the SmartArt and right click to bring up formatting tools.</a:t>
            </a:r>
          </a:p>
        </p:txBody>
      </p:sp>
    </p:spTree>
    <p:extLst>
      <p:ext uri="{BB962C8B-B14F-4D97-AF65-F5344CB8AC3E}">
        <p14:creationId xmlns:p14="http://schemas.microsoft.com/office/powerpoint/2010/main" val="2857901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8 - Tab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1"/>
            <a:ext cx="11484997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Table, graph and charts examples</a:t>
            </a:r>
            <a:br>
              <a:rPr lang="en-US"/>
            </a:br>
            <a:r>
              <a:rPr lang="en-US" err="1"/>
              <a:t>colours</a:t>
            </a:r>
            <a:r>
              <a:rPr lang="en-US"/>
              <a:t> are </a:t>
            </a:r>
            <a:r>
              <a:rPr lang="en-US" err="1"/>
              <a:t>customisable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59999" y="2160000"/>
            <a:ext cx="6420628" cy="3636000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BD0063C-A82B-4BB1-9317-EA97E5C6677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72476372"/>
              </p:ext>
            </p:extLst>
          </p:nvPr>
        </p:nvGraphicFramePr>
        <p:xfrm>
          <a:off x="360001" y="3235680"/>
          <a:ext cx="6453805" cy="3925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61">
                  <a:extLst>
                    <a:ext uri="{9D8B030D-6E8A-4147-A177-3AD203B41FA5}">
                      <a16:colId xmlns:a16="http://schemas.microsoft.com/office/drawing/2014/main" val="1203206813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1904668380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2558043872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1646850994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964918616"/>
                    </a:ext>
                  </a:extLst>
                </a:gridCol>
              </a:tblGrid>
              <a:tr h="560795">
                <a:tc>
                  <a:txBody>
                    <a:bodyPr/>
                    <a:lstStyle/>
                    <a:p>
                      <a:r>
                        <a:rPr lang="en-GB" sz="15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13929"/>
                  </a:ext>
                </a:extLst>
              </a:tr>
              <a:tr h="560795">
                <a:tc>
                  <a:txBody>
                    <a:bodyPr/>
                    <a:lstStyle/>
                    <a:p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Row1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264550"/>
                  </a:ext>
                </a:extLst>
              </a:tr>
              <a:tr h="560795">
                <a:tc>
                  <a:txBody>
                    <a:bodyPr/>
                    <a:lstStyle/>
                    <a:p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Row2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145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12%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18518"/>
                  </a:ext>
                </a:extLst>
              </a:tr>
              <a:tr h="560795">
                <a:tc>
                  <a:txBody>
                    <a:bodyPr/>
                    <a:lstStyle/>
                    <a:p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Row3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729041"/>
                  </a:ext>
                </a:extLst>
              </a:tr>
              <a:tr h="560795">
                <a:tc>
                  <a:txBody>
                    <a:bodyPr/>
                    <a:lstStyle/>
                    <a:p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Row4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76342"/>
                  </a:ext>
                </a:extLst>
              </a:tr>
              <a:tr h="560795">
                <a:tc>
                  <a:txBody>
                    <a:bodyPr/>
                    <a:lstStyle/>
                    <a:p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Row5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155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13%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779600"/>
                  </a:ext>
                </a:extLst>
              </a:tr>
              <a:tr h="560795">
                <a:tc>
                  <a:txBody>
                    <a:bodyPr/>
                    <a:lstStyle/>
                    <a:p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Total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1200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>
                          <a:solidFill>
                            <a:srgbClr val="333C46"/>
                          </a:solidFill>
                        </a:rPr>
                        <a:t>100%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5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640346"/>
                  </a:ext>
                </a:extLst>
              </a:tr>
            </a:tbl>
          </a:graphicData>
        </a:graphic>
      </p:graphicFrame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C61FF255-EE64-47BD-ACAB-0F312394B345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972301" y="1524001"/>
            <a:ext cx="5219700" cy="4810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812B96-97BD-184F-885D-78E75113B03C}"/>
              </a:ext>
            </a:extLst>
          </p:cNvPr>
          <p:cNvSpPr txBox="1"/>
          <p:nvPr userDrawn="1"/>
        </p:nvSpPr>
        <p:spPr>
          <a:xfrm>
            <a:off x="12332234" y="3672513"/>
            <a:ext cx="3023589" cy="8455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239"/>
              </a:spcAft>
            </a:pP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SmartArt,</a:t>
            </a:r>
          </a:p>
          <a:p>
            <a:pPr marL="113734" indent="-113734">
              <a:spcAft>
                <a:spcPts val="239"/>
              </a:spcAft>
              <a:buFont typeface="Arial" panose="020B0604020202020204" pitchFamily="34" charset="0"/>
              <a:buChar char="•"/>
            </a:pP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to the ‘Insert’ tab </a:t>
            </a:r>
          </a:p>
          <a:p>
            <a:pPr marL="113734" indent="-113734">
              <a:spcAft>
                <a:spcPts val="239"/>
              </a:spcAft>
              <a:buFont typeface="Arial" panose="020B0604020202020204" pitchFamily="34" charset="0"/>
              <a:buChar char="•"/>
            </a:pP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‘SmartArt’</a:t>
            </a:r>
          </a:p>
          <a:p>
            <a:pPr marL="113734" indent="-113734">
              <a:spcAft>
                <a:spcPts val="239"/>
              </a:spcAft>
              <a:buFont typeface="Arial" panose="020B0604020202020204" pitchFamily="34" charset="0"/>
              <a:buChar char="•"/>
            </a:pP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 through to select the desired option that best suits your data/text.</a:t>
            </a:r>
          </a:p>
          <a:p>
            <a:pPr marL="0" indent="0">
              <a:spcAft>
                <a:spcPts val="239"/>
              </a:spcAft>
              <a:buFont typeface="Arial" panose="020B0604020202020204" pitchFamily="34" charset="0"/>
              <a:buNone/>
            </a:pPr>
            <a:b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SmartArt will automatically pick up the six MOD Muted colours as used in the Theme colours. </a:t>
            </a:r>
          </a:p>
          <a:p>
            <a:pPr marL="0" indent="0">
              <a:spcAft>
                <a:spcPts val="239"/>
              </a:spcAft>
              <a:buFont typeface="Arial" panose="020B0604020202020204" pitchFamily="34" charset="0"/>
              <a:buNone/>
            </a:pPr>
            <a:b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518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SmartArt can be manually formatted to use other muted colours if required. Select elements of the SmartArt and right click to bring up formatting tools.</a:t>
            </a:r>
          </a:p>
        </p:txBody>
      </p:sp>
    </p:spTree>
    <p:extLst>
      <p:ext uri="{BB962C8B-B14F-4D97-AF65-F5344CB8AC3E}">
        <p14:creationId xmlns:p14="http://schemas.microsoft.com/office/powerpoint/2010/main" val="27484081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31E1A3D-6FA4-4839-9699-8F8AB34F9A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1" y="4932001"/>
            <a:ext cx="7378691" cy="988355"/>
          </a:xfrm>
          <a:prstGeom prst="rect">
            <a:avLst/>
          </a:prstGeom>
        </p:spPr>
        <p:txBody>
          <a:bodyPr wrap="square" lIns="0" tIns="0" rIns="0" bIns="0"/>
          <a:lstStyle>
            <a:lvl1pPr marL="0" indent="0">
              <a:buNone/>
              <a:defRPr sz="1114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Tx/>
              <a:buNone/>
              <a:defRPr>
                <a:solidFill>
                  <a:srgbClr val="FF8200"/>
                </a:solidFill>
              </a:defRPr>
            </a:lvl2pPr>
            <a:lvl5pPr>
              <a:defRPr/>
            </a:lvl5pPr>
          </a:lstStyle>
          <a:p>
            <a:pPr lvl="1"/>
            <a:r>
              <a:rPr lang="en-US"/>
              <a:t>Author name in accent </a:t>
            </a:r>
            <a:r>
              <a:rPr lang="en-US" err="1"/>
              <a:t>colour</a:t>
            </a:r>
            <a:endParaRPr lang="en-US"/>
          </a:p>
          <a:p>
            <a:pPr lvl="1"/>
            <a:r>
              <a:rPr lang="en-US"/>
              <a:t>Author title in accent </a:t>
            </a:r>
            <a:r>
              <a:rPr lang="en-US" err="1"/>
              <a:t>colour</a:t>
            </a:r>
            <a:endParaRPr lang="en-GB"/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EB777534-6176-483C-A4DB-54059778A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algn="r" defTabSz="363948" rtl="0" eaLnBrk="1" latinLnBrk="0" hangingPunct="1">
              <a:defRPr lang="en-GB" sz="477" kern="1200" smtClean="0">
                <a:solidFill>
                  <a:srgbClr val="33466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7" name="Footer Placeholder 6">
            <a:extLst>
              <a:ext uri="{FF2B5EF4-FFF2-40B4-BE49-F238E27FC236}">
                <a16:creationId xmlns:a16="http://schemas.microsoft.com/office/drawing/2014/main" id="{D825B6D9-4B91-4DF1-A92B-14829711F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B4D9CE6-5A6E-43C4-B2CA-2CF71AC59A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001" y="2160000"/>
            <a:ext cx="6664256" cy="260647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pPr lvl="0"/>
            <a:r>
              <a:rPr lang="en-US"/>
              <a:t>“Quote slide with title for extended quote/references”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65F65D0-E9C1-49F6-9CD1-A9EDB8CF10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1"/>
            <a:ext cx="11484997" cy="10395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71D49"/>
                </a:solidFill>
              </a:defRPr>
            </a:lvl1pPr>
          </a:lstStyle>
          <a:p>
            <a:r>
              <a:rPr lang="en-US"/>
              <a:t>Quote slide title</a:t>
            </a:r>
            <a:br>
              <a:rPr lang="en-US"/>
            </a:br>
            <a:r>
              <a:rPr lang="en-US"/>
              <a:t>(if required)</a:t>
            </a:r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9B5279-A0D1-9349-996C-A8823AD84AAA}"/>
              </a:ext>
            </a:extLst>
          </p:cNvPr>
          <p:cNvSpPr/>
          <p:nvPr userDrawn="1"/>
        </p:nvSpPr>
        <p:spPr>
          <a:xfrm>
            <a:off x="12385615" y="4395787"/>
            <a:ext cx="2487122" cy="711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113734" marR="0" lvl="0" indent="-113734" algn="l" defTabSz="3639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39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39"/>
              </a:spcAft>
              <a:buFont typeface="Arial" panose="020B0604020202020204" pitchFamily="34" charset="0"/>
              <a:buNone/>
            </a:pPr>
            <a:r>
              <a:rPr lang="en-GB" sz="518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511704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6" userDrawn="1">
          <p15:clr>
            <a:srgbClr val="FBAE40"/>
          </p15:clr>
        </p15:guide>
        <p15:guide id="2" pos="8209" userDrawn="1">
          <p15:clr>
            <a:srgbClr val="FBAE40"/>
          </p15:clr>
        </p15:guide>
        <p15:guide id="3" pos="551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only slide – 1 column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60000" y="2160000"/>
            <a:ext cx="11484000" cy="3636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</p:spTree>
    <p:extLst>
      <p:ext uri="{BB962C8B-B14F-4D97-AF65-F5344CB8AC3E}">
        <p14:creationId xmlns:p14="http://schemas.microsoft.com/office/powerpoint/2010/main" val="393709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2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1" y="720002"/>
            <a:ext cx="11520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only slide – 2 column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1" y="2160000"/>
            <a:ext cx="11520000" cy="3636000"/>
          </a:xfrm>
          <a:prstGeom prst="rect">
            <a:avLst/>
          </a:prstGeom>
        </p:spPr>
        <p:txBody>
          <a:bodyPr numCol="2" spcCol="180000"/>
          <a:lstStyle>
            <a:lvl5pPr marL="317955" indent="-97302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</p:spTree>
    <p:extLst>
      <p:ext uri="{BB962C8B-B14F-4D97-AF65-F5344CB8AC3E}">
        <p14:creationId xmlns:p14="http://schemas.microsoft.com/office/powerpoint/2010/main" val="2810295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2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520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only slide – 2 column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2160000"/>
            <a:ext cx="11520000" cy="3636000"/>
          </a:xfrm>
          <a:prstGeom prst="rect">
            <a:avLst/>
          </a:prstGeom>
        </p:spPr>
        <p:txBody>
          <a:bodyPr numCol="2" spcCol="180000"/>
          <a:lstStyle>
            <a:lvl5pPr marL="933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</p:spTree>
    <p:extLst>
      <p:ext uri="{BB962C8B-B14F-4D97-AF65-F5344CB8AC3E}">
        <p14:creationId xmlns:p14="http://schemas.microsoft.com/office/powerpoint/2010/main" val="1442067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3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7056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1 column with arrow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2160000"/>
            <a:ext cx="6761769" cy="3636000"/>
          </a:xfrm>
          <a:prstGeom prst="rect">
            <a:avLst/>
          </a:prstGeom>
        </p:spPr>
        <p:txBody>
          <a:bodyPr numCol="1" spcCol="180000"/>
          <a:lstStyle>
            <a:lvl5pPr marL="933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19C4FE-C9AA-C442-B60A-5184CECEA781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10518437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4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7056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2 column with arrow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2160000"/>
            <a:ext cx="6761769" cy="3636000"/>
          </a:xfrm>
          <a:prstGeom prst="rect">
            <a:avLst/>
          </a:prstGeom>
        </p:spPr>
        <p:txBody>
          <a:bodyPr numCol="2" spcCol="180000"/>
          <a:lstStyle>
            <a:lvl5pPr marL="933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BAE900-AEE5-CA45-8B3B-6F2DD318A8AD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390395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5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6761769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1 column with box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2160000"/>
            <a:ext cx="5580000" cy="3636000"/>
          </a:xfrm>
          <a:prstGeom prst="rect">
            <a:avLst/>
          </a:prstGeom>
        </p:spPr>
        <p:txBody>
          <a:bodyPr numCol="1" spcCol="180000"/>
          <a:lstStyle>
            <a:lvl5pPr marL="864000" indent="-216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7B7A36-E127-664C-96CA-3E62D5A1D146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4032527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6 -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Text and image slide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60000" y="2160000"/>
            <a:ext cx="5126038" cy="363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876BAA-F12F-7245-ABCD-129395BA2F2E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6791954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7 -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720000"/>
            <a:ext cx="7464001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Smart Art slide example</a:t>
            </a:r>
            <a:br>
              <a:rPr lang="en-US"/>
            </a:br>
            <a:r>
              <a:rPr lang="en-US" err="1"/>
              <a:t>colours</a:t>
            </a:r>
            <a:r>
              <a:rPr lang="en-US"/>
              <a:t> are </a:t>
            </a:r>
            <a:r>
              <a:rPr lang="en-US" err="1"/>
              <a:t>customisable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8460001" y="1728000"/>
            <a:ext cx="3420000" cy="4361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9" name="SmartArt Placeholder 8">
            <a:extLst>
              <a:ext uri="{FF2B5EF4-FFF2-40B4-BE49-F238E27FC236}">
                <a16:creationId xmlns:a16="http://schemas.microsoft.com/office/drawing/2014/main" id="{82056C2D-CE4D-4B0D-94D0-F588B99EC700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359999" y="2028825"/>
            <a:ext cx="7464001" cy="4127500"/>
          </a:xfrm>
          <a:prstGeom prst="rect">
            <a:avLst/>
          </a:prstGeom>
        </p:spPr>
        <p:txBody>
          <a:bodyPr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FA7D70-8927-F24F-ACEA-FC5E7FE51C33}"/>
              </a:ext>
            </a:extLst>
          </p:cNvPr>
          <p:cNvSpPr txBox="1"/>
          <p:nvPr userDrawn="1"/>
        </p:nvSpPr>
        <p:spPr>
          <a:xfrm>
            <a:off x="12332234" y="3672513"/>
            <a:ext cx="3023590" cy="3185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SmartArt,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to the ‘Insert’ tab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‘SmartArt’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 through to select the desired option that best suits your data/text.</a:t>
            </a:r>
          </a:p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b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SmartArt will automatically pick up the six MOD Muted colours as used in the Theme colours. </a:t>
            </a:r>
          </a:p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b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SmartArt can be manually formatted to use other muted colours if required. Select elements of the SmartArt and right click to bring up formatting tools.</a:t>
            </a:r>
          </a:p>
        </p:txBody>
      </p:sp>
    </p:spTree>
    <p:extLst>
      <p:ext uri="{BB962C8B-B14F-4D97-AF65-F5344CB8AC3E}">
        <p14:creationId xmlns:p14="http://schemas.microsoft.com/office/powerpoint/2010/main" val="3117988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8 - Tab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Table, graph and charts examples</a:t>
            </a:r>
            <a:br>
              <a:rPr lang="en-US"/>
            </a:br>
            <a:r>
              <a:rPr lang="en-US" err="1"/>
              <a:t>colours</a:t>
            </a:r>
            <a:r>
              <a:rPr lang="en-US"/>
              <a:t> are </a:t>
            </a:r>
            <a:r>
              <a:rPr lang="en-US" err="1"/>
              <a:t>customisable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60000" y="2160000"/>
            <a:ext cx="6420628" cy="3636000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BD0063C-A82B-4BB1-9317-EA97E5C6677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72476372"/>
              </p:ext>
            </p:extLst>
          </p:nvPr>
        </p:nvGraphicFramePr>
        <p:xfrm>
          <a:off x="360000" y="3235680"/>
          <a:ext cx="6453805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61">
                  <a:extLst>
                    <a:ext uri="{9D8B030D-6E8A-4147-A177-3AD203B41FA5}">
                      <a16:colId xmlns:a16="http://schemas.microsoft.com/office/drawing/2014/main" val="1203206813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1904668380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2558043872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1646850994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964918616"/>
                    </a:ext>
                  </a:extLst>
                </a:gridCol>
              </a:tblGrid>
              <a:tr h="347732"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13929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Row1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264550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Row2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145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12%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18518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Row3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729041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Row4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76342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Row5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155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13%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779600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Total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1200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100%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640346"/>
                  </a:ext>
                </a:extLst>
              </a:tr>
            </a:tbl>
          </a:graphicData>
        </a:graphic>
      </p:graphicFrame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C61FF255-EE64-47BD-ACAB-0F312394B345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972300" y="1524000"/>
            <a:ext cx="5219700" cy="4810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812B96-97BD-184F-885D-78E75113B03C}"/>
              </a:ext>
            </a:extLst>
          </p:cNvPr>
          <p:cNvSpPr txBox="1"/>
          <p:nvPr userDrawn="1"/>
        </p:nvSpPr>
        <p:spPr>
          <a:xfrm>
            <a:off x="12332234" y="3672513"/>
            <a:ext cx="3023590" cy="3185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SmartArt,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to the ‘Insert’ tab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‘SmartArt’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 through to select the desired option that best suits your data/text.</a:t>
            </a:r>
          </a:p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b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SmartArt will automatically pick up the six MOD Muted colours as used in the Theme colours. </a:t>
            </a:r>
          </a:p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b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SmartArt can be manually formatted to use other muted colours if required. Select elements of the SmartArt and right click to bring up formatting tools.</a:t>
            </a:r>
          </a:p>
        </p:txBody>
      </p:sp>
    </p:spTree>
    <p:extLst>
      <p:ext uri="{BB962C8B-B14F-4D97-AF65-F5344CB8AC3E}">
        <p14:creationId xmlns:p14="http://schemas.microsoft.com/office/powerpoint/2010/main" val="5917499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31E1A3D-6FA4-4839-9699-8F8AB34F9A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4932000"/>
            <a:ext cx="7378691" cy="988355"/>
          </a:xfrm>
          <a:prstGeom prst="rect">
            <a:avLst/>
          </a:prstGeom>
        </p:spPr>
        <p:txBody>
          <a:bodyPr wrap="square" lIns="0" tIns="0" rIns="0" bIns="0"/>
          <a:lstStyle>
            <a:lvl1pPr marL="0" indent="0">
              <a:buNone/>
              <a:defRPr sz="280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Tx/>
              <a:buNone/>
              <a:defRPr>
                <a:solidFill>
                  <a:srgbClr val="FF8200"/>
                </a:solidFill>
              </a:defRPr>
            </a:lvl2pPr>
            <a:lvl5pPr>
              <a:defRPr/>
            </a:lvl5pPr>
          </a:lstStyle>
          <a:p>
            <a:pPr lvl="1"/>
            <a:r>
              <a:rPr lang="en-US"/>
              <a:t>Author name in accent </a:t>
            </a:r>
            <a:r>
              <a:rPr lang="en-US" err="1"/>
              <a:t>colour</a:t>
            </a:r>
            <a:endParaRPr lang="en-US"/>
          </a:p>
          <a:p>
            <a:pPr lvl="1"/>
            <a:r>
              <a:rPr lang="en-US"/>
              <a:t>Author title in accent </a:t>
            </a:r>
            <a:r>
              <a:rPr lang="en-US" err="1"/>
              <a:t>colour</a:t>
            </a:r>
            <a:endParaRPr lang="en-GB"/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EB777534-6176-483C-A4DB-54059778A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algn="r" defTabSz="914400" rtl="0" eaLnBrk="1" latinLnBrk="0" hangingPunct="1">
              <a:defRPr lang="en-GB" sz="1200" kern="1200" smtClean="0">
                <a:solidFill>
                  <a:srgbClr val="33466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7" name="Footer Placeholder 6">
            <a:extLst>
              <a:ext uri="{FF2B5EF4-FFF2-40B4-BE49-F238E27FC236}">
                <a16:creationId xmlns:a16="http://schemas.microsoft.com/office/drawing/2014/main" id="{D825B6D9-4B91-4DF1-A92B-14829711F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B4D9CE6-5A6E-43C4-B2CA-2CF71AC59A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2160000"/>
            <a:ext cx="6664255" cy="260647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pPr lvl="0"/>
            <a:r>
              <a:rPr lang="en-US"/>
              <a:t>“Quote slide with title for extended quote/references”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65F65D0-E9C1-49F6-9CD1-A9EDB8CF10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71D49"/>
                </a:solidFill>
              </a:defRPr>
            </a:lvl1pPr>
          </a:lstStyle>
          <a:p>
            <a:r>
              <a:rPr lang="en-US"/>
              <a:t>Quote slide title</a:t>
            </a:r>
            <a:br>
              <a:rPr lang="en-US"/>
            </a:br>
            <a:r>
              <a:rPr lang="en-US"/>
              <a:t>(if required)</a:t>
            </a:r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9B5279-A0D1-9349-996C-A8823AD84AAA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11208388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67">
          <p15:clr>
            <a:srgbClr val="FBAE40"/>
          </p15:clr>
        </p15:guide>
        <p15:guide id="2" pos="7197">
          <p15:clr>
            <a:srgbClr val="FBAE40"/>
          </p15:clr>
        </p15:guide>
        <p15:guide id="3" pos="483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only slide – 1 column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60000" y="2160000"/>
            <a:ext cx="11484000" cy="3636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</p:spTree>
    <p:extLst>
      <p:ext uri="{BB962C8B-B14F-4D97-AF65-F5344CB8AC3E}">
        <p14:creationId xmlns:p14="http://schemas.microsoft.com/office/powerpoint/2010/main" val="22079539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2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520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only slide – 2 column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2160000"/>
            <a:ext cx="11520000" cy="3636000"/>
          </a:xfrm>
          <a:prstGeom prst="rect">
            <a:avLst/>
          </a:prstGeom>
        </p:spPr>
        <p:txBody>
          <a:bodyPr numCol="2" spcCol="180000"/>
          <a:lstStyle>
            <a:lvl5pPr marL="933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</p:spTree>
    <p:extLst>
      <p:ext uri="{BB962C8B-B14F-4D97-AF65-F5344CB8AC3E}">
        <p14:creationId xmlns:p14="http://schemas.microsoft.com/office/powerpoint/2010/main" val="28102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3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3" y="720002"/>
            <a:ext cx="7056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1 column with arrow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3" y="2160000"/>
            <a:ext cx="6761769" cy="3636000"/>
          </a:xfrm>
          <a:prstGeom prst="rect">
            <a:avLst/>
          </a:prstGeom>
        </p:spPr>
        <p:txBody>
          <a:bodyPr numCol="1" spcCol="180000"/>
          <a:lstStyle>
            <a:lvl5pPr marL="317955" indent="-97302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19C4FE-C9AA-C442-B60A-5184CECEA781}"/>
              </a:ext>
            </a:extLst>
          </p:cNvPr>
          <p:cNvSpPr/>
          <p:nvPr userDrawn="1"/>
        </p:nvSpPr>
        <p:spPr>
          <a:xfrm>
            <a:off x="12385616" y="4395787"/>
            <a:ext cx="2487122" cy="63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04"/>
              </a:spcAft>
              <a:buFont typeface="Arial" panose="020B0604020202020204" pitchFamily="34" charset="0"/>
              <a:buNone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36878437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3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7056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1 column with arrow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2160000"/>
            <a:ext cx="6761769" cy="3636000"/>
          </a:xfrm>
          <a:prstGeom prst="rect">
            <a:avLst/>
          </a:prstGeom>
        </p:spPr>
        <p:txBody>
          <a:bodyPr numCol="1" spcCol="180000"/>
          <a:lstStyle>
            <a:lvl5pPr marL="933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19C4FE-C9AA-C442-B60A-5184CECEA781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36878437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4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7056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2 column with arrow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2160000"/>
            <a:ext cx="6761769" cy="3636000"/>
          </a:xfrm>
          <a:prstGeom prst="rect">
            <a:avLst/>
          </a:prstGeom>
        </p:spPr>
        <p:txBody>
          <a:bodyPr numCol="2" spcCol="180000"/>
          <a:lstStyle>
            <a:lvl5pPr marL="933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BAE900-AEE5-CA45-8B3B-6F2DD318A8AD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16103833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5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6761769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1 column with box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2160000"/>
            <a:ext cx="5580000" cy="3636000"/>
          </a:xfrm>
          <a:prstGeom prst="rect">
            <a:avLst/>
          </a:prstGeom>
        </p:spPr>
        <p:txBody>
          <a:bodyPr numCol="1" spcCol="180000"/>
          <a:lstStyle>
            <a:lvl5pPr marL="864000" indent="-2160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7B7A36-E127-664C-96CA-3E62D5A1D146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36137972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6 -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Text and image slide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60000" y="2160000"/>
            <a:ext cx="5126038" cy="363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876BAA-F12F-7245-ABCD-129395BA2F2E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12243701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7 -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720000"/>
            <a:ext cx="7464001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Smart Art slide example</a:t>
            </a:r>
            <a:br>
              <a:rPr lang="en-US"/>
            </a:br>
            <a:r>
              <a:rPr lang="en-US" err="1"/>
              <a:t>colours</a:t>
            </a:r>
            <a:r>
              <a:rPr lang="en-US"/>
              <a:t> are </a:t>
            </a:r>
            <a:r>
              <a:rPr lang="en-US" err="1"/>
              <a:t>customisable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8460001" y="1728000"/>
            <a:ext cx="3420000" cy="4361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  <p:sp>
        <p:nvSpPr>
          <p:cNvPr id="9" name="SmartArt Placeholder 8">
            <a:extLst>
              <a:ext uri="{FF2B5EF4-FFF2-40B4-BE49-F238E27FC236}">
                <a16:creationId xmlns:a16="http://schemas.microsoft.com/office/drawing/2014/main" id="{82056C2D-CE4D-4B0D-94D0-F588B99EC700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359999" y="2028825"/>
            <a:ext cx="7464001" cy="4127500"/>
          </a:xfrm>
          <a:prstGeom prst="rect">
            <a:avLst/>
          </a:prstGeom>
        </p:spPr>
        <p:txBody>
          <a:bodyPr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FA7D70-8927-F24F-ACEA-FC5E7FE51C33}"/>
              </a:ext>
            </a:extLst>
          </p:cNvPr>
          <p:cNvSpPr txBox="1"/>
          <p:nvPr userDrawn="1"/>
        </p:nvSpPr>
        <p:spPr>
          <a:xfrm>
            <a:off x="12332234" y="3672513"/>
            <a:ext cx="3023590" cy="3185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SmartArt,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to the ‘Insert’ tab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‘SmartArt’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 through to select the desired option that best suits your data/text.</a:t>
            </a:r>
          </a:p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b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SmartArt will automatically pick up the six MOD Muted colours as used in the Theme colours. </a:t>
            </a:r>
          </a:p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b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SmartArt can be manually formatted to use other muted colours if required. Select elements of the SmartArt and right click to bring up formatting tools.</a:t>
            </a:r>
          </a:p>
        </p:txBody>
      </p:sp>
    </p:spTree>
    <p:extLst>
      <p:ext uri="{BB962C8B-B14F-4D97-AF65-F5344CB8AC3E}">
        <p14:creationId xmlns:p14="http://schemas.microsoft.com/office/powerpoint/2010/main" val="20024428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8 - Tab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Table, graph and charts examples</a:t>
            </a:r>
            <a:br>
              <a:rPr lang="en-US"/>
            </a:br>
            <a:r>
              <a:rPr lang="en-US" err="1"/>
              <a:t>colours</a:t>
            </a:r>
            <a:r>
              <a:rPr lang="en-US"/>
              <a:t> are </a:t>
            </a:r>
            <a:r>
              <a:rPr lang="en-US" err="1"/>
              <a:t>customisable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60000" y="2160000"/>
            <a:ext cx="6420628" cy="3636000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BD0063C-A82B-4BB1-9317-EA97E5C6677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72476372"/>
              </p:ext>
            </p:extLst>
          </p:nvPr>
        </p:nvGraphicFramePr>
        <p:xfrm>
          <a:off x="360000" y="3235680"/>
          <a:ext cx="6453805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61">
                  <a:extLst>
                    <a:ext uri="{9D8B030D-6E8A-4147-A177-3AD203B41FA5}">
                      <a16:colId xmlns:a16="http://schemas.microsoft.com/office/drawing/2014/main" val="1203206813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1904668380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2558043872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1646850994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964918616"/>
                    </a:ext>
                  </a:extLst>
                </a:gridCol>
              </a:tblGrid>
              <a:tr h="347732"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13929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Row1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264550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Row2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145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12%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18518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Row3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729041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Row4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76342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Row5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155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13%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779600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333C46"/>
                          </a:solidFill>
                        </a:rPr>
                        <a:t>Total</a:t>
                      </a: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1200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solidFill>
                            <a:srgbClr val="333C46"/>
                          </a:solidFill>
                        </a:rPr>
                        <a:t>100%</a:t>
                      </a: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>
                        <a:solidFill>
                          <a:srgbClr val="333C46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640346"/>
                  </a:ext>
                </a:extLst>
              </a:tr>
            </a:tbl>
          </a:graphicData>
        </a:graphic>
      </p:graphicFrame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C61FF255-EE64-47BD-ACAB-0F312394B345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972300" y="1524000"/>
            <a:ext cx="5219700" cy="4810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812B96-97BD-184F-885D-78E75113B03C}"/>
              </a:ext>
            </a:extLst>
          </p:cNvPr>
          <p:cNvSpPr txBox="1"/>
          <p:nvPr userDrawn="1"/>
        </p:nvSpPr>
        <p:spPr>
          <a:xfrm>
            <a:off x="12332234" y="3672513"/>
            <a:ext cx="3023590" cy="3185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SmartArt,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to the ‘Insert’ tab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‘SmartArt’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 through to select the desired option that best suits your data/text.</a:t>
            </a:r>
          </a:p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b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SmartArt will automatically pick up the six MOD Muted colours as used in the Theme colours. </a:t>
            </a:r>
          </a:p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b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00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SmartArt can be manually formatted to use other muted colours if required. Select elements of the SmartArt and right click to bring up formatting tools.</a:t>
            </a:r>
          </a:p>
        </p:txBody>
      </p:sp>
    </p:spTree>
    <p:extLst>
      <p:ext uri="{BB962C8B-B14F-4D97-AF65-F5344CB8AC3E}">
        <p14:creationId xmlns:p14="http://schemas.microsoft.com/office/powerpoint/2010/main" val="10976050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31E1A3D-6FA4-4839-9699-8F8AB34F9A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4932000"/>
            <a:ext cx="7378691" cy="988355"/>
          </a:xfrm>
          <a:prstGeom prst="rect">
            <a:avLst/>
          </a:prstGeom>
        </p:spPr>
        <p:txBody>
          <a:bodyPr wrap="square" lIns="0" tIns="0" rIns="0" bIns="0"/>
          <a:lstStyle>
            <a:lvl1pPr marL="0" indent="0">
              <a:buNone/>
              <a:defRPr sz="280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Tx/>
              <a:buNone/>
              <a:defRPr>
                <a:solidFill>
                  <a:srgbClr val="FF8200"/>
                </a:solidFill>
              </a:defRPr>
            </a:lvl2pPr>
            <a:lvl5pPr>
              <a:defRPr/>
            </a:lvl5pPr>
          </a:lstStyle>
          <a:p>
            <a:pPr lvl="1"/>
            <a:r>
              <a:rPr lang="en-US"/>
              <a:t>Author name in accent </a:t>
            </a:r>
            <a:r>
              <a:rPr lang="en-US" err="1"/>
              <a:t>colour</a:t>
            </a:r>
            <a:endParaRPr lang="en-US"/>
          </a:p>
          <a:p>
            <a:pPr lvl="1"/>
            <a:r>
              <a:rPr lang="en-US"/>
              <a:t>Author title in accent </a:t>
            </a:r>
            <a:r>
              <a:rPr lang="en-US" err="1"/>
              <a:t>colour</a:t>
            </a:r>
            <a:endParaRPr lang="en-GB"/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EB777534-6176-483C-A4DB-54059778A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algn="r" defTabSz="914400" rtl="0" eaLnBrk="1" latinLnBrk="0" hangingPunct="1">
              <a:defRPr lang="en-GB" sz="1200" kern="1200" smtClean="0">
                <a:solidFill>
                  <a:srgbClr val="33466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7" name="Footer Placeholder 6">
            <a:extLst>
              <a:ext uri="{FF2B5EF4-FFF2-40B4-BE49-F238E27FC236}">
                <a16:creationId xmlns:a16="http://schemas.microsoft.com/office/drawing/2014/main" id="{D825B6D9-4B91-4DF1-A92B-14829711F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B4D9CE6-5A6E-43C4-B2CA-2CF71AC59A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2160000"/>
            <a:ext cx="6664255" cy="260647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pPr lvl="0"/>
            <a:r>
              <a:rPr lang="en-US"/>
              <a:t>“Quote slide with title for extended quote/references”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65F65D0-E9C1-49F6-9CD1-A9EDB8CF10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71D49"/>
                </a:solidFill>
              </a:defRPr>
            </a:lvl1pPr>
          </a:lstStyle>
          <a:p>
            <a:r>
              <a:rPr lang="en-US"/>
              <a:t>Quote slide title</a:t>
            </a:r>
            <a:br>
              <a:rPr lang="en-US"/>
            </a:br>
            <a:r>
              <a:rPr lang="en-US"/>
              <a:t>(if required)</a:t>
            </a:r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9B5279-A0D1-9349-996C-A8823AD84AAA}"/>
              </a:ext>
            </a:extLst>
          </p:cNvPr>
          <p:cNvSpPr/>
          <p:nvPr userDrawn="1"/>
        </p:nvSpPr>
        <p:spPr>
          <a:xfrm>
            <a:off x="12385614" y="4395787"/>
            <a:ext cx="248712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300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3639115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67">
          <p15:clr>
            <a:srgbClr val="FBAE40"/>
          </p15:clr>
        </p15:guide>
        <p15:guide id="2" pos="7197">
          <p15:clr>
            <a:srgbClr val="FBAE40"/>
          </p15:clr>
        </p15:guide>
        <p15:guide id="3" pos="48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4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3" y="720002"/>
            <a:ext cx="7056000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2 column with arrow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3" y="2160000"/>
            <a:ext cx="6761769" cy="3636000"/>
          </a:xfrm>
          <a:prstGeom prst="rect">
            <a:avLst/>
          </a:prstGeom>
        </p:spPr>
        <p:txBody>
          <a:bodyPr numCol="2" spcCol="180000"/>
          <a:lstStyle>
            <a:lvl5pPr marL="317955" indent="-97302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BAE900-AEE5-CA45-8B3B-6F2DD318A8AD}"/>
              </a:ext>
            </a:extLst>
          </p:cNvPr>
          <p:cNvSpPr/>
          <p:nvPr userDrawn="1"/>
        </p:nvSpPr>
        <p:spPr>
          <a:xfrm>
            <a:off x="12385616" y="4395787"/>
            <a:ext cx="2487122" cy="63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04"/>
              </a:spcAft>
              <a:buFont typeface="Arial" panose="020B0604020202020204" pitchFamily="34" charset="0"/>
              <a:buNone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161038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5 - 2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3" y="720002"/>
            <a:ext cx="6761769" cy="1039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Text slide 1 column with box image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59999" y="2160000"/>
            <a:ext cx="5580000" cy="3636000"/>
          </a:xfrm>
          <a:prstGeom prst="rect">
            <a:avLst/>
          </a:prstGeom>
        </p:spPr>
        <p:txBody>
          <a:bodyPr numCol="1" spcCol="180000"/>
          <a:lstStyle>
            <a:lvl5pPr marL="294203" indent="-735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F47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C11000-FB69-45B4-B075-859A6622A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7B7A36-E127-664C-96CA-3E62D5A1D146}"/>
              </a:ext>
            </a:extLst>
          </p:cNvPr>
          <p:cNvSpPr/>
          <p:nvPr userDrawn="1"/>
        </p:nvSpPr>
        <p:spPr>
          <a:xfrm>
            <a:off x="12385616" y="4395787"/>
            <a:ext cx="2487122" cy="63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04"/>
              </a:spcAft>
              <a:buFont typeface="Arial" panose="020B0604020202020204" pitchFamily="34" charset="0"/>
              <a:buNone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3613797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6 -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3" y="720002"/>
            <a:ext cx="11484997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Text and image slide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60002" y="2160000"/>
            <a:ext cx="5126039" cy="363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876BAA-F12F-7245-ABCD-129395BA2F2E}"/>
              </a:ext>
            </a:extLst>
          </p:cNvPr>
          <p:cNvSpPr/>
          <p:nvPr userDrawn="1"/>
        </p:nvSpPr>
        <p:spPr>
          <a:xfrm>
            <a:off x="12385616" y="4395787"/>
            <a:ext cx="2487122" cy="63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04"/>
              </a:spcAft>
              <a:buFont typeface="Arial" panose="020B0604020202020204" pitchFamily="34" charset="0"/>
              <a:buNone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122437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7 -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3" y="720002"/>
            <a:ext cx="7464001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Smart Art slide example</a:t>
            </a:r>
            <a:br>
              <a:rPr lang="en-US"/>
            </a:br>
            <a:r>
              <a:rPr lang="en-US" err="1"/>
              <a:t>colours</a:t>
            </a:r>
            <a:r>
              <a:rPr lang="en-US"/>
              <a:t> are </a:t>
            </a:r>
            <a:r>
              <a:rPr lang="en-US" err="1"/>
              <a:t>customisable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8460003" y="1728001"/>
            <a:ext cx="3420000" cy="4361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9" name="SmartArt Placeholder 8">
            <a:extLst>
              <a:ext uri="{FF2B5EF4-FFF2-40B4-BE49-F238E27FC236}">
                <a16:creationId xmlns:a16="http://schemas.microsoft.com/office/drawing/2014/main" id="{82056C2D-CE4D-4B0D-94D0-F588B99EC700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360003" y="2028825"/>
            <a:ext cx="7464001" cy="4127500"/>
          </a:xfrm>
          <a:prstGeom prst="rect">
            <a:avLst/>
          </a:prstGeom>
        </p:spPr>
        <p:txBody>
          <a:bodyPr anchor="ctr" anchorCtr="0"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FA7D70-8927-F24F-ACEA-FC5E7FE51C33}"/>
              </a:ext>
            </a:extLst>
          </p:cNvPr>
          <p:cNvSpPr txBox="1"/>
          <p:nvPr userDrawn="1"/>
        </p:nvSpPr>
        <p:spPr>
          <a:xfrm>
            <a:off x="12332236" y="3672514"/>
            <a:ext cx="3023591" cy="7416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204"/>
              </a:spcAft>
            </a:pP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SmartArt,</a:t>
            </a:r>
          </a:p>
          <a:p>
            <a:pPr marL="97302" indent="-97302">
              <a:spcAft>
                <a:spcPts val="204"/>
              </a:spcAft>
              <a:buFont typeface="Arial" panose="020B0604020202020204" pitchFamily="34" charset="0"/>
              <a:buChar char="•"/>
            </a:pP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to the ‘Insert’ tab </a:t>
            </a:r>
          </a:p>
          <a:p>
            <a:pPr marL="97302" indent="-97302">
              <a:spcAft>
                <a:spcPts val="204"/>
              </a:spcAft>
              <a:buFont typeface="Arial" panose="020B0604020202020204" pitchFamily="34" charset="0"/>
              <a:buChar char="•"/>
            </a:pP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‘SmartArt’</a:t>
            </a:r>
          </a:p>
          <a:p>
            <a:pPr marL="97302" indent="-97302">
              <a:spcAft>
                <a:spcPts val="204"/>
              </a:spcAft>
              <a:buFont typeface="Arial" panose="020B0604020202020204" pitchFamily="34" charset="0"/>
              <a:buChar char="•"/>
            </a:pP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 through to select the desired option that best suits your data/text.</a:t>
            </a:r>
          </a:p>
          <a:p>
            <a:pPr marL="0" indent="0">
              <a:spcAft>
                <a:spcPts val="204"/>
              </a:spcAft>
              <a:buFont typeface="Arial" panose="020B0604020202020204" pitchFamily="34" charset="0"/>
              <a:buNone/>
            </a:pPr>
            <a:b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SmartArt will automatically pick up the six MOD Muted colours as used in the Theme colours. </a:t>
            </a:r>
          </a:p>
          <a:p>
            <a:pPr marL="0" indent="0">
              <a:spcAft>
                <a:spcPts val="204"/>
              </a:spcAft>
              <a:buFont typeface="Arial" panose="020B0604020202020204" pitchFamily="34" charset="0"/>
              <a:buNone/>
            </a:pPr>
            <a:b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SmartArt can be manually formatted to use other muted colours if required. Select elements of the SmartArt and right click to bring up formatting tools.</a:t>
            </a:r>
          </a:p>
        </p:txBody>
      </p:sp>
    </p:spTree>
    <p:extLst>
      <p:ext uri="{BB962C8B-B14F-4D97-AF65-F5344CB8AC3E}">
        <p14:creationId xmlns:p14="http://schemas.microsoft.com/office/powerpoint/2010/main" val="200244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8 - Tab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B38C-5F38-4824-BA5B-9B6A2BB378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3" y="720002"/>
            <a:ext cx="11484997" cy="103959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Table, graph and charts examples</a:t>
            </a:r>
            <a:br>
              <a:rPr lang="en-US"/>
            </a:br>
            <a:r>
              <a:rPr lang="en-US" err="1"/>
              <a:t>colours</a:t>
            </a:r>
            <a:r>
              <a:rPr lang="en-US"/>
              <a:t> are </a:t>
            </a:r>
            <a:r>
              <a:rPr lang="en-US" err="1"/>
              <a:t>customisable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360003" y="2160000"/>
            <a:ext cx="6420628" cy="3636000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49C458-E82C-46FC-A504-70436BE77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BD0063C-A82B-4BB1-9317-EA97E5C6677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72476372"/>
              </p:ext>
            </p:extLst>
          </p:nvPr>
        </p:nvGraphicFramePr>
        <p:xfrm>
          <a:off x="360003" y="3235680"/>
          <a:ext cx="6453805" cy="2510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761">
                  <a:extLst>
                    <a:ext uri="{9D8B030D-6E8A-4147-A177-3AD203B41FA5}">
                      <a16:colId xmlns:a16="http://schemas.microsoft.com/office/drawing/2014/main" val="1203206813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1904668380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2558043872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1646850994"/>
                    </a:ext>
                  </a:extLst>
                </a:gridCol>
                <a:gridCol w="1290761">
                  <a:extLst>
                    <a:ext uri="{9D8B030D-6E8A-4147-A177-3AD203B41FA5}">
                      <a16:colId xmlns:a16="http://schemas.microsoft.com/office/drawing/2014/main" val="964918616"/>
                    </a:ext>
                  </a:extLst>
                </a:gridCol>
              </a:tblGrid>
              <a:tr h="423900">
                <a:tc>
                  <a:txBody>
                    <a:bodyPr/>
                    <a:lstStyle/>
                    <a:p>
                      <a:r>
                        <a:rPr lang="en-GB" sz="11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>
                          <a:solidFill>
                            <a:schemeClr val="bg1"/>
                          </a:solidFill>
                        </a:rPr>
                        <a:t>Heading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13929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Row1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264550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Row2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145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12%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18518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Row3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729041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Row4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300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25%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76342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Row5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155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13%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779600"/>
                  </a:ext>
                </a:extLst>
              </a:tr>
              <a:tr h="34773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Total</a:t>
                      </a:r>
                    </a:p>
                  </a:txBody>
                  <a:tcPr marL="91441" marR="9144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1200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>
                          <a:solidFill>
                            <a:srgbClr val="333C46"/>
                          </a:solidFill>
                        </a:rPr>
                        <a:t>100%</a:t>
                      </a: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100">
                        <a:solidFill>
                          <a:srgbClr val="333C46"/>
                        </a:solidFill>
                      </a:endParaRPr>
                    </a:p>
                  </a:txBody>
                  <a:tcPr marL="91441" marR="91441">
                    <a:lnL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640346"/>
                  </a:ext>
                </a:extLst>
              </a:tr>
            </a:tbl>
          </a:graphicData>
        </a:graphic>
      </p:graphicFrame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C61FF255-EE64-47BD-ACAB-0F312394B345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972304" y="1524002"/>
            <a:ext cx="5219700" cy="4810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812B96-97BD-184F-885D-78E75113B03C}"/>
              </a:ext>
            </a:extLst>
          </p:cNvPr>
          <p:cNvSpPr txBox="1"/>
          <p:nvPr userDrawn="1"/>
        </p:nvSpPr>
        <p:spPr>
          <a:xfrm>
            <a:off x="12332236" y="3672514"/>
            <a:ext cx="3023591" cy="7416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204"/>
              </a:spcAft>
            </a:pP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SmartArt,</a:t>
            </a:r>
          </a:p>
          <a:p>
            <a:pPr marL="97302" indent="-97302">
              <a:spcAft>
                <a:spcPts val="204"/>
              </a:spcAft>
              <a:buFont typeface="Arial" panose="020B0604020202020204" pitchFamily="34" charset="0"/>
              <a:buChar char="•"/>
            </a:pP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to the ‘Insert’ tab </a:t>
            </a:r>
          </a:p>
          <a:p>
            <a:pPr marL="97302" indent="-97302">
              <a:spcAft>
                <a:spcPts val="204"/>
              </a:spcAft>
              <a:buFont typeface="Arial" panose="020B0604020202020204" pitchFamily="34" charset="0"/>
              <a:buChar char="•"/>
            </a:pP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‘SmartArt’</a:t>
            </a:r>
          </a:p>
          <a:p>
            <a:pPr marL="97302" indent="-97302">
              <a:spcAft>
                <a:spcPts val="204"/>
              </a:spcAft>
              <a:buFont typeface="Arial" panose="020B0604020202020204" pitchFamily="34" charset="0"/>
              <a:buChar char="•"/>
            </a:pP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 through to select the desired option that best suits your data/text.</a:t>
            </a:r>
          </a:p>
          <a:p>
            <a:pPr marL="0" indent="0">
              <a:spcAft>
                <a:spcPts val="204"/>
              </a:spcAft>
              <a:buFont typeface="Arial" panose="020B0604020202020204" pitchFamily="34" charset="0"/>
              <a:buNone/>
            </a:pPr>
            <a:b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SmartArt will automatically pick up the six MOD Muted colours as used in the Theme colours. </a:t>
            </a:r>
          </a:p>
          <a:p>
            <a:pPr marL="0" indent="0">
              <a:spcAft>
                <a:spcPts val="204"/>
              </a:spcAft>
              <a:buFont typeface="Arial" panose="020B0604020202020204" pitchFamily="34" charset="0"/>
              <a:buNone/>
            </a:pPr>
            <a:b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3" i="0">
                <a:solidFill>
                  <a:srgbClr val="071D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SmartArt can be manually formatted to use other muted colours if required. Select elements of the SmartArt and right click to bring up formatting tools.</a:t>
            </a:r>
          </a:p>
        </p:txBody>
      </p:sp>
    </p:spTree>
    <p:extLst>
      <p:ext uri="{BB962C8B-B14F-4D97-AF65-F5344CB8AC3E}">
        <p14:creationId xmlns:p14="http://schemas.microsoft.com/office/powerpoint/2010/main" val="10976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31E1A3D-6FA4-4839-9699-8F8AB34F9A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1" y="4932003"/>
            <a:ext cx="7378691" cy="988355"/>
          </a:xfrm>
          <a:prstGeom prst="rect">
            <a:avLst/>
          </a:prstGeom>
        </p:spPr>
        <p:txBody>
          <a:bodyPr wrap="square" lIns="0" tIns="0" rIns="0" bIns="0"/>
          <a:lstStyle>
            <a:lvl1pPr marL="0" indent="0">
              <a:buNone/>
              <a:defRPr sz="953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FontTx/>
              <a:buNone/>
              <a:defRPr>
                <a:solidFill>
                  <a:srgbClr val="FF8200"/>
                </a:solidFill>
              </a:defRPr>
            </a:lvl2pPr>
            <a:lvl5pPr>
              <a:defRPr/>
            </a:lvl5pPr>
          </a:lstStyle>
          <a:p>
            <a:pPr lvl="1"/>
            <a:r>
              <a:rPr lang="en-US"/>
              <a:t>Author name in accent </a:t>
            </a:r>
            <a:r>
              <a:rPr lang="en-US" err="1"/>
              <a:t>colour</a:t>
            </a:r>
            <a:endParaRPr lang="en-US"/>
          </a:p>
          <a:p>
            <a:pPr lvl="1"/>
            <a:r>
              <a:rPr lang="en-US"/>
              <a:t>Author title in accent </a:t>
            </a:r>
            <a:r>
              <a:rPr lang="en-US" err="1"/>
              <a:t>colour</a:t>
            </a:r>
            <a:endParaRPr lang="en-GB"/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EB777534-6176-483C-A4DB-54059778A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algn="r" defTabSz="311365" rtl="0" eaLnBrk="1" latinLnBrk="0" hangingPunct="1">
              <a:defRPr lang="en-GB" sz="409" kern="1200" smtClean="0">
                <a:solidFill>
                  <a:srgbClr val="33466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7" name="Footer Placeholder 6">
            <a:extLst>
              <a:ext uri="{FF2B5EF4-FFF2-40B4-BE49-F238E27FC236}">
                <a16:creationId xmlns:a16="http://schemas.microsoft.com/office/drawing/2014/main" id="{D825B6D9-4B91-4DF1-A92B-14829711F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B4D9CE6-5A6E-43C4-B2CA-2CF71AC59A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004" y="2160000"/>
            <a:ext cx="6664254" cy="260647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3C46"/>
                </a:solidFill>
              </a:defRPr>
            </a:lvl1pPr>
          </a:lstStyle>
          <a:p>
            <a:pPr lvl="0"/>
            <a:r>
              <a:rPr lang="en-US"/>
              <a:t>“Quote slide with title for extended quote/references”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65F65D0-E9C1-49F6-9CD1-A9EDB8CF10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3" y="720002"/>
            <a:ext cx="11484997" cy="10395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71D49"/>
                </a:solidFill>
              </a:defRPr>
            </a:lvl1pPr>
          </a:lstStyle>
          <a:p>
            <a:r>
              <a:rPr lang="en-US"/>
              <a:t>Quote slide title</a:t>
            </a:r>
            <a:br>
              <a:rPr lang="en-US"/>
            </a:br>
            <a:r>
              <a:rPr lang="en-US"/>
              <a:t>(if required)</a:t>
            </a:r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9B5279-A0D1-9349-996C-A8823AD84AAA}"/>
              </a:ext>
            </a:extLst>
          </p:cNvPr>
          <p:cNvSpPr/>
          <p:nvPr userDrawn="1"/>
        </p:nvSpPr>
        <p:spPr>
          <a:xfrm>
            <a:off x="12385616" y="4395787"/>
            <a:ext cx="2487122" cy="63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change an image,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Right-click the image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‘Format Picture’ 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‘Fill’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‘Picture or texture fill’,</a:t>
            </a:r>
          </a:p>
          <a:p>
            <a:pPr marL="97302" marR="0" lvl="0" indent="-97302" algn="l" defTabSz="3113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‘Insert’ and browse for a new image.</a:t>
            </a:r>
          </a:p>
          <a:p>
            <a:pPr marL="0" indent="0">
              <a:lnSpc>
                <a:spcPct val="100000"/>
              </a:lnSpc>
              <a:spcAft>
                <a:spcPts val="204"/>
              </a:spcAft>
              <a:buFont typeface="Arial" panose="020B0604020202020204" pitchFamily="34" charset="0"/>
              <a:buNone/>
            </a:pPr>
            <a:r>
              <a:rPr lang="en-GB" sz="443" b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adjust an image within a shape, use the ‘Offset’ and ‘Scale’ values. </a:t>
            </a:r>
          </a:p>
        </p:txBody>
      </p:sp>
    </p:spTree>
    <p:extLst>
      <p:ext uri="{BB962C8B-B14F-4D97-AF65-F5344CB8AC3E}">
        <p14:creationId xmlns:p14="http://schemas.microsoft.com/office/powerpoint/2010/main" val="3639115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67" userDrawn="1">
          <p15:clr>
            <a:srgbClr val="FBAE40"/>
          </p15:clr>
        </p15:guide>
        <p15:guide id="2" pos="7198" userDrawn="1">
          <p15:clr>
            <a:srgbClr val="FBAE40"/>
          </p15:clr>
        </p15:guide>
        <p15:guide id="3" pos="48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32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33D5D0-6164-F643-B63D-9CEACA91E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3" y="720002"/>
            <a:ext cx="11484997" cy="10395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9EBDF865-92A4-A742-9EF7-D10FFCCEE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3" y="2160000"/>
            <a:ext cx="11484997" cy="36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err="1"/>
              <a:t>Eigth</a:t>
            </a:r>
            <a:r>
              <a:rPr lang="en-US"/>
              <a:t> level</a:t>
            </a:r>
            <a:endParaRPr lang="en-GB"/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82F8C7E5-42D1-2342-9FDB-FE3D9A8FDD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0002" y="6588000"/>
            <a:ext cx="1080001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algn="r" defTabSz="311365" rtl="0" eaLnBrk="1" latinLnBrk="0" hangingPunct="1">
              <a:defRPr lang="en-GB" sz="409" kern="1200" smtClean="0">
                <a:solidFill>
                  <a:srgbClr val="333C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" name="Footer Placeholder 6">
            <a:extLst>
              <a:ext uri="{FF2B5EF4-FFF2-40B4-BE49-F238E27FC236}">
                <a16:creationId xmlns:a16="http://schemas.microsoft.com/office/drawing/2014/main" id="{40A485A2-EC35-2E49-B650-9A2F86F4B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3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09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AF9C614-40BB-CE4E-946A-ACDB088F1491}"/>
              </a:ext>
            </a:extLst>
          </p:cNvPr>
          <p:cNvSpPr txBox="1"/>
          <p:nvPr userDrawn="1"/>
        </p:nvSpPr>
        <p:spPr>
          <a:xfrm>
            <a:off x="6500" y="7028440"/>
            <a:ext cx="12185503" cy="68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ctr" defTabSz="311365" rtl="0" eaLnBrk="1" latinLnBrk="0" hangingPunct="1">
              <a:lnSpc>
                <a:spcPct val="100000"/>
              </a:lnSpc>
              <a:spcAft>
                <a:spcPts val="0"/>
              </a:spcAft>
            </a:pPr>
            <a:r>
              <a:rPr lang="en-GB" sz="443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GB" sz="443" i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most efficient </a:t>
            </a:r>
            <a:r>
              <a:rPr lang="en-GB" sz="443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way to edit Officials is to use ‘Find and Replace’.</a:t>
            </a:r>
            <a:endParaRPr lang="en-GB" sz="443" i="0" kern="120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F413F9E-7B72-4F4D-BB6B-F993542E40A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06067" y="2502566"/>
            <a:ext cx="3309848" cy="385816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5BFA369-703A-2648-A9F9-EBA96137F66C}"/>
              </a:ext>
            </a:extLst>
          </p:cNvPr>
          <p:cNvSpPr txBox="1"/>
          <p:nvPr userDrawn="1"/>
        </p:nvSpPr>
        <p:spPr>
          <a:xfrm>
            <a:off x="-3406065" y="-48564"/>
            <a:ext cx="3306322" cy="2557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204"/>
              </a:spcAft>
            </a:pPr>
            <a:r>
              <a:rPr lang="en-GB" sz="443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Background and accent colours can be changed using </a:t>
            </a:r>
            <a:r>
              <a:rPr lang="en-GB" sz="443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only</a:t>
            </a:r>
            <a:r>
              <a:rPr lang="en-GB" sz="443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colour combinations below. </a:t>
            </a:r>
          </a:p>
          <a:p>
            <a:pPr>
              <a:spcAft>
                <a:spcPts val="204"/>
              </a:spcAft>
            </a:pPr>
            <a:r>
              <a:rPr lang="en-GB" sz="443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Apply the same colour combination to all slides. </a:t>
            </a:r>
          </a:p>
          <a:p>
            <a:pPr>
              <a:spcAft>
                <a:spcPts val="204"/>
              </a:spcAft>
            </a:pPr>
            <a:r>
              <a:rPr lang="en-GB" sz="443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</a:t>
            </a:r>
            <a:r>
              <a:rPr lang="en-GB" sz="443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GB" sz="443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background colour and </a:t>
            </a:r>
            <a:r>
              <a:rPr lang="en-GB" sz="443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GB" sz="443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accent colour.</a:t>
            </a:r>
            <a:endParaRPr lang="en-GB" sz="443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04F819-0F30-5140-8DB4-1AB4C60E7117}"/>
              </a:ext>
            </a:extLst>
          </p:cNvPr>
          <p:cNvSpPr txBox="1"/>
          <p:nvPr userDrawn="1"/>
        </p:nvSpPr>
        <p:spPr>
          <a:xfrm>
            <a:off x="-2619376" y="6545108"/>
            <a:ext cx="2487122" cy="1363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  <a:spcAft>
                <a:spcPts val="102"/>
              </a:spcAft>
            </a:pPr>
            <a:r>
              <a:rPr kumimoji="0" lang="en-GB" sz="443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change the footer colour: </a:t>
            </a:r>
            <a:br>
              <a:rPr kumimoji="0" lang="en-GB" sz="443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GB" sz="443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right click the footer, select ‘format shape’, then ‘fill and line’.</a:t>
            </a:r>
            <a:endParaRPr lang="en-GB" sz="443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7EA9165-4B08-464C-AC65-3A565ECD848E}"/>
              </a:ext>
            </a:extLst>
          </p:cNvPr>
          <p:cNvSpPr txBox="1"/>
          <p:nvPr userDrawn="1"/>
        </p:nvSpPr>
        <p:spPr>
          <a:xfrm>
            <a:off x="-3406703" y="1635638"/>
            <a:ext cx="3197155" cy="68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204"/>
              </a:spcAft>
            </a:pPr>
            <a:r>
              <a:rPr lang="en-GB" sz="443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GB" sz="443" i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change the colour of backgrounds, shapes and lines, use the eyedropper tool and click on the colour blocks below. </a:t>
            </a:r>
            <a:endParaRPr lang="en-GB" sz="443" i="0" kern="120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A4AE4E1-1164-F04C-8FF5-B9AB98BCE17D}"/>
              </a:ext>
            </a:extLst>
          </p:cNvPr>
          <p:cNvSpPr txBox="1"/>
          <p:nvPr userDrawn="1"/>
        </p:nvSpPr>
        <p:spPr>
          <a:xfrm>
            <a:off x="2" y="-588657"/>
            <a:ext cx="12185503" cy="68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443" b="1" kern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 or hide guidance: </a:t>
            </a:r>
            <a:r>
              <a:rPr lang="en-GB" sz="443" b="0" kern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the slide and right-click the mouse button and select ‘Format Background’. In the ‘Format Background’ pop-up window tick ‘Hide background graphics’. Untick to view.</a:t>
            </a:r>
          </a:p>
        </p:txBody>
      </p:sp>
    </p:spTree>
    <p:extLst>
      <p:ext uri="{BB962C8B-B14F-4D97-AF65-F5344CB8AC3E}">
        <p14:creationId xmlns:p14="http://schemas.microsoft.com/office/powerpoint/2010/main" val="354958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</p:sldLayoutIdLst>
  <p:hf hdr="0" dt="0"/>
  <p:txStyles>
    <p:titleStyle>
      <a:lvl1pPr algn="l" defTabSz="311365" rtl="0" eaLnBrk="1" latinLnBrk="0" hangingPunct="1">
        <a:lnSpc>
          <a:spcPct val="90000"/>
        </a:lnSpc>
        <a:spcBef>
          <a:spcPct val="0"/>
        </a:spcBef>
        <a:buNone/>
        <a:defRPr sz="1123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311365" rtl="0" eaLnBrk="1" latinLnBrk="0" hangingPunct="1">
        <a:lnSpc>
          <a:spcPct val="90000"/>
        </a:lnSpc>
        <a:spcBef>
          <a:spcPts val="0"/>
        </a:spcBef>
        <a:spcAft>
          <a:spcPts val="204"/>
        </a:spcAft>
        <a:buFont typeface="Arial" panose="020B0604020202020204" pitchFamily="34" charset="0"/>
        <a:buNone/>
        <a:defRPr lang="en-US" sz="613" b="0" kern="1200" dirty="0">
          <a:solidFill>
            <a:srgbClr val="333C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3550" indent="-73550" algn="l" defTabSz="311365" rtl="0" eaLnBrk="1" latinLnBrk="0" hangingPunct="1">
        <a:lnSpc>
          <a:spcPct val="90000"/>
        </a:lnSpc>
        <a:spcBef>
          <a:spcPts val="0"/>
        </a:spcBef>
        <a:spcAft>
          <a:spcPts val="204"/>
        </a:spcAft>
        <a:buFont typeface="Arial" panose="020B0604020202020204" pitchFamily="34" charset="0"/>
        <a:buChar char="•"/>
        <a:defRPr lang="en-US" sz="613" kern="1200" dirty="0">
          <a:solidFill>
            <a:srgbClr val="333C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47102" indent="-73550" algn="l" defTabSz="311365" rtl="0" eaLnBrk="1" latinLnBrk="0" hangingPunct="1">
        <a:lnSpc>
          <a:spcPct val="90000"/>
        </a:lnSpc>
        <a:spcBef>
          <a:spcPts val="0"/>
        </a:spcBef>
        <a:spcAft>
          <a:spcPts val="204"/>
        </a:spcAft>
        <a:buFont typeface="Arial" panose="020B0604020202020204" pitchFamily="34" charset="0"/>
        <a:buChar char="•"/>
        <a:defRPr sz="613" kern="1200">
          <a:solidFill>
            <a:srgbClr val="333C46"/>
          </a:solidFill>
          <a:latin typeface="+mn-lt"/>
          <a:ea typeface="+mn-ea"/>
          <a:cs typeface="+mn-cs"/>
        </a:defRPr>
      </a:lvl3pPr>
      <a:lvl4pPr marL="220653" indent="-73550" algn="l" defTabSz="311365" rtl="0" eaLnBrk="1" latinLnBrk="0" hangingPunct="1">
        <a:lnSpc>
          <a:spcPct val="90000"/>
        </a:lnSpc>
        <a:spcBef>
          <a:spcPts val="0"/>
        </a:spcBef>
        <a:spcAft>
          <a:spcPts val="204"/>
        </a:spcAft>
        <a:buFont typeface="Arial" panose="020B0604020202020204" pitchFamily="34" charset="0"/>
        <a:buChar char="•"/>
        <a:defRPr sz="613" kern="1200">
          <a:solidFill>
            <a:srgbClr val="333C46"/>
          </a:solidFill>
          <a:latin typeface="+mn-lt"/>
          <a:ea typeface="+mn-ea"/>
          <a:cs typeface="+mn-cs"/>
        </a:defRPr>
      </a:lvl4pPr>
      <a:lvl5pPr marL="294203" indent="-73550" algn="l" defTabSz="311365" rtl="0" eaLnBrk="1" latinLnBrk="0" hangingPunct="1">
        <a:lnSpc>
          <a:spcPct val="90000"/>
        </a:lnSpc>
        <a:spcBef>
          <a:spcPts val="0"/>
        </a:spcBef>
        <a:spcAft>
          <a:spcPts val="204"/>
        </a:spcAft>
        <a:buFont typeface="Arial" panose="020B0604020202020204" pitchFamily="34" charset="0"/>
        <a:buChar char="•"/>
        <a:defRPr sz="613" kern="1200">
          <a:solidFill>
            <a:srgbClr val="333C46"/>
          </a:solidFill>
          <a:latin typeface="+mn-lt"/>
          <a:ea typeface="+mn-ea"/>
          <a:cs typeface="+mn-cs"/>
        </a:defRPr>
      </a:lvl5pPr>
      <a:lvl6pPr marL="367754" indent="-73550" algn="l" defTabSz="311365" rtl="0" eaLnBrk="1" latinLnBrk="0" hangingPunct="1">
        <a:lnSpc>
          <a:spcPct val="90000"/>
        </a:lnSpc>
        <a:spcBef>
          <a:spcPts val="0"/>
        </a:spcBef>
        <a:spcAft>
          <a:spcPts val="204"/>
        </a:spcAft>
        <a:buFont typeface="Arial" panose="020B0604020202020204" pitchFamily="34" charset="0"/>
        <a:buChar char="•"/>
        <a:defRPr sz="613" kern="1200">
          <a:solidFill>
            <a:srgbClr val="333C46"/>
          </a:solidFill>
          <a:latin typeface="+mn-lt"/>
          <a:ea typeface="+mn-ea"/>
          <a:cs typeface="+mn-cs"/>
        </a:defRPr>
      </a:lvl6pPr>
      <a:lvl7pPr marL="98068" indent="-98068" algn="l" defTabSz="311365" rtl="0" eaLnBrk="1" latinLnBrk="0" hangingPunct="1">
        <a:lnSpc>
          <a:spcPct val="90000"/>
        </a:lnSpc>
        <a:spcBef>
          <a:spcPts val="0"/>
        </a:spcBef>
        <a:spcAft>
          <a:spcPts val="204"/>
        </a:spcAft>
        <a:buFont typeface="+mj-lt"/>
        <a:buAutoNum type="arabicPeriod"/>
        <a:defRPr sz="613" kern="1200">
          <a:solidFill>
            <a:srgbClr val="333C46"/>
          </a:solidFill>
          <a:latin typeface="+mn-lt"/>
          <a:ea typeface="+mn-ea"/>
          <a:cs typeface="+mn-cs"/>
        </a:defRPr>
      </a:lvl7pPr>
      <a:lvl8pPr marL="196135" indent="-98068" algn="l" defTabSz="311365" rtl="0" eaLnBrk="1" latinLnBrk="0" hangingPunct="1">
        <a:lnSpc>
          <a:spcPct val="90000"/>
        </a:lnSpc>
        <a:spcBef>
          <a:spcPts val="0"/>
        </a:spcBef>
        <a:spcAft>
          <a:spcPts val="204"/>
        </a:spcAft>
        <a:buFont typeface="+mj-lt"/>
        <a:buAutoNum type="arabicPeriod"/>
        <a:defRPr sz="613" kern="1200">
          <a:solidFill>
            <a:srgbClr val="333C46"/>
          </a:solidFill>
          <a:latin typeface="+mn-lt"/>
          <a:ea typeface="+mn-ea"/>
          <a:cs typeface="+mn-cs"/>
        </a:defRPr>
      </a:lvl8pPr>
      <a:lvl9pPr marL="1323302" indent="-77841" algn="l" defTabSz="311365" rtl="0" eaLnBrk="1" latinLnBrk="0" hangingPunct="1">
        <a:lnSpc>
          <a:spcPct val="90000"/>
        </a:lnSpc>
        <a:spcBef>
          <a:spcPts val="170"/>
        </a:spcBef>
        <a:buFont typeface="Arial" panose="020B0604020202020204" pitchFamily="34" charset="0"/>
        <a:buChar char="•"/>
        <a:defRPr sz="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1365" rtl="0" eaLnBrk="1" latinLnBrk="0" hangingPunct="1">
        <a:defRPr sz="613" kern="1200">
          <a:solidFill>
            <a:schemeClr val="tx1"/>
          </a:solidFill>
          <a:latin typeface="+mn-lt"/>
          <a:ea typeface="+mn-ea"/>
          <a:cs typeface="+mn-cs"/>
        </a:defRPr>
      </a:lvl1pPr>
      <a:lvl2pPr marL="155682" algn="l" defTabSz="311365" rtl="0" eaLnBrk="1" latinLnBrk="0" hangingPunct="1">
        <a:defRPr sz="613" kern="1200">
          <a:solidFill>
            <a:schemeClr val="tx1"/>
          </a:solidFill>
          <a:latin typeface="+mn-lt"/>
          <a:ea typeface="+mn-ea"/>
          <a:cs typeface="+mn-cs"/>
        </a:defRPr>
      </a:lvl2pPr>
      <a:lvl3pPr marL="311365" algn="l" defTabSz="311365" rtl="0" eaLnBrk="1" latinLnBrk="0" hangingPunct="1">
        <a:defRPr sz="613" kern="1200">
          <a:solidFill>
            <a:schemeClr val="tx1"/>
          </a:solidFill>
          <a:latin typeface="+mn-lt"/>
          <a:ea typeface="+mn-ea"/>
          <a:cs typeface="+mn-cs"/>
        </a:defRPr>
      </a:lvl3pPr>
      <a:lvl4pPr marL="467048" algn="l" defTabSz="311365" rtl="0" eaLnBrk="1" latinLnBrk="0" hangingPunct="1">
        <a:defRPr sz="613" kern="1200">
          <a:solidFill>
            <a:schemeClr val="tx1"/>
          </a:solidFill>
          <a:latin typeface="+mn-lt"/>
          <a:ea typeface="+mn-ea"/>
          <a:cs typeface="+mn-cs"/>
        </a:defRPr>
      </a:lvl4pPr>
      <a:lvl5pPr marL="622730" algn="l" defTabSz="311365" rtl="0" eaLnBrk="1" latinLnBrk="0" hangingPunct="1">
        <a:defRPr sz="613" kern="1200">
          <a:solidFill>
            <a:schemeClr val="tx1"/>
          </a:solidFill>
          <a:latin typeface="+mn-lt"/>
          <a:ea typeface="+mn-ea"/>
          <a:cs typeface="+mn-cs"/>
        </a:defRPr>
      </a:lvl5pPr>
      <a:lvl6pPr marL="778413" algn="l" defTabSz="311365" rtl="0" eaLnBrk="1" latinLnBrk="0" hangingPunct="1">
        <a:defRPr sz="613" kern="1200">
          <a:solidFill>
            <a:schemeClr val="tx1"/>
          </a:solidFill>
          <a:latin typeface="+mn-lt"/>
          <a:ea typeface="+mn-ea"/>
          <a:cs typeface="+mn-cs"/>
        </a:defRPr>
      </a:lvl6pPr>
      <a:lvl7pPr marL="934095" algn="l" defTabSz="311365" rtl="0" eaLnBrk="1" latinLnBrk="0" hangingPunct="1">
        <a:defRPr sz="613" kern="1200">
          <a:solidFill>
            <a:schemeClr val="tx1"/>
          </a:solidFill>
          <a:latin typeface="+mn-lt"/>
          <a:ea typeface="+mn-ea"/>
          <a:cs typeface="+mn-cs"/>
        </a:defRPr>
      </a:lvl7pPr>
      <a:lvl8pPr marL="1089778" algn="l" defTabSz="311365" rtl="0" eaLnBrk="1" latinLnBrk="0" hangingPunct="1">
        <a:defRPr sz="613" kern="1200">
          <a:solidFill>
            <a:schemeClr val="tx1"/>
          </a:solidFill>
          <a:latin typeface="+mn-lt"/>
          <a:ea typeface="+mn-ea"/>
          <a:cs typeface="+mn-cs"/>
        </a:defRPr>
      </a:lvl8pPr>
      <a:lvl9pPr marL="1245460" algn="l" defTabSz="311365" rtl="0" eaLnBrk="1" latinLnBrk="0" hangingPunct="1">
        <a:defRPr sz="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9" userDrawn="1">
          <p15:clr>
            <a:srgbClr val="F26B43"/>
          </p15:clr>
        </p15:guide>
        <p15:guide id="2" orient="horz" pos="3906" userDrawn="1">
          <p15:clr>
            <a:srgbClr val="F26B43"/>
          </p15:clr>
        </p15:guide>
        <p15:guide id="3" orient="horz" pos="1139" userDrawn="1">
          <p15:clr>
            <a:srgbClr val="F26B43"/>
          </p15:clr>
        </p15:guide>
        <p15:guide id="4" orient="horz" pos="753" userDrawn="1">
          <p15:clr>
            <a:srgbClr val="F26B43"/>
          </p15:clr>
        </p15:guide>
        <p15:guide id="5" pos="7151" userDrawn="1">
          <p15:clr>
            <a:srgbClr val="F26B43"/>
          </p15:clr>
        </p15:guide>
        <p15:guide id="6" orient="horz" pos="380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33D5D0-6164-F643-B63D-9CEACA91E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720001"/>
            <a:ext cx="11484997" cy="10395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9EBDF865-92A4-A742-9EF7-D10FFCCEE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2160000"/>
            <a:ext cx="11484997" cy="36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err="1"/>
              <a:t>Eigth</a:t>
            </a:r>
            <a:r>
              <a:rPr lang="en-US"/>
              <a:t> level</a:t>
            </a:r>
            <a:endParaRPr lang="en-GB"/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82F8C7E5-42D1-2342-9FDB-FE3D9A8FDD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0001" y="6588000"/>
            <a:ext cx="1079999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algn="r" defTabSz="363948" rtl="0" eaLnBrk="1" latinLnBrk="0" hangingPunct="1">
              <a:defRPr lang="en-GB" sz="477" kern="1200" smtClean="0">
                <a:solidFill>
                  <a:srgbClr val="333C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" name="Footer Placeholder 6">
            <a:extLst>
              <a:ext uri="{FF2B5EF4-FFF2-40B4-BE49-F238E27FC236}">
                <a16:creationId xmlns:a16="http://schemas.microsoft.com/office/drawing/2014/main" id="{40A485A2-EC35-2E49-B650-9A2F86F4B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477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AF9C614-40BB-CE4E-946A-ACDB088F1491}"/>
              </a:ext>
            </a:extLst>
          </p:cNvPr>
          <p:cNvSpPr txBox="1"/>
          <p:nvPr userDrawn="1"/>
        </p:nvSpPr>
        <p:spPr>
          <a:xfrm>
            <a:off x="6497" y="7028440"/>
            <a:ext cx="12185503" cy="797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ctr" defTabSz="363948" rtl="0" eaLnBrk="1" latinLnBrk="0" hangingPunct="1">
              <a:lnSpc>
                <a:spcPct val="100000"/>
              </a:lnSpc>
              <a:spcAft>
                <a:spcPts val="0"/>
              </a:spcAft>
            </a:pPr>
            <a:r>
              <a:rPr lang="en-GB" sz="518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GB" sz="518" i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most efficient </a:t>
            </a:r>
            <a:r>
              <a:rPr lang="en-GB" sz="518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way to edit Officials is to use ‘Find and Replace’.</a:t>
            </a:r>
            <a:endParaRPr lang="en-GB" sz="518" i="0" kern="120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F413F9E-7B72-4F4D-BB6B-F993542E40A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06067" y="2502564"/>
            <a:ext cx="3309848" cy="385816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5BFA369-703A-2648-A9F9-EBA96137F66C}"/>
              </a:ext>
            </a:extLst>
          </p:cNvPr>
          <p:cNvSpPr txBox="1"/>
          <p:nvPr userDrawn="1"/>
        </p:nvSpPr>
        <p:spPr>
          <a:xfrm>
            <a:off x="-3406065" y="-48564"/>
            <a:ext cx="3306322" cy="2904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239"/>
              </a:spcAft>
            </a:pPr>
            <a:r>
              <a:rPr lang="en-GB" sz="518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Background and accent colours can be changed using </a:t>
            </a:r>
            <a:r>
              <a:rPr lang="en-GB" sz="518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only</a:t>
            </a:r>
            <a:r>
              <a:rPr lang="en-GB" sz="518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colour combinations below. </a:t>
            </a:r>
          </a:p>
          <a:p>
            <a:pPr>
              <a:spcAft>
                <a:spcPts val="239"/>
              </a:spcAft>
            </a:pPr>
            <a:r>
              <a:rPr lang="en-GB" sz="518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Apply the same colour combination to all slides. </a:t>
            </a:r>
          </a:p>
          <a:p>
            <a:pPr>
              <a:spcAft>
                <a:spcPts val="239"/>
              </a:spcAft>
            </a:pPr>
            <a:r>
              <a:rPr lang="en-GB" sz="518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</a:t>
            </a:r>
            <a:r>
              <a:rPr lang="en-GB" sz="518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GB" sz="518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background colour and </a:t>
            </a:r>
            <a:r>
              <a:rPr lang="en-GB" sz="518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GB" sz="518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accent colour.</a:t>
            </a:r>
            <a:endParaRPr lang="en-GB" sz="518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04F819-0F30-5140-8DB4-1AB4C60E7117}"/>
              </a:ext>
            </a:extLst>
          </p:cNvPr>
          <p:cNvSpPr txBox="1"/>
          <p:nvPr userDrawn="1"/>
        </p:nvSpPr>
        <p:spPr>
          <a:xfrm>
            <a:off x="-2619374" y="6545105"/>
            <a:ext cx="2487122" cy="1594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  <a:spcAft>
                <a:spcPts val="119"/>
              </a:spcAft>
            </a:pPr>
            <a:r>
              <a:rPr kumimoji="0" lang="en-GB" sz="518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change the footer colour: </a:t>
            </a:r>
            <a:br>
              <a:rPr kumimoji="0" lang="en-GB" sz="518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GB" sz="518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right click the footer, select ‘format shape’, then ‘fill and line’.</a:t>
            </a:r>
            <a:endParaRPr lang="en-GB" sz="518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7EA9165-4B08-464C-AC65-3A565ECD848E}"/>
              </a:ext>
            </a:extLst>
          </p:cNvPr>
          <p:cNvSpPr txBox="1"/>
          <p:nvPr userDrawn="1"/>
        </p:nvSpPr>
        <p:spPr>
          <a:xfrm>
            <a:off x="-3406703" y="1635636"/>
            <a:ext cx="3197155" cy="1594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239"/>
              </a:spcAft>
            </a:pPr>
            <a:r>
              <a:rPr lang="en-GB" sz="518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GB" sz="518" i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change the colour of backgrounds, shapes and lines, use the eyedropper tool and click on the colour blocks below. </a:t>
            </a:r>
            <a:endParaRPr lang="en-GB" sz="518" i="0" kern="120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A4AE4E1-1164-F04C-8FF5-B9AB98BCE17D}"/>
              </a:ext>
            </a:extLst>
          </p:cNvPr>
          <p:cNvSpPr txBox="1"/>
          <p:nvPr userDrawn="1"/>
        </p:nvSpPr>
        <p:spPr>
          <a:xfrm>
            <a:off x="2" y="-588656"/>
            <a:ext cx="12185503" cy="797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518" b="1" kern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 or hide guidance: </a:t>
            </a:r>
            <a:r>
              <a:rPr lang="en-GB" sz="518" b="0" kern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the slide and right-click the mouse button and select ‘Format Background’. In the ‘Format Background’ pop-up window tick ‘Hide background graphics’. Untick to view.</a:t>
            </a:r>
          </a:p>
        </p:txBody>
      </p:sp>
    </p:spTree>
    <p:extLst>
      <p:ext uri="{BB962C8B-B14F-4D97-AF65-F5344CB8AC3E}">
        <p14:creationId xmlns:p14="http://schemas.microsoft.com/office/powerpoint/2010/main" val="277760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</p:sldLayoutIdLst>
  <p:hf hdr="0" dt="0"/>
  <p:txStyles>
    <p:titleStyle>
      <a:lvl1pPr algn="l" defTabSz="363948" rtl="0" eaLnBrk="1" latinLnBrk="0" hangingPunct="1">
        <a:lnSpc>
          <a:spcPct val="90000"/>
        </a:lnSpc>
        <a:spcBef>
          <a:spcPct val="0"/>
        </a:spcBef>
        <a:buNone/>
        <a:defRPr sz="1313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363948" rtl="0" eaLnBrk="1" latinLnBrk="0" hangingPunct="1">
        <a:lnSpc>
          <a:spcPct val="90000"/>
        </a:lnSpc>
        <a:spcBef>
          <a:spcPts val="0"/>
        </a:spcBef>
        <a:spcAft>
          <a:spcPts val="239"/>
        </a:spcAft>
        <a:buFont typeface="Arial" panose="020B0604020202020204" pitchFamily="34" charset="0"/>
        <a:buNone/>
        <a:defRPr lang="en-US" sz="717" b="0" kern="1200" dirty="0">
          <a:solidFill>
            <a:srgbClr val="333C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5972" indent="-85972" algn="l" defTabSz="363948" rtl="0" eaLnBrk="1" latinLnBrk="0" hangingPunct="1">
        <a:lnSpc>
          <a:spcPct val="90000"/>
        </a:lnSpc>
        <a:spcBef>
          <a:spcPts val="0"/>
        </a:spcBef>
        <a:spcAft>
          <a:spcPts val="239"/>
        </a:spcAft>
        <a:buFont typeface="Arial" panose="020B0604020202020204" pitchFamily="34" charset="0"/>
        <a:buChar char="•"/>
        <a:defRPr lang="en-US" sz="717" kern="1200" dirty="0">
          <a:solidFill>
            <a:srgbClr val="333C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71944" indent="-85972" algn="l" defTabSz="363948" rtl="0" eaLnBrk="1" latinLnBrk="0" hangingPunct="1">
        <a:lnSpc>
          <a:spcPct val="90000"/>
        </a:lnSpc>
        <a:spcBef>
          <a:spcPts val="0"/>
        </a:spcBef>
        <a:spcAft>
          <a:spcPts val="239"/>
        </a:spcAft>
        <a:buFont typeface="Arial" panose="020B0604020202020204" pitchFamily="34" charset="0"/>
        <a:buChar char="•"/>
        <a:defRPr sz="717" kern="1200">
          <a:solidFill>
            <a:srgbClr val="333C46"/>
          </a:solidFill>
          <a:latin typeface="+mn-lt"/>
          <a:ea typeface="+mn-ea"/>
          <a:cs typeface="+mn-cs"/>
        </a:defRPr>
      </a:lvl3pPr>
      <a:lvl4pPr marL="257916" indent="-85972" algn="l" defTabSz="363948" rtl="0" eaLnBrk="1" latinLnBrk="0" hangingPunct="1">
        <a:lnSpc>
          <a:spcPct val="90000"/>
        </a:lnSpc>
        <a:spcBef>
          <a:spcPts val="0"/>
        </a:spcBef>
        <a:spcAft>
          <a:spcPts val="239"/>
        </a:spcAft>
        <a:buFont typeface="Arial" panose="020B0604020202020204" pitchFamily="34" charset="0"/>
        <a:buChar char="•"/>
        <a:defRPr sz="717" kern="1200">
          <a:solidFill>
            <a:srgbClr val="333C46"/>
          </a:solidFill>
          <a:latin typeface="+mn-lt"/>
          <a:ea typeface="+mn-ea"/>
          <a:cs typeface="+mn-cs"/>
        </a:defRPr>
      </a:lvl4pPr>
      <a:lvl5pPr marL="343888" indent="-85972" algn="l" defTabSz="363948" rtl="0" eaLnBrk="1" latinLnBrk="0" hangingPunct="1">
        <a:lnSpc>
          <a:spcPct val="90000"/>
        </a:lnSpc>
        <a:spcBef>
          <a:spcPts val="0"/>
        </a:spcBef>
        <a:spcAft>
          <a:spcPts val="239"/>
        </a:spcAft>
        <a:buFont typeface="Arial" panose="020B0604020202020204" pitchFamily="34" charset="0"/>
        <a:buChar char="•"/>
        <a:defRPr sz="717" kern="1200">
          <a:solidFill>
            <a:srgbClr val="333C46"/>
          </a:solidFill>
          <a:latin typeface="+mn-lt"/>
          <a:ea typeface="+mn-ea"/>
          <a:cs typeface="+mn-cs"/>
        </a:defRPr>
      </a:lvl5pPr>
      <a:lvl6pPr marL="429860" indent="-85972" algn="l" defTabSz="363948" rtl="0" eaLnBrk="1" latinLnBrk="0" hangingPunct="1">
        <a:lnSpc>
          <a:spcPct val="90000"/>
        </a:lnSpc>
        <a:spcBef>
          <a:spcPts val="0"/>
        </a:spcBef>
        <a:spcAft>
          <a:spcPts val="239"/>
        </a:spcAft>
        <a:buFont typeface="Arial" panose="020B0604020202020204" pitchFamily="34" charset="0"/>
        <a:buChar char="•"/>
        <a:defRPr sz="717" kern="1200">
          <a:solidFill>
            <a:srgbClr val="333C46"/>
          </a:solidFill>
          <a:latin typeface="+mn-lt"/>
          <a:ea typeface="+mn-ea"/>
          <a:cs typeface="+mn-cs"/>
        </a:defRPr>
      </a:lvl6pPr>
      <a:lvl7pPr marL="114630" indent="-114630" algn="l" defTabSz="363948" rtl="0" eaLnBrk="1" latinLnBrk="0" hangingPunct="1">
        <a:lnSpc>
          <a:spcPct val="90000"/>
        </a:lnSpc>
        <a:spcBef>
          <a:spcPts val="0"/>
        </a:spcBef>
        <a:spcAft>
          <a:spcPts val="239"/>
        </a:spcAft>
        <a:buFont typeface="+mj-lt"/>
        <a:buAutoNum type="arabicPeriod"/>
        <a:defRPr sz="717" kern="1200">
          <a:solidFill>
            <a:srgbClr val="333C46"/>
          </a:solidFill>
          <a:latin typeface="+mn-lt"/>
          <a:ea typeface="+mn-ea"/>
          <a:cs typeface="+mn-cs"/>
        </a:defRPr>
      </a:lvl7pPr>
      <a:lvl8pPr marL="229258" indent="-114630" algn="l" defTabSz="363948" rtl="0" eaLnBrk="1" latinLnBrk="0" hangingPunct="1">
        <a:lnSpc>
          <a:spcPct val="90000"/>
        </a:lnSpc>
        <a:spcBef>
          <a:spcPts val="0"/>
        </a:spcBef>
        <a:spcAft>
          <a:spcPts val="239"/>
        </a:spcAft>
        <a:buFont typeface="+mj-lt"/>
        <a:buAutoNum type="arabicPeriod"/>
        <a:defRPr sz="717" kern="1200">
          <a:solidFill>
            <a:srgbClr val="333C46"/>
          </a:solidFill>
          <a:latin typeface="+mn-lt"/>
          <a:ea typeface="+mn-ea"/>
          <a:cs typeface="+mn-cs"/>
        </a:defRPr>
      </a:lvl8pPr>
      <a:lvl9pPr marL="1546780" indent="-90987" algn="l" defTabSz="363948" rtl="0" eaLnBrk="1" latinLnBrk="0" hangingPunct="1">
        <a:lnSpc>
          <a:spcPct val="90000"/>
        </a:lnSpc>
        <a:spcBef>
          <a:spcPts val="199"/>
        </a:spcBef>
        <a:buFont typeface="Arial" panose="020B0604020202020204" pitchFamily="34" charset="0"/>
        <a:buChar char="•"/>
        <a:defRPr sz="7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3948" rtl="0" eaLnBrk="1" latinLnBrk="0" hangingPunct="1">
        <a:defRPr sz="717" kern="1200">
          <a:solidFill>
            <a:schemeClr val="tx1"/>
          </a:solidFill>
          <a:latin typeface="+mn-lt"/>
          <a:ea typeface="+mn-ea"/>
          <a:cs typeface="+mn-cs"/>
        </a:defRPr>
      </a:lvl1pPr>
      <a:lvl2pPr marL="181974" algn="l" defTabSz="363948" rtl="0" eaLnBrk="1" latinLnBrk="0" hangingPunct="1">
        <a:defRPr sz="717" kern="1200">
          <a:solidFill>
            <a:schemeClr val="tx1"/>
          </a:solidFill>
          <a:latin typeface="+mn-lt"/>
          <a:ea typeface="+mn-ea"/>
          <a:cs typeface="+mn-cs"/>
        </a:defRPr>
      </a:lvl2pPr>
      <a:lvl3pPr marL="363948" algn="l" defTabSz="363948" rtl="0" eaLnBrk="1" latinLnBrk="0" hangingPunct="1">
        <a:defRPr sz="717" kern="1200">
          <a:solidFill>
            <a:schemeClr val="tx1"/>
          </a:solidFill>
          <a:latin typeface="+mn-lt"/>
          <a:ea typeface="+mn-ea"/>
          <a:cs typeface="+mn-cs"/>
        </a:defRPr>
      </a:lvl3pPr>
      <a:lvl4pPr marL="545922" algn="l" defTabSz="363948" rtl="0" eaLnBrk="1" latinLnBrk="0" hangingPunct="1">
        <a:defRPr sz="717" kern="1200">
          <a:solidFill>
            <a:schemeClr val="tx1"/>
          </a:solidFill>
          <a:latin typeface="+mn-lt"/>
          <a:ea typeface="+mn-ea"/>
          <a:cs typeface="+mn-cs"/>
        </a:defRPr>
      </a:lvl4pPr>
      <a:lvl5pPr marL="727896" algn="l" defTabSz="363948" rtl="0" eaLnBrk="1" latinLnBrk="0" hangingPunct="1">
        <a:defRPr sz="717" kern="1200">
          <a:solidFill>
            <a:schemeClr val="tx1"/>
          </a:solidFill>
          <a:latin typeface="+mn-lt"/>
          <a:ea typeface="+mn-ea"/>
          <a:cs typeface="+mn-cs"/>
        </a:defRPr>
      </a:lvl5pPr>
      <a:lvl6pPr marL="909870" algn="l" defTabSz="363948" rtl="0" eaLnBrk="1" latinLnBrk="0" hangingPunct="1">
        <a:defRPr sz="717" kern="1200">
          <a:solidFill>
            <a:schemeClr val="tx1"/>
          </a:solidFill>
          <a:latin typeface="+mn-lt"/>
          <a:ea typeface="+mn-ea"/>
          <a:cs typeface="+mn-cs"/>
        </a:defRPr>
      </a:lvl6pPr>
      <a:lvl7pPr marL="1091844" algn="l" defTabSz="363948" rtl="0" eaLnBrk="1" latinLnBrk="0" hangingPunct="1">
        <a:defRPr sz="717" kern="1200">
          <a:solidFill>
            <a:schemeClr val="tx1"/>
          </a:solidFill>
          <a:latin typeface="+mn-lt"/>
          <a:ea typeface="+mn-ea"/>
          <a:cs typeface="+mn-cs"/>
        </a:defRPr>
      </a:lvl7pPr>
      <a:lvl8pPr marL="1273819" algn="l" defTabSz="363948" rtl="0" eaLnBrk="1" latinLnBrk="0" hangingPunct="1">
        <a:defRPr sz="717" kern="1200">
          <a:solidFill>
            <a:schemeClr val="tx1"/>
          </a:solidFill>
          <a:latin typeface="+mn-lt"/>
          <a:ea typeface="+mn-ea"/>
          <a:cs typeface="+mn-cs"/>
        </a:defRPr>
      </a:lvl8pPr>
      <a:lvl9pPr marL="1455792" algn="l" defTabSz="363948" rtl="0" eaLnBrk="1" latinLnBrk="0" hangingPunct="1">
        <a:defRPr sz="7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03" userDrawn="1">
          <p15:clr>
            <a:srgbClr val="F26B43"/>
          </p15:clr>
        </p15:guide>
        <p15:guide id="2" orient="horz" pos="3542" userDrawn="1">
          <p15:clr>
            <a:srgbClr val="F26B43"/>
          </p15:clr>
        </p15:guide>
        <p15:guide id="3" orient="horz" pos="1033" userDrawn="1">
          <p15:clr>
            <a:srgbClr val="F26B43"/>
          </p15:clr>
        </p15:guide>
        <p15:guide id="4" orient="horz" pos="684" userDrawn="1">
          <p15:clr>
            <a:srgbClr val="F26B43"/>
          </p15:clr>
        </p15:guide>
        <p15:guide id="5" pos="8157" userDrawn="1">
          <p15:clr>
            <a:srgbClr val="F26B43"/>
          </p15:clr>
        </p15:guide>
        <p15:guide id="6" orient="horz" pos="3451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33D5D0-6164-F643-B63D-9CEACA91E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9EBDF865-92A4-A742-9EF7-D10FFCCEE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999" y="2160000"/>
            <a:ext cx="11484997" cy="36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err="1"/>
              <a:t>Eigth</a:t>
            </a:r>
            <a:r>
              <a:rPr lang="en-US"/>
              <a:t> level</a:t>
            </a:r>
            <a:endParaRPr lang="en-GB"/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82F8C7E5-42D1-2342-9FDB-FE3D9A8FDD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algn="r" defTabSz="914400" rtl="0" eaLnBrk="1" latinLnBrk="0" hangingPunct="1">
              <a:defRPr lang="en-GB" sz="1200" kern="1200" smtClean="0">
                <a:solidFill>
                  <a:srgbClr val="333C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" name="Footer Placeholder 6">
            <a:extLst>
              <a:ext uri="{FF2B5EF4-FFF2-40B4-BE49-F238E27FC236}">
                <a16:creationId xmlns:a16="http://schemas.microsoft.com/office/drawing/2014/main" id="{40A485A2-EC35-2E49-B650-9A2F86F4B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Full UK Rollout V1.0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AF9C614-40BB-CE4E-946A-ACDB088F1491}"/>
              </a:ext>
            </a:extLst>
          </p:cNvPr>
          <p:cNvSpPr txBox="1"/>
          <p:nvPr userDrawn="1"/>
        </p:nvSpPr>
        <p:spPr>
          <a:xfrm>
            <a:off x="6497" y="7028438"/>
            <a:ext cx="12185503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ctr" defTabSz="914400" rtl="0" eaLnBrk="1" latinLnBrk="0" hangingPunct="1">
              <a:lnSpc>
                <a:spcPct val="100000"/>
              </a:lnSpc>
              <a:spcAft>
                <a:spcPts val="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GB" sz="1300" i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most efficient </a:t>
            </a: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way to edit Officials is to use ‘Find and Replace’.</a:t>
            </a:r>
            <a:endParaRPr lang="en-GB" sz="1300" i="0" kern="120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F413F9E-7B72-4F4D-BB6B-F993542E40A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06067" y="2502563"/>
            <a:ext cx="3309848" cy="385816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5BFA369-703A-2648-A9F9-EBA96137F66C}"/>
              </a:ext>
            </a:extLst>
          </p:cNvPr>
          <p:cNvSpPr txBox="1"/>
          <p:nvPr userDrawn="1"/>
        </p:nvSpPr>
        <p:spPr>
          <a:xfrm>
            <a:off x="-3406067" y="-48565"/>
            <a:ext cx="3306323" cy="15542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Background and accent colours can be changed using </a:t>
            </a:r>
            <a:r>
              <a:rPr lang="en-GB" sz="1300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only</a:t>
            </a: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colour combinations below. </a:t>
            </a:r>
          </a:p>
          <a:p>
            <a:pPr>
              <a:spcAft>
                <a:spcPts val="60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Apply the same colour combination to all slides. </a:t>
            </a:r>
          </a:p>
          <a:p>
            <a:pPr>
              <a:spcAft>
                <a:spcPts val="60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</a:t>
            </a:r>
            <a:r>
              <a:rPr lang="en-GB" sz="1300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background colour and </a:t>
            </a:r>
            <a:r>
              <a:rPr lang="en-GB" sz="1300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accent colour.</a:t>
            </a:r>
            <a:endParaRPr lang="en-GB" sz="130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04F819-0F30-5140-8DB4-1AB4C60E7117}"/>
              </a:ext>
            </a:extLst>
          </p:cNvPr>
          <p:cNvSpPr txBox="1"/>
          <p:nvPr userDrawn="1"/>
        </p:nvSpPr>
        <p:spPr>
          <a:xfrm>
            <a:off x="-2619375" y="6545105"/>
            <a:ext cx="2487122" cy="6001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change the footer colour: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right click the footer, select ‘format shape’, then ‘fill and line’.</a:t>
            </a:r>
            <a:endParaRPr lang="en-GB" sz="1300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7EA9165-4B08-464C-AC65-3A565ECD848E}"/>
              </a:ext>
            </a:extLst>
          </p:cNvPr>
          <p:cNvSpPr txBox="1"/>
          <p:nvPr userDrawn="1"/>
        </p:nvSpPr>
        <p:spPr>
          <a:xfrm>
            <a:off x="-3406706" y="1635635"/>
            <a:ext cx="3197156" cy="6001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GB" sz="1300" i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change the colour of backgrounds, shapes and lines, use the eyedropper tool and click on the colour blocks below. </a:t>
            </a:r>
            <a:endParaRPr lang="en-GB" sz="1300" i="0" kern="120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A4AE4E1-1164-F04C-8FF5-B9AB98BCE17D}"/>
              </a:ext>
            </a:extLst>
          </p:cNvPr>
          <p:cNvSpPr txBox="1"/>
          <p:nvPr userDrawn="1"/>
        </p:nvSpPr>
        <p:spPr>
          <a:xfrm>
            <a:off x="0" y="-588657"/>
            <a:ext cx="12185503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1300" b="1" kern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 or hide guidance: </a:t>
            </a:r>
            <a:r>
              <a:rPr lang="en-GB" sz="1300" b="0" kern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the slide and right-click the mouse button and select ‘Format Background’. In the ‘Format Background’ pop-up window tick ‘Hide background graphics’. Untick to view.</a:t>
            </a:r>
          </a:p>
        </p:txBody>
      </p:sp>
    </p:spTree>
    <p:extLst>
      <p:ext uri="{BB962C8B-B14F-4D97-AF65-F5344CB8AC3E}">
        <p14:creationId xmlns:p14="http://schemas.microsoft.com/office/powerpoint/2010/main" val="324155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lang="en-US" sz="1800" b="0" kern="1200" dirty="0">
          <a:solidFill>
            <a:srgbClr val="333C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16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lang="en-US" sz="1800" kern="1200" dirty="0">
          <a:solidFill>
            <a:srgbClr val="333C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32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333C46"/>
          </a:solidFill>
          <a:latin typeface="+mn-lt"/>
          <a:ea typeface="+mn-ea"/>
          <a:cs typeface="+mn-cs"/>
        </a:defRPr>
      </a:lvl3pPr>
      <a:lvl4pPr marL="648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333C46"/>
          </a:solidFill>
          <a:latin typeface="+mn-lt"/>
          <a:ea typeface="+mn-ea"/>
          <a:cs typeface="+mn-cs"/>
        </a:defRPr>
      </a:lvl4pPr>
      <a:lvl5pPr marL="864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333C46"/>
          </a:solidFill>
          <a:latin typeface="+mn-lt"/>
          <a:ea typeface="+mn-ea"/>
          <a:cs typeface="+mn-cs"/>
        </a:defRPr>
      </a:lvl5pPr>
      <a:lvl6pPr marL="1080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333C46"/>
          </a:solidFill>
          <a:latin typeface="+mn-lt"/>
          <a:ea typeface="+mn-ea"/>
          <a:cs typeface="+mn-cs"/>
        </a:defRPr>
      </a:lvl6pPr>
      <a:lvl7pPr marL="288000" indent="-288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+mj-lt"/>
        <a:buAutoNum type="arabicPeriod"/>
        <a:defRPr sz="1800" kern="1200">
          <a:solidFill>
            <a:srgbClr val="333C46"/>
          </a:solidFill>
          <a:latin typeface="+mn-lt"/>
          <a:ea typeface="+mn-ea"/>
          <a:cs typeface="+mn-cs"/>
        </a:defRPr>
      </a:lvl7pPr>
      <a:lvl8pPr marL="576000" indent="-288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+mj-lt"/>
        <a:buAutoNum type="arabicPeriod"/>
        <a:defRPr sz="1800" kern="1200">
          <a:solidFill>
            <a:srgbClr val="333C46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9">
          <p15:clr>
            <a:srgbClr val="F26B43"/>
          </p15:clr>
        </p15:guide>
        <p15:guide id="2" orient="horz" pos="3906">
          <p15:clr>
            <a:srgbClr val="F26B43"/>
          </p15:clr>
        </p15:guide>
        <p15:guide id="3" orient="horz" pos="1139">
          <p15:clr>
            <a:srgbClr val="F26B43"/>
          </p15:clr>
        </p15:guide>
        <p15:guide id="4" orient="horz" pos="754">
          <p15:clr>
            <a:srgbClr val="F26B43"/>
          </p15:clr>
        </p15:guide>
        <p15:guide id="5" pos="7151">
          <p15:clr>
            <a:srgbClr val="F26B43"/>
          </p15:clr>
        </p15:guide>
        <p15:guide id="6" orient="horz" pos="380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33D5D0-6164-F643-B63D-9CEACA91E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720000"/>
            <a:ext cx="11484996" cy="10395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9EBDF865-92A4-A742-9EF7-D10FFCCEE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999" y="2160000"/>
            <a:ext cx="11484997" cy="36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err="1"/>
              <a:t>Eigth</a:t>
            </a:r>
            <a:r>
              <a:rPr lang="en-US"/>
              <a:t> level</a:t>
            </a:r>
            <a:endParaRPr lang="en-GB"/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82F8C7E5-42D1-2342-9FDB-FE3D9A8FDD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0000" y="6588000"/>
            <a:ext cx="1080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algn="r" defTabSz="914400" rtl="0" eaLnBrk="1" latinLnBrk="0" hangingPunct="1">
              <a:defRPr lang="en-GB" sz="1200" kern="1200" smtClean="0">
                <a:solidFill>
                  <a:srgbClr val="333C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5C01B2B2-3B32-4177-9645-58C2813D6A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" name="Footer Placeholder 6">
            <a:extLst>
              <a:ext uri="{FF2B5EF4-FFF2-40B4-BE49-F238E27FC236}">
                <a16:creationId xmlns:a16="http://schemas.microsoft.com/office/drawing/2014/main" id="{40A485A2-EC35-2E49-B650-9A2F86F4B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333C46"/>
                </a:solidFill>
              </a:defRPr>
            </a:lvl1pPr>
          </a:lstStyle>
          <a:p>
            <a:r>
              <a:rPr lang="en-GB"/>
              <a:t>Autumn 2023 V1.3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AF9C614-40BB-CE4E-946A-ACDB088F1491}"/>
              </a:ext>
            </a:extLst>
          </p:cNvPr>
          <p:cNvSpPr txBox="1"/>
          <p:nvPr userDrawn="1"/>
        </p:nvSpPr>
        <p:spPr>
          <a:xfrm>
            <a:off x="6497" y="7028438"/>
            <a:ext cx="12185503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ctr" defTabSz="914400" rtl="0" eaLnBrk="1" latinLnBrk="0" hangingPunct="1">
              <a:lnSpc>
                <a:spcPct val="100000"/>
              </a:lnSpc>
              <a:spcAft>
                <a:spcPts val="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GB" sz="1300" i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most efficient </a:t>
            </a: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way to edit Officials is to use ‘Find and Replace’.</a:t>
            </a:r>
            <a:endParaRPr lang="en-GB" sz="1300" i="0" kern="120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F413F9E-7B72-4F4D-BB6B-F993542E40A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06067" y="2502563"/>
            <a:ext cx="3309848" cy="385816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5BFA369-703A-2648-A9F9-EBA96137F66C}"/>
              </a:ext>
            </a:extLst>
          </p:cNvPr>
          <p:cNvSpPr txBox="1"/>
          <p:nvPr userDrawn="1"/>
        </p:nvSpPr>
        <p:spPr>
          <a:xfrm>
            <a:off x="-3406067" y="-48565"/>
            <a:ext cx="3306323" cy="15542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Background and accent colours can be changed using </a:t>
            </a:r>
            <a:r>
              <a:rPr lang="en-GB" sz="1300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only</a:t>
            </a: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colour combinations below. </a:t>
            </a:r>
          </a:p>
          <a:p>
            <a:pPr>
              <a:spcAft>
                <a:spcPts val="60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Apply the same colour combination to all slides. </a:t>
            </a:r>
          </a:p>
          <a:p>
            <a:pPr>
              <a:spcAft>
                <a:spcPts val="60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</a:t>
            </a:r>
            <a:r>
              <a:rPr lang="en-GB" sz="1300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background colour and </a:t>
            </a:r>
            <a:r>
              <a:rPr lang="en-GB" sz="1300" b="1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accent colour.</a:t>
            </a:r>
            <a:endParaRPr lang="en-GB" sz="130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04F819-0F30-5140-8DB4-1AB4C60E7117}"/>
              </a:ext>
            </a:extLst>
          </p:cNvPr>
          <p:cNvSpPr txBox="1"/>
          <p:nvPr userDrawn="1"/>
        </p:nvSpPr>
        <p:spPr>
          <a:xfrm>
            <a:off x="-2619375" y="6545105"/>
            <a:ext cx="2487122" cy="6001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change the footer colour: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71D4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right click the footer, select ‘format shape’, then ‘fill and line’.</a:t>
            </a:r>
            <a:endParaRPr lang="en-GB" sz="1300" i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7EA9165-4B08-464C-AC65-3A565ECD848E}"/>
              </a:ext>
            </a:extLst>
          </p:cNvPr>
          <p:cNvSpPr txBox="1"/>
          <p:nvPr userDrawn="1"/>
        </p:nvSpPr>
        <p:spPr>
          <a:xfrm>
            <a:off x="-3406706" y="1635635"/>
            <a:ext cx="3197156" cy="6001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300" i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GB" sz="1300" i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change the colour of backgrounds, shapes and lines, use the eyedropper tool and click on the colour blocks below. </a:t>
            </a:r>
            <a:endParaRPr lang="en-GB" sz="1300" i="0" kern="120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A4AE4E1-1164-F04C-8FF5-B9AB98BCE17D}"/>
              </a:ext>
            </a:extLst>
          </p:cNvPr>
          <p:cNvSpPr txBox="1"/>
          <p:nvPr userDrawn="1"/>
        </p:nvSpPr>
        <p:spPr>
          <a:xfrm>
            <a:off x="0" y="-588657"/>
            <a:ext cx="12185503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1300" b="1" kern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 or hide guidance: </a:t>
            </a:r>
            <a:r>
              <a:rPr lang="en-GB" sz="1300" b="0" kern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the slide and right-click the mouse button and select ‘Format Background’. In the ‘Format Background’ pop-up window tick ‘Hide background graphics’. Untick to view.</a:t>
            </a:r>
          </a:p>
        </p:txBody>
      </p:sp>
    </p:spTree>
    <p:extLst>
      <p:ext uri="{BB962C8B-B14F-4D97-AF65-F5344CB8AC3E}">
        <p14:creationId xmlns:p14="http://schemas.microsoft.com/office/powerpoint/2010/main" val="354958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lang="en-US" sz="1800" b="0" kern="1200" dirty="0">
          <a:solidFill>
            <a:srgbClr val="333C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16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lang="en-US" sz="1800" kern="1200" dirty="0">
          <a:solidFill>
            <a:srgbClr val="333C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32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333C46"/>
          </a:solidFill>
          <a:latin typeface="+mn-lt"/>
          <a:ea typeface="+mn-ea"/>
          <a:cs typeface="+mn-cs"/>
        </a:defRPr>
      </a:lvl3pPr>
      <a:lvl4pPr marL="648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333C46"/>
          </a:solidFill>
          <a:latin typeface="+mn-lt"/>
          <a:ea typeface="+mn-ea"/>
          <a:cs typeface="+mn-cs"/>
        </a:defRPr>
      </a:lvl4pPr>
      <a:lvl5pPr marL="864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333C46"/>
          </a:solidFill>
          <a:latin typeface="+mn-lt"/>
          <a:ea typeface="+mn-ea"/>
          <a:cs typeface="+mn-cs"/>
        </a:defRPr>
      </a:lvl5pPr>
      <a:lvl6pPr marL="1080000" indent="-216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333C46"/>
          </a:solidFill>
          <a:latin typeface="+mn-lt"/>
          <a:ea typeface="+mn-ea"/>
          <a:cs typeface="+mn-cs"/>
        </a:defRPr>
      </a:lvl6pPr>
      <a:lvl7pPr marL="288000" indent="-288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+mj-lt"/>
        <a:buAutoNum type="arabicPeriod"/>
        <a:defRPr sz="1800" kern="1200">
          <a:solidFill>
            <a:srgbClr val="333C46"/>
          </a:solidFill>
          <a:latin typeface="+mn-lt"/>
          <a:ea typeface="+mn-ea"/>
          <a:cs typeface="+mn-cs"/>
        </a:defRPr>
      </a:lvl7pPr>
      <a:lvl8pPr marL="576000" indent="-2880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+mj-lt"/>
        <a:buAutoNum type="arabicPeriod"/>
        <a:defRPr sz="1800" kern="1200">
          <a:solidFill>
            <a:srgbClr val="333C46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9">
          <p15:clr>
            <a:srgbClr val="F26B43"/>
          </p15:clr>
        </p15:guide>
        <p15:guide id="2" orient="horz" pos="3906">
          <p15:clr>
            <a:srgbClr val="F26B43"/>
          </p15:clr>
        </p15:guide>
        <p15:guide id="3" orient="horz" pos="1139">
          <p15:clr>
            <a:srgbClr val="F26B43"/>
          </p15:clr>
        </p15:guide>
        <p15:guide id="4" orient="horz" pos="754">
          <p15:clr>
            <a:srgbClr val="F26B43"/>
          </p15:clr>
        </p15:guide>
        <p15:guide id="5" pos="7151">
          <p15:clr>
            <a:srgbClr val="F26B43"/>
          </p15:clr>
        </p15:guide>
        <p15:guide id="6" orient="horz" pos="380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 Single Corner Rectangle 8">
            <a:extLst>
              <a:ext uri="{FF2B5EF4-FFF2-40B4-BE49-F238E27FC236}">
                <a16:creationId xmlns:a16="http://schemas.microsoft.com/office/drawing/2014/main" id="{60BEAB07-7A86-4CCE-8432-FE6325919CF5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-1" y="-8550"/>
            <a:ext cx="11847047" cy="1120000"/>
          </a:xfrm>
          <a:prstGeom prst="round1Rect">
            <a:avLst>
              <a:gd name="adj" fmla="val 9764"/>
            </a:avLst>
          </a:prstGeom>
          <a:solidFill>
            <a:srgbClr val="333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sng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E9F927-1ED6-4B18-8B5C-CA6022077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586" y="610953"/>
            <a:ext cx="11484996" cy="532850"/>
          </a:xfrm>
        </p:spPr>
        <p:txBody>
          <a:bodyPr/>
          <a:lstStyle/>
          <a:p>
            <a:r>
              <a:rPr lang="en-GB">
                <a:solidFill>
                  <a:srgbClr val="FFC600"/>
                </a:solidFill>
              </a:rPr>
              <a:t>Eligibility criteria</a:t>
            </a:r>
            <a:br>
              <a:rPr lang="en-GB"/>
            </a:br>
            <a:br>
              <a:rPr lang="en-GB" sz="2400"/>
            </a:br>
            <a:r>
              <a:rPr lang="en-GB" sz="2400"/>
              <a:t>All eligibility criteria must be met.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0981A-023F-4883-A474-B683C6816DE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01B2B2-3B32-4177-9645-58C2813D6AA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33F4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33F4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5C53F04-D4A5-4E9E-9B7E-D36ECD45EE5A}"/>
              </a:ext>
            </a:extLst>
          </p:cNvPr>
          <p:cNvCxnSpPr/>
          <p:nvPr/>
        </p:nvCxnSpPr>
        <p:spPr>
          <a:xfrm>
            <a:off x="-2" y="6426000"/>
            <a:ext cx="12192002" cy="0"/>
          </a:xfrm>
          <a:prstGeom prst="line">
            <a:avLst/>
          </a:prstGeom>
          <a:ln w="139700">
            <a:solidFill>
              <a:srgbClr val="FFC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2FBCEA3-5FB7-451E-ADB9-03B6F63985E7}"/>
              </a:ext>
            </a:extLst>
          </p:cNvPr>
          <p:cNvSpPr txBox="1"/>
          <p:nvPr/>
        </p:nvSpPr>
        <p:spPr>
          <a:xfrm>
            <a:off x="1775999" y="6591523"/>
            <a:ext cx="8640000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333F4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[Official]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B93262-DFD7-4C59-9C77-78D4715B28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6588000"/>
            <a:ext cx="4752000" cy="1800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>
                <a:latin typeface="Arial" panose="020B0604020202020204"/>
                <a:cs typeface="+mn-cs"/>
              </a:rPr>
              <a:t>Autumn 2023</a:t>
            </a: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333C4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V1.1</a:t>
            </a:r>
          </a:p>
        </p:txBody>
      </p:sp>
      <p:sp>
        <p:nvSpPr>
          <p:cNvPr id="17" name="Round Single Corner Rectangle 8">
            <a:extLst>
              <a:ext uri="{FF2B5EF4-FFF2-40B4-BE49-F238E27FC236}">
                <a16:creationId xmlns:a16="http://schemas.microsoft.com/office/drawing/2014/main" id="{C5A77C4D-A2FC-E306-D1B5-0174EC97C355}"/>
              </a:ext>
            </a:extLst>
          </p:cNvPr>
          <p:cNvSpPr txBox="1">
            <a:spLocks noChangeAspect="1"/>
          </p:cNvSpPr>
          <p:nvPr/>
        </p:nvSpPr>
        <p:spPr>
          <a:xfrm rot="10800000" flipV="1">
            <a:off x="772245" y="1933468"/>
            <a:ext cx="2832473" cy="1146356"/>
          </a:xfrm>
          <a:prstGeom prst="round1Rect">
            <a:avLst>
              <a:gd name="adj" fmla="val 9764"/>
            </a:avLst>
          </a:prstGeom>
          <a:solidFill>
            <a:srgbClr val="333D47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Regular or FTRS  assigned within the UK or overseas unaccompanied </a:t>
            </a:r>
          </a:p>
        </p:txBody>
      </p:sp>
      <p:sp>
        <p:nvSpPr>
          <p:cNvPr id="18" name="Round Single Corner Rectangle 8">
            <a:extLst>
              <a:ext uri="{FF2B5EF4-FFF2-40B4-BE49-F238E27FC236}">
                <a16:creationId xmlns:a16="http://schemas.microsoft.com/office/drawing/2014/main" id="{4739E0A2-9D7E-53BD-D450-6A4FF3B1CD2E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4708079" y="1937986"/>
            <a:ext cx="2494280" cy="1137322"/>
          </a:xfrm>
          <a:prstGeom prst="round1Rect">
            <a:avLst>
              <a:gd name="adj" fmla="val 0"/>
            </a:avLst>
          </a:prstGeom>
          <a:solidFill>
            <a:srgbClr val="333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Child(ren) aged 4 -11 years old attending school (inc. home school)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9" name="Round Single Corner Rectangle 8">
            <a:extLst>
              <a:ext uri="{FF2B5EF4-FFF2-40B4-BE49-F238E27FC236}">
                <a16:creationId xmlns:a16="http://schemas.microsoft.com/office/drawing/2014/main" id="{1E5052C8-05B6-9EBB-3EF8-5464931C7865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8305720" y="3523600"/>
            <a:ext cx="2494280" cy="1140443"/>
          </a:xfrm>
          <a:prstGeom prst="round1Rect">
            <a:avLst>
              <a:gd name="adj" fmla="val 9764"/>
            </a:avLst>
          </a:prstGeom>
          <a:solidFill>
            <a:srgbClr val="333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Child(ren) registered on JPA</a:t>
            </a:r>
          </a:p>
        </p:txBody>
      </p:sp>
      <p:sp>
        <p:nvSpPr>
          <p:cNvPr id="20" name="Round Single Corner Rectangle 8">
            <a:extLst>
              <a:ext uri="{FF2B5EF4-FFF2-40B4-BE49-F238E27FC236}">
                <a16:creationId xmlns:a16="http://schemas.microsoft.com/office/drawing/2014/main" id="{B6BE3CA0-4E9C-783C-76D2-FB238DB04900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8305720" y="1937986"/>
            <a:ext cx="2494280" cy="1137321"/>
          </a:xfrm>
          <a:prstGeom prst="round1Rect">
            <a:avLst>
              <a:gd name="adj" fmla="val 9764"/>
            </a:avLst>
          </a:prstGeom>
          <a:solidFill>
            <a:srgbClr val="333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Child(ren) living with SP for the majority of the time</a:t>
            </a:r>
          </a:p>
        </p:txBody>
      </p:sp>
      <p:sp>
        <p:nvSpPr>
          <p:cNvPr id="21" name="Round Single Corner Rectangle 8">
            <a:extLst>
              <a:ext uri="{FF2B5EF4-FFF2-40B4-BE49-F238E27FC236}">
                <a16:creationId xmlns:a16="http://schemas.microsoft.com/office/drawing/2014/main" id="{2F2C233E-D457-6412-D5D7-0B479EBBE79B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772246" y="3523774"/>
            <a:ext cx="2832471" cy="1140442"/>
          </a:xfrm>
          <a:prstGeom prst="round1Rect">
            <a:avLst>
              <a:gd name="adj" fmla="val 9764"/>
            </a:avLst>
          </a:prstGeom>
          <a:solidFill>
            <a:srgbClr val="333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WAC provider registered with and able to accept TFC payments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74EA105-5186-B054-6226-6E74570347E9}"/>
              </a:ext>
            </a:extLst>
          </p:cNvPr>
          <p:cNvCxnSpPr>
            <a:cxnSpLocks/>
            <a:stCxn id="19" idx="3"/>
            <a:endCxn id="28" idx="1"/>
          </p:cNvCxnSpPr>
          <p:nvPr/>
        </p:nvCxnSpPr>
        <p:spPr>
          <a:xfrm flipH="1">
            <a:off x="7202359" y="4093822"/>
            <a:ext cx="1103361" cy="173"/>
          </a:xfrm>
          <a:prstGeom prst="straightConnector1">
            <a:avLst/>
          </a:prstGeom>
          <a:ln w="57150">
            <a:solidFill>
              <a:srgbClr val="FFC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27F0BE0-61DE-AF13-EBE2-C906AFAE2729}"/>
              </a:ext>
            </a:extLst>
          </p:cNvPr>
          <p:cNvCxnSpPr>
            <a:cxnSpLocks/>
            <a:stCxn id="18" idx="1"/>
            <a:endCxn id="20" idx="3"/>
          </p:cNvCxnSpPr>
          <p:nvPr/>
        </p:nvCxnSpPr>
        <p:spPr>
          <a:xfrm>
            <a:off x="7202359" y="2506647"/>
            <a:ext cx="1103361" cy="0"/>
          </a:xfrm>
          <a:prstGeom prst="straightConnector1">
            <a:avLst/>
          </a:prstGeom>
          <a:ln w="57150">
            <a:solidFill>
              <a:srgbClr val="FFC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A1C13CC-F29F-2E84-943E-07542018AAC1}"/>
              </a:ext>
            </a:extLst>
          </p:cNvPr>
          <p:cNvCxnSpPr>
            <a:cxnSpLocks/>
            <a:stCxn id="20" idx="2"/>
            <a:endCxn id="19" idx="0"/>
          </p:cNvCxnSpPr>
          <p:nvPr/>
        </p:nvCxnSpPr>
        <p:spPr>
          <a:xfrm>
            <a:off x="9552860" y="3075307"/>
            <a:ext cx="0" cy="448379"/>
          </a:xfrm>
          <a:prstGeom prst="straightConnector1">
            <a:avLst/>
          </a:prstGeom>
          <a:ln w="57150">
            <a:solidFill>
              <a:srgbClr val="FFC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 Single Corner Rectangle 8">
            <a:extLst>
              <a:ext uri="{FF2B5EF4-FFF2-40B4-BE49-F238E27FC236}">
                <a16:creationId xmlns:a16="http://schemas.microsoft.com/office/drawing/2014/main" id="{C042E893-2E48-B5C8-01CE-21D63F2B994D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778015" y="5106605"/>
            <a:ext cx="2820932" cy="1140442"/>
          </a:xfrm>
          <a:prstGeom prst="round1Rect">
            <a:avLst>
              <a:gd name="adj" fmla="val 9764"/>
            </a:avLst>
          </a:prstGeom>
          <a:solidFill>
            <a:srgbClr val="333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Eligible for WAC scheme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73A7A44-DA15-6756-4BAB-F0E9743CDCB1}"/>
              </a:ext>
            </a:extLst>
          </p:cNvPr>
          <p:cNvCxnSpPr>
            <a:cxnSpLocks/>
            <a:stCxn id="21" idx="2"/>
            <a:endCxn id="25" idx="0"/>
          </p:cNvCxnSpPr>
          <p:nvPr/>
        </p:nvCxnSpPr>
        <p:spPr>
          <a:xfrm>
            <a:off x="2188480" y="4664128"/>
            <a:ext cx="1" cy="442477"/>
          </a:xfrm>
          <a:prstGeom prst="straightConnector1">
            <a:avLst/>
          </a:prstGeom>
          <a:ln w="57150">
            <a:solidFill>
              <a:srgbClr val="FFC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A57BE25-CC42-2A67-2C14-EA51BC20905B}"/>
              </a:ext>
            </a:extLst>
          </p:cNvPr>
          <p:cNvCxnSpPr>
            <a:cxnSpLocks/>
            <a:stCxn id="17" idx="1"/>
            <a:endCxn id="18" idx="3"/>
          </p:cNvCxnSpPr>
          <p:nvPr/>
        </p:nvCxnSpPr>
        <p:spPr>
          <a:xfrm>
            <a:off x="3604717" y="2506646"/>
            <a:ext cx="1103362" cy="1"/>
          </a:xfrm>
          <a:prstGeom prst="straightConnector1">
            <a:avLst/>
          </a:prstGeom>
          <a:ln w="57150">
            <a:solidFill>
              <a:srgbClr val="FFC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 Single Corner Rectangle 8">
            <a:extLst>
              <a:ext uri="{FF2B5EF4-FFF2-40B4-BE49-F238E27FC236}">
                <a16:creationId xmlns:a16="http://schemas.microsoft.com/office/drawing/2014/main" id="{3F59ACE6-FAF2-D811-42BA-78FA094872C2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4708079" y="3523773"/>
            <a:ext cx="2494280" cy="1140443"/>
          </a:xfrm>
          <a:prstGeom prst="round1Rect">
            <a:avLst>
              <a:gd name="adj" fmla="val 9764"/>
            </a:avLst>
          </a:prstGeom>
          <a:solidFill>
            <a:srgbClr val="333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Child(ren) registered for Tax Free Childcare (TFC)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9FB4582-C58E-2121-F66C-F37B3A4B0681}"/>
              </a:ext>
            </a:extLst>
          </p:cNvPr>
          <p:cNvCxnSpPr>
            <a:cxnSpLocks/>
            <a:stCxn id="28" idx="3"/>
            <a:endCxn id="21" idx="1"/>
          </p:cNvCxnSpPr>
          <p:nvPr/>
        </p:nvCxnSpPr>
        <p:spPr>
          <a:xfrm flipH="1" flipV="1">
            <a:off x="3604716" y="4093907"/>
            <a:ext cx="1103363" cy="1"/>
          </a:xfrm>
          <a:prstGeom prst="straightConnector1">
            <a:avLst/>
          </a:prstGeom>
          <a:ln w="57150">
            <a:solidFill>
              <a:srgbClr val="FFC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984729"/>
      </p:ext>
    </p:extLst>
  </p:cSld>
  <p:clrMapOvr>
    <a:masterClrMapping/>
  </p:clrMapOvr>
</p:sld>
</file>

<file path=ppt/theme/theme1.xml><?xml version="1.0" encoding="utf-8"?>
<a:theme xmlns:a="http://schemas.openxmlformats.org/drawingml/2006/main" name="3. Content slides - white background">
  <a:themeElements>
    <a:clrScheme name="MoD - Dark Blue">
      <a:dk1>
        <a:srgbClr val="071D49"/>
      </a:dk1>
      <a:lt1>
        <a:sysClr val="window" lastClr="FFFFFF"/>
      </a:lt1>
      <a:dk2>
        <a:srgbClr val="071D49"/>
      </a:dk2>
      <a:lt2>
        <a:srgbClr val="E7E6E6"/>
      </a:lt2>
      <a:accent1>
        <a:srgbClr val="3F6578"/>
      </a:accent1>
      <a:accent2>
        <a:srgbClr val="33466E"/>
      </a:accent2>
      <a:accent3>
        <a:srgbClr val="186169"/>
      </a:accent3>
      <a:accent4>
        <a:srgbClr val="FFC845"/>
      </a:accent4>
      <a:accent5>
        <a:srgbClr val="FF9800"/>
      </a:accent5>
      <a:accent6>
        <a:srgbClr val="EE7591"/>
      </a:accent6>
      <a:hlink>
        <a:srgbClr val="3F6578"/>
      </a:hlink>
      <a:folHlink>
        <a:srgbClr val="3F657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6.6102_MoD_Ppt_template_BASIC_DRAFT_300120.potx" id="{72F7D304-36F3-43BD-9080-8458A8781AA6}" vid="{012789EF-F65B-4346-8207-FF8103BE7617}"/>
    </a:ext>
  </a:extLst>
</a:theme>
</file>

<file path=ppt/theme/theme2.xml><?xml version="1.0" encoding="utf-8"?>
<a:theme xmlns:a="http://schemas.openxmlformats.org/drawingml/2006/main" name="1_3. Content slides - white background">
  <a:themeElements>
    <a:clrScheme name="MoD - Dark Blue">
      <a:dk1>
        <a:srgbClr val="071D49"/>
      </a:dk1>
      <a:lt1>
        <a:sysClr val="window" lastClr="FFFFFF"/>
      </a:lt1>
      <a:dk2>
        <a:srgbClr val="071D49"/>
      </a:dk2>
      <a:lt2>
        <a:srgbClr val="E7E6E6"/>
      </a:lt2>
      <a:accent1>
        <a:srgbClr val="3F6578"/>
      </a:accent1>
      <a:accent2>
        <a:srgbClr val="33466E"/>
      </a:accent2>
      <a:accent3>
        <a:srgbClr val="186169"/>
      </a:accent3>
      <a:accent4>
        <a:srgbClr val="FFC845"/>
      </a:accent4>
      <a:accent5>
        <a:srgbClr val="FF9800"/>
      </a:accent5>
      <a:accent6>
        <a:srgbClr val="EE7591"/>
      </a:accent6>
      <a:hlink>
        <a:srgbClr val="3F6578"/>
      </a:hlink>
      <a:folHlink>
        <a:srgbClr val="3F657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6.6102_MoD_Ppt_template_BASIC_DRAFT_300120.potx" id="{72F7D304-36F3-43BD-9080-8458A8781AA6}" vid="{012789EF-F65B-4346-8207-FF8103BE7617}"/>
    </a:ext>
  </a:extLst>
</a:theme>
</file>

<file path=ppt/theme/theme3.xml><?xml version="1.0" encoding="utf-8"?>
<a:theme xmlns:a="http://schemas.openxmlformats.org/drawingml/2006/main" name="2_3. Content slides - white background">
  <a:themeElements>
    <a:clrScheme name="MoD - Dark Blue">
      <a:dk1>
        <a:srgbClr val="071D49"/>
      </a:dk1>
      <a:lt1>
        <a:sysClr val="window" lastClr="FFFFFF"/>
      </a:lt1>
      <a:dk2>
        <a:srgbClr val="071D49"/>
      </a:dk2>
      <a:lt2>
        <a:srgbClr val="E7E6E6"/>
      </a:lt2>
      <a:accent1>
        <a:srgbClr val="3F6578"/>
      </a:accent1>
      <a:accent2>
        <a:srgbClr val="33466E"/>
      </a:accent2>
      <a:accent3>
        <a:srgbClr val="186169"/>
      </a:accent3>
      <a:accent4>
        <a:srgbClr val="FFC845"/>
      </a:accent4>
      <a:accent5>
        <a:srgbClr val="FF9800"/>
      </a:accent5>
      <a:accent6>
        <a:srgbClr val="EE7591"/>
      </a:accent6>
      <a:hlink>
        <a:srgbClr val="3F6578"/>
      </a:hlink>
      <a:folHlink>
        <a:srgbClr val="3F657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6.6102_MoD_Ppt_template_BASIC_DRAFT_300120.potx" id="{72F7D304-36F3-43BD-9080-8458A8781AA6}" vid="{012789EF-F65B-4346-8207-FF8103BE7617}"/>
    </a:ext>
  </a:extLst>
</a:theme>
</file>

<file path=ppt/theme/theme4.xml><?xml version="1.0" encoding="utf-8"?>
<a:theme xmlns:a="http://schemas.openxmlformats.org/drawingml/2006/main" name="3. Content slides - white background">
  <a:themeElements>
    <a:clrScheme name="MoD - Dark Blue">
      <a:dk1>
        <a:srgbClr val="071D49"/>
      </a:dk1>
      <a:lt1>
        <a:sysClr val="window" lastClr="FFFFFF"/>
      </a:lt1>
      <a:dk2>
        <a:srgbClr val="071D49"/>
      </a:dk2>
      <a:lt2>
        <a:srgbClr val="E7E6E6"/>
      </a:lt2>
      <a:accent1>
        <a:srgbClr val="3F6578"/>
      </a:accent1>
      <a:accent2>
        <a:srgbClr val="33466E"/>
      </a:accent2>
      <a:accent3>
        <a:srgbClr val="186169"/>
      </a:accent3>
      <a:accent4>
        <a:srgbClr val="FFC845"/>
      </a:accent4>
      <a:accent5>
        <a:srgbClr val="FF9800"/>
      </a:accent5>
      <a:accent6>
        <a:srgbClr val="EE7591"/>
      </a:accent6>
      <a:hlink>
        <a:srgbClr val="3F6578"/>
      </a:hlink>
      <a:folHlink>
        <a:srgbClr val="3F657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6.6102_MoD_Ppt_template_BASIC_DRAFT_300120.potx" id="{72F7D304-36F3-43BD-9080-8458A8781AA6}" vid="{012789EF-F65B-4346-8207-FF8103BE76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p:Policy xmlns:p="office.server.policy" id="" local="true">
  <p:Name>MOD Presentation</p:Name>
  <p:Description>WIP Information Management Policy. Draft versions retained for 1 year, previous versions retained 2 years, the current version is deleted 7 years after last modification.</p:Description>
  <p:Statement>This content is subject to MODs Work In Progress Information Management Policy.
</p:Statement>
  <p:PolicyItems>
    <p:PolicyItem featureId="Microsoft.Office.RecordsManagement.PolicyFeatures.Expiration" staticId="0x010100D9D675D6CDED02438DC7CFF78D2F29E402|2137034394" UniqueId="8ff72d55-96bf-4a97-a971-f52a2eaf3e46">
      <p:Name>Retention</p:Name>
      <p:Description>Automatic scheduling of content for processing, and performing a retention action on content that has reached its due date.</p:Description>
      <p:CustomData>
        <Schedules nextStageId="4">
          <Schedule type="Default">
            <stages>
              <data stageId="1">
                <formula id="Microsoft.Office.RecordsManagement.PolicyFeatures.Expiration.Formula.BuiltIn">
                  <number>1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DeletePreviousDrafts"/>
              </data>
              <data stageId="2">
                <formula id="Microsoft.Office.RecordsManagement.PolicyFeatures.Expiration.Formula.BuiltIn">
                  <number>2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DeletePreviousVersions"/>
              </data>
              <data stageId="3">
                <formula id="Microsoft.Office.RecordsManagement.PolicyFeatures.Expiration.Formula.BuiltIn">
                  <number>7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  <p:PolicyItem featureId="Microsoft.Office.RecordsManagement.PolicyFeatures.PolicyAudit" staticId="0x010100D9D675D6CDED02438DC7CFF78D2F29E402|1757814118" UniqueId="77fde648-9118-425e-bc52-b6af56bb4094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4.xml><?xml version="1.0" encoding="utf-8"?>
<?mso-contentType ?>
<SharedContentType xmlns="Microsoft.SharePoint.Taxonomy.ContentTypeSync" SourceId="a9ff0b8c-5d72-4038-b2cd-f57bf310c636" ContentTypeId="0x010100D9D675D6CDED02438DC7CFF78D2F29E402" PreviousValue="false"/>
</file>

<file path=customXml/item5.xml><?xml version="1.0" encoding="utf-8"?>
<p:properties xmlns:p="http://schemas.microsoft.com/office/2006/metadata/properties" xmlns:xsi="http://www.w3.org/2001/XMLSchema-instance">
  <documentManagement>
    <DocumentVersion xmlns="04738c6d-ecc8-46f1-821f-82e308eab3d9" xsi:nil="true"/>
    <d67af1ddf1dc47979d20c0eae491b81b xmlns="04738c6d-ecc8-46f1-821f-82e308eab3d9">
      <Terms xmlns="http://schemas.microsoft.com/office/infopath/2007/PartnerControls">
        <TermInfo xmlns="http://schemas.microsoft.com/office/infopath/2007/PartnerControls">
          <TermName xmlns="http://schemas.microsoft.com/office/infopath/2007/PartnerControls">04 Deliver the Unit's objectives</TermName>
          <TermId xmlns="http://schemas.microsoft.com/office/infopath/2007/PartnerControls">954cf193-6423-4137-9b07-8b4f402d8d43</TermId>
        </TermInfo>
      </Terms>
    </d67af1ddf1dc47979d20c0eae491b81b>
    <TaxKeywordTaxHTField xmlns="04738c6d-ecc8-46f1-821f-82e308eab3d9">
      <Terms xmlns="http://schemas.microsoft.com/office/infopath/2007/PartnerControls"/>
    </TaxKeywordTaxHTField>
    <_Status xmlns="http://schemas.microsoft.com/sharepoint/v3/fields">Not Started</_Status>
    <n1f450bd0d644ca798bdc94626fdef4f xmlns="04738c6d-ecc8-46f1-821f-82e308eab3d9">
      <Terms xmlns="http://schemas.microsoft.com/office/infopath/2007/PartnerControls">
        <TermInfo xmlns="http://schemas.microsoft.com/office/infopath/2007/PartnerControls">
          <TermName xmlns="http://schemas.microsoft.com/office/infopath/2007/PartnerControls">MOD Childcare Strategy</TermName>
          <TermId xmlns="http://schemas.microsoft.com/office/infopath/2007/PartnerControls">4600a6a6-8b13-4e58-a492-81f6ff6d2202</TermId>
        </TermInfo>
      </Terms>
    </n1f450bd0d644ca798bdc94626fdef4f>
    <m79e07ce3690491db9121a08429fad40 xmlns="04738c6d-ecc8-46f1-821f-82e308eab3d9">
      <Terms xmlns="http://schemas.microsoft.com/office/infopath/2007/PartnerControls">
        <TermInfo xmlns="http://schemas.microsoft.com/office/infopath/2007/PartnerControls">
          <TermName xmlns="http://schemas.microsoft.com/office/infopath/2007/PartnerControls">Defence People</TermName>
          <TermId xmlns="http://schemas.microsoft.com/office/infopath/2007/PartnerControls">ef594f16-c7ce-4671-9479-c3c43e8ec25b</TermId>
        </TermInfo>
      </Terms>
    </m79e07ce3690491db9121a08429fad40>
    <TaxCatchAll xmlns="04738c6d-ecc8-46f1-821f-82e308eab3d9">
      <Value>5</Value>
      <Value>3</Value>
      <Value>8</Value>
      <Value>7</Value>
    </TaxCatchAll>
    <UKProtectiveMarking xmlns="04738c6d-ecc8-46f1-821f-82e308eab3d9">OFFICIAL</UKProtectiveMarking>
    <CategoryDescription xmlns="http://schemas.microsoft.com/sharepoint.v3" xsi:nil="true"/>
    <CreatedOriginated xmlns="04738c6d-ecc8-46f1-821f-82e308eab3d9">2016-03-09T11:55:01+00:00</CreatedOriginated>
    <i71a74d1f9984201b479cc08077b6323 xmlns="04738c6d-ecc8-46f1-821f-82e308eab3d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Personnel</TermName>
          <TermId xmlns="http://schemas.microsoft.com/office/infopath/2007/PartnerControls">a75fba59-6cf8-46da-997e-cc6db2c01523</TermId>
        </TermInfo>
      </Terms>
    </i71a74d1f9984201b479cc08077b6323>
    <wic_System_Copyright xmlns="http://schemas.microsoft.com/sharepoint/v3/fields" xsi:nil="true"/>
    <_dlc_ExpireDateSaved xmlns="http://schemas.microsoft.com/sharepoint/v3" xsi:nil="true"/>
    <_dlc_ExpireDate xmlns="http://schemas.microsoft.com/sharepoint/v3">2024-07-31T15:06:47+00:00</_dlc_ExpireDate>
    <lcf76f155ced4ddcb4097134ff3c332f xmlns="ebe66bb1-92c9-48d3-b2a5-d3ada3f324a3" xsi:nil="true"/>
  </documentManagement>
</p:properti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MOD Presentation" ma:contentTypeID="0x010100D9D675D6CDED02438DC7CFF78D2F29E40200989A0433DB7E524B8EC08B1E5423D10A" ma:contentTypeVersion="6" ma:contentTypeDescription="Designed to facilitate the storage of MOD Presentations with a '.ppt' or '.pptx' extension" ma:contentTypeScope="" ma:versionID="ba848ba8d30f4f8df4e5dd69fe118fc8">
  <xsd:schema xmlns:xsd="http://www.w3.org/2001/XMLSchema" xmlns:xs="http://www.w3.org/2001/XMLSchema" xmlns:p="http://schemas.microsoft.com/office/2006/metadata/properties" xmlns:ns1="http://schemas.microsoft.com/sharepoint/v3" xmlns:ns2="04738c6d-ecc8-46f1-821f-82e308eab3d9" xmlns:ns3="http://schemas.microsoft.com/sharepoint.v3" xmlns:ns4="http://schemas.microsoft.com/sharepoint/v3/fields" xmlns:ns5="ebe66bb1-92c9-48d3-b2a5-d3ada3f324a3" targetNamespace="http://schemas.microsoft.com/office/2006/metadata/properties" ma:root="true" ma:fieldsID="bf7a8c321faace58c2233612c2d7ec49" ns1:_="" ns2:_="" ns3:_="" ns4:_="" ns5:_="">
    <xsd:import namespace="http://schemas.microsoft.com/sharepoint/v3"/>
    <xsd:import namespace="04738c6d-ecc8-46f1-821f-82e308eab3d9"/>
    <xsd:import namespace="http://schemas.microsoft.com/sharepoint.v3"/>
    <xsd:import namespace="http://schemas.microsoft.com/sharepoint/v3/fields"/>
    <xsd:import namespace="ebe66bb1-92c9-48d3-b2a5-d3ada3f324a3"/>
    <xsd:element name="properties">
      <xsd:complexType>
        <xsd:sequence>
          <xsd:element name="documentManagement">
            <xsd:complexType>
              <xsd:all>
                <xsd:element ref="ns2:UKProtectiveMarking"/>
                <xsd:element ref="ns3:CategoryDescription" minOccurs="0"/>
                <xsd:element ref="ns4:_Status" minOccurs="0"/>
                <xsd:element ref="ns2:DocumentVersion" minOccurs="0"/>
                <xsd:element ref="ns2:CreatedOriginated" minOccurs="0"/>
                <xsd:element ref="ns4:wic_System_Copyright" minOccurs="0"/>
                <xsd:element ref="ns2:TaxCatchAll" minOccurs="0"/>
                <xsd:element ref="ns2:TaxKeywordTaxHTField" minOccurs="0"/>
                <xsd:element ref="ns2:TaxCatchAllLabel" minOccurs="0"/>
                <xsd:element ref="ns1:_dlc_Exempt" minOccurs="0"/>
                <xsd:element ref="ns1:_dlc_ExpireDateSaved" minOccurs="0"/>
                <xsd:element ref="ns1:_dlc_ExpireDate" minOccurs="0"/>
                <xsd:element ref="ns2:d67af1ddf1dc47979d20c0eae491b81b" minOccurs="0"/>
                <xsd:element ref="ns2:m79e07ce3690491db9121a08429fad40" minOccurs="0"/>
                <xsd:element ref="ns2:n1f450bd0d644ca798bdc94626fdef4f" minOccurs="0"/>
                <xsd:element ref="ns2:i71a74d1f9984201b479cc08077b6323" minOccurs="0"/>
                <xsd:element ref="ns5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1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22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23" nillable="true" ma:displayName="Expiration Date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38c6d-ecc8-46f1-821f-82e308eab3d9" elementFormDefault="qualified">
    <xsd:import namespace="http://schemas.microsoft.com/office/2006/documentManagement/types"/>
    <xsd:import namespace="http://schemas.microsoft.com/office/infopath/2007/PartnerControls"/>
    <xsd:element name="UKProtectiveMarking" ma:index="7" ma:displayName="Security Marking" ma:default="OFFICIAL" ma:description="The OFFICIAL-SENSITIVE marking should be used if it is clear that consequence of compromise would cause significant harm; Over 80% of MOD material is expected to be marked OFFICIAL." ma:format="Dropdown" ma:internalName="UKProtectiveMarking" ma:readOnly="false">
      <xsd:simpleType>
        <xsd:restriction base="dms:Choice">
          <xsd:enumeration value="OFFICIAL"/>
          <xsd:enumeration value="OFFICIAL-SENSITIVE"/>
          <xsd:enumeration value="OFFICIAL-SENSITIVE COMMERCIAL"/>
          <xsd:enumeration value="OFFICIAL-SENSITIVE PERSONAL"/>
          <xsd:enumeration value="OFFICIAL-SENSITIVE LOCSEN"/>
        </xsd:restriction>
      </xsd:simpleType>
    </xsd:element>
    <xsd:element name="DocumentVersion" ma:index="10" nillable="true" ma:displayName="Document Version" ma:description="Version number in the format X_X_X e.g. 1_2_1.You do not need a set number of digits, 1_1 is valid for example." ma:internalName="DocumentVersion">
      <xsd:simpleType>
        <xsd:restriction base="dms:Text">
          <xsd:maxLength value="255"/>
        </xsd:restriction>
      </xsd:simpleType>
    </xsd:element>
    <xsd:element name="CreatedOriginated" ma:index="11" nillable="true" ma:displayName="Created (Originated)" ma:default="[today]" ma:description="The date the document was originally created." ma:format="DateOnly" ma:internalName="CreatedOriginated">
      <xsd:simpleType>
        <xsd:restriction base="dms:DateTime"/>
      </xsd:simpleType>
    </xsd:element>
    <xsd:element name="TaxCatchAll" ma:index="15" nillable="true" ma:displayName="Taxonomy Catch All Column" ma:description="" ma:hidden="true" ma:list="{d893c7d5-13cc-4bc1-818d-e6bfadfb7207}" ma:internalName="TaxCatchAll" ma:showField="CatchAllData" ma:web="36735c03-3eca-4386-8792-469d1edaa8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8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0" nillable="true" ma:displayName="Taxonomy Catch All Column1" ma:description="" ma:hidden="true" ma:list="{d893c7d5-13cc-4bc1-818d-e6bfadfb7207}" ma:internalName="TaxCatchAllLabel" ma:readOnly="true" ma:showField="CatchAllDataLabel" ma:web="36735c03-3eca-4386-8792-469d1edaa8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67af1ddf1dc47979d20c0eae491b81b" ma:index="24" ma:taxonomy="true" ma:internalName="d67af1ddf1dc47979d20c0eae491b81b" ma:taxonomyFieldName="fileplanid" ma:displayName="UK Defence File Plan" ma:default="3;#04 Deliver the Unit's objectives|954cf193-6423-4137-9b07-8b4f402d8d43" ma:fieldId="{d67af1dd-f1dc-4797-9d20-c0eae491b81b}" ma:sspId="a9ff0b8c-5d72-4038-b2cd-f57bf310c636" ma:termSetId="4c6cc6f3-ba61-4d44-9233-db11931daca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79e07ce3690491db9121a08429fad40" ma:index="26" ma:taxonomy="true" ma:internalName="m79e07ce3690491db9121a08429fad40" ma:taxonomyFieldName="Business_x0020_Owner" ma:displayName="Business Owner" ma:default="7;#Defence People|ef594f16-c7ce-4671-9479-c3c43e8ec25b" ma:fieldId="{679e07ce-3690-491d-b912-1a08429fad40}" ma:sspId="a9ff0b8c-5d72-4038-b2cd-f57bf310c636" ma:termSetId="38806ae3-bd96-4c11-838c-3f296b63bb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1f450bd0d644ca798bdc94626fdef4f" ma:index="27" ma:taxonomy="true" ma:internalName="n1f450bd0d644ca798bdc94626fdef4f" ma:taxonomyFieldName="Subject_x0020_Keywords" ma:displayName="Subject Keywords" ma:default="8;#MOD Childcare Strategy|4600a6a6-8b13-4e58-a492-81f6ff6d2202" ma:fieldId="{71f450bd-0d64-4ca7-98bd-c94626fdef4f}" ma:taxonomyMulti="true" ma:sspId="a9ff0b8c-5d72-4038-b2cd-f57bf310c636" ma:termSetId="7b8c463c-3f4b-49b4-909b-bbb5fe2586f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71a74d1f9984201b479cc08077b6323" ma:index="28" ma:taxonomy="true" ma:internalName="i71a74d1f9984201b479cc08077b6323" ma:taxonomyFieldName="Subject_x0020_Category" ma:displayName="Subject Category" ma:default="5;#Personnel|a75fba59-6cf8-46da-997e-cc6db2c01523" ma:fieldId="{271a74d1-f998-4201-b479-cc08077b6323}" ma:taxonomyMulti="true" ma:sspId="a9ff0b8c-5d72-4038-b2cd-f57bf310c636" ma:termSetId="ff656f65-90c7-4f70-90bd-c22025b6cf0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8" nillable="true" ma:displayName="Description" ma:description="A description of the document.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9" nillable="true" ma:displayName="Status" ma:default="Not Started" ma:description="The document lifecycle stage." ma:format="Dropdown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Under Review"/>
              <xsd:enumeration value="Reviewed"/>
              <xsd:enumeration value="Scheduled"/>
              <xsd:enumeration value="Published"/>
              <xsd:enumeration value="Final"/>
              <xsd:enumeration value="Superseded"/>
              <xsd:enumeration value="Expired"/>
            </xsd:restriction>
          </xsd:simpleType>
        </xsd:union>
      </xsd:simpleType>
    </xsd:element>
    <xsd:element name="wic_System_Copyright" ma:index="12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e66bb1-92c9-48d3-b2a5-d3ada3f324a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30" nillable="true" ma:displayName="Image Tags_0" ma:hidden="true" ma:internalName="lcf76f155ced4ddcb4097134ff3c332f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9" ma:displayName="Author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7CC39F-1739-4B5B-AE55-FFDC8600251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702313D-8451-437B-8D91-457C6D0BE5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05E345-5502-4285-A519-E9F276539F8B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344A3C76-B8E9-4DE5-9362-D500645AADD3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81B7947-85A6-4F7C-9638-7BBBE3B506DC}">
  <ds:schemaRefs>
    <ds:schemaRef ds:uri="04738c6d-ecc8-46f1-821f-82e308eab3d9"/>
    <ds:schemaRef ds:uri="ebe66bb1-92c9-48d3-b2a5-d3ada3f324a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.v3"/>
    <ds:schemaRef ds:uri="http://schemas.microsoft.com/sharepoint/v3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6.xml><?xml version="1.0" encoding="utf-8"?>
<ds:datastoreItem xmlns:ds="http://schemas.openxmlformats.org/officeDocument/2006/customXml" ds:itemID="{AA495A45-D563-41E0-B0A8-3D34531CAC28}">
  <ds:schemaRefs>
    <ds:schemaRef ds:uri="04738c6d-ecc8-46f1-821f-82e308eab3d9"/>
    <ds:schemaRef ds:uri="ebe66bb1-92c9-48d3-b2a5-d3ada3f324a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.v3"/>
    <ds:schemaRef ds:uri="http://schemas.microsoft.com/sharepoint/v3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 Presentation</Template>
  <TotalTime>0</TotalTime>
  <Words>92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3. Content slides - white background</vt:lpstr>
      <vt:lpstr>1_3. Content slides - white background</vt:lpstr>
      <vt:lpstr>2_3. Content slides - white background</vt:lpstr>
      <vt:lpstr>3. Content slides - white background</vt:lpstr>
      <vt:lpstr>Eligibility criteria  All eligibility criteria must be met.</vt:lpstr>
    </vt:vector>
  </TitlesOfParts>
  <Company>Ministry of Defence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Nigel Bridport</dc:creator>
  <cp:lastModifiedBy>STUART BREARLEY</cp:lastModifiedBy>
  <cp:revision>3</cp:revision>
  <dcterms:created xsi:type="dcterms:W3CDTF">2019-05-23T11:43:38Z</dcterms:created>
  <dcterms:modified xsi:type="dcterms:W3CDTF">2023-08-02T10:08:13Z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MOD Presentation</vt:lpwstr>
  </property>
  <property fmtid="{D5CDD505-2E9C-101B-9397-08002B2CF9AE}" pid="3" name="ContentTypeId">
    <vt:lpwstr>0x010100D9D675D6CDED02438DC7CFF78D2F29E40200989A0433DB7E524B8EC08B1E5423D10A</vt:lpwstr>
  </property>
  <property fmtid="{D5CDD505-2E9C-101B-9397-08002B2CF9AE}" pid="4" name="MSIP_Label_f42aa342-8706-4288-bd11-ebb85995028c_Enabled">
    <vt:lpwstr>True</vt:lpwstr>
  </property>
  <property fmtid="{D5CDD505-2E9C-101B-9397-08002B2CF9AE}" pid="5" name="MSIP_Label_f42aa342-8706-4288-bd11-ebb85995028c_SiteId">
    <vt:lpwstr>72f988bf-86f1-41af-91ab-2d7cd011db47</vt:lpwstr>
  </property>
  <property fmtid="{D5CDD505-2E9C-101B-9397-08002B2CF9AE}" pid="6" name="MSIP_Label_f42aa342-8706-4288-bd11-ebb85995028c_Owner">
    <vt:lpwstr>nigelbri@microsoft.com</vt:lpwstr>
  </property>
  <property fmtid="{D5CDD505-2E9C-101B-9397-08002B2CF9AE}" pid="7" name="MSIP_Label_f42aa342-8706-4288-bd11-ebb85995028c_SetDate">
    <vt:lpwstr>2019-05-23T11:44:05.5878490Z</vt:lpwstr>
  </property>
  <property fmtid="{D5CDD505-2E9C-101B-9397-08002B2CF9AE}" pid="8" name="MSIP_Label_f42aa342-8706-4288-bd11-ebb85995028c_Name">
    <vt:lpwstr>General</vt:lpwstr>
  </property>
  <property fmtid="{D5CDD505-2E9C-101B-9397-08002B2CF9AE}" pid="9" name="MSIP_Label_f42aa342-8706-4288-bd11-ebb85995028c_Application">
    <vt:lpwstr>Microsoft Azure Information Protection</vt:lpwstr>
  </property>
  <property fmtid="{D5CDD505-2E9C-101B-9397-08002B2CF9AE}" pid="10" name="MSIP_Label_f42aa342-8706-4288-bd11-ebb85995028c_ActionId">
    <vt:lpwstr>9cff99cd-71ff-409c-b78c-5559738603c5</vt:lpwstr>
  </property>
  <property fmtid="{D5CDD505-2E9C-101B-9397-08002B2CF9AE}" pid="11" name="MSIP_Label_f42aa342-8706-4288-bd11-ebb85995028c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TaxKeyword">
    <vt:lpwstr/>
  </property>
  <property fmtid="{D5CDD505-2E9C-101B-9397-08002B2CF9AE}" pid="14" name="TaxCatchAll">
    <vt:lpwstr/>
  </property>
  <property fmtid="{D5CDD505-2E9C-101B-9397-08002B2CF9AE}" pid="15" name="TaxKeywordTaxHTField">
    <vt:lpwstr/>
  </property>
  <property fmtid="{D5CDD505-2E9C-101B-9397-08002B2CF9AE}" pid="16" name="UKProtectiveMarking">
    <vt:lpwstr>OFFICIAL</vt:lpwstr>
  </property>
  <property fmtid="{D5CDD505-2E9C-101B-9397-08002B2CF9AE}" pid="17" name="CreatedOriginated">
    <vt:filetime>2016-03-09T11:55:01Z</vt:filetime>
  </property>
  <property fmtid="{D5CDD505-2E9C-101B-9397-08002B2CF9AE}" pid="18" name="Subject Category">
    <vt:lpwstr>5;#Personnel|a75fba59-6cf8-46da-997e-cc6db2c01523</vt:lpwstr>
  </property>
  <property fmtid="{D5CDD505-2E9C-101B-9397-08002B2CF9AE}" pid="19" name="Business Owner">
    <vt:lpwstr>7;#Defence People|ef594f16-c7ce-4671-9479-c3c43e8ec25b</vt:lpwstr>
  </property>
  <property fmtid="{D5CDD505-2E9C-101B-9397-08002B2CF9AE}" pid="20" name="fileplanid">
    <vt:lpwstr>3;#04 Deliver the Unit's objectives|954cf193-6423-4137-9b07-8b4f402d8d43</vt:lpwstr>
  </property>
  <property fmtid="{D5CDD505-2E9C-101B-9397-08002B2CF9AE}" pid="21" name="Subject Keywords">
    <vt:lpwstr>8;#MOD Childcare Strategy|4600a6a6-8b13-4e58-a492-81f6ff6d2202</vt:lpwstr>
  </property>
  <property fmtid="{D5CDD505-2E9C-101B-9397-08002B2CF9AE}" pid="22" name="_dlc_policyId">
    <vt:lpwstr>0x010100D9D675D6CDED02438DC7CFF78D2F29E402|2137034394</vt:lpwstr>
  </property>
  <property fmtid="{D5CDD505-2E9C-101B-9397-08002B2CF9AE}" pid="23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  <property fmtid="{D5CDD505-2E9C-101B-9397-08002B2CF9AE}" pid="24" name="MSIP_Label_d8a60473-494b-4586-a1bb-b0e663054676_Enabled">
    <vt:lpwstr>true</vt:lpwstr>
  </property>
  <property fmtid="{D5CDD505-2E9C-101B-9397-08002B2CF9AE}" pid="25" name="MSIP_Label_d8a60473-494b-4586-a1bb-b0e663054676_SetDate">
    <vt:lpwstr>2022-08-02T14:34:05Z</vt:lpwstr>
  </property>
  <property fmtid="{D5CDD505-2E9C-101B-9397-08002B2CF9AE}" pid="26" name="MSIP_Label_d8a60473-494b-4586-a1bb-b0e663054676_Method">
    <vt:lpwstr>Privileged</vt:lpwstr>
  </property>
  <property fmtid="{D5CDD505-2E9C-101B-9397-08002B2CF9AE}" pid="27" name="MSIP_Label_d8a60473-494b-4586-a1bb-b0e663054676_Name">
    <vt:lpwstr>MOD-1-O-‘UNMARKED’</vt:lpwstr>
  </property>
  <property fmtid="{D5CDD505-2E9C-101B-9397-08002B2CF9AE}" pid="28" name="MSIP_Label_d8a60473-494b-4586-a1bb-b0e663054676_SiteId">
    <vt:lpwstr>be7760ed-5953-484b-ae95-d0a16dfa09e5</vt:lpwstr>
  </property>
  <property fmtid="{D5CDD505-2E9C-101B-9397-08002B2CF9AE}" pid="29" name="MSIP_Label_d8a60473-494b-4586-a1bb-b0e663054676_ActionId">
    <vt:lpwstr>14b73f4e-5bd6-437e-a410-bf46fbadf8db</vt:lpwstr>
  </property>
  <property fmtid="{D5CDD505-2E9C-101B-9397-08002B2CF9AE}" pid="30" name="MSIP_Label_d8a60473-494b-4586-a1bb-b0e663054676_ContentBits">
    <vt:lpwstr>0</vt:lpwstr>
  </property>
  <property fmtid="{D5CDD505-2E9C-101B-9397-08002B2CF9AE}" pid="31" name="MediaServiceImageTags">
    <vt:lpwstr/>
  </property>
</Properties>
</file>