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24"/>
  </p:notesMasterIdLst>
  <p:handoutMasterIdLst>
    <p:handoutMasterId r:id="rId25"/>
  </p:handoutMasterIdLst>
  <p:sldIdLst>
    <p:sldId id="308" r:id="rId3"/>
    <p:sldId id="3967" r:id="rId4"/>
    <p:sldId id="3984" r:id="rId5"/>
    <p:sldId id="3993" r:id="rId6"/>
    <p:sldId id="3985" r:id="rId7"/>
    <p:sldId id="3986" r:id="rId8"/>
    <p:sldId id="3994" r:id="rId9"/>
    <p:sldId id="4003" r:id="rId10"/>
    <p:sldId id="3979" r:id="rId11"/>
    <p:sldId id="3980" r:id="rId12"/>
    <p:sldId id="3981" r:id="rId13"/>
    <p:sldId id="3982" r:id="rId14"/>
    <p:sldId id="4002" r:id="rId15"/>
    <p:sldId id="3996" r:id="rId16"/>
    <p:sldId id="3995" r:id="rId17"/>
    <p:sldId id="3989" r:id="rId18"/>
    <p:sldId id="3990" r:id="rId19"/>
    <p:sldId id="3991" r:id="rId20"/>
    <p:sldId id="3992" r:id="rId21"/>
    <p:sldId id="3997" r:id="rId22"/>
    <p:sldId id="3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PowerPoint template" id="{58907517-DC18-3F45-82F3-69C567BDE260}">
          <p14:sldIdLst>
            <p14:sldId id="308"/>
            <p14:sldId id="3967"/>
            <p14:sldId id="3984"/>
            <p14:sldId id="3993"/>
            <p14:sldId id="3985"/>
            <p14:sldId id="3986"/>
            <p14:sldId id="3994"/>
            <p14:sldId id="4003"/>
            <p14:sldId id="3979"/>
            <p14:sldId id="3980"/>
            <p14:sldId id="3981"/>
            <p14:sldId id="3982"/>
            <p14:sldId id="4002"/>
            <p14:sldId id="3996"/>
            <p14:sldId id="3995"/>
            <p14:sldId id="3989"/>
          </p14:sldIdLst>
        </p14:section>
        <p14:section name="Untitled Section" id="{40B38A2A-BF60-481F-B8E2-1AF709E4B825}">
          <p14:sldIdLst>
            <p14:sldId id="3990"/>
            <p14:sldId id="3991"/>
            <p14:sldId id="3992"/>
            <p14:sldId id="3997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Etheridge" initials="KE" lastIdx="7" clrIdx="0">
    <p:extLst>
      <p:ext uri="{19B8F6BF-5375-455C-9EA6-DF929625EA0E}">
        <p15:presenceInfo xmlns:p15="http://schemas.microsoft.com/office/powerpoint/2012/main" userId="S::Kimberly_Etheridge@glic.com::4187a9a6-3322-4d1b-8ab9-d412f2bdc0c7" providerId="AD"/>
      </p:ext>
    </p:extLst>
  </p:cmAuthor>
  <p:cmAuthor id="2" name="Terri D Campbell-Daoust" initials="TDC" lastIdx="10" clrIdx="1">
    <p:extLst>
      <p:ext uri="{19B8F6BF-5375-455C-9EA6-DF929625EA0E}">
        <p15:presenceInfo xmlns:p15="http://schemas.microsoft.com/office/powerpoint/2012/main" userId="S::terri_d_campbelldaoust@glic.com::642bd1bb-090e-4daf-9b1a-4adccc808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D"/>
    <a:srgbClr val="75787B"/>
    <a:srgbClr val="E85526"/>
    <a:srgbClr val="F7D73E"/>
    <a:srgbClr val="E9E9E7"/>
    <a:srgbClr val="A7A8AA"/>
    <a:srgbClr val="A3CADB"/>
    <a:srgbClr val="F2FAFC"/>
    <a:srgbClr val="76777B"/>
    <a:srgbClr val="F8D8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190"/>
  </p:normalViewPr>
  <p:slideViewPr>
    <p:cSldViewPr snapToGrid="0" snapToObjects="1" showGuides="1">
      <p:cViewPr>
        <p:scale>
          <a:sx n="120" d="100"/>
          <a:sy n="120" d="100"/>
        </p:scale>
        <p:origin x="296" y="-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brokerservices@glic.com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brokerservices@glic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8C550-6376-4576-9E56-1E58E77A6866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2F076-301A-47F9-9E6B-7D1335FDBD9B}">
      <dgm:prSet/>
      <dgm:spPr/>
      <dgm:t>
        <a:bodyPr/>
        <a:lstStyle/>
        <a:p>
          <a:r>
            <a:rPr lang="en-US" dirty="0"/>
            <a:t>Guardian Overview</a:t>
          </a:r>
        </a:p>
      </dgm:t>
    </dgm:pt>
    <dgm:pt modelId="{BC759E31-DD76-4A3C-A2C1-0E47F160B50C}" type="parTrans" cxnId="{F1307679-20BB-4673-83CB-53B0E9187968}">
      <dgm:prSet/>
      <dgm:spPr/>
      <dgm:t>
        <a:bodyPr/>
        <a:lstStyle/>
        <a:p>
          <a:endParaRPr lang="en-US"/>
        </a:p>
      </dgm:t>
    </dgm:pt>
    <dgm:pt modelId="{838F8F23-344D-4B3E-B736-7BA893F199F3}" type="sibTrans" cxnId="{F1307679-20BB-4673-83CB-53B0E9187968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3D886991-B26C-4C14-A63D-CC5702A9967E}">
      <dgm:prSet/>
      <dgm:spPr/>
      <dgm:t>
        <a:bodyPr/>
        <a:lstStyle/>
        <a:p>
          <a:r>
            <a:rPr lang="en-US" dirty="0"/>
            <a:t>2023 Plan Options</a:t>
          </a:r>
        </a:p>
      </dgm:t>
    </dgm:pt>
    <dgm:pt modelId="{76C91556-BA61-44B5-9BFC-A05B7E7FD9F3}" type="parTrans" cxnId="{261C8A16-F54E-4F96-BD60-19FFAA20883C}">
      <dgm:prSet/>
      <dgm:spPr/>
      <dgm:t>
        <a:bodyPr/>
        <a:lstStyle/>
        <a:p>
          <a:endParaRPr lang="en-US"/>
        </a:p>
      </dgm:t>
    </dgm:pt>
    <dgm:pt modelId="{28CF2EC7-B83E-4BD2-8960-8C925E4D739A}" type="sibTrans" cxnId="{261C8A16-F54E-4F96-BD60-19FFAA20883C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2A4B3A2-1299-465B-9730-CE82D297F855}">
      <dgm:prSet/>
      <dgm:spPr/>
      <dgm:t>
        <a:bodyPr/>
        <a:lstStyle/>
        <a:p>
          <a:r>
            <a:rPr lang="en-US" dirty="0"/>
            <a:t>2023 Service Areas</a:t>
          </a:r>
        </a:p>
      </dgm:t>
    </dgm:pt>
    <dgm:pt modelId="{2EECA67F-345C-46A1-8786-1942B0211C8E}" type="parTrans" cxnId="{F6E53FF1-8D43-4B6E-BEB7-39541D37FB9B}">
      <dgm:prSet/>
      <dgm:spPr/>
      <dgm:t>
        <a:bodyPr/>
        <a:lstStyle/>
        <a:p>
          <a:endParaRPr lang="en-US"/>
        </a:p>
      </dgm:t>
    </dgm:pt>
    <dgm:pt modelId="{D7E86DEF-6772-428D-9438-C0072F627494}" type="sibTrans" cxnId="{F6E53FF1-8D43-4B6E-BEB7-39541D37FB9B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EE21477-4970-4F8F-9742-CE0298F1FF11}">
      <dgm:prSet/>
      <dgm:spPr/>
      <dgm:t>
        <a:bodyPr/>
        <a:lstStyle/>
        <a:p>
          <a:r>
            <a:rPr lang="en-US" dirty="0"/>
            <a:t>Find a Dentist</a:t>
          </a:r>
        </a:p>
      </dgm:t>
    </dgm:pt>
    <dgm:pt modelId="{64BAA642-F73E-45AA-A1F5-F74B8080FBED}" type="parTrans" cxnId="{F9A438AA-9675-45EA-9E9F-0A3CB038F48D}">
      <dgm:prSet/>
      <dgm:spPr/>
      <dgm:t>
        <a:bodyPr/>
        <a:lstStyle/>
        <a:p>
          <a:endParaRPr lang="en-US"/>
        </a:p>
      </dgm:t>
    </dgm:pt>
    <dgm:pt modelId="{52E4EF70-1B7E-4055-BB03-D57A4EABE147}" type="sibTrans" cxnId="{F9A438AA-9675-45EA-9E9F-0A3CB038F48D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38C841AD-A6D4-4D27-AA0E-A5E8D72A6DCE}">
      <dgm:prSet/>
      <dgm:spPr/>
      <dgm:t>
        <a:bodyPr/>
        <a:lstStyle/>
        <a:p>
          <a:r>
            <a:rPr lang="en-US" dirty="0"/>
            <a:t>Get Appointed </a:t>
          </a:r>
        </a:p>
      </dgm:t>
    </dgm:pt>
    <dgm:pt modelId="{D9CB811B-479C-4CD2-981F-D7199D3D5654}" type="parTrans" cxnId="{B01A005B-811C-40B0-9736-26DD32ABDC5F}">
      <dgm:prSet/>
      <dgm:spPr/>
      <dgm:t>
        <a:bodyPr/>
        <a:lstStyle/>
        <a:p>
          <a:endParaRPr lang="en-US"/>
        </a:p>
      </dgm:t>
    </dgm:pt>
    <dgm:pt modelId="{CCB68A85-62B5-4152-A290-9FCC0613F681}" type="sibTrans" cxnId="{B01A005B-811C-40B0-9736-26DD32ABDC5F}">
      <dgm:prSet phldrT="05"/>
      <dgm:spPr/>
      <dgm:t>
        <a:bodyPr/>
        <a:lstStyle/>
        <a:p>
          <a:r>
            <a:rPr lang="en-US"/>
            <a:t>05</a:t>
          </a:r>
        </a:p>
      </dgm:t>
    </dgm:pt>
    <dgm:pt modelId="{531795B9-CC50-45A9-AA02-9021B9B49AAD}" type="pres">
      <dgm:prSet presAssocID="{F688C550-6376-4576-9E56-1E58E77A6866}" presName="Name0" presStyleCnt="0">
        <dgm:presLayoutVars>
          <dgm:animLvl val="lvl"/>
          <dgm:resizeHandles val="exact"/>
        </dgm:presLayoutVars>
      </dgm:prSet>
      <dgm:spPr/>
    </dgm:pt>
    <dgm:pt modelId="{15162C79-6B81-4904-9A02-3BFA98D78F5E}" type="pres">
      <dgm:prSet presAssocID="{E632F076-301A-47F9-9E6B-7D1335FDBD9B}" presName="compositeNode" presStyleCnt="0">
        <dgm:presLayoutVars>
          <dgm:bulletEnabled val="1"/>
        </dgm:presLayoutVars>
      </dgm:prSet>
      <dgm:spPr/>
    </dgm:pt>
    <dgm:pt modelId="{C7EAA616-0FD4-4E46-BAA7-490FF211FDC0}" type="pres">
      <dgm:prSet presAssocID="{E632F076-301A-47F9-9E6B-7D1335FDBD9B}" presName="bgRect" presStyleLbl="alignNode1" presStyleIdx="0" presStyleCnt="5"/>
      <dgm:spPr/>
    </dgm:pt>
    <dgm:pt modelId="{6C1262EC-9618-48B1-B840-9BFA7BEA4BDB}" type="pres">
      <dgm:prSet presAssocID="{838F8F23-344D-4B3E-B736-7BA893F199F3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E9578684-4C26-41B5-8F6C-94410E671334}" type="pres">
      <dgm:prSet presAssocID="{E632F076-301A-47F9-9E6B-7D1335FDBD9B}" presName="nodeRect" presStyleLbl="alignNode1" presStyleIdx="0" presStyleCnt="5">
        <dgm:presLayoutVars>
          <dgm:bulletEnabled val="1"/>
        </dgm:presLayoutVars>
      </dgm:prSet>
      <dgm:spPr/>
    </dgm:pt>
    <dgm:pt modelId="{55C9B9B0-1434-46EF-B712-064E19E2BF24}" type="pres">
      <dgm:prSet presAssocID="{838F8F23-344D-4B3E-B736-7BA893F199F3}" presName="sibTrans" presStyleCnt="0"/>
      <dgm:spPr/>
    </dgm:pt>
    <dgm:pt modelId="{D6641C0A-826D-445E-82AC-9E15D5B3E609}" type="pres">
      <dgm:prSet presAssocID="{3D886991-B26C-4C14-A63D-CC5702A9967E}" presName="compositeNode" presStyleCnt="0">
        <dgm:presLayoutVars>
          <dgm:bulletEnabled val="1"/>
        </dgm:presLayoutVars>
      </dgm:prSet>
      <dgm:spPr/>
    </dgm:pt>
    <dgm:pt modelId="{A783B57E-C916-4917-916E-FB65FDE9E4E3}" type="pres">
      <dgm:prSet presAssocID="{3D886991-B26C-4C14-A63D-CC5702A9967E}" presName="bgRect" presStyleLbl="alignNode1" presStyleIdx="1" presStyleCnt="5"/>
      <dgm:spPr/>
    </dgm:pt>
    <dgm:pt modelId="{F74D04EB-1FF9-46C1-92BE-E1EF8E3B0EBF}" type="pres">
      <dgm:prSet presAssocID="{28CF2EC7-B83E-4BD2-8960-8C925E4D739A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3996CEE5-32FB-4536-96CC-11B92D696C3B}" type="pres">
      <dgm:prSet presAssocID="{3D886991-B26C-4C14-A63D-CC5702A9967E}" presName="nodeRect" presStyleLbl="alignNode1" presStyleIdx="1" presStyleCnt="5">
        <dgm:presLayoutVars>
          <dgm:bulletEnabled val="1"/>
        </dgm:presLayoutVars>
      </dgm:prSet>
      <dgm:spPr/>
    </dgm:pt>
    <dgm:pt modelId="{99DB2C07-0659-4D90-8AED-29F8E2240563}" type="pres">
      <dgm:prSet presAssocID="{28CF2EC7-B83E-4BD2-8960-8C925E4D739A}" presName="sibTrans" presStyleCnt="0"/>
      <dgm:spPr/>
    </dgm:pt>
    <dgm:pt modelId="{BBBB0462-1AFD-4C2C-86AE-992F637361A3}" type="pres">
      <dgm:prSet presAssocID="{62A4B3A2-1299-465B-9730-CE82D297F855}" presName="compositeNode" presStyleCnt="0">
        <dgm:presLayoutVars>
          <dgm:bulletEnabled val="1"/>
        </dgm:presLayoutVars>
      </dgm:prSet>
      <dgm:spPr/>
    </dgm:pt>
    <dgm:pt modelId="{E6D04D9C-D9BC-4297-A4E5-F0F1EF102699}" type="pres">
      <dgm:prSet presAssocID="{62A4B3A2-1299-465B-9730-CE82D297F855}" presName="bgRect" presStyleLbl="alignNode1" presStyleIdx="2" presStyleCnt="5"/>
      <dgm:spPr/>
    </dgm:pt>
    <dgm:pt modelId="{BDA42989-E4C7-4FCD-AD72-D03B2D5DC4A4}" type="pres">
      <dgm:prSet presAssocID="{D7E86DEF-6772-428D-9438-C0072F627494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E7DC6D64-5041-40AA-A096-FE0FF59A3486}" type="pres">
      <dgm:prSet presAssocID="{62A4B3A2-1299-465B-9730-CE82D297F855}" presName="nodeRect" presStyleLbl="alignNode1" presStyleIdx="2" presStyleCnt="5">
        <dgm:presLayoutVars>
          <dgm:bulletEnabled val="1"/>
        </dgm:presLayoutVars>
      </dgm:prSet>
      <dgm:spPr/>
    </dgm:pt>
    <dgm:pt modelId="{1135B964-4BE4-483F-8DFB-D2667C77AFEB}" type="pres">
      <dgm:prSet presAssocID="{D7E86DEF-6772-428D-9438-C0072F627494}" presName="sibTrans" presStyleCnt="0"/>
      <dgm:spPr/>
    </dgm:pt>
    <dgm:pt modelId="{6AA6BADB-11F2-46C3-B96A-A8124AB87E17}" type="pres">
      <dgm:prSet presAssocID="{AEE21477-4970-4F8F-9742-CE0298F1FF11}" presName="compositeNode" presStyleCnt="0">
        <dgm:presLayoutVars>
          <dgm:bulletEnabled val="1"/>
        </dgm:presLayoutVars>
      </dgm:prSet>
      <dgm:spPr/>
    </dgm:pt>
    <dgm:pt modelId="{F2D61537-0A69-42AF-82BB-AA1B05EB4B09}" type="pres">
      <dgm:prSet presAssocID="{AEE21477-4970-4F8F-9742-CE0298F1FF11}" presName="bgRect" presStyleLbl="alignNode1" presStyleIdx="3" presStyleCnt="5"/>
      <dgm:spPr/>
    </dgm:pt>
    <dgm:pt modelId="{61CC2D3F-8E8F-47E1-8EEC-7606852174F5}" type="pres">
      <dgm:prSet presAssocID="{52E4EF70-1B7E-4055-BB03-D57A4EABE147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9739A9AA-5DEF-4844-AD5F-D90701CCD1FD}" type="pres">
      <dgm:prSet presAssocID="{AEE21477-4970-4F8F-9742-CE0298F1FF11}" presName="nodeRect" presStyleLbl="alignNode1" presStyleIdx="3" presStyleCnt="5">
        <dgm:presLayoutVars>
          <dgm:bulletEnabled val="1"/>
        </dgm:presLayoutVars>
      </dgm:prSet>
      <dgm:spPr/>
    </dgm:pt>
    <dgm:pt modelId="{E9E18AE4-CDD1-4FDE-901C-954AF392525F}" type="pres">
      <dgm:prSet presAssocID="{52E4EF70-1B7E-4055-BB03-D57A4EABE147}" presName="sibTrans" presStyleCnt="0"/>
      <dgm:spPr/>
    </dgm:pt>
    <dgm:pt modelId="{6DAECD67-F4B0-4B64-AAE0-FB8BAF61BE33}" type="pres">
      <dgm:prSet presAssocID="{38C841AD-A6D4-4D27-AA0E-A5E8D72A6DCE}" presName="compositeNode" presStyleCnt="0">
        <dgm:presLayoutVars>
          <dgm:bulletEnabled val="1"/>
        </dgm:presLayoutVars>
      </dgm:prSet>
      <dgm:spPr/>
    </dgm:pt>
    <dgm:pt modelId="{5AE07BF6-29C5-4EB0-99C4-7988319EC6A5}" type="pres">
      <dgm:prSet presAssocID="{38C841AD-A6D4-4D27-AA0E-A5E8D72A6DCE}" presName="bgRect" presStyleLbl="alignNode1" presStyleIdx="4" presStyleCnt="5"/>
      <dgm:spPr/>
    </dgm:pt>
    <dgm:pt modelId="{8B8A7014-FD98-45A4-828E-82DAF92508B2}" type="pres">
      <dgm:prSet presAssocID="{CCB68A85-62B5-4152-A290-9FCC0613F681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01B90F59-172D-40A0-BAD2-BF16385034AC}" type="pres">
      <dgm:prSet presAssocID="{38C841AD-A6D4-4D27-AA0E-A5E8D72A6DCE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261C8A16-F54E-4F96-BD60-19FFAA20883C}" srcId="{F688C550-6376-4576-9E56-1E58E77A6866}" destId="{3D886991-B26C-4C14-A63D-CC5702A9967E}" srcOrd="1" destOrd="0" parTransId="{76C91556-BA61-44B5-9BFC-A05B7E7FD9F3}" sibTransId="{28CF2EC7-B83E-4BD2-8960-8C925E4D739A}"/>
    <dgm:cxn modelId="{0BA9FA33-F465-446A-BB22-53164AF17B56}" type="presOf" srcId="{E632F076-301A-47F9-9E6B-7D1335FDBD9B}" destId="{E9578684-4C26-41B5-8F6C-94410E671334}" srcOrd="1" destOrd="0" presId="urn:microsoft.com/office/officeart/2016/7/layout/LinearBlockProcessNumbered"/>
    <dgm:cxn modelId="{818A6C38-5FE9-49C6-B63E-8F0240980D26}" type="presOf" srcId="{F688C550-6376-4576-9E56-1E58E77A6866}" destId="{531795B9-CC50-45A9-AA02-9021B9B49AAD}" srcOrd="0" destOrd="0" presId="urn:microsoft.com/office/officeart/2016/7/layout/LinearBlockProcessNumbered"/>
    <dgm:cxn modelId="{C8637C50-400B-428D-99CC-1DAA59B8D25E}" type="presOf" srcId="{AEE21477-4970-4F8F-9742-CE0298F1FF11}" destId="{9739A9AA-5DEF-4844-AD5F-D90701CCD1FD}" srcOrd="1" destOrd="0" presId="urn:microsoft.com/office/officeart/2016/7/layout/LinearBlockProcessNumbered"/>
    <dgm:cxn modelId="{B01A005B-811C-40B0-9736-26DD32ABDC5F}" srcId="{F688C550-6376-4576-9E56-1E58E77A6866}" destId="{38C841AD-A6D4-4D27-AA0E-A5E8D72A6DCE}" srcOrd="4" destOrd="0" parTransId="{D9CB811B-479C-4CD2-981F-D7199D3D5654}" sibTransId="{CCB68A85-62B5-4152-A290-9FCC0613F681}"/>
    <dgm:cxn modelId="{7A1FD66C-37D9-43E5-886B-940297492B12}" type="presOf" srcId="{28CF2EC7-B83E-4BD2-8960-8C925E4D739A}" destId="{F74D04EB-1FF9-46C1-92BE-E1EF8E3B0EBF}" srcOrd="0" destOrd="0" presId="urn:microsoft.com/office/officeart/2016/7/layout/LinearBlockProcessNumbered"/>
    <dgm:cxn modelId="{F1307679-20BB-4673-83CB-53B0E9187968}" srcId="{F688C550-6376-4576-9E56-1E58E77A6866}" destId="{E632F076-301A-47F9-9E6B-7D1335FDBD9B}" srcOrd="0" destOrd="0" parTransId="{BC759E31-DD76-4A3C-A2C1-0E47F160B50C}" sibTransId="{838F8F23-344D-4B3E-B736-7BA893F199F3}"/>
    <dgm:cxn modelId="{89885F84-C4AB-4F09-A74B-8FB4BABAADAB}" type="presOf" srcId="{38C841AD-A6D4-4D27-AA0E-A5E8D72A6DCE}" destId="{01B90F59-172D-40A0-BAD2-BF16385034AC}" srcOrd="1" destOrd="0" presId="urn:microsoft.com/office/officeart/2016/7/layout/LinearBlockProcessNumbered"/>
    <dgm:cxn modelId="{0AB52995-8D86-481E-BCBD-6767DEB26905}" type="presOf" srcId="{62A4B3A2-1299-465B-9730-CE82D297F855}" destId="{E7DC6D64-5041-40AA-A096-FE0FF59A3486}" srcOrd="1" destOrd="0" presId="urn:microsoft.com/office/officeart/2016/7/layout/LinearBlockProcessNumbered"/>
    <dgm:cxn modelId="{8C302AA4-73EF-4E59-BDAC-F40E05C3A723}" type="presOf" srcId="{838F8F23-344D-4B3E-B736-7BA893F199F3}" destId="{6C1262EC-9618-48B1-B840-9BFA7BEA4BDB}" srcOrd="0" destOrd="0" presId="urn:microsoft.com/office/officeart/2016/7/layout/LinearBlockProcessNumbered"/>
    <dgm:cxn modelId="{F9A438AA-9675-45EA-9E9F-0A3CB038F48D}" srcId="{F688C550-6376-4576-9E56-1E58E77A6866}" destId="{AEE21477-4970-4F8F-9742-CE0298F1FF11}" srcOrd="3" destOrd="0" parTransId="{64BAA642-F73E-45AA-A1F5-F74B8080FBED}" sibTransId="{52E4EF70-1B7E-4055-BB03-D57A4EABE147}"/>
    <dgm:cxn modelId="{A120DAAC-D405-4DD7-BF91-875D4C21B3FF}" type="presOf" srcId="{AEE21477-4970-4F8F-9742-CE0298F1FF11}" destId="{F2D61537-0A69-42AF-82BB-AA1B05EB4B09}" srcOrd="0" destOrd="0" presId="urn:microsoft.com/office/officeart/2016/7/layout/LinearBlockProcessNumbered"/>
    <dgm:cxn modelId="{F27C13B4-53CD-4709-B2DC-E7756055D086}" type="presOf" srcId="{62A4B3A2-1299-465B-9730-CE82D297F855}" destId="{E6D04D9C-D9BC-4297-A4E5-F0F1EF102699}" srcOrd="0" destOrd="0" presId="urn:microsoft.com/office/officeart/2016/7/layout/LinearBlockProcessNumbered"/>
    <dgm:cxn modelId="{5F21C9BD-2A20-46FB-970F-CC14E8B57F5B}" type="presOf" srcId="{38C841AD-A6D4-4D27-AA0E-A5E8D72A6DCE}" destId="{5AE07BF6-29C5-4EB0-99C4-7988319EC6A5}" srcOrd="0" destOrd="0" presId="urn:microsoft.com/office/officeart/2016/7/layout/LinearBlockProcessNumbered"/>
    <dgm:cxn modelId="{7A4F28CA-43C7-403F-9A1F-B102F9C9C62D}" type="presOf" srcId="{E632F076-301A-47F9-9E6B-7D1335FDBD9B}" destId="{C7EAA616-0FD4-4E46-BAA7-490FF211FDC0}" srcOrd="0" destOrd="0" presId="urn:microsoft.com/office/officeart/2016/7/layout/LinearBlockProcessNumbered"/>
    <dgm:cxn modelId="{71350DD6-68F2-41B8-BA18-8EAE2E600D9B}" type="presOf" srcId="{3D886991-B26C-4C14-A63D-CC5702A9967E}" destId="{A783B57E-C916-4917-916E-FB65FDE9E4E3}" srcOrd="0" destOrd="0" presId="urn:microsoft.com/office/officeart/2016/7/layout/LinearBlockProcessNumbered"/>
    <dgm:cxn modelId="{968C56D7-A09C-463B-8156-FF286A63AD6C}" type="presOf" srcId="{52E4EF70-1B7E-4055-BB03-D57A4EABE147}" destId="{61CC2D3F-8E8F-47E1-8EEC-7606852174F5}" srcOrd="0" destOrd="0" presId="urn:microsoft.com/office/officeart/2016/7/layout/LinearBlockProcessNumbered"/>
    <dgm:cxn modelId="{35FFD9E3-7CD6-4DE7-9B10-B624AC114BD9}" type="presOf" srcId="{CCB68A85-62B5-4152-A290-9FCC0613F681}" destId="{8B8A7014-FD98-45A4-828E-82DAF92508B2}" srcOrd="0" destOrd="0" presId="urn:microsoft.com/office/officeart/2016/7/layout/LinearBlockProcessNumbered"/>
    <dgm:cxn modelId="{BC2D8EEC-C6E1-4ECF-A061-A0F7A40055F6}" type="presOf" srcId="{D7E86DEF-6772-428D-9438-C0072F627494}" destId="{BDA42989-E4C7-4FCD-AD72-D03B2D5DC4A4}" srcOrd="0" destOrd="0" presId="urn:microsoft.com/office/officeart/2016/7/layout/LinearBlockProcessNumbered"/>
    <dgm:cxn modelId="{F6E53FF1-8D43-4B6E-BEB7-39541D37FB9B}" srcId="{F688C550-6376-4576-9E56-1E58E77A6866}" destId="{62A4B3A2-1299-465B-9730-CE82D297F855}" srcOrd="2" destOrd="0" parTransId="{2EECA67F-345C-46A1-8786-1942B0211C8E}" sibTransId="{D7E86DEF-6772-428D-9438-C0072F627494}"/>
    <dgm:cxn modelId="{F4BAD6F9-EC6C-46D5-9ED4-FCD1DB53E517}" type="presOf" srcId="{3D886991-B26C-4C14-A63D-CC5702A9967E}" destId="{3996CEE5-32FB-4536-96CC-11B92D696C3B}" srcOrd="1" destOrd="0" presId="urn:microsoft.com/office/officeart/2016/7/layout/LinearBlockProcessNumbered"/>
    <dgm:cxn modelId="{7B5D1BCB-B061-407F-8134-BE6AA19066BA}" type="presParOf" srcId="{531795B9-CC50-45A9-AA02-9021B9B49AAD}" destId="{15162C79-6B81-4904-9A02-3BFA98D78F5E}" srcOrd="0" destOrd="0" presId="urn:microsoft.com/office/officeart/2016/7/layout/LinearBlockProcessNumbered"/>
    <dgm:cxn modelId="{B38EF3D3-C143-47F2-988C-74D98B7EE5B5}" type="presParOf" srcId="{15162C79-6B81-4904-9A02-3BFA98D78F5E}" destId="{C7EAA616-0FD4-4E46-BAA7-490FF211FDC0}" srcOrd="0" destOrd="0" presId="urn:microsoft.com/office/officeart/2016/7/layout/LinearBlockProcessNumbered"/>
    <dgm:cxn modelId="{342DCFB0-6CCF-4308-BD6E-25B64EFF31B0}" type="presParOf" srcId="{15162C79-6B81-4904-9A02-3BFA98D78F5E}" destId="{6C1262EC-9618-48B1-B840-9BFA7BEA4BDB}" srcOrd="1" destOrd="0" presId="urn:microsoft.com/office/officeart/2016/7/layout/LinearBlockProcessNumbered"/>
    <dgm:cxn modelId="{5778DA4A-ACF0-42CF-81BF-650B94880FEA}" type="presParOf" srcId="{15162C79-6B81-4904-9A02-3BFA98D78F5E}" destId="{E9578684-4C26-41B5-8F6C-94410E671334}" srcOrd="2" destOrd="0" presId="urn:microsoft.com/office/officeart/2016/7/layout/LinearBlockProcessNumbered"/>
    <dgm:cxn modelId="{83A7BE0C-CE10-464A-A6F1-6A336AB7A8B0}" type="presParOf" srcId="{531795B9-CC50-45A9-AA02-9021B9B49AAD}" destId="{55C9B9B0-1434-46EF-B712-064E19E2BF24}" srcOrd="1" destOrd="0" presId="urn:microsoft.com/office/officeart/2016/7/layout/LinearBlockProcessNumbered"/>
    <dgm:cxn modelId="{65165E41-940F-4F5C-8C1E-866617E6098B}" type="presParOf" srcId="{531795B9-CC50-45A9-AA02-9021B9B49AAD}" destId="{D6641C0A-826D-445E-82AC-9E15D5B3E609}" srcOrd="2" destOrd="0" presId="urn:microsoft.com/office/officeart/2016/7/layout/LinearBlockProcessNumbered"/>
    <dgm:cxn modelId="{6A5A3EBB-63E1-44B6-B989-2B32E7225B68}" type="presParOf" srcId="{D6641C0A-826D-445E-82AC-9E15D5B3E609}" destId="{A783B57E-C916-4917-916E-FB65FDE9E4E3}" srcOrd="0" destOrd="0" presId="urn:microsoft.com/office/officeart/2016/7/layout/LinearBlockProcessNumbered"/>
    <dgm:cxn modelId="{5053B440-BFE9-4015-AB4B-569BE542F117}" type="presParOf" srcId="{D6641C0A-826D-445E-82AC-9E15D5B3E609}" destId="{F74D04EB-1FF9-46C1-92BE-E1EF8E3B0EBF}" srcOrd="1" destOrd="0" presId="urn:microsoft.com/office/officeart/2016/7/layout/LinearBlockProcessNumbered"/>
    <dgm:cxn modelId="{BFDE80AF-64B2-4CA0-9A72-A63A5832D79B}" type="presParOf" srcId="{D6641C0A-826D-445E-82AC-9E15D5B3E609}" destId="{3996CEE5-32FB-4536-96CC-11B92D696C3B}" srcOrd="2" destOrd="0" presId="urn:microsoft.com/office/officeart/2016/7/layout/LinearBlockProcessNumbered"/>
    <dgm:cxn modelId="{6AEA220C-9C51-426F-9A38-4F08B390B7CB}" type="presParOf" srcId="{531795B9-CC50-45A9-AA02-9021B9B49AAD}" destId="{99DB2C07-0659-4D90-8AED-29F8E2240563}" srcOrd="3" destOrd="0" presId="urn:microsoft.com/office/officeart/2016/7/layout/LinearBlockProcessNumbered"/>
    <dgm:cxn modelId="{55B369F4-2965-4FAB-A76C-E135900D978D}" type="presParOf" srcId="{531795B9-CC50-45A9-AA02-9021B9B49AAD}" destId="{BBBB0462-1AFD-4C2C-86AE-992F637361A3}" srcOrd="4" destOrd="0" presId="urn:microsoft.com/office/officeart/2016/7/layout/LinearBlockProcessNumbered"/>
    <dgm:cxn modelId="{93AC8281-FBBE-4A0E-8ADA-0206042DC3AE}" type="presParOf" srcId="{BBBB0462-1AFD-4C2C-86AE-992F637361A3}" destId="{E6D04D9C-D9BC-4297-A4E5-F0F1EF102699}" srcOrd="0" destOrd="0" presId="urn:microsoft.com/office/officeart/2016/7/layout/LinearBlockProcessNumbered"/>
    <dgm:cxn modelId="{B53ED923-D3FD-42DC-A533-A1701A15B799}" type="presParOf" srcId="{BBBB0462-1AFD-4C2C-86AE-992F637361A3}" destId="{BDA42989-E4C7-4FCD-AD72-D03B2D5DC4A4}" srcOrd="1" destOrd="0" presId="urn:microsoft.com/office/officeart/2016/7/layout/LinearBlockProcessNumbered"/>
    <dgm:cxn modelId="{6BD15A90-56C3-417C-A604-8A34D1B19A7D}" type="presParOf" srcId="{BBBB0462-1AFD-4C2C-86AE-992F637361A3}" destId="{E7DC6D64-5041-40AA-A096-FE0FF59A3486}" srcOrd="2" destOrd="0" presId="urn:microsoft.com/office/officeart/2016/7/layout/LinearBlockProcessNumbered"/>
    <dgm:cxn modelId="{1434B320-60F5-4808-B140-0438FF039B40}" type="presParOf" srcId="{531795B9-CC50-45A9-AA02-9021B9B49AAD}" destId="{1135B964-4BE4-483F-8DFB-D2667C77AFEB}" srcOrd="5" destOrd="0" presId="urn:microsoft.com/office/officeart/2016/7/layout/LinearBlockProcessNumbered"/>
    <dgm:cxn modelId="{EFE9BFAD-6E7B-47D8-A587-2D93281F0337}" type="presParOf" srcId="{531795B9-CC50-45A9-AA02-9021B9B49AAD}" destId="{6AA6BADB-11F2-46C3-B96A-A8124AB87E17}" srcOrd="6" destOrd="0" presId="urn:microsoft.com/office/officeart/2016/7/layout/LinearBlockProcessNumbered"/>
    <dgm:cxn modelId="{3DEC37D5-3711-4629-BE7E-B86995F9B056}" type="presParOf" srcId="{6AA6BADB-11F2-46C3-B96A-A8124AB87E17}" destId="{F2D61537-0A69-42AF-82BB-AA1B05EB4B09}" srcOrd="0" destOrd="0" presId="urn:microsoft.com/office/officeart/2016/7/layout/LinearBlockProcessNumbered"/>
    <dgm:cxn modelId="{73DFAE4E-0084-4155-9398-9379EE552C6B}" type="presParOf" srcId="{6AA6BADB-11F2-46C3-B96A-A8124AB87E17}" destId="{61CC2D3F-8E8F-47E1-8EEC-7606852174F5}" srcOrd="1" destOrd="0" presId="urn:microsoft.com/office/officeart/2016/7/layout/LinearBlockProcessNumbered"/>
    <dgm:cxn modelId="{4428E9A5-7E29-4C2D-88D5-C598F41B558A}" type="presParOf" srcId="{6AA6BADB-11F2-46C3-B96A-A8124AB87E17}" destId="{9739A9AA-5DEF-4844-AD5F-D90701CCD1FD}" srcOrd="2" destOrd="0" presId="urn:microsoft.com/office/officeart/2016/7/layout/LinearBlockProcessNumbered"/>
    <dgm:cxn modelId="{99167784-7285-48D3-A703-827FA524D611}" type="presParOf" srcId="{531795B9-CC50-45A9-AA02-9021B9B49AAD}" destId="{E9E18AE4-CDD1-4FDE-901C-954AF392525F}" srcOrd="7" destOrd="0" presId="urn:microsoft.com/office/officeart/2016/7/layout/LinearBlockProcessNumbered"/>
    <dgm:cxn modelId="{DB5521C7-AEE1-40A5-A717-D4389281DFB6}" type="presParOf" srcId="{531795B9-CC50-45A9-AA02-9021B9B49AAD}" destId="{6DAECD67-F4B0-4B64-AAE0-FB8BAF61BE33}" srcOrd="8" destOrd="0" presId="urn:microsoft.com/office/officeart/2016/7/layout/LinearBlockProcessNumbered"/>
    <dgm:cxn modelId="{530155C3-EFE6-4EC8-ADF9-452985931596}" type="presParOf" srcId="{6DAECD67-F4B0-4B64-AAE0-FB8BAF61BE33}" destId="{5AE07BF6-29C5-4EB0-99C4-7988319EC6A5}" srcOrd="0" destOrd="0" presId="urn:microsoft.com/office/officeart/2016/7/layout/LinearBlockProcessNumbered"/>
    <dgm:cxn modelId="{DD5A5D83-971E-464F-A82C-209376DE5E75}" type="presParOf" srcId="{6DAECD67-F4B0-4B64-AAE0-FB8BAF61BE33}" destId="{8B8A7014-FD98-45A4-828E-82DAF92508B2}" srcOrd="1" destOrd="0" presId="urn:microsoft.com/office/officeart/2016/7/layout/LinearBlockProcessNumbered"/>
    <dgm:cxn modelId="{40BE2CDA-8D5E-41D8-9779-53DEDBBAD494}" type="presParOf" srcId="{6DAECD67-F4B0-4B64-AAE0-FB8BAF61BE33}" destId="{01B90F59-172D-40A0-BAD2-BF16385034A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14CF1-292F-4877-97C8-4B627CBA0672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FCCDC6-12DC-4A23-97C8-00A619C67C69}">
      <dgm:prSet custT="1"/>
      <dgm:spPr/>
      <dgm:t>
        <a:bodyPr/>
        <a:lstStyle/>
        <a:p>
          <a:pPr algn="l"/>
          <a:r>
            <a:rPr lang="en-US" sz="1400" b="0" i="0" dirty="0">
              <a:solidFill>
                <a:schemeClr val="bg2">
                  <a:lumMod val="10000"/>
                </a:schemeClr>
              </a:solidFill>
            </a:rPr>
            <a:t>Email our Broker Services Department @ </a:t>
          </a:r>
          <a:r>
            <a:rPr lang="en-US" sz="1400" b="0" i="0" dirty="0">
              <a:hlinkClick xmlns:r="http://schemas.openxmlformats.org/officeDocument/2006/relationships" r:id="rId1"/>
            </a:rPr>
            <a:t>brokerservices@glic.com</a:t>
          </a:r>
          <a:endParaRPr lang="en-US" sz="1400" b="0" i="0" dirty="0"/>
        </a:p>
        <a:p>
          <a:pPr algn="l"/>
          <a:r>
            <a:rPr lang="en-US" sz="1400" b="0" i="0" u="sng" dirty="0">
              <a:solidFill>
                <a:schemeClr val="bg2">
                  <a:lumMod val="10000"/>
                </a:schemeClr>
              </a:solidFill>
            </a:rPr>
            <a:t>Individual Broker</a:t>
          </a:r>
          <a:r>
            <a:rPr lang="en-US" sz="1400" b="0" i="0" dirty="0">
              <a:solidFill>
                <a:schemeClr val="bg2">
                  <a:lumMod val="10000"/>
                </a:schemeClr>
              </a:solidFill>
            </a:rPr>
            <a:t>			</a:t>
          </a:r>
          <a:r>
            <a:rPr lang="en-US" sz="1400" b="0" i="0" u="sng" dirty="0">
              <a:solidFill>
                <a:schemeClr val="bg2">
                  <a:lumMod val="10000"/>
                </a:schemeClr>
              </a:solidFill>
            </a:rPr>
            <a:t>Agency</a:t>
          </a:r>
        </a:p>
        <a:p>
          <a:pPr algn="l"/>
          <a:r>
            <a:rPr lang="en-US" sz="1400" dirty="0">
              <a:solidFill>
                <a:schemeClr val="bg2">
                  <a:lumMod val="10000"/>
                </a:schemeClr>
              </a:solidFill>
            </a:rPr>
            <a:t>First Name			First Name</a:t>
          </a:r>
        </a:p>
        <a:p>
          <a:pPr algn="l"/>
          <a:r>
            <a:rPr lang="en-US" sz="1400" dirty="0">
              <a:solidFill>
                <a:schemeClr val="bg2">
                  <a:lumMod val="10000"/>
                </a:schemeClr>
              </a:solidFill>
            </a:rPr>
            <a:t>Last Name			Last Name</a:t>
          </a:r>
        </a:p>
        <a:p>
          <a:pPr algn="l"/>
          <a:r>
            <a:rPr lang="en-US" sz="1400" dirty="0">
              <a:solidFill>
                <a:schemeClr val="bg2">
                  <a:lumMod val="10000"/>
                </a:schemeClr>
              </a:solidFill>
            </a:rPr>
            <a:t>SSN/Tax ID			Tax ID</a:t>
          </a:r>
        </a:p>
        <a:p>
          <a:pPr algn="l"/>
          <a:r>
            <a:rPr lang="en-US" sz="1400" dirty="0">
              <a:solidFill>
                <a:schemeClr val="bg2">
                  <a:lumMod val="10000"/>
                </a:schemeClr>
              </a:solidFill>
            </a:rPr>
            <a:t>Email address			Email Address</a:t>
          </a:r>
        </a:p>
      </dgm:t>
    </dgm:pt>
    <dgm:pt modelId="{D891D4F8-48B2-4C7B-9270-3E7F4C0F96A3}" type="parTrans" cxnId="{4286FBB6-F991-4627-8A07-F51A325964AB}">
      <dgm:prSet/>
      <dgm:spPr/>
      <dgm:t>
        <a:bodyPr/>
        <a:lstStyle/>
        <a:p>
          <a:endParaRPr lang="en-US"/>
        </a:p>
      </dgm:t>
    </dgm:pt>
    <dgm:pt modelId="{FCB4B2E5-DDB2-4386-A986-5D409DE3399E}" type="sibTrans" cxnId="{4286FBB6-F991-4627-8A07-F51A325964AB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DC31217F-A67E-4B96-A705-5CBB5185DC89}">
      <dgm:prSet custT="1"/>
      <dgm:spPr/>
      <dgm:t>
        <a:bodyPr/>
        <a:lstStyle/>
        <a:p>
          <a:r>
            <a:rPr lang="en-US" sz="2800" b="0" i="0" dirty="0">
              <a:solidFill>
                <a:schemeClr val="bg2">
                  <a:lumMod val="10000"/>
                </a:schemeClr>
              </a:solidFill>
            </a:rPr>
            <a:t>Contact our Customer Care Team @ 1-844-561-5600 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205C068E-4C14-4305-BF3D-0C3D0EAA4B55}" type="parTrans" cxnId="{B25848C1-5442-4908-BAB5-7E27DC45F79B}">
      <dgm:prSet/>
      <dgm:spPr/>
      <dgm:t>
        <a:bodyPr/>
        <a:lstStyle/>
        <a:p>
          <a:endParaRPr lang="en-US"/>
        </a:p>
      </dgm:t>
    </dgm:pt>
    <dgm:pt modelId="{E1A077B3-9AA9-472E-B829-89C6A507EDD2}" type="sibTrans" cxnId="{B25848C1-5442-4908-BAB5-7E27DC45F79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769D90B-AEDF-444F-A3B6-BE7BDC97C97B}">
      <dgm:prSet/>
      <dgm:spPr/>
      <dgm:t>
        <a:bodyPr/>
        <a:lstStyle/>
        <a:p>
          <a:pPr algn="l"/>
          <a:endParaRPr lang="en-US" sz="900"/>
        </a:p>
      </dgm:t>
    </dgm:pt>
    <dgm:pt modelId="{26F29C4E-A672-4B92-88F8-AA9EA7F7DA25}" type="parTrans" cxnId="{0A2DAB11-EDEB-46C8-B55A-E98962672E80}">
      <dgm:prSet/>
      <dgm:spPr/>
      <dgm:t>
        <a:bodyPr/>
        <a:lstStyle/>
        <a:p>
          <a:endParaRPr lang="en-US"/>
        </a:p>
      </dgm:t>
    </dgm:pt>
    <dgm:pt modelId="{5BF69DF9-766D-4378-AAE0-1A4F2B84E533}" type="sibTrans" cxnId="{0A2DAB11-EDEB-46C8-B55A-E98962672E80}">
      <dgm:prSet/>
      <dgm:spPr/>
      <dgm:t>
        <a:bodyPr/>
        <a:lstStyle/>
        <a:p>
          <a:endParaRPr lang="en-US"/>
        </a:p>
      </dgm:t>
    </dgm:pt>
    <dgm:pt modelId="{ABAA276A-7127-47C6-AA83-8EE2C35F31D5}">
      <dgm:prSet/>
      <dgm:spPr/>
      <dgm:t>
        <a:bodyPr/>
        <a:lstStyle/>
        <a:p>
          <a:pPr algn="l"/>
          <a:endParaRPr lang="en-US" sz="900" dirty="0"/>
        </a:p>
      </dgm:t>
    </dgm:pt>
    <dgm:pt modelId="{76946DF6-1A32-4E33-BAC3-4F74516A4032}" type="parTrans" cxnId="{4BBA9407-93F4-4F8B-9CFD-EC638057AC53}">
      <dgm:prSet/>
      <dgm:spPr/>
      <dgm:t>
        <a:bodyPr/>
        <a:lstStyle/>
        <a:p>
          <a:endParaRPr lang="en-US"/>
        </a:p>
      </dgm:t>
    </dgm:pt>
    <dgm:pt modelId="{E7FCD4A0-F0B8-45AE-94FF-FFBB09100B20}" type="sibTrans" cxnId="{4BBA9407-93F4-4F8B-9CFD-EC638057AC53}">
      <dgm:prSet/>
      <dgm:spPr/>
      <dgm:t>
        <a:bodyPr/>
        <a:lstStyle/>
        <a:p>
          <a:endParaRPr lang="en-US"/>
        </a:p>
      </dgm:t>
    </dgm:pt>
    <dgm:pt modelId="{8808A28A-79B8-44D6-A4B0-9EA2E958D462}">
      <dgm:prSet/>
      <dgm:spPr/>
      <dgm:t>
        <a:bodyPr/>
        <a:lstStyle/>
        <a:p>
          <a:pPr algn="l"/>
          <a:endParaRPr lang="en-US" sz="900"/>
        </a:p>
      </dgm:t>
    </dgm:pt>
    <dgm:pt modelId="{3B79FD3E-8645-41C1-B6D9-A3DE1DAD800B}" type="parTrans" cxnId="{94A0C2A8-A7CF-404A-B79C-CDC21056CC54}">
      <dgm:prSet/>
      <dgm:spPr/>
      <dgm:t>
        <a:bodyPr/>
        <a:lstStyle/>
        <a:p>
          <a:endParaRPr lang="en-US"/>
        </a:p>
      </dgm:t>
    </dgm:pt>
    <dgm:pt modelId="{861FED57-9F6E-45E2-8510-E7644ED02826}" type="sibTrans" cxnId="{94A0C2A8-A7CF-404A-B79C-CDC21056CC54}">
      <dgm:prSet/>
      <dgm:spPr/>
      <dgm:t>
        <a:bodyPr/>
        <a:lstStyle/>
        <a:p>
          <a:endParaRPr lang="en-US"/>
        </a:p>
      </dgm:t>
    </dgm:pt>
    <dgm:pt modelId="{0EE390C1-A7B1-40B5-A8A4-482EB47735EA}" type="pres">
      <dgm:prSet presAssocID="{1D414CF1-292F-4877-97C8-4B627CBA0672}" presName="Name0" presStyleCnt="0">
        <dgm:presLayoutVars>
          <dgm:animLvl val="lvl"/>
          <dgm:resizeHandles val="exact"/>
        </dgm:presLayoutVars>
      </dgm:prSet>
      <dgm:spPr/>
    </dgm:pt>
    <dgm:pt modelId="{18493E62-56B2-493C-98AC-148C17916E88}" type="pres">
      <dgm:prSet presAssocID="{BCFCCDC6-12DC-4A23-97C8-00A619C67C69}" presName="compositeNode" presStyleCnt="0">
        <dgm:presLayoutVars>
          <dgm:bulletEnabled val="1"/>
        </dgm:presLayoutVars>
      </dgm:prSet>
      <dgm:spPr/>
    </dgm:pt>
    <dgm:pt modelId="{6D4F4250-F60A-461A-9491-E51BFF8508AD}" type="pres">
      <dgm:prSet presAssocID="{BCFCCDC6-12DC-4A23-97C8-00A619C67C69}" presName="bgRect" presStyleLbl="bgAccFollowNode1" presStyleIdx="0" presStyleCnt="2" custScaleX="140907" custLinFactNeighborX="-26" custLinFactNeighborY="-1149"/>
      <dgm:spPr/>
    </dgm:pt>
    <dgm:pt modelId="{8370C7D6-DB71-4959-99FA-CFFFD7493A83}" type="pres">
      <dgm:prSet presAssocID="{FCB4B2E5-DDB2-4386-A986-5D409DE3399E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FB266734-1951-4349-9949-64A143A5D34A}" type="pres">
      <dgm:prSet presAssocID="{BCFCCDC6-12DC-4A23-97C8-00A619C67C69}" presName="bottomLine" presStyleLbl="alignNode1" presStyleIdx="1" presStyleCnt="4">
        <dgm:presLayoutVars/>
      </dgm:prSet>
      <dgm:spPr/>
    </dgm:pt>
    <dgm:pt modelId="{B90FD4B1-37F8-4922-A181-B0BB1D0C0BCD}" type="pres">
      <dgm:prSet presAssocID="{BCFCCDC6-12DC-4A23-97C8-00A619C67C69}" presName="nodeText" presStyleLbl="bgAccFollowNode1" presStyleIdx="0" presStyleCnt="2">
        <dgm:presLayoutVars>
          <dgm:bulletEnabled val="1"/>
        </dgm:presLayoutVars>
      </dgm:prSet>
      <dgm:spPr/>
    </dgm:pt>
    <dgm:pt modelId="{E89425B0-DA72-45D7-B33E-186571C056A9}" type="pres">
      <dgm:prSet presAssocID="{FCB4B2E5-DDB2-4386-A986-5D409DE3399E}" presName="sibTrans" presStyleCnt="0"/>
      <dgm:spPr/>
    </dgm:pt>
    <dgm:pt modelId="{C1B4BA44-2538-4540-9556-EB6DC3F216CB}" type="pres">
      <dgm:prSet presAssocID="{DC31217F-A67E-4B96-A705-5CBB5185DC89}" presName="compositeNode" presStyleCnt="0">
        <dgm:presLayoutVars>
          <dgm:bulletEnabled val="1"/>
        </dgm:presLayoutVars>
      </dgm:prSet>
      <dgm:spPr/>
    </dgm:pt>
    <dgm:pt modelId="{69FA61DA-8DE2-42B2-9132-646E3A367E4B}" type="pres">
      <dgm:prSet presAssocID="{DC31217F-A67E-4B96-A705-5CBB5185DC89}" presName="bgRect" presStyleLbl="bgAccFollowNode1" presStyleIdx="1" presStyleCnt="2" custScaleX="143599"/>
      <dgm:spPr/>
    </dgm:pt>
    <dgm:pt modelId="{D3C0FC87-63F5-4E48-A70D-FC22D703C402}" type="pres">
      <dgm:prSet presAssocID="{E1A077B3-9AA9-472E-B829-89C6A507EDD2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76F854A0-440D-402B-B8DD-78E1083F6589}" type="pres">
      <dgm:prSet presAssocID="{DC31217F-A67E-4B96-A705-5CBB5185DC89}" presName="bottomLine" presStyleLbl="alignNode1" presStyleIdx="3" presStyleCnt="4">
        <dgm:presLayoutVars/>
      </dgm:prSet>
      <dgm:spPr/>
    </dgm:pt>
    <dgm:pt modelId="{CBA6EB4C-5D82-4C45-8C94-116E389D7A68}" type="pres">
      <dgm:prSet presAssocID="{DC31217F-A67E-4B96-A705-5CBB5185DC89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4BBA9407-93F4-4F8B-9CFD-EC638057AC53}" srcId="{BCFCCDC6-12DC-4A23-97C8-00A619C67C69}" destId="{ABAA276A-7127-47C6-AA83-8EE2C35F31D5}" srcOrd="0" destOrd="0" parTransId="{76946DF6-1A32-4E33-BAC3-4F74516A4032}" sibTransId="{E7FCD4A0-F0B8-45AE-94FF-FFBB09100B20}"/>
    <dgm:cxn modelId="{32D4A70D-BE0E-49B6-847B-7C606D2AA769}" type="presOf" srcId="{1D414CF1-292F-4877-97C8-4B627CBA0672}" destId="{0EE390C1-A7B1-40B5-A8A4-482EB47735EA}" srcOrd="0" destOrd="0" presId="urn:microsoft.com/office/officeart/2016/7/layout/BasicLinearProcessNumbered"/>
    <dgm:cxn modelId="{0A2DAB11-EDEB-46C8-B55A-E98962672E80}" srcId="{BCFCCDC6-12DC-4A23-97C8-00A619C67C69}" destId="{6769D90B-AEDF-444F-A3B6-BE7BDC97C97B}" srcOrd="1" destOrd="0" parTransId="{26F29C4E-A672-4B92-88F8-AA9EA7F7DA25}" sibTransId="{5BF69DF9-766D-4378-AAE0-1A4F2B84E533}"/>
    <dgm:cxn modelId="{48337212-3018-4DE3-A59A-33D69C1386E4}" type="presOf" srcId="{DC31217F-A67E-4B96-A705-5CBB5185DC89}" destId="{CBA6EB4C-5D82-4C45-8C94-116E389D7A68}" srcOrd="1" destOrd="0" presId="urn:microsoft.com/office/officeart/2016/7/layout/BasicLinearProcessNumbered"/>
    <dgm:cxn modelId="{3F16C849-5B19-414B-B3D2-7D0FF02FC60A}" type="presOf" srcId="{DC31217F-A67E-4B96-A705-5CBB5185DC89}" destId="{69FA61DA-8DE2-42B2-9132-646E3A367E4B}" srcOrd="0" destOrd="0" presId="urn:microsoft.com/office/officeart/2016/7/layout/BasicLinearProcessNumbered"/>
    <dgm:cxn modelId="{C1C7694F-7055-40C5-851E-441419094A3F}" type="presOf" srcId="{6769D90B-AEDF-444F-A3B6-BE7BDC97C97B}" destId="{B90FD4B1-37F8-4922-A181-B0BB1D0C0BCD}" srcOrd="0" destOrd="2" presId="urn:microsoft.com/office/officeart/2016/7/layout/BasicLinearProcessNumbered"/>
    <dgm:cxn modelId="{88C67376-5D88-4900-9B90-7889D56F722A}" type="presOf" srcId="{BCFCCDC6-12DC-4A23-97C8-00A619C67C69}" destId="{6D4F4250-F60A-461A-9491-E51BFF8508AD}" srcOrd="0" destOrd="0" presId="urn:microsoft.com/office/officeart/2016/7/layout/BasicLinearProcessNumbered"/>
    <dgm:cxn modelId="{19587886-E2A5-41AD-A646-F1534CE746C1}" type="presOf" srcId="{BCFCCDC6-12DC-4A23-97C8-00A619C67C69}" destId="{B90FD4B1-37F8-4922-A181-B0BB1D0C0BCD}" srcOrd="1" destOrd="0" presId="urn:microsoft.com/office/officeart/2016/7/layout/BasicLinearProcessNumbered"/>
    <dgm:cxn modelId="{4FBABC97-0DEC-4D96-8042-677B1A4E0BC5}" type="presOf" srcId="{8808A28A-79B8-44D6-A4B0-9EA2E958D462}" destId="{B90FD4B1-37F8-4922-A181-B0BB1D0C0BCD}" srcOrd="0" destOrd="3" presId="urn:microsoft.com/office/officeart/2016/7/layout/BasicLinearProcessNumbered"/>
    <dgm:cxn modelId="{94A0C2A8-A7CF-404A-B79C-CDC21056CC54}" srcId="{BCFCCDC6-12DC-4A23-97C8-00A619C67C69}" destId="{8808A28A-79B8-44D6-A4B0-9EA2E958D462}" srcOrd="2" destOrd="0" parTransId="{3B79FD3E-8645-41C1-B6D9-A3DE1DAD800B}" sibTransId="{861FED57-9F6E-45E2-8510-E7644ED02826}"/>
    <dgm:cxn modelId="{92D42BB4-A91A-40BE-86AE-42EB7A17C397}" type="presOf" srcId="{ABAA276A-7127-47C6-AA83-8EE2C35F31D5}" destId="{B90FD4B1-37F8-4922-A181-B0BB1D0C0BCD}" srcOrd="0" destOrd="1" presId="urn:microsoft.com/office/officeart/2016/7/layout/BasicLinearProcessNumbered"/>
    <dgm:cxn modelId="{4286FBB6-F991-4627-8A07-F51A325964AB}" srcId="{1D414CF1-292F-4877-97C8-4B627CBA0672}" destId="{BCFCCDC6-12DC-4A23-97C8-00A619C67C69}" srcOrd="0" destOrd="0" parTransId="{D891D4F8-48B2-4C7B-9270-3E7F4C0F96A3}" sibTransId="{FCB4B2E5-DDB2-4386-A986-5D409DE3399E}"/>
    <dgm:cxn modelId="{B25848C1-5442-4908-BAB5-7E27DC45F79B}" srcId="{1D414CF1-292F-4877-97C8-4B627CBA0672}" destId="{DC31217F-A67E-4B96-A705-5CBB5185DC89}" srcOrd="1" destOrd="0" parTransId="{205C068E-4C14-4305-BF3D-0C3D0EAA4B55}" sibTransId="{E1A077B3-9AA9-472E-B829-89C6A507EDD2}"/>
    <dgm:cxn modelId="{55B831E9-C740-4B58-BCEC-DC27A5E29202}" type="presOf" srcId="{FCB4B2E5-DDB2-4386-A986-5D409DE3399E}" destId="{8370C7D6-DB71-4959-99FA-CFFFD7493A83}" srcOrd="0" destOrd="0" presId="urn:microsoft.com/office/officeart/2016/7/layout/BasicLinearProcessNumbered"/>
    <dgm:cxn modelId="{21CDE5F8-40E5-4588-BF34-C03C303B9713}" type="presOf" srcId="{E1A077B3-9AA9-472E-B829-89C6A507EDD2}" destId="{D3C0FC87-63F5-4E48-A70D-FC22D703C402}" srcOrd="0" destOrd="0" presId="urn:microsoft.com/office/officeart/2016/7/layout/BasicLinearProcessNumbered"/>
    <dgm:cxn modelId="{CF8C1ECB-9EE8-4C3F-8700-CC8EB6431926}" type="presParOf" srcId="{0EE390C1-A7B1-40B5-A8A4-482EB47735EA}" destId="{18493E62-56B2-493C-98AC-148C17916E88}" srcOrd="0" destOrd="0" presId="urn:microsoft.com/office/officeart/2016/7/layout/BasicLinearProcessNumbered"/>
    <dgm:cxn modelId="{87D03382-6D39-4E73-8A7D-85B615B098D1}" type="presParOf" srcId="{18493E62-56B2-493C-98AC-148C17916E88}" destId="{6D4F4250-F60A-461A-9491-E51BFF8508AD}" srcOrd="0" destOrd="0" presId="urn:microsoft.com/office/officeart/2016/7/layout/BasicLinearProcessNumbered"/>
    <dgm:cxn modelId="{835C83D3-4646-47B9-BF5B-12F07333690D}" type="presParOf" srcId="{18493E62-56B2-493C-98AC-148C17916E88}" destId="{8370C7D6-DB71-4959-99FA-CFFFD7493A83}" srcOrd="1" destOrd="0" presId="urn:microsoft.com/office/officeart/2016/7/layout/BasicLinearProcessNumbered"/>
    <dgm:cxn modelId="{8B5025A2-3BE1-4CED-AA33-DCF0CB234DC6}" type="presParOf" srcId="{18493E62-56B2-493C-98AC-148C17916E88}" destId="{FB266734-1951-4349-9949-64A143A5D34A}" srcOrd="2" destOrd="0" presId="urn:microsoft.com/office/officeart/2016/7/layout/BasicLinearProcessNumbered"/>
    <dgm:cxn modelId="{934E2CC7-A19D-4DF0-8554-F0B72B6F6677}" type="presParOf" srcId="{18493E62-56B2-493C-98AC-148C17916E88}" destId="{B90FD4B1-37F8-4922-A181-B0BB1D0C0BCD}" srcOrd="3" destOrd="0" presId="urn:microsoft.com/office/officeart/2016/7/layout/BasicLinearProcessNumbered"/>
    <dgm:cxn modelId="{AA0391A6-2C5E-451C-A132-E32EAFDA3EA4}" type="presParOf" srcId="{0EE390C1-A7B1-40B5-A8A4-482EB47735EA}" destId="{E89425B0-DA72-45D7-B33E-186571C056A9}" srcOrd="1" destOrd="0" presId="urn:microsoft.com/office/officeart/2016/7/layout/BasicLinearProcessNumbered"/>
    <dgm:cxn modelId="{63E2602C-7517-4DDF-BF8C-11FADB6E2D61}" type="presParOf" srcId="{0EE390C1-A7B1-40B5-A8A4-482EB47735EA}" destId="{C1B4BA44-2538-4540-9556-EB6DC3F216CB}" srcOrd="2" destOrd="0" presId="urn:microsoft.com/office/officeart/2016/7/layout/BasicLinearProcessNumbered"/>
    <dgm:cxn modelId="{0A54DDFE-8B39-44D4-B82D-7C2173AC94FF}" type="presParOf" srcId="{C1B4BA44-2538-4540-9556-EB6DC3F216CB}" destId="{69FA61DA-8DE2-42B2-9132-646E3A367E4B}" srcOrd="0" destOrd="0" presId="urn:microsoft.com/office/officeart/2016/7/layout/BasicLinearProcessNumbered"/>
    <dgm:cxn modelId="{34E4F65F-89EF-40D5-BBEB-0C0CAEBA8A9C}" type="presParOf" srcId="{C1B4BA44-2538-4540-9556-EB6DC3F216CB}" destId="{D3C0FC87-63F5-4E48-A70D-FC22D703C402}" srcOrd="1" destOrd="0" presId="urn:microsoft.com/office/officeart/2016/7/layout/BasicLinearProcessNumbered"/>
    <dgm:cxn modelId="{88866E72-3232-4EC7-9CED-5D1979CD17F6}" type="presParOf" srcId="{C1B4BA44-2538-4540-9556-EB6DC3F216CB}" destId="{76F854A0-440D-402B-B8DD-78E1083F6589}" srcOrd="2" destOrd="0" presId="urn:microsoft.com/office/officeart/2016/7/layout/BasicLinearProcessNumbered"/>
    <dgm:cxn modelId="{D2D1978F-E86A-4004-BC2E-873F6356CEFE}" type="presParOf" srcId="{C1B4BA44-2538-4540-9556-EB6DC3F216CB}" destId="{CBA6EB4C-5D82-4C45-8C94-116E389D7A6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AA616-0FD4-4E46-BAA7-490FF211FDC0}">
      <dsp:nvSpPr>
        <dsp:cNvPr id="0" name=""/>
        <dsp:cNvSpPr/>
      </dsp:nvSpPr>
      <dsp:spPr>
        <a:xfrm>
          <a:off x="6773" y="744848"/>
          <a:ext cx="2117303" cy="2540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0" rIns="2091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Guardian Overview</a:t>
          </a:r>
        </a:p>
      </dsp:txBody>
      <dsp:txXfrm>
        <a:off x="6773" y="1761154"/>
        <a:ext cx="2117303" cy="1524458"/>
      </dsp:txXfrm>
    </dsp:sp>
    <dsp:sp modelId="{6C1262EC-9618-48B1-B840-9BFA7BEA4BDB}">
      <dsp:nvSpPr>
        <dsp:cNvPr id="0" name=""/>
        <dsp:cNvSpPr/>
      </dsp:nvSpPr>
      <dsp:spPr>
        <a:xfrm>
          <a:off x="6773" y="744848"/>
          <a:ext cx="2117303" cy="10163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165100" rIns="209143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01</a:t>
          </a:r>
        </a:p>
      </dsp:txBody>
      <dsp:txXfrm>
        <a:off x="6773" y="744848"/>
        <a:ext cx="2117303" cy="1016305"/>
      </dsp:txXfrm>
    </dsp:sp>
    <dsp:sp modelId="{A783B57E-C916-4917-916E-FB65FDE9E4E3}">
      <dsp:nvSpPr>
        <dsp:cNvPr id="0" name=""/>
        <dsp:cNvSpPr/>
      </dsp:nvSpPr>
      <dsp:spPr>
        <a:xfrm>
          <a:off x="2293460" y="744848"/>
          <a:ext cx="2117303" cy="2540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0" rIns="2091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2023 Plan Options</a:t>
          </a:r>
        </a:p>
      </dsp:txBody>
      <dsp:txXfrm>
        <a:off x="2293460" y="1761154"/>
        <a:ext cx="2117303" cy="1524458"/>
      </dsp:txXfrm>
    </dsp:sp>
    <dsp:sp modelId="{F74D04EB-1FF9-46C1-92BE-E1EF8E3B0EBF}">
      <dsp:nvSpPr>
        <dsp:cNvPr id="0" name=""/>
        <dsp:cNvSpPr/>
      </dsp:nvSpPr>
      <dsp:spPr>
        <a:xfrm>
          <a:off x="2293460" y="744848"/>
          <a:ext cx="2117303" cy="10163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165100" rIns="209143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02</a:t>
          </a:r>
        </a:p>
      </dsp:txBody>
      <dsp:txXfrm>
        <a:off x="2293460" y="744848"/>
        <a:ext cx="2117303" cy="1016305"/>
      </dsp:txXfrm>
    </dsp:sp>
    <dsp:sp modelId="{E6D04D9C-D9BC-4297-A4E5-F0F1EF102699}">
      <dsp:nvSpPr>
        <dsp:cNvPr id="0" name=""/>
        <dsp:cNvSpPr/>
      </dsp:nvSpPr>
      <dsp:spPr>
        <a:xfrm>
          <a:off x="4580148" y="744848"/>
          <a:ext cx="2117303" cy="2540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0" rIns="2091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2023 Service Areas</a:t>
          </a:r>
        </a:p>
      </dsp:txBody>
      <dsp:txXfrm>
        <a:off x="4580148" y="1761154"/>
        <a:ext cx="2117303" cy="1524458"/>
      </dsp:txXfrm>
    </dsp:sp>
    <dsp:sp modelId="{BDA42989-E4C7-4FCD-AD72-D03B2D5DC4A4}">
      <dsp:nvSpPr>
        <dsp:cNvPr id="0" name=""/>
        <dsp:cNvSpPr/>
      </dsp:nvSpPr>
      <dsp:spPr>
        <a:xfrm>
          <a:off x="4580148" y="744848"/>
          <a:ext cx="2117303" cy="10163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165100" rIns="209143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03</a:t>
          </a:r>
        </a:p>
      </dsp:txBody>
      <dsp:txXfrm>
        <a:off x="4580148" y="744848"/>
        <a:ext cx="2117303" cy="1016305"/>
      </dsp:txXfrm>
    </dsp:sp>
    <dsp:sp modelId="{F2D61537-0A69-42AF-82BB-AA1B05EB4B09}">
      <dsp:nvSpPr>
        <dsp:cNvPr id="0" name=""/>
        <dsp:cNvSpPr/>
      </dsp:nvSpPr>
      <dsp:spPr>
        <a:xfrm>
          <a:off x="6866835" y="744848"/>
          <a:ext cx="2117303" cy="2540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0" rIns="2091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Find a Dentist</a:t>
          </a:r>
        </a:p>
      </dsp:txBody>
      <dsp:txXfrm>
        <a:off x="6866835" y="1761154"/>
        <a:ext cx="2117303" cy="1524458"/>
      </dsp:txXfrm>
    </dsp:sp>
    <dsp:sp modelId="{61CC2D3F-8E8F-47E1-8EEC-7606852174F5}">
      <dsp:nvSpPr>
        <dsp:cNvPr id="0" name=""/>
        <dsp:cNvSpPr/>
      </dsp:nvSpPr>
      <dsp:spPr>
        <a:xfrm>
          <a:off x="6866835" y="744848"/>
          <a:ext cx="2117303" cy="10163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165100" rIns="209143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04</a:t>
          </a:r>
        </a:p>
      </dsp:txBody>
      <dsp:txXfrm>
        <a:off x="6866835" y="744848"/>
        <a:ext cx="2117303" cy="1016305"/>
      </dsp:txXfrm>
    </dsp:sp>
    <dsp:sp modelId="{5AE07BF6-29C5-4EB0-99C4-7988319EC6A5}">
      <dsp:nvSpPr>
        <dsp:cNvPr id="0" name=""/>
        <dsp:cNvSpPr/>
      </dsp:nvSpPr>
      <dsp:spPr>
        <a:xfrm>
          <a:off x="9153523" y="744848"/>
          <a:ext cx="2117303" cy="25407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0" rIns="2091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Get Appointed </a:t>
          </a:r>
        </a:p>
      </dsp:txBody>
      <dsp:txXfrm>
        <a:off x="9153523" y="1761154"/>
        <a:ext cx="2117303" cy="1524458"/>
      </dsp:txXfrm>
    </dsp:sp>
    <dsp:sp modelId="{8B8A7014-FD98-45A4-828E-82DAF92508B2}">
      <dsp:nvSpPr>
        <dsp:cNvPr id="0" name=""/>
        <dsp:cNvSpPr/>
      </dsp:nvSpPr>
      <dsp:spPr>
        <a:xfrm>
          <a:off x="9153523" y="744848"/>
          <a:ext cx="2117303" cy="10163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143" tIns="165100" rIns="209143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05</a:t>
          </a:r>
        </a:p>
      </dsp:txBody>
      <dsp:txXfrm>
        <a:off x="9153523" y="744848"/>
        <a:ext cx="2117303" cy="101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4250-F60A-461A-9491-E51BFF8508AD}">
      <dsp:nvSpPr>
        <dsp:cNvPr id="0" name=""/>
        <dsp:cNvSpPr/>
      </dsp:nvSpPr>
      <dsp:spPr>
        <a:xfrm>
          <a:off x="2309" y="0"/>
          <a:ext cx="5502497" cy="448184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453" tIns="330200" rIns="30445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2">
                  <a:lumMod val="10000"/>
                </a:schemeClr>
              </a:solidFill>
            </a:rPr>
            <a:t>Email our Broker Services Department @ </a:t>
          </a:r>
          <a:r>
            <a:rPr lang="en-US" sz="1400" b="0" i="0" kern="1200" dirty="0">
              <a:hlinkClick xmlns:r="http://schemas.openxmlformats.org/officeDocument/2006/relationships" r:id="rId1"/>
            </a:rPr>
            <a:t>brokerservices@glic.com</a:t>
          </a:r>
          <a:endParaRPr lang="en-US" sz="1400" b="0" i="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sng" kern="1200" dirty="0">
              <a:solidFill>
                <a:schemeClr val="bg2">
                  <a:lumMod val="10000"/>
                </a:schemeClr>
              </a:solidFill>
            </a:rPr>
            <a:t>Individual Broker</a:t>
          </a:r>
          <a:r>
            <a:rPr lang="en-US" sz="1400" b="0" i="0" kern="1200" dirty="0">
              <a:solidFill>
                <a:schemeClr val="bg2">
                  <a:lumMod val="10000"/>
                </a:schemeClr>
              </a:solidFill>
            </a:rPr>
            <a:t>			</a:t>
          </a:r>
          <a:r>
            <a:rPr lang="en-US" sz="1400" b="0" i="0" u="sng" kern="1200" dirty="0">
              <a:solidFill>
                <a:schemeClr val="bg2">
                  <a:lumMod val="10000"/>
                </a:schemeClr>
              </a:solidFill>
            </a:rPr>
            <a:t>Agency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10000"/>
                </a:schemeClr>
              </a:solidFill>
            </a:rPr>
            <a:t>First Name			First Name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10000"/>
                </a:schemeClr>
              </a:solidFill>
            </a:rPr>
            <a:t>Last Name			Last Name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10000"/>
                </a:schemeClr>
              </a:solidFill>
            </a:rPr>
            <a:t>SSN/Tax ID			Tax ID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2">
                  <a:lumMod val="10000"/>
                </a:schemeClr>
              </a:solidFill>
            </a:rPr>
            <a:t>Email address			Email Address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/>
        </a:p>
      </dsp:txBody>
      <dsp:txXfrm>
        <a:off x="2309" y="1703101"/>
        <a:ext cx="5502497" cy="2689108"/>
      </dsp:txXfrm>
    </dsp:sp>
    <dsp:sp modelId="{8370C7D6-DB71-4959-99FA-CFFFD7493A83}">
      <dsp:nvSpPr>
        <dsp:cNvPr id="0" name=""/>
        <dsp:cNvSpPr/>
      </dsp:nvSpPr>
      <dsp:spPr>
        <a:xfrm>
          <a:off x="2082296" y="448184"/>
          <a:ext cx="1344554" cy="1344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827" tIns="12700" rIns="1048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2279201" y="645089"/>
        <a:ext cx="950744" cy="950744"/>
      </dsp:txXfrm>
    </dsp:sp>
    <dsp:sp modelId="{FB266734-1951-4349-9949-64A143A5D34A}">
      <dsp:nvSpPr>
        <dsp:cNvPr id="0" name=""/>
        <dsp:cNvSpPr/>
      </dsp:nvSpPr>
      <dsp:spPr>
        <a:xfrm>
          <a:off x="802045" y="4481775"/>
          <a:ext cx="390505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FA61DA-8DE2-42B2-9132-646E3A367E4B}">
      <dsp:nvSpPr>
        <dsp:cNvPr id="0" name=""/>
        <dsp:cNvSpPr/>
      </dsp:nvSpPr>
      <dsp:spPr>
        <a:xfrm>
          <a:off x="5896327" y="0"/>
          <a:ext cx="5607621" cy="448184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453" tIns="330200" rIns="304453" bIns="3302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chemeClr val="bg2">
                  <a:lumMod val="10000"/>
                </a:schemeClr>
              </a:solidFill>
            </a:rPr>
            <a:t>Contact our Customer Care Team @ 1-844-561-5600 </a:t>
          </a:r>
          <a:endParaRPr lang="en-US" sz="2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96327" y="1703101"/>
        <a:ext cx="5607621" cy="2689108"/>
      </dsp:txXfrm>
    </dsp:sp>
    <dsp:sp modelId="{D3C0FC87-63F5-4E48-A70D-FC22D703C402}">
      <dsp:nvSpPr>
        <dsp:cNvPr id="0" name=""/>
        <dsp:cNvSpPr/>
      </dsp:nvSpPr>
      <dsp:spPr>
        <a:xfrm>
          <a:off x="8027861" y="448184"/>
          <a:ext cx="1344554" cy="1344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4827" tIns="12700" rIns="1048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8224766" y="645089"/>
        <a:ext cx="950744" cy="950744"/>
      </dsp:txXfrm>
    </dsp:sp>
    <dsp:sp modelId="{76F854A0-440D-402B-B8DD-78E1083F6589}">
      <dsp:nvSpPr>
        <dsp:cNvPr id="0" name=""/>
        <dsp:cNvSpPr/>
      </dsp:nvSpPr>
      <dsp:spPr>
        <a:xfrm>
          <a:off x="6747610" y="4481775"/>
          <a:ext cx="390505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CD982B-F766-4F31-9240-97FA8864B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E9F8C-2C95-43D1-A017-9ACFC296B2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61E01-C189-453D-89C2-47DB26AC6DCB}" type="datetimeFigureOut">
              <a:rPr lang="en-US" smtClean="0"/>
              <a:t>11/4/22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BE05D-6C19-42EA-B78A-FC9765CE0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65ECB-DC00-425A-A9C6-F1B7625342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8B81-8611-4D64-AF51-16A9218A0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E8438-0FB8-43EB-8CE2-59EB3C1B07B4}" type="datetimeFigureOut">
              <a:rPr lang="en-US" smtClean="0"/>
              <a:t>11/4/22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5DA0-C621-4E4D-B916-4CCE24E3B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3225" indent="-171450" algn="l" defTabSz="914400" rtl="0" eaLnBrk="1" latinLnBrk="0" hangingPunct="1">
      <a:buFont typeface="Arial" panose="020B0604020202020204" pitchFamily="34" charset="0"/>
      <a:buChar char="‒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2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85DA0-C621-4E4D-B916-4CCE24E3B0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4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59CEACC9-71C6-4B04-9245-03D71EF9E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582" y="459581"/>
            <a:ext cx="2234583" cy="413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2E4D56B-3353-4F9C-A890-BF41E92CAA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3691" y="-2"/>
            <a:ext cx="5161484" cy="6876319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237CB94-AB8F-B646-9A72-1692DD510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589788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8A9403-1FE5-2944-9EE9-A4F431E3C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4DCFE7A-D8C5-164C-8003-891325AE3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88" y="1194113"/>
            <a:ext cx="6949440" cy="1075362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BAB17B8-20D1-4341-8452-5894381DF66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7197" y="2545608"/>
            <a:ext cx="6949440" cy="1216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1000"/>
              </a:spcAft>
              <a:defRPr sz="4800" b="1">
                <a:solidFill>
                  <a:schemeClr val="accent1"/>
                </a:solidFill>
              </a:defRPr>
            </a:lvl1pPr>
            <a:lvl2pPr marL="0" indent="0">
              <a:spcAft>
                <a:spcPts val="1000"/>
              </a:spcAft>
              <a:buFontTx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77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2879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64238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A41484-B787-4DE1-8AAB-187F717A3E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8558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F1128CD-E3F9-4166-A3C6-4241D8B33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6FAA9D-405C-FF4C-BFA7-2A13CEBE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F1FA970-6381-7F49-B875-21DCC355A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114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0D1D-C6D4-4A5F-9A1E-FBA36A1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03AD-F555-4D04-967B-B96B4A65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6075CC-96A3-4025-BD02-979A84678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8F56C51-2DC8-6242-907A-BCD9DB328F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237ED0-F8A4-3C40-8DE9-3A4116BAB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820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535A0-F62E-41D6-853A-78C16F14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D357E64-7DCF-DB48-8BC2-02F45F187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4CDD4F-EA7B-AF41-9358-80679FEE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114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199"/>
            <a:ext cx="11277600" cy="5394960"/>
          </a:xfrm>
        </p:spPr>
        <p:txBody>
          <a:bodyPr/>
          <a:lstStyle>
            <a:lvl1pPr marL="228600" indent="-228600">
              <a:defRPr sz="4800" b="0">
                <a:solidFill>
                  <a:schemeClr val="bg1"/>
                </a:solidFill>
                <a:latin typeface="Lyon Display Regular" panose="02000603080000020004" pitchFamily="50" charset="0"/>
              </a:defRPr>
            </a:lvl1pPr>
            <a:lvl2pPr marL="228600" indent="0">
              <a:spcBef>
                <a:spcPts val="2400"/>
              </a:spcBef>
              <a:buFontTx/>
              <a:buNone/>
              <a:defRPr sz="1800">
                <a:solidFill>
                  <a:schemeClr val="bg1"/>
                </a:solidFill>
              </a:defRPr>
            </a:lvl2pPr>
            <a:lvl3pPr marL="465138" indent="-465138">
              <a:defRPr sz="6000"/>
            </a:lvl3pPr>
            <a:lvl5pPr marL="0" indent="0">
              <a:buNone/>
              <a:defRPr>
                <a:latin typeface="Lyon Display Regular" panose="02000603080000020004" pitchFamily="50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25D56A-B775-4902-8EE6-8430C780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981" y="6327648"/>
            <a:ext cx="910256" cy="168397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880C7D-BAE3-9C40-9384-011F2D3D0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F1997-4292-1143-A2FD-EDE97FFBA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47298A-A1EC-9048-8739-1D2B24B5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Bloc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94F3B-5030-FF44-8C9F-B048707CD6FD}"/>
              </a:ext>
            </a:extLst>
          </p:cNvPr>
          <p:cNvSpPr/>
          <p:nvPr userDrawn="1"/>
        </p:nvSpPr>
        <p:spPr>
          <a:xfrm>
            <a:off x="4059936" y="0"/>
            <a:ext cx="40690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E492A-B20C-424F-BA57-30C01FF7DE96}"/>
              </a:ext>
            </a:extLst>
          </p:cNvPr>
          <p:cNvSpPr/>
          <p:nvPr userDrawn="1"/>
        </p:nvSpPr>
        <p:spPr>
          <a:xfrm>
            <a:off x="8122920" y="0"/>
            <a:ext cx="40690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20FCC1-0168-814A-B5E6-2DE6934353A6}"/>
              </a:ext>
            </a:extLst>
          </p:cNvPr>
          <p:cNvSpPr/>
          <p:nvPr userDrawn="1"/>
        </p:nvSpPr>
        <p:spPr>
          <a:xfrm>
            <a:off x="0" y="0"/>
            <a:ext cx="405993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167123-9DA0-3C48-865A-B9FF5A71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65502"/>
            <a:ext cx="4655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3C801D-316F-1840-9DAD-8141216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9112"/>
            <a:ext cx="3136392" cy="2194560"/>
          </a:xfrm>
        </p:spPr>
        <p:txBody>
          <a:bodyPr/>
          <a:lstStyle>
            <a:lvl1pPr algn="l">
              <a:spcAft>
                <a:spcPts val="1000"/>
              </a:spcAft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 algn="l"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marL="469900" indent="-234950">
              <a:tabLst/>
              <a:defRPr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marL="685800" indent="-228600">
              <a:tabLst/>
              <a:defRPr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779255-FF5E-4943-87B1-0CACEC042A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7804" y="2039112"/>
            <a:ext cx="3136392" cy="2194560"/>
          </a:xfrm>
        </p:spPr>
        <p:txBody>
          <a:bodyPr/>
          <a:lstStyle>
            <a:lvl1pPr algn="l">
              <a:spcAft>
                <a:spcPts val="1000"/>
              </a:spcAft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 algn="l"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4D69B59-4B42-C143-BEAB-5E48FEBA61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98408" y="2039112"/>
            <a:ext cx="3136392" cy="2196452"/>
          </a:xfrm>
        </p:spPr>
        <p:txBody>
          <a:bodyPr/>
          <a:lstStyle>
            <a:lvl1pPr algn="l">
              <a:spcAft>
                <a:spcPts val="1000"/>
              </a:spcAft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 algn="l"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0A94A6B-B15C-3F44-82BB-3B85C37E8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981" y="6327648"/>
            <a:ext cx="910256" cy="16839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AB622FE-3976-B94C-899A-9B9E59593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7BE08C5-44AF-0242-83EF-4005F1CB7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11196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D25358-BF18-1047-8935-37630EF34FD9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679447" y="3447542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00D1D-C6D4-4A5F-9A1E-FBA36A1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03AD-F555-4D04-967B-B96B4A65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EF589-D961-4A88-8404-958990D40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01930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5915D7-0B9A-4EE0-9A3A-0147C34188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451225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AA8DD8D-4D12-4767-BFE9-7415B0244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88315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4052298-4133-4E9D-B15E-3A7C92939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601" y="201930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12AD956-57B3-44D0-B6E4-AA55B055CE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4601" y="3451225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A953398-CCE3-43DD-ADAB-95E8136AB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1" y="488315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5F2D67-2C4C-4428-ACEB-8F4B55BC1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658ADB0-7569-AC4E-8FC7-846ED01BF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14F18D-045B-DE47-A7DC-74ABA0F1A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CF60244-6D47-9748-BEFC-1A30BD33EDB2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1679447" y="4879467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4A65AC3-9FF1-7847-B5C1-F74D99403B9A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546848" y="2016909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2BF589C-EEB3-3448-A29F-E3284C96F983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546848" y="3448834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2E07120-259C-834F-8EB5-136532389784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7546848" y="4880759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7CF7211-2B14-6149-B4CA-00EC7BEA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447" y="2015617"/>
            <a:ext cx="4187952" cy="978408"/>
          </a:xfrm>
        </p:spPr>
        <p:txBody>
          <a:bodyPr bIns="91440" anchor="ctr"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84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DE6AFB-CDF5-4A4B-A315-9A6F3082F0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 anchorCtr="1">
            <a:noAutofit/>
          </a:bodyPr>
          <a:lstStyle>
            <a:lvl1pPr algn="l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0579C4-FB3C-49B8-AA30-7442207AF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598" y="459114"/>
            <a:ext cx="4224528" cy="603697"/>
          </a:xfrm>
        </p:spPr>
        <p:txBody>
          <a:bodyPr tIns="0" bIns="182880"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E91F1A-5A1A-4FC5-A34E-B8F738FFD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1435429"/>
            <a:ext cx="4224528" cy="603697"/>
          </a:xfrm>
        </p:spPr>
        <p:txBody>
          <a:bodyPr tIns="0" bIns="182880"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0C8956E-B7D2-4407-8739-ABA791F8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600" y="2411744"/>
            <a:ext cx="4224528" cy="603697"/>
          </a:xfrm>
        </p:spPr>
        <p:txBody>
          <a:bodyPr tIns="0" bIns="182880"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  <a:lvl3pPr>
              <a:defRPr/>
            </a:lvl3pPr>
            <a:lvl4pPr marL="454025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0242AF1-E842-499A-B2D3-75C213C080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1600" y="3388059"/>
            <a:ext cx="4224528" cy="603697"/>
          </a:xfrm>
        </p:spPr>
        <p:txBody>
          <a:bodyPr tIns="0" bIns="182880"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ED03905-6BB9-4E23-BD67-39BB8C5C75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1600" y="4364374"/>
            <a:ext cx="4224528" cy="603697"/>
          </a:xfrm>
        </p:spPr>
        <p:txBody>
          <a:bodyPr tIns="0" bIns="182880"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4B3929-FBA6-4441-AEA9-CA3F39D680AC}"/>
              </a:ext>
            </a:extLst>
          </p:cNvPr>
          <p:cNvSpPr txBox="1"/>
          <p:nvPr userDrawn="1"/>
        </p:nvSpPr>
        <p:spPr>
          <a:xfrm>
            <a:off x="2941674" y="616688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D88259-DE4B-FD49-8177-EBE7BC9E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39" y="6199632"/>
            <a:ext cx="3652657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7B4E1-B236-354D-A7CF-9D231A729A4E}"/>
              </a:ext>
            </a:extLst>
          </p:cNvPr>
          <p:cNvSpPr txBox="1"/>
          <p:nvPr userDrawn="1"/>
        </p:nvSpPr>
        <p:spPr>
          <a:xfrm>
            <a:off x="498764" y="64008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F26620B-D0E0-1A45-B666-CCA48075C4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" y="459114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18DBC5F-9C39-1A46-A90B-6C5DC8F660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" y="1435477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8BA27C3-3EC3-1244-9564-58C3BE9511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199" y="2411840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8739DF5-BC6D-754F-A5E4-1CC8CF23D1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199" y="3388203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447B03B-DBB0-6745-A9F7-A99F5E6996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199" y="4364567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9542500-757F-1A4D-9058-E176C74372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512064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52386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918673-2D4A-43FD-BF23-25C98BA6F2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5189837" cy="5486399"/>
          </a:xfrm>
        </p:spPr>
        <p:txBody>
          <a:bodyPr/>
          <a:lstStyle>
            <a:lvl1pPr>
              <a:spcAft>
                <a:spcPts val="1000"/>
              </a:spcAft>
              <a:defRPr lang="en-US" sz="28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>
              <a:spcAft>
                <a:spcPts val="1000"/>
              </a:spcAft>
              <a:buNone/>
              <a:defRPr sz="1800" b="0">
                <a:solidFill>
                  <a:schemeClr val="accent3"/>
                </a:solidFill>
              </a:defRPr>
            </a:lvl2pPr>
            <a:lvl3pPr marL="228600" indent="-228600">
              <a:spcAft>
                <a:spcPts val="1000"/>
              </a:spcAft>
              <a:buFont typeface="Arial" panose="020B0604020202020204" pitchFamily="34" charset="0"/>
              <a:buChar char="•"/>
              <a:defRPr sz="1600" b="0">
                <a:solidFill>
                  <a:schemeClr val="accent3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lang="en-US" sz="18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28600" indent="-228600"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449ACEE-F0DD-1744-8D3E-539B5C4929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5193792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9EB670-3223-9D4B-916A-190A60735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370332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56CE76-A62C-A24C-B24E-91CEF2EE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1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0E4F7F-68D0-420F-83BD-38F0E9F030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2900" y="0"/>
            <a:ext cx="42291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457200"/>
            <a:ext cx="7006280" cy="5486399"/>
          </a:xfrm>
        </p:spPr>
        <p:txBody>
          <a:bodyPr rIns="457200"/>
          <a:lstStyle>
            <a:lvl1pPr marL="228600" indent="-228600">
              <a:defRPr sz="4800" b="0">
                <a:latin typeface="Lyon Display Regular" panose="02000603080000020004" pitchFamily="50" charset="0"/>
              </a:defRPr>
            </a:lvl1pPr>
            <a:lvl2pPr marL="292100" indent="0">
              <a:spcBef>
                <a:spcPts val="2400"/>
              </a:spcBef>
              <a:buFontTx/>
              <a:buNone/>
              <a:tabLst/>
              <a:defRPr sz="1800"/>
            </a:lvl2pPr>
            <a:lvl3pPr marL="465138" indent="-465138">
              <a:defRPr sz="6000"/>
            </a:lvl3pPr>
            <a:lvl5pPr marL="0" indent="0">
              <a:buNone/>
              <a:defRPr>
                <a:latin typeface="Lyon Display Regular" panose="02000603080000020004" pitchFamily="50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EBDDA3C-0DA1-D246-9002-7876C18DB7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7004304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67E6-1EFB-E44B-B4DD-36D8ECD2CE8C}"/>
              </a:ext>
            </a:extLst>
          </p:cNvPr>
          <p:cNvSpPr txBox="1"/>
          <p:nvPr userDrawn="1"/>
        </p:nvSpPr>
        <p:spPr>
          <a:xfrm>
            <a:off x="10142483" y="697886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506CFA-6017-0F4C-BA7D-EB7652DF1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1"/>
            <a:ext cx="5541264" cy="36576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359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05314"/>
            <a:ext cx="3456432" cy="1538284"/>
          </a:xfrm>
        </p:spPr>
        <p:txBody>
          <a:bodyPr tIns="274320"/>
          <a:lstStyle>
            <a:lvl1pPr algn="ctr">
              <a:defRPr b="0"/>
            </a:lvl1pPr>
            <a:lvl2pPr marL="0" indent="0" algn="ctr">
              <a:buFontTx/>
              <a:buNone/>
              <a:defRPr sz="1600"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1769" y="4405314"/>
            <a:ext cx="3456432" cy="1538284"/>
          </a:xfrm>
        </p:spPr>
        <p:txBody>
          <a:bodyPr tIns="274320"/>
          <a:lstStyle>
            <a:lvl1pPr algn="ctr">
              <a:defRPr b="0"/>
            </a:lvl1pPr>
            <a:lvl2pPr marL="0" indent="0" algn="ctr">
              <a:buFontTx/>
              <a:buNone/>
              <a:defRPr sz="1600"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78368" y="4405314"/>
            <a:ext cx="3456432" cy="1538284"/>
          </a:xfrm>
        </p:spPr>
        <p:txBody>
          <a:bodyPr tIns="274320"/>
          <a:lstStyle>
            <a:lvl1pPr algn="ctr">
              <a:defRPr b="0"/>
            </a:lvl1pPr>
            <a:lvl2pPr marL="0" indent="0" algn="ctr">
              <a:buFontTx/>
              <a:buNone/>
              <a:defRPr sz="1600"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E8AFFE-9B8C-46CD-AF85-82160BBF54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6696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30C274A-F77A-49B7-A8AC-9C673509FB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17864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9C190ED-D5C5-447B-9E11-611C0340BC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03295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020156-870C-42CA-BA17-A48330A11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4EA08BC-8DE6-7C4C-9A26-3632B916D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25597FD-AE85-464C-926C-F63FFDCE4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325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75DE134-EF4A-5B4F-B661-04CB6EFE2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8096" cy="6867144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E356C-FA20-A742-A919-7372614A19D6}"/>
              </a:ext>
            </a:extLst>
          </p:cNvPr>
          <p:cNvSpPr txBox="1"/>
          <p:nvPr userDrawn="1"/>
        </p:nvSpPr>
        <p:spPr>
          <a:xfrm>
            <a:off x="8436429" y="185057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30D03-B074-F146-AC10-D0BAA72F8544}"/>
              </a:ext>
            </a:extLst>
          </p:cNvPr>
          <p:cNvSpPr txBox="1"/>
          <p:nvPr userDrawn="1"/>
        </p:nvSpPr>
        <p:spPr>
          <a:xfrm>
            <a:off x="9042400" y="194168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BC926-9704-E743-B225-BB7FC8A01863}"/>
              </a:ext>
            </a:extLst>
          </p:cNvPr>
          <p:cNvSpPr txBox="1"/>
          <p:nvPr userDrawn="1"/>
        </p:nvSpPr>
        <p:spPr>
          <a:xfrm>
            <a:off x="10069689" y="-55315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E0D4B-6D49-F74D-973D-0B2DAF40A3D3}"/>
              </a:ext>
            </a:extLst>
          </p:cNvPr>
          <p:cNvSpPr txBox="1"/>
          <p:nvPr userDrawn="1"/>
        </p:nvSpPr>
        <p:spPr>
          <a:xfrm>
            <a:off x="9911644" y="74506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9EAF9-73EB-E744-A180-37F3C5EA9973}"/>
              </a:ext>
            </a:extLst>
          </p:cNvPr>
          <p:cNvSpPr txBox="1"/>
          <p:nvPr userDrawn="1"/>
        </p:nvSpPr>
        <p:spPr>
          <a:xfrm>
            <a:off x="11367911" y="590408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AD94EF6-1BDA-B942-ACFE-CD7F02C80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8" y="5946042"/>
            <a:ext cx="589788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E7971A-0157-C643-BC5E-6BF79CB52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8" y="6199632"/>
            <a:ext cx="5074920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0D74F09-F781-954F-A530-4152D3C4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88" y="1194113"/>
            <a:ext cx="5074920" cy="1075362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314273F-EC24-422F-9463-87B25DF1A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582" y="459581"/>
            <a:ext cx="2234583" cy="413398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FF1B31B-1ADC-A346-8B11-7A18EDDFA82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7197" y="2545608"/>
            <a:ext cx="5074920" cy="1216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1000"/>
              </a:spcAft>
              <a:defRPr sz="4800" b="1">
                <a:solidFill>
                  <a:schemeClr val="accent1"/>
                </a:solidFill>
              </a:defRPr>
            </a:lvl1pPr>
            <a:lvl2pPr marL="0" indent="0">
              <a:spcAft>
                <a:spcPts val="1000"/>
              </a:spcAft>
              <a:buFontTx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688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2401"/>
            <a:ext cx="3456432" cy="198119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solidFill>
                  <a:schemeClr val="accent3"/>
                </a:solidFill>
              </a:defRPr>
            </a:lvl3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380EBC-9DF8-421D-8F0C-310B0D188A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2019300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8B3C67-976B-4613-8232-014F18F749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8006" y="2019301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5062562-9D77-49E0-837D-7BA14FAD8A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79750" y="2019301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D58032B-093B-43B0-AB0A-2BF06863B3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2AC53C9-5E81-6546-83E6-DEEC85A652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8C5CD1-62F8-6540-9BC9-BCAE76E17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386CE-043C-204B-A291-E8E9C76E132B}"/>
              </a:ext>
            </a:extLst>
          </p:cNvPr>
          <p:cNvSpPr txBox="1"/>
          <p:nvPr userDrawn="1"/>
        </p:nvSpPr>
        <p:spPr>
          <a:xfrm>
            <a:off x="-2355742" y="297567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9C7D02-4B8F-A14D-AD0E-E6C049CB604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68253" y="3962401"/>
            <a:ext cx="3456432" cy="198119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solidFill>
                  <a:schemeClr val="accent3"/>
                </a:solidFill>
              </a:defRPr>
            </a:lvl3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F205ECE-9FF0-A643-9399-84461371943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279306" y="3962401"/>
            <a:ext cx="3456432" cy="198119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solidFill>
                  <a:schemeClr val="accent3"/>
                </a:solidFill>
              </a:defRPr>
            </a:lvl3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247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E24AD-54B4-4C00-B422-F0A3CE689B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89F5C56-9DB0-4900-8E6C-ECE6882460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93753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70B5D9A-0D61-4F16-90B0-06C0116227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0306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A58CB9A-30A4-4CA6-8811-9C7BA1C4B1E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6858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C1DA12F-8AF3-4352-BB7F-B878D9309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6C7B706-0E68-1141-AF59-333FCB6B5C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E02E76B-08D7-D64D-B76B-E811F12D8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0D8230-C4E9-0C45-8FB8-E68EBCE4FAFB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393647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98DD154-4308-7B45-97F2-BD13E7BED70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330094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0D6FF4-6990-B140-840E-E269DB631825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6541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370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emplat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60402C-79A5-4594-8023-65F97C856EBE}"/>
              </a:ext>
            </a:extLst>
          </p:cNvPr>
          <p:cNvSpPr txBox="1"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End of template</a:t>
            </a:r>
          </a:p>
        </p:txBody>
      </p:sp>
    </p:spTree>
    <p:extLst>
      <p:ext uri="{BB962C8B-B14F-4D97-AF65-F5344CB8AC3E}">
        <p14:creationId xmlns:p14="http://schemas.microsoft.com/office/powerpoint/2010/main" val="2561736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C42BA12-E867-CC42-935A-31F573F5DFB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7200"/>
            <a:ext cx="2231136" cy="4114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96F3EF-642E-B04E-9924-DC2E303A4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832DBA-FC4B-F642-BA10-8A05802ABB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7C49ED-8647-E947-990D-D65788476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2945729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3523B-F229-491E-B7D2-DE248F6BF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2" y="459582"/>
            <a:ext cx="2234583" cy="4133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7D95B6-522C-4754-9BA3-17F0C126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691" y="-2"/>
            <a:ext cx="5161484" cy="687631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93181F-4A43-4445-ADAA-245EB9A8A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  <a:prstGeom prst="rect">
            <a:avLst/>
          </a:prstGeom>
        </p:spPr>
        <p:txBody>
          <a:bodyPr tIns="0" rIns="0" b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E7D3884-7039-9B4E-B977-9DC26985E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589788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086D158-D8F7-944E-B1A1-F0AB04A4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88" y="1194113"/>
            <a:ext cx="6949440" cy="1075362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2852B5-A3E8-E349-ABAF-073DC3CEBA7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7197" y="2545608"/>
            <a:ext cx="6949440" cy="1216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1000"/>
              </a:spcAft>
              <a:defRPr sz="4800" b="1">
                <a:solidFill>
                  <a:schemeClr val="accent2"/>
                </a:solidFill>
              </a:defRPr>
            </a:lvl1pPr>
            <a:lvl2pPr marL="0" indent="0">
              <a:spcAft>
                <a:spcPts val="100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366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B183-82DE-4594-89B5-32EAC000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9900"/>
            <a:ext cx="7507224" cy="288036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690D1-7D7F-4F2D-AB05-8E647CEF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7505700" cy="80009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01C2-AA27-4371-A358-92AE072F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8F757-2D58-5241-B15E-91E4D3388B1D}"/>
              </a:ext>
            </a:extLst>
          </p:cNvPr>
          <p:cNvSpPr txBox="1"/>
          <p:nvPr userDrawn="1"/>
        </p:nvSpPr>
        <p:spPr>
          <a:xfrm>
            <a:off x="952500" y="64008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E52EE-02CD-2A45-AB9D-9C2CB095BCAE}"/>
              </a:ext>
            </a:extLst>
          </p:cNvPr>
          <p:cNvSpPr txBox="1"/>
          <p:nvPr userDrawn="1"/>
        </p:nvSpPr>
        <p:spPr>
          <a:xfrm>
            <a:off x="12406964" y="214643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27974D-1D9E-D24B-82B1-AB57D3BA3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03504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B27E95-0F0D-D74E-8FDB-41B605DAE5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78545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ha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B183-82DE-4594-89B5-32EAC000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2019300"/>
            <a:ext cx="5867400" cy="197510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01C2-AA27-4371-A358-92AE072F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08C7A0-2EA9-41AC-954A-50276AE02250}"/>
              </a:ext>
            </a:extLst>
          </p:cNvPr>
          <p:cNvSpPr/>
          <p:nvPr userDrawn="1"/>
        </p:nvSpPr>
        <p:spPr>
          <a:xfrm>
            <a:off x="1310640" y="1272540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55532-7EB0-D34F-B7BD-E7B8D74EACD6}"/>
              </a:ext>
            </a:extLst>
          </p:cNvPr>
          <p:cNvSpPr txBox="1"/>
          <p:nvPr userDrawn="1"/>
        </p:nvSpPr>
        <p:spPr>
          <a:xfrm>
            <a:off x="8064708" y="774991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5C1BF3-3F59-654D-8C64-CEB813BC3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21792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690BB74-50EC-5D48-BB6B-28D11DAAE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33515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0EAC42-B7DE-484E-9CC0-CB0741A3F5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879600"/>
            <a:ext cx="5410200" cy="4064000"/>
          </a:xfrm>
        </p:spPr>
        <p:txBody>
          <a:bodyPr/>
          <a:lstStyle>
            <a:lvl1pPr marL="342900" indent="-342900">
              <a:spcAft>
                <a:spcPts val="1000"/>
              </a:spcAft>
              <a:buFont typeface="+mj-lt"/>
              <a:buAutoNum type="arabicPeriod" startAt="5"/>
              <a:defRPr b="1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685800" indent="-228600">
              <a:spcAft>
                <a:spcPts val="1000"/>
              </a:spcAft>
              <a:buFont typeface="System Font Regular"/>
              <a:buChar char="–"/>
              <a:tabLst/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0" indent="0">
              <a:spcAft>
                <a:spcPts val="1000"/>
              </a:spcAft>
              <a:buNone/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73C19F-FA7B-5248-8E7D-1F1F02D6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2667"/>
            <a:ext cx="5410200" cy="4080933"/>
          </a:xfrm>
        </p:spPr>
        <p:txBody>
          <a:bodyPr/>
          <a:lstStyle>
            <a:lvl1pPr marL="342900" indent="-342900">
              <a:spcAft>
                <a:spcPts val="1000"/>
              </a:spcAft>
              <a:buFont typeface="+mj-lt"/>
              <a:buAutoNum type="arabicPeriod"/>
              <a:defRPr b="1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685800" indent="-228600">
              <a:spcAft>
                <a:spcPts val="1000"/>
              </a:spcAft>
              <a:buFont typeface="System Font Regular"/>
              <a:buChar char="–"/>
              <a:tabLst/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4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188E19A-8D1C-7744-B189-88503AFBD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8E791C-794F-1644-8CEE-1CBEA382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EE9D197-91AA-3F42-96DC-0E669F758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B4E785-728E-A442-BA6E-E68114FF1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7767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A54D01-39DE-A644-B32D-AADD6204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193E3-519F-424F-B228-427092BE8162}"/>
              </a:ext>
            </a:extLst>
          </p:cNvPr>
          <p:cNvSpPr txBox="1"/>
          <p:nvPr userDrawn="1"/>
        </p:nvSpPr>
        <p:spPr>
          <a:xfrm>
            <a:off x="8720667" y="-79586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81D6944-81D4-C343-8BA5-BE5BFA45D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BEA974-1FCF-CC46-8F02-082433418D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019300"/>
            <a:ext cx="11274552" cy="3924299"/>
          </a:xfrm>
        </p:spPr>
        <p:txBody>
          <a:bodyPr/>
          <a:lstStyle>
            <a:lvl1pPr>
              <a:defRPr/>
            </a:lvl1pPr>
            <a:lvl2pPr marL="231775" indent="-231775">
              <a:tabLst>
                <a:tab pos="6680200" algn="l"/>
              </a:tabLst>
              <a:defRPr/>
            </a:lvl2pPr>
            <a:lvl4pPr marL="685800" indent="-22860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B54866-3E31-2D41-9789-84E9D26E3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38EF5D-4400-9640-A218-E84062DD1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4384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019300"/>
            <a:ext cx="5410200" cy="3924299"/>
          </a:xfrm>
        </p:spPr>
        <p:txBody>
          <a:bodyPr/>
          <a:lstStyle>
            <a:lvl1pPr>
              <a:defRPr/>
            </a:lvl1pPr>
            <a:lvl2pPr marL="231775" indent="-231775">
              <a:tabLst>
                <a:tab pos="6680200" algn="l"/>
              </a:tabLst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2019300"/>
            <a:ext cx="5410200" cy="3924299"/>
          </a:xfrm>
        </p:spPr>
        <p:txBody>
          <a:bodyPr/>
          <a:lstStyle>
            <a:lvl1pPr>
              <a:defRPr/>
            </a:lvl1pPr>
            <a:lvl2pPr marL="231775" indent="-231775">
              <a:tabLst>
                <a:tab pos="6680200" algn="l"/>
              </a:tabLst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AC59905-515E-47DB-BC68-62F92BA66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C3945F4-46FF-B34A-9FCE-82F1DBD85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13F364B-8569-1C4F-850D-C9987B8DD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80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B183-82DE-4594-89B5-32EAC000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9900"/>
            <a:ext cx="7505700" cy="2933700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690D1-7D7F-4F2D-AB05-8E647CEF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7505700" cy="80009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01C2-AA27-4371-A358-92AE072F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E1B268-7093-46F4-A50F-4C769217F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27648"/>
            <a:ext cx="910256" cy="16839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08B1A2-D118-D743-ACC4-9232C96B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035040" cy="365125"/>
          </a:xfrm>
          <a:prstGeom prst="rect">
            <a:avLst/>
          </a:prstGeom>
        </p:spPr>
        <p:txBody>
          <a:bodyPr lIns="0" tIns="0" r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FAF22A1-92B4-BD4E-9605-E282DF88C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368762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olumn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019301"/>
            <a:ext cx="3456432" cy="3924298"/>
          </a:xfrm>
        </p:spPr>
        <p:txBody>
          <a:bodyPr/>
          <a:lstStyle>
            <a:lvl1pPr>
              <a:defRPr/>
            </a:lvl1pPr>
            <a:lvl2pPr marL="231775" indent="-231775">
              <a:tabLst>
                <a:tab pos="6680200" algn="l"/>
              </a:tabLst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71769" y="2019300"/>
            <a:ext cx="7363031" cy="3924298"/>
          </a:xfrm>
        </p:spPr>
        <p:txBody>
          <a:bodyPr/>
          <a:lstStyle>
            <a:lvl1pPr>
              <a:defRPr/>
            </a:lvl1pPr>
            <a:lvl2pPr marL="231775" indent="-231775">
              <a:tabLst>
                <a:tab pos="6680200" algn="l"/>
              </a:tabLst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0BCB2F-6288-4507-A634-4094C6E08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35F47B9-6BD0-414E-B3D1-380E3A6BB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7A9587-9B29-8D49-B2F2-5807B7C35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0261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019301"/>
            <a:ext cx="3456432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71769" y="2019301"/>
            <a:ext cx="3456432" cy="39242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368" y="2019300"/>
            <a:ext cx="3456432" cy="39242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450D000-61A3-4B90-B7EE-AB19FADB5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04C4A9B-4C31-AB4F-9130-F7A8DA076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254BD3-D95C-0546-910A-D1490F6B8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4238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92879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264238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A41484-B787-4DE1-8AAB-187F717A3E9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8558" y="2019299"/>
            <a:ext cx="2468880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F1128CD-E3F9-4166-A3C6-4241D8B33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A88D70E-6B83-B14C-923D-5AE51CC576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018F803-A8B4-2D42-8F57-DE0458A05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0913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0D1D-C6D4-4A5F-9A1E-FBA36A1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03AD-F555-4D04-967B-B96B4A65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6075CC-96A3-4025-BD02-979A84678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8EAF362-DC43-E249-A358-043A6B848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2D4D20F-9976-4948-B843-CE5B139B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1347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535A0-F62E-41D6-853A-78C16F14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83F035-88B8-DE4A-8C95-808FC4653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FC1003-DFEE-1845-9E0A-97CCD65E3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1583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3AA872-4BD9-4352-BE83-CEAF7AEE263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457199"/>
            <a:ext cx="5159829" cy="5486400"/>
          </a:xfrm>
        </p:spPr>
        <p:txBody>
          <a:bodyPr/>
          <a:lstStyle>
            <a:lvl1pPr>
              <a:spcAft>
                <a:spcPts val="1000"/>
              </a:spcAft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spcAft>
                <a:spcPts val="1000"/>
              </a:spcAft>
              <a:buNone/>
              <a:defRPr sz="1800" b="0">
                <a:solidFill>
                  <a:schemeClr val="bg1"/>
                </a:solidFill>
              </a:defRPr>
            </a:lvl2pPr>
            <a:lvl3pPr marL="228600" indent="-228600">
              <a:spcAft>
                <a:spcPts val="10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</a:defRPr>
            </a:lvl3pPr>
            <a:lvl4pPr marL="463550" indent="0">
              <a:buFont typeface="Arial" panose="020B0604020202020204" pitchFamily="34" charset="0"/>
              <a:buNone/>
              <a:tabLst>
                <a:tab pos="6503988" algn="l"/>
              </a:tabLst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" indent="-228600"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C2A75CF-A5F6-794E-870F-8B30A4C1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5157216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286DA41-AADD-394D-911C-843070B06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7470" y="457200"/>
            <a:ext cx="4229101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40CF01A-3E6B-E249-8B6F-50D14AF6D3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7470" y="1435429"/>
            <a:ext cx="4233672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773D5184-495F-8A4F-9636-8EDE090AFC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27470" y="2411744"/>
            <a:ext cx="4233672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2271062-F8D2-9A43-B62F-701FBC094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27470" y="3388059"/>
            <a:ext cx="4233672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1B52F6-673B-3A48-A93D-C578593F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7470" y="4364374"/>
            <a:ext cx="4233672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5963E8F-476D-E543-9E7E-547937A0AD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3070" y="457393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8163794-38EA-DF40-B567-A1FF894C2E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13070" y="1434186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2D899A-2292-954C-B12E-AAF361F6EB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13070" y="2410979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F89EDEB-D2E9-8942-A8CD-86143A69A4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13070" y="3387772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6C8312D-921D-A74E-B37C-84EB65C520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13070" y="4364567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BC05DEE-6F56-DA41-987E-1BF14BD978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32909" y="5333207"/>
            <a:ext cx="4233672" cy="603697"/>
          </a:xfrm>
        </p:spPr>
        <p:txBody>
          <a:bodyPr tIns="91440" anchor="ctr"/>
          <a:lstStyle>
            <a:lvl1pPr>
              <a:spcAft>
                <a:spcPts val="0"/>
              </a:spcAft>
              <a:defRPr>
                <a:solidFill>
                  <a:schemeClr val="accent3"/>
                </a:solidFill>
              </a:defRPr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04357B5-970F-5A41-8FEB-1B37DCE2699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18509" y="5333400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3E295C6-8DE0-BB4D-A82A-47F254D41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3685032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60B22CC-4C61-9A4E-9533-E87583CE07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981" y="6331867"/>
            <a:ext cx="914400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8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 Screen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86A5B-CA7D-434F-B9CD-5EADBB5F92F0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457199"/>
            <a:ext cx="3494313" cy="5470635"/>
          </a:xfrm>
        </p:spPr>
        <p:txBody>
          <a:bodyPr/>
          <a:lstStyle>
            <a:lvl1pPr>
              <a:spcAft>
                <a:spcPts val="1000"/>
              </a:spcAft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spcAft>
                <a:spcPts val="1000"/>
              </a:spcAft>
              <a:buNone/>
              <a:defRPr sz="1800" b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 marL="228600" indent="-228600">
              <a:spcAft>
                <a:spcPts val="10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" indent="-228600"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3950"/>
            <a:ext cx="465535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A50B78-75B3-FD4A-875B-0BF897562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6312" y="5946042"/>
            <a:ext cx="5870448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776745-6E6C-FD42-9549-7EDCA2D07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6312" y="6199632"/>
            <a:ext cx="5866683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4106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pli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918673-2D4A-43FD-BF23-25C98BA6F2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457200"/>
            <a:ext cx="5110843" cy="5486399"/>
          </a:xfrm>
        </p:spPr>
        <p:txBody>
          <a:bodyPr/>
          <a:lstStyle>
            <a:lvl1pPr>
              <a:spcAft>
                <a:spcPts val="1000"/>
              </a:spcAft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spcAft>
                <a:spcPts val="1000"/>
              </a:spcAft>
              <a:buNone/>
              <a:defRPr sz="1800" b="0">
                <a:solidFill>
                  <a:schemeClr val="bg1"/>
                </a:solidFill>
              </a:defRPr>
            </a:lvl2pPr>
            <a:lvl3pPr marL="228600" indent="-228600">
              <a:spcAft>
                <a:spcPts val="1000"/>
              </a:spcAft>
              <a:buFont typeface="Arial" panose="020B0604020202020204" pitchFamily="34" charset="0"/>
              <a:buChar char="•"/>
              <a:defRPr sz="1600" b="0"/>
            </a:lvl3pPr>
            <a:lvl4pPr marL="0" indent="0"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" indent="-228600"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9F918-8FF2-F34E-BA06-39E92409E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5111496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245B01-720A-4345-A749-DBAE41BF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8132"/>
            <a:ext cx="465535" cy="365125"/>
          </a:xfr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B68CE5-86DE-3142-A150-57B0FD662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39" y="6199632"/>
            <a:ext cx="365760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57826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199"/>
            <a:ext cx="11277600" cy="5394960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 marL="857250" indent="-857250">
              <a:buFont typeface="Arial" panose="020B0604020202020204" pitchFamily="34" charset="0"/>
              <a:buChar char="•"/>
              <a:defRPr sz="6000" b="1">
                <a:solidFill>
                  <a:schemeClr val="bg1"/>
                </a:solidFill>
              </a:defRPr>
            </a:lvl2pPr>
            <a:lvl3pPr marL="465138" indent="-465138">
              <a:defRPr sz="6000">
                <a:solidFill>
                  <a:schemeClr val="bg1"/>
                </a:solidFill>
              </a:defRPr>
            </a:lvl3pPr>
            <a:lvl5pPr marL="0" indent="0">
              <a:buNone/>
              <a:defRPr>
                <a:latin typeface="Lyon Display Regular" panose="02000603080000020004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E569FBD-BEB2-8843-B70D-239DC8469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4552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214048-72F9-3E44-92C3-BCD81EABF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8497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57199"/>
            <a:ext cx="11277600" cy="5394960"/>
          </a:xfrm>
        </p:spPr>
        <p:txBody>
          <a:bodyPr/>
          <a:lstStyle>
            <a:lvl1pPr marL="228600" indent="-228600">
              <a:defRPr sz="4800" b="0">
                <a:solidFill>
                  <a:schemeClr val="bg1"/>
                </a:solidFill>
                <a:latin typeface="Lyon Display Regular" panose="02000603080000020004" pitchFamily="50" charset="0"/>
              </a:defRPr>
            </a:lvl1pPr>
            <a:lvl2pPr marL="292100" indent="0">
              <a:spcBef>
                <a:spcPts val="2400"/>
              </a:spcBef>
              <a:buFontTx/>
              <a:buNone/>
              <a:tabLst>
                <a:tab pos="6680200" algn="l"/>
              </a:tabLst>
              <a:defRPr sz="1800">
                <a:solidFill>
                  <a:schemeClr val="bg1"/>
                </a:solidFill>
              </a:defRPr>
            </a:lvl2pPr>
            <a:lvl3pPr marL="465138" indent="-465138">
              <a:defRPr sz="6000"/>
            </a:lvl3pPr>
            <a:lvl5pPr marL="0" indent="0">
              <a:buNone/>
              <a:defRPr>
                <a:latin typeface="Lyon Display Regular" panose="02000603080000020004" pitchFamily="50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995043D-8E8F-B54A-A70E-F7470AD10D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4552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BFB897-6896-5F40-8121-956EF4383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9580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Shap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A01C2-AA27-4371-A358-92AE072F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38002E-2C76-4600-88E7-1B04F0C8D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27648"/>
            <a:ext cx="910256" cy="1683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463D4D2-52AF-ED41-B63C-14A2FBBC60E4}"/>
              </a:ext>
            </a:extLst>
          </p:cNvPr>
          <p:cNvSpPr/>
          <p:nvPr userDrawn="1"/>
        </p:nvSpPr>
        <p:spPr>
          <a:xfrm>
            <a:off x="1310640" y="1272540"/>
            <a:ext cx="3474720" cy="3474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7D432B-9F9F-D045-A71C-80344B75F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5852160" cy="365125"/>
          </a:xfrm>
          <a:prstGeom prst="rect">
            <a:avLst/>
          </a:prstGeom>
        </p:spPr>
        <p:txBody>
          <a:bodyPr lIns="0" tIns="0" r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198DC20-1269-CE40-8B23-106D0924C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0560140-8906-6E42-BE61-934B6111A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4352" y="2019300"/>
            <a:ext cx="5870448" cy="1975104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2000"/>
              </a:spcAft>
              <a:defRPr sz="40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228600" indent="0">
              <a:buNone/>
              <a:defRPr/>
            </a:lvl3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7303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0D1D-C6D4-4A5F-9A1E-FBA36A18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03AD-F555-4D04-967B-B96B4A65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057E54-2BC8-4009-B6FA-3A8AC28C96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2126" y="2020592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7EF589-D961-4A88-8404-958990D40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020592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C52AB43-196D-4603-9D3A-276A570C7C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2126" y="3451225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5915D7-0B9A-4EE0-9A3A-0147C34188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451225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25D19B3-5D5D-4425-A426-CC5059668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2126" y="4883150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AA8DD8D-4D12-4767-BFE9-7415B0244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88315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179CCF3-FDDC-4A46-9B91-4EEABBBA79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9527" y="2020592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4052298-4133-4E9D-B15E-3A7C92939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601" y="2020592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74211AD-750D-44B2-9137-4E9E5CCDBD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9527" y="3452517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12AD956-57B3-44D0-B6E4-AA55B055CE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4601" y="3451225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1AEFEF9-CCCB-474F-892C-0302CBBDDC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9527" y="4884442"/>
            <a:ext cx="4625273" cy="974725"/>
          </a:xfrm>
        </p:spPr>
        <p:txBody>
          <a:bodyPr bIns="91440" anchor="ctr"/>
          <a:lstStyle>
            <a:lvl1pPr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A953398-CCE3-43DD-ADAB-95E8136AB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1" y="4883150"/>
            <a:ext cx="327727" cy="97472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5F2D67-2C4C-4428-ACEB-8F4B55BC1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848D1B8-E7ED-6B4E-A46A-1610B5FDDD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4552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CF5E2E3-FDBD-A346-8F92-6CEBBD609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2107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04351B-4B11-474E-B5D1-35ABA91B66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tx1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0579C4-FB3C-49B8-AA30-7442207AF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599" y="457200"/>
            <a:ext cx="4229101" cy="603697"/>
          </a:xfrm>
        </p:spPr>
        <p:txBody>
          <a:bodyPr anchor="ctr"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E91F1A-5A1A-4FC5-A34E-B8F738FFD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599" y="1435429"/>
            <a:ext cx="4233672" cy="603697"/>
          </a:xfrm>
        </p:spPr>
        <p:txBody>
          <a:bodyPr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0C8956E-B7D2-4407-8739-ABA791F80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599" y="2411744"/>
            <a:ext cx="4233672" cy="603697"/>
          </a:xfrm>
        </p:spPr>
        <p:txBody>
          <a:bodyPr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0242AF1-E842-499A-B2D3-75C213C080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599" y="3388059"/>
            <a:ext cx="4233672" cy="603697"/>
          </a:xfrm>
        </p:spPr>
        <p:txBody>
          <a:bodyPr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ED03905-6BB9-4E23-BD67-39BB8C5C75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599" y="4364374"/>
            <a:ext cx="4233672" cy="603697"/>
          </a:xfrm>
        </p:spPr>
        <p:txBody>
          <a:bodyPr anchor="ctr"/>
          <a:lstStyle>
            <a:lvl1pPr>
              <a:spcAft>
                <a:spcPts val="0"/>
              </a:spcAft>
              <a:defRPr/>
            </a:lvl1pPr>
            <a:lvl2pPr marL="0" indent="0"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9B40B-975B-5141-847B-17527BB8308A}"/>
              </a:ext>
            </a:extLst>
          </p:cNvPr>
          <p:cNvSpPr txBox="1"/>
          <p:nvPr userDrawn="1"/>
        </p:nvSpPr>
        <p:spPr>
          <a:xfrm>
            <a:off x="3626603" y="743918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9218599-F072-A747-84AD-A07D64A2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8132"/>
            <a:ext cx="4655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44E07F0-265A-6F43-8113-474A72BBD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365760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386BE41-89F2-2044-9843-C05B6A82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457393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A3E655-026F-0949-97C0-78FD4A0DF8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199" y="1434186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E3AF25E-3D31-5847-8906-47171257D4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199" y="2410979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13C2D9-C571-8046-8625-4750348473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3387772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0997A64-43F8-C040-9231-6A0AE97D06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199" y="4364567"/>
            <a:ext cx="329184" cy="603504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EEC8854-1383-BA45-B93B-21011862A5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5946042"/>
            <a:ext cx="5111496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1466640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0E4F7F-68D0-420F-83BD-38F0E9F030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2900" y="0"/>
            <a:ext cx="42291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457200"/>
            <a:ext cx="6988629" cy="5486399"/>
          </a:xfrm>
        </p:spPr>
        <p:txBody>
          <a:bodyPr rIns="457200"/>
          <a:lstStyle>
            <a:lvl1pPr marL="228600" indent="-228600">
              <a:defRPr sz="4800" b="0">
                <a:latin typeface="Lyon Display Regular" panose="02000603080000020004" pitchFamily="50" charset="0"/>
              </a:defRPr>
            </a:lvl1pPr>
            <a:lvl2pPr marL="292100" indent="0">
              <a:spcBef>
                <a:spcPts val="2400"/>
              </a:spcBef>
              <a:buFontTx/>
              <a:buNone/>
              <a:tabLst>
                <a:tab pos="6680200" algn="l"/>
              </a:tabLst>
              <a:defRPr sz="1800"/>
            </a:lvl2pPr>
            <a:lvl3pPr marL="465138" indent="-465138">
              <a:defRPr sz="6000"/>
            </a:lvl3pPr>
            <a:lvl5pPr marL="0" indent="0">
              <a:buNone/>
              <a:defRPr>
                <a:latin typeface="Lyon Display Regular" panose="02000603080000020004" pitchFamily="50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22DB3C3-7C2E-4B48-B6C1-6352D7B645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7004304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D6CAA-CA57-724F-83FA-75C31D78EA9C}"/>
              </a:ext>
            </a:extLst>
          </p:cNvPr>
          <p:cNvSpPr txBox="1"/>
          <p:nvPr userDrawn="1"/>
        </p:nvSpPr>
        <p:spPr>
          <a:xfrm>
            <a:off x="-818147" y="321483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ADD75B4-613F-684A-9F89-59194260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8132"/>
            <a:ext cx="465535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294B2C-EBBB-A544-ACEF-A41C6226F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553212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6949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405314"/>
            <a:ext cx="3456432" cy="1538284"/>
          </a:xfrm>
        </p:spPr>
        <p:txBody>
          <a:bodyPr tIns="274320"/>
          <a:lstStyle>
            <a:lvl1pPr algn="ctr"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0" indent="0" algn="ctr">
              <a:buNone/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71769" y="4405314"/>
            <a:ext cx="3456432" cy="1538284"/>
          </a:xfrm>
        </p:spPr>
        <p:txBody>
          <a:bodyPr tIns="274320"/>
          <a:lstStyle>
            <a:lvl1pPr algn="ctr"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0" indent="0" algn="ctr">
              <a:buNone/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78368" y="4405314"/>
            <a:ext cx="3456432" cy="1538284"/>
          </a:xfrm>
        </p:spPr>
        <p:txBody>
          <a:bodyPr tIns="274320"/>
          <a:lstStyle>
            <a:lvl1pPr algn="ctr"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0" indent="0" algn="ctr">
              <a:buNone/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E8AFFE-9B8C-46CD-AF85-82160BBF54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6696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30C274A-F77A-49B7-A8AC-9C673509FB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17864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9C190ED-D5C5-447B-9E11-611C0340BC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03295" y="2018334"/>
            <a:ext cx="2377440" cy="2377440"/>
          </a:xfrm>
          <a:prstGeom prst="ellipse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020156-870C-42CA-BA17-A48330A11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5768069-776B-1B4F-877A-CFDB4E1F72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4552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810A61-3479-D442-9DB9-E871F8507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F666C-0702-E748-A509-2D01EA57F7E2}"/>
              </a:ext>
            </a:extLst>
          </p:cNvPr>
          <p:cNvSpPr txBox="1"/>
          <p:nvPr userDrawn="1"/>
        </p:nvSpPr>
        <p:spPr>
          <a:xfrm>
            <a:off x="13527741" y="493507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962401"/>
            <a:ext cx="3456432" cy="1981198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380EBC-9DF8-421D-8F0C-310B0D188A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2019300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48B3C67-976B-4613-8232-014F18F749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8006" y="2019301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5062562-9D77-49E0-837D-7BA14FAD8A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79750" y="2019301"/>
            <a:ext cx="3455988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D58032B-093B-43B0-AB0A-2BF06863B3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FD41DC3-61DF-5E41-8836-9C0770B09F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5946042"/>
            <a:ext cx="11274552" cy="164592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85459F0-6F4D-6A4B-87F7-1BB394293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5AFF80-D2C1-324D-A8CF-30CC52A9604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368253" y="3962401"/>
            <a:ext cx="3456432" cy="1981198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3D2FD8-4377-1C4C-92E2-C7897F0E370C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279306" y="3962401"/>
            <a:ext cx="3456432" cy="1981198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62528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3E24AD-54B4-4C00-B422-F0A3CE689B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89F5C56-9DB0-4900-8E6C-ECE6882460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93753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70B5D9A-0D61-4F16-90B0-06C0116227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0306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A58CB9A-30A4-4CA6-8811-9C7BA1C4B1E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66858" y="2021514"/>
            <a:ext cx="2468563" cy="17145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vert="horz" lIns="0" tIns="0" rIns="0" bIns="0" rtlCol="0" anchor="ctr">
            <a:noAutofit/>
          </a:bodyPr>
          <a:lstStyle>
            <a:lvl1pPr algn="ctr">
              <a:defRPr lang="en-US">
                <a:solidFill>
                  <a:schemeClr val="accent3"/>
                </a:solidFill>
              </a:defRPr>
            </a:lvl1pPr>
          </a:lstStyle>
          <a:p>
            <a:pPr lvl="0" algn="ctr"/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C1DA12F-8AF3-4352-BB7F-B878D9309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A16C4-9B85-B84C-A207-1A1392AECF1A}"/>
              </a:ext>
            </a:extLst>
          </p:cNvPr>
          <p:cNvSpPr txBox="1"/>
          <p:nvPr userDrawn="1"/>
        </p:nvSpPr>
        <p:spPr>
          <a:xfrm>
            <a:off x="-770021" y="219456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F4CB633-50B7-D544-9653-8B524FFF4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3752A5-B096-9642-89C4-F6C2E09F530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3393647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82399B-A743-7B47-9148-8116E8D2034D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330094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242840-C9D3-7E42-8D4A-9D2FAD896028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9266541" y="3962399"/>
            <a:ext cx="2468880" cy="1981197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228600" indent="-228600">
              <a:buFont typeface="Arial" panose="020B0604020202020204" pitchFamily="34" charset="0"/>
              <a:buChar char="•"/>
              <a:defRPr sz="1800"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BF8BEF5-A988-AD4B-AB85-61F1FD247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4114335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EB1F38-FADE-6648-A9B0-F10BA862D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582" y="459581"/>
            <a:ext cx="2234583" cy="41339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9BC4EE-8729-5346-9D89-8C0C46D03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65261-F091-3C42-AE34-433A663035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BFEBFEB-804F-8E47-A495-C8807A436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2714718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C42BA12-E867-CC42-935A-31F573F5DFB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7200"/>
            <a:ext cx="2231136" cy="4114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96F3EF-642E-B04E-9924-DC2E303A4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Guardian Confidential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6832DBA-FC4B-F642-BA10-8A05802ABB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7C49ED-8647-E947-990D-D657884763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</p:spTree>
    <p:extLst>
      <p:ext uri="{BB962C8B-B14F-4D97-AF65-F5344CB8AC3E}">
        <p14:creationId xmlns:p14="http://schemas.microsoft.com/office/powerpoint/2010/main" val="2797430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emplat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60402C-79A5-4594-8023-65F97C856EBE}"/>
              </a:ext>
            </a:extLst>
          </p:cNvPr>
          <p:cNvSpPr txBox="1"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End of template</a:t>
            </a:r>
          </a:p>
        </p:txBody>
      </p:sp>
    </p:spTree>
    <p:extLst>
      <p:ext uri="{BB962C8B-B14F-4D97-AF65-F5344CB8AC3E}">
        <p14:creationId xmlns:p14="http://schemas.microsoft.com/office/powerpoint/2010/main" val="9184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5A7045A-7E39-2A46-9D2C-6AEFA7163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0FFB1D-E171-9443-8FB0-B14A7FCF5C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879600"/>
            <a:ext cx="5410200" cy="4064000"/>
          </a:xfrm>
        </p:spPr>
        <p:txBody>
          <a:bodyPr/>
          <a:lstStyle>
            <a:lvl1pPr marL="342900" indent="-342900">
              <a:spcAft>
                <a:spcPts val="1000"/>
              </a:spcAft>
              <a:buFont typeface="+mj-lt"/>
              <a:buAutoNum type="arabicPeriod" startAt="5"/>
              <a:defRPr b="1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685800" indent="-228600">
              <a:spcAft>
                <a:spcPts val="1000"/>
              </a:spcAft>
              <a:buFont typeface="System Font Regular"/>
              <a:buChar char="–"/>
              <a:tabLst/>
              <a:defRPr b="0" i="0">
                <a:solidFill>
                  <a:schemeClr val="accent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0" indent="0">
              <a:spcAft>
                <a:spcPts val="900"/>
              </a:spcAft>
              <a:buNone/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CEC346-EBEA-5741-8D6E-30D33C2D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DCB7B4-10ED-674F-BD26-DF0BB0F51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2667"/>
            <a:ext cx="5410200" cy="4080933"/>
          </a:xfrm>
        </p:spPr>
        <p:txBody>
          <a:bodyPr/>
          <a:lstStyle>
            <a:lvl1pPr marL="342900" indent="-342900">
              <a:spcAft>
                <a:spcPts val="1000"/>
              </a:spcAft>
              <a:buFont typeface="+mj-lt"/>
              <a:buAutoNum type="arabicPeriod"/>
              <a:defRPr b="1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685800" indent="-228600">
              <a:spcAft>
                <a:spcPts val="1000"/>
              </a:spcAft>
              <a:buFont typeface="System Font Regular"/>
              <a:buChar char="–"/>
              <a:tabLst/>
              <a:defRPr b="0" i="0">
                <a:solidFill>
                  <a:schemeClr val="accent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EEB09-6727-3644-A2B4-ECB457A8DBA8}"/>
              </a:ext>
            </a:extLst>
          </p:cNvPr>
          <p:cNvSpPr txBox="1"/>
          <p:nvPr userDrawn="1"/>
        </p:nvSpPr>
        <p:spPr>
          <a:xfrm>
            <a:off x="8720667" y="-79586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4CD17B0-CF3B-B84F-9E15-873BF20101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A26A136-CDAA-8246-8EC4-DC083E5A4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842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28600" indent="-228600">
              <a:buFont typeface="Arial" panose="020B0604020202020204" pitchFamily="34" charset="0"/>
              <a:buChar char="•"/>
              <a:tabLst/>
              <a:defRPr/>
            </a:lvl2pPr>
            <a:lvl4pPr marL="685800" indent="-231775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>
                <a:latin typeface="Lyon Display Regular" panose="02000603080000020004" pitchFamily="50" charset="0"/>
              </a:defRPr>
            </a:lvl5pPr>
            <a:lvl6pPr marL="685800" indent="-228600">
              <a:buFont typeface="Arial" panose="020B0604020202020204" pitchFamily="34" charset="0"/>
              <a:buChar char="•"/>
              <a:tabLst>
                <a:tab pos="566738" algn="l"/>
              </a:tabLst>
              <a:defRPr sz="1600">
                <a:solidFill>
                  <a:schemeClr val="accent3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4E103-6E61-4144-B24B-CEA469FC2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CC1CB3B-3DAF-384A-8630-1BF76B22B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55FD93-AC0C-274A-8A18-D98320C95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50872-091C-5344-8106-2764F3D727E8}"/>
              </a:ext>
            </a:extLst>
          </p:cNvPr>
          <p:cNvSpPr txBox="1"/>
          <p:nvPr userDrawn="1"/>
        </p:nvSpPr>
        <p:spPr>
          <a:xfrm>
            <a:off x="10213383" y="643179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9300"/>
            <a:ext cx="5410200" cy="3924299"/>
          </a:xfrm>
        </p:spPr>
        <p:txBody>
          <a:bodyPr/>
          <a:lstStyle>
            <a:lvl1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0" indent="0">
              <a:buNone/>
              <a:defRPr/>
            </a:lvl5pPr>
            <a:lvl6pPr marL="454025" indent="0">
              <a:buNone/>
              <a:defRPr b="0" i="0">
                <a:latin typeface="Effra" panose="020B0603020203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2019300"/>
            <a:ext cx="5410200" cy="3924299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600" b="0" i="0"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0" indent="0">
              <a:buNone/>
              <a:defRPr b="0" i="0">
                <a:latin typeface="Effra" panose="020B0603020203020204" pitchFamily="34" charset="0"/>
                <a:cs typeface="Effra" panose="020B0603020203020204" pitchFamily="34" charset="0"/>
              </a:defRPr>
            </a:lvl5pPr>
            <a:lvl6pPr>
              <a:defRPr b="0" i="0">
                <a:solidFill>
                  <a:schemeClr val="accent3"/>
                </a:solidFill>
                <a:latin typeface="Effra" panose="020B0603020203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AC59905-515E-47DB-BC68-62F92BA66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B8B676B-7ACA-6D4D-96FB-CFDDF5BFA3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F83624-1C83-9643-942B-0CDA76BE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8366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olumn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9301"/>
            <a:ext cx="3456432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71769" y="2019300"/>
            <a:ext cx="7363031" cy="3924298"/>
          </a:xfrm>
        </p:spPr>
        <p:txBody>
          <a:bodyPr/>
          <a:lstStyle>
            <a:lvl1pPr>
              <a:defRPr/>
            </a:lvl1pPr>
            <a:lvl2pPr>
              <a:defRPr/>
            </a:lvl2pPr>
            <a:lvl4pPr>
              <a:defRPr/>
            </a:lvl4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0BCB2F-6288-4507-A634-4094C6E08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AE4C19-8C73-DC47-A46C-29107F15E1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916B9B-03FC-A446-A10B-BDB93E554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102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9DB5-590F-4B9B-A33D-7D09CD7B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18AFE-870D-4135-BC81-69C727BEA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9301"/>
            <a:ext cx="3456432" cy="392429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4pPr>
              <a:defRPr sz="160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695325" indent="-234950">
              <a:tabLst/>
              <a:defRPr sz="1600" b="0" i="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BD10B-622B-462B-B275-1A1CADA2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A222D0-825A-4D43-B58C-61D79F24CF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1769" y="2019301"/>
            <a:ext cx="3456432" cy="392429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4pPr>
              <a:defRPr sz="160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695325" indent="-234950">
              <a:tabLst/>
              <a:defRPr sz="160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2FA32-52D1-451B-9757-35145F994B1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78368" y="2019300"/>
            <a:ext cx="3456432" cy="3924298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4pPr>
              <a:defRPr sz="160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 marL="695325" indent="-234950">
              <a:tabLst/>
              <a:defRPr sz="1600">
                <a:solidFill>
                  <a:schemeClr val="accent3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450D000-61A3-4B90-B7EE-AB19FADB5E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931862"/>
            <a:ext cx="11277600" cy="630237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80CB74F-54CE-0B46-AC32-030E8A6795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5946042"/>
            <a:ext cx="11277600" cy="168029"/>
          </a:xfrm>
        </p:spPr>
        <p:txBody>
          <a:bodyPr anchor="b"/>
          <a:lstStyle>
            <a:lvl1pPr>
              <a:lnSpc>
                <a:spcPct val="80000"/>
              </a:lnSpc>
              <a:spcAft>
                <a:spcPts val="0"/>
              </a:spcAft>
              <a:defRPr sz="1000" b="0"/>
            </a:lvl1pPr>
          </a:lstStyle>
          <a:p>
            <a:r>
              <a:rPr lang="en-US" dirty="0"/>
              <a:t>Placeholder for legal disclosure (per Compliance direction).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67DC1B-9DA5-C547-8AD3-C55D572AA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8162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7.sv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8BE43-EF27-43FC-A5A4-29F0161A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7FE5-BD80-4ECB-878A-8F0FC0E2F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11277600" cy="3924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0064-7C06-4EAC-AD3C-CD607EA83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265" y="6154426"/>
            <a:ext cx="465535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0">
                <a:solidFill>
                  <a:schemeClr val="accent3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451C7-28B0-E643-9D8F-8BEB0CF8CB9F}"/>
              </a:ext>
            </a:extLst>
          </p:cNvPr>
          <p:cNvSpPr txBox="1"/>
          <p:nvPr userDrawn="1"/>
        </p:nvSpPr>
        <p:spPr>
          <a:xfrm>
            <a:off x="3614738" y="-9001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3F7AE-02BC-A840-8CE3-6C50CDA14982}"/>
              </a:ext>
            </a:extLst>
          </p:cNvPr>
          <p:cNvSpPr txBox="1"/>
          <p:nvPr userDrawn="1"/>
        </p:nvSpPr>
        <p:spPr>
          <a:xfrm>
            <a:off x="-1010653" y="386935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C84C4-0333-0942-8270-BCFFA079F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tIns="0" rIns="0" anchor="b"/>
          <a:lstStyle>
            <a:lvl1pPr>
              <a:defRPr sz="10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40D96-A10D-6C46-A7E6-0CF6474AA3E6}"/>
              </a:ext>
            </a:extLst>
          </p:cNvPr>
          <p:cNvSpPr txBox="1"/>
          <p:nvPr userDrawn="1"/>
        </p:nvSpPr>
        <p:spPr>
          <a:xfrm>
            <a:off x="7168444" y="695395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C9FD2-B8FC-AD47-A513-B5120E9CB43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8127"/>
            <a:ext cx="914400" cy="169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17EA3-FC54-5E44-B4FF-20B5F230A6A5}"/>
              </a:ext>
            </a:extLst>
          </p:cNvPr>
          <p:cNvSpPr txBox="1"/>
          <p:nvPr userDrawn="1"/>
        </p:nvSpPr>
        <p:spPr>
          <a:xfrm>
            <a:off x="-116878" y="71502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2" r:id="rId2"/>
    <p:sldLayoutId id="2147483651" r:id="rId3"/>
    <p:sldLayoutId id="2147483661" r:id="rId4"/>
    <p:sldLayoutId id="2147483676" r:id="rId5"/>
    <p:sldLayoutId id="2147483650" r:id="rId6"/>
    <p:sldLayoutId id="2147483656" r:id="rId7"/>
    <p:sldLayoutId id="2147483678" r:id="rId8"/>
    <p:sldLayoutId id="2147483657" r:id="rId9"/>
    <p:sldLayoutId id="2147483658" r:id="rId10"/>
    <p:sldLayoutId id="2147483654" r:id="rId11"/>
    <p:sldLayoutId id="2147483655" r:id="rId12"/>
    <p:sldLayoutId id="2147483663" r:id="rId13"/>
    <p:sldLayoutId id="2147483666" r:id="rId14"/>
    <p:sldLayoutId id="2147483683" r:id="rId15"/>
    <p:sldLayoutId id="2147483728" r:id="rId16"/>
    <p:sldLayoutId id="2147483682" r:id="rId17"/>
    <p:sldLayoutId id="2147483665" r:id="rId18"/>
    <p:sldLayoutId id="2147483677" r:id="rId19"/>
    <p:sldLayoutId id="2147483679" r:id="rId20"/>
    <p:sldLayoutId id="2147483680" r:id="rId21"/>
    <p:sldLayoutId id="2147483685" r:id="rId22"/>
    <p:sldLayoutId id="214748375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b="0" i="0" kern="1200">
          <a:solidFill>
            <a:schemeClr val="accent3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1pPr>
      <a:lvl2pPr marL="231775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1800" b="0" i="0" kern="1200">
          <a:solidFill>
            <a:schemeClr val="accent3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stem Font Regular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685800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yon Display Regular" panose="02000603080000020004" pitchFamily="50" charset="0"/>
          <a:ea typeface="+mn-ea"/>
          <a:cs typeface="+mn-cs"/>
        </a:defRPr>
      </a:lvl5pPr>
      <a:lvl6pPr marL="685800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/>
        <a:defRPr sz="1600" b="0" i="0" kern="1200">
          <a:solidFill>
            <a:schemeClr val="accent3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08" userDrawn="1">
          <p15:clr>
            <a:srgbClr val="A4A3A4"/>
          </p15:clr>
        </p15:guide>
        <p15:guide id="8" orient="horz" pos="600" userDrawn="1">
          <p15:clr>
            <a:srgbClr val="F26B43"/>
          </p15:clr>
        </p15:guide>
        <p15:guide id="9" pos="3696">
          <p15:clr>
            <a:srgbClr val="A4A3A4"/>
          </p15:clr>
        </p15:guide>
        <p15:guide id="10" pos="3984">
          <p15:clr>
            <a:srgbClr val="A4A3A4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>
          <p15:clr>
            <a:srgbClr val="FBAE40"/>
          </p15:clr>
        </p15:guide>
        <p15:guide id="14" pos="7680">
          <p15:clr>
            <a:srgbClr val="FBAE40"/>
          </p15:clr>
        </p15:guide>
        <p15:guide id="17" orient="horz" pos="2160">
          <p15:clr>
            <a:srgbClr val="A4A3A4"/>
          </p15:clr>
        </p15:guide>
        <p15:guide id="21" orient="horz" pos="408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8BE43-EF27-43FC-A5A4-29F0161A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7FE5-BD80-4ECB-878A-8F0FC0E2F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11277600" cy="3924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0064-7C06-4EAC-AD3C-CD607EA83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265" y="6158132"/>
            <a:ext cx="465535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0">
                <a:solidFill>
                  <a:schemeClr val="bg1"/>
                </a:solidFill>
              </a:defRPr>
            </a:lvl1pPr>
          </a:lstStyle>
          <a:p>
            <a:fld id="{6168363A-81EE-4F99-B7CD-7259FD771C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1DEA81E-1361-4B29-8E10-5C8B66C1BA32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59981" y="6331867"/>
            <a:ext cx="914400" cy="164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DBB6-6A53-7C4E-BD10-3E3C3B1B342D}"/>
              </a:ext>
            </a:extLst>
          </p:cNvPr>
          <p:cNvSpPr txBox="1"/>
          <p:nvPr userDrawn="1"/>
        </p:nvSpPr>
        <p:spPr>
          <a:xfrm>
            <a:off x="1817649" y="25647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ECF791-60AE-E34E-A84D-0B7AD63BB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  <a:prstGeom prst="rect">
            <a:avLst/>
          </a:prstGeom>
        </p:spPr>
        <p:txBody>
          <a:bodyPr lIns="0" anchor="b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|   Business unit   |   Guardian 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99CF9-842B-004E-8AE1-DA024C0AC86F}"/>
              </a:ext>
            </a:extLst>
          </p:cNvPr>
          <p:cNvSpPr txBox="1"/>
          <p:nvPr userDrawn="1"/>
        </p:nvSpPr>
        <p:spPr>
          <a:xfrm>
            <a:off x="4625788" y="-201705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8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3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3" r:id="rId10"/>
    <p:sldLayoutId id="2147483704" r:id="rId11"/>
    <p:sldLayoutId id="2147483705" r:id="rId12"/>
    <p:sldLayoutId id="2147483706" r:id="rId13"/>
    <p:sldLayoutId id="2147483714" r:id="rId14"/>
    <p:sldLayoutId id="2147483707" r:id="rId15"/>
    <p:sldLayoutId id="2147483708" r:id="rId16"/>
    <p:sldLayoutId id="2147483712" r:id="rId17"/>
    <p:sldLayoutId id="2147483729" r:id="rId18"/>
    <p:sldLayoutId id="2147483716" r:id="rId19"/>
    <p:sldLayoutId id="2147483721" r:id="rId20"/>
    <p:sldLayoutId id="2147483722" r:id="rId21"/>
    <p:sldLayoutId id="2147483723" r:id="rId22"/>
    <p:sldLayoutId id="2147483726" r:id="rId23"/>
    <p:sldLayoutId id="2147483751" r:id="rId24"/>
    <p:sldLayoutId id="2147483727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1pPr>
      <a:lvl2pPr marL="231775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6680200" algn="l"/>
        </a:tabLst>
        <a:defRPr sz="1800" b="0" i="0" kern="1200">
          <a:solidFill>
            <a:schemeClr val="bg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stem Font Regular"/>
        <a:buChar char="–"/>
        <a:defRPr lang="en-US" sz="1600" b="0" i="0" u="none" strike="noStrike" kern="1200" smtClean="0">
          <a:solidFill>
            <a:schemeClr val="bg1"/>
          </a:solidFill>
          <a:effectLst/>
          <a:latin typeface="Effra" panose="020B0603020203020204" pitchFamily="34" charset="0"/>
          <a:ea typeface="+mn-ea"/>
          <a:cs typeface="Effra" panose="020B0603020203020204" pitchFamily="34" charset="0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6503988" algn="l"/>
        </a:tabLst>
        <a:defRPr sz="1600" b="0" i="0" kern="1200">
          <a:solidFill>
            <a:schemeClr val="bg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4pPr>
      <a:lvl5pPr marL="4540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600" b="0" i="0" kern="1200">
          <a:solidFill>
            <a:schemeClr val="bg1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07" userDrawn="1">
          <p15:clr>
            <a:srgbClr val="A4A3A4"/>
          </p15:clr>
        </p15:guide>
        <p15:guide id="8" orient="horz" pos="600" userDrawn="1">
          <p15:clr>
            <a:srgbClr val="F26B43"/>
          </p15:clr>
        </p15:guide>
        <p15:guide id="9" pos="3696">
          <p15:clr>
            <a:srgbClr val="A4A3A4"/>
          </p15:clr>
        </p15:guide>
        <p15:guide id="10" pos="3984">
          <p15:clr>
            <a:srgbClr val="A4A3A4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>
          <p15:clr>
            <a:srgbClr val="FBAE40"/>
          </p15:clr>
        </p15:guide>
        <p15:guide id="14" pos="7680">
          <p15:clr>
            <a:srgbClr val="FBAE40"/>
          </p15:clr>
        </p15:guide>
        <p15:guide id="17" orient="horz" pos="2160">
          <p15:clr>
            <a:srgbClr val="A4A3A4"/>
          </p15:clr>
        </p15:guide>
        <p15:guide id="21" orient="horz" pos="40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ntalexchange.guardiandirect.com/find-a-dentis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entalexchange.guardiandirect.com/broker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entalexchange.guardiandirect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9708258-531C-3E48-88D4-D6721F54A419}"/>
              </a:ext>
            </a:extLst>
          </p:cNvPr>
          <p:cNvSpPr txBox="1">
            <a:spLocks/>
          </p:cNvSpPr>
          <p:nvPr/>
        </p:nvSpPr>
        <p:spPr>
          <a:xfrm>
            <a:off x="457200" y="6197962"/>
            <a:ext cx="4937760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Guardian Confidential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544CFA-DB57-994A-85CE-7D08044C0B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646198"/>
            <a:ext cx="5897880" cy="467873"/>
          </a:xfrm>
        </p:spPr>
        <p:txBody>
          <a:bodyPr/>
          <a:lstStyle/>
          <a:p>
            <a:r>
              <a:rPr lang="en-US" sz="800" b="0" i="0" dirty="0">
                <a:solidFill>
                  <a:srgbClr val="FFFFFF"/>
                </a:solidFill>
                <a:effectLst/>
                <a:latin typeface="-apple-system"/>
              </a:rPr>
              <a:t>Guardian products are those identified as having been issued or underwritten by The Guardian Life Insurance Company of America® (Guardian) or a named Guardian owned subsidiary. ® 2022 GUARDIAN®, is a registered service mark of The Guardian Life Insurance Company of America® .</a:t>
            </a:r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C671E-4698-F449-B6BB-15129717012E}"/>
              </a:ext>
            </a:extLst>
          </p:cNvPr>
          <p:cNvSpPr txBox="1"/>
          <p:nvPr/>
        </p:nvSpPr>
        <p:spPr>
          <a:xfrm>
            <a:off x="6114197" y="-55955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DA1444-CA8B-B548-8A10-34150BE2FC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7196" y="2545608"/>
            <a:ext cx="9232714" cy="1216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Aft>
                <a:spcPts val="1000"/>
              </a:spcAft>
              <a:defRPr sz="4800" b="1">
                <a:solidFill>
                  <a:schemeClr val="accent2"/>
                </a:solidFill>
              </a:defRPr>
            </a:lvl1pPr>
            <a:lvl2pPr marL="0" indent="0">
              <a:spcAft>
                <a:spcPts val="1000"/>
              </a:spcAft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About Guardian® on the Exchange</a:t>
            </a:r>
          </a:p>
        </p:txBody>
      </p:sp>
    </p:spTree>
    <p:extLst>
      <p:ext uri="{BB962C8B-B14F-4D97-AF65-F5344CB8AC3E}">
        <p14:creationId xmlns:p14="http://schemas.microsoft.com/office/powerpoint/2010/main" val="14609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316BDE7-4AA9-F8D3-3956-84DB6C45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31"/>
            <a:ext cx="11277600" cy="766293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 </a:t>
            </a:r>
            <a:r>
              <a:rPr lang="en-US" sz="4000" b="1" i="0" u="none" strike="noStrike" baseline="0" dirty="0"/>
              <a:t>Guardian® Select for Families and Individuals</a:t>
            </a:r>
            <a:r>
              <a:rPr lang="en-US" sz="4000" b="0" i="0" u="none" strike="noStrike" baseline="30000" dirty="0"/>
              <a:t>+</a:t>
            </a:r>
            <a:r>
              <a:rPr lang="en-US" sz="4000" b="1" i="0" u="none" strike="noStrike" baseline="0" dirty="0"/>
              <a:t> </a:t>
            </a:r>
            <a:br>
              <a:rPr lang="en-US" sz="1800" b="0" i="0" u="none" strike="noStrike" dirty="0">
                <a:effectLst/>
              </a:rPr>
            </a:b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BED7DF2-A077-DA99-8CAF-32B6A08A3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1045" y="1043188"/>
            <a:ext cx="4220121" cy="48321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Select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is a comprehensive incentivized plan, covering all three classes of benefits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; Preventive, Basic &amp; Major.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Select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also includes the pediatric dental Essential Health Benefit (EHB) as mandated by the Affordable Care Act (ACA), which is a comprehensive set of dental services for children under age 19.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See any dentist you want but you can save more when you visit a dentist that participates in Guardian’s </a:t>
            </a:r>
            <a:r>
              <a:rPr lang="en-US" sz="16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Preferred network. As one of the largest networks nationwide, chances are your dentist is already participating. Charges for services provided by participating dentists are reimbursed directly from Guardian. </a:t>
            </a:r>
          </a:p>
          <a:p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+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Deductibles, waiting periods, limitations and exclusions may vary by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5970" y="6199632"/>
            <a:ext cx="3848669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A2F9-76CE-C143-8E5E-D668A0F8A985}"/>
              </a:ext>
            </a:extLst>
          </p:cNvPr>
          <p:cNvSpPr txBox="1"/>
          <p:nvPr/>
        </p:nvSpPr>
        <p:spPr>
          <a:xfrm>
            <a:off x="10837889" y="-41972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355A5-8704-6B95-6C44-A38C029D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15" y="1043189"/>
            <a:ext cx="6896876" cy="48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316BDE7-4AA9-F8D3-3956-84DB6C45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14"/>
            <a:ext cx="11277600" cy="843566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 </a:t>
            </a:r>
            <a:r>
              <a:rPr lang="en-US" sz="4000" b="1" i="0" u="none" strike="noStrike" baseline="0" dirty="0"/>
              <a:t>Guardian® Basics for Families and Individuals</a:t>
            </a:r>
            <a:r>
              <a:rPr lang="en-US" sz="4000" b="0" i="0" u="none" strike="noStrike" baseline="30000" dirty="0"/>
              <a:t>+</a:t>
            </a:r>
            <a:r>
              <a:rPr lang="en-US" sz="4000" b="1" i="0" u="none" strike="noStrike" baseline="0" dirty="0"/>
              <a:t> </a:t>
            </a:r>
            <a:br>
              <a:rPr lang="en-US" sz="1800" b="0" i="0" u="none" strike="noStrike" dirty="0">
                <a:effectLst/>
              </a:rPr>
            </a:b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BED7DF2-A077-DA99-8CAF-32B6A08A3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2925" y="1178417"/>
            <a:ext cx="4210437" cy="4821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Basics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is 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for those that have no foreseeable need for major services. This plan does include Endo, </a:t>
            </a:r>
            <a:r>
              <a:rPr lang="en-US" sz="16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Perio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&amp; Simple Extractions.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Basics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also includes the pediatric dental Essential Health Benefit (EHB) as mandated by the Affordable Care Act (ACA), which is a comprehensive set of dental services for children under age 19.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See any dentist you want but you can save more when you visit a dentist that participates in Guardian’s </a:t>
            </a:r>
            <a:r>
              <a:rPr lang="en-US" sz="16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Preferred network. As one of the largest networks nationwide, chances are your dentist is already participating. Charges for services provided by participating dentists are reimbursed directly from Guardian. </a:t>
            </a:r>
          </a:p>
          <a:p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+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Deductibles, waiting periods, limitations and exclusions may vary by state. </a:t>
            </a:r>
          </a:p>
          <a:p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A2F9-76CE-C143-8E5E-D668A0F8A985}"/>
              </a:ext>
            </a:extLst>
          </p:cNvPr>
          <p:cNvSpPr txBox="1"/>
          <p:nvPr/>
        </p:nvSpPr>
        <p:spPr>
          <a:xfrm>
            <a:off x="10837889" y="-41972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02CE2-1DD9-A1C5-867A-E3FB4120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80" y="1178417"/>
            <a:ext cx="6867682" cy="48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316BDE7-4AA9-F8D3-3956-84DB6C45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470"/>
            <a:ext cx="11277600" cy="71477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 </a:t>
            </a:r>
            <a:r>
              <a:rPr lang="en-US" sz="4000" b="1" i="0" u="none" strike="noStrike" baseline="0" dirty="0"/>
              <a:t>Guardian® Preventive Plus for Families and Individuals</a:t>
            </a:r>
            <a:r>
              <a:rPr lang="en-US" sz="4000" b="0" i="0" u="none" strike="noStrike" baseline="30000" dirty="0"/>
              <a:t>+</a:t>
            </a:r>
            <a:r>
              <a:rPr lang="en-US" sz="4000" b="1" i="0" u="none" strike="noStrike" baseline="0" dirty="0"/>
              <a:t> </a:t>
            </a:r>
            <a:br>
              <a:rPr lang="en-US" sz="1800" b="0" i="0" u="none" strike="noStrike" dirty="0">
                <a:effectLst/>
              </a:rPr>
            </a:b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BED7DF2-A077-DA99-8CAF-32B6A08A3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7320" y="1229932"/>
            <a:ext cx="4165362" cy="46041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Preventive Plus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is 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for those that have a need for routine cleanings and check-ups.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Preventive Plus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 also includes the pediatric dental Essential Health Benefit (EHB) as mandated by the Affordable Care Act (ACA), which is a comprehensive set of dental services for children under age 19.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See any dentist you want but you can save more when you visit a dentist that participates in Guardian’s </a:t>
            </a:r>
            <a:r>
              <a:rPr lang="en-US" sz="16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Preferred network. As one of the largest networks nationwide, chances are your dentist is already participating. Charges for services provided by participating dentists are reimbursed directly from Guardian. </a:t>
            </a:r>
          </a:p>
          <a:p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+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Deductibles, waiting periods, limitations and exclusions may vary by state. </a:t>
            </a:r>
          </a:p>
          <a:p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365D9-7219-0F9E-99F1-18F57E362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98" y="1107583"/>
            <a:ext cx="6873025" cy="47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2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316BDE7-4AA9-F8D3-3956-84DB6C45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470"/>
            <a:ext cx="12064753" cy="71477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1800" b="0" i="0" u="none" strike="noStrike" baseline="0" dirty="0"/>
            </a:br>
            <a:r>
              <a:rPr lang="en-US" sz="4000" b="1" i="0" u="none" strike="noStrike" baseline="0" dirty="0"/>
              <a:t>Managed </a:t>
            </a:r>
            <a:r>
              <a:rPr lang="en-US" sz="4000" b="1" i="0" u="none" strike="noStrike" baseline="0" dirty="0" err="1"/>
              <a:t>DentalGuard</a:t>
            </a:r>
            <a:r>
              <a:rPr lang="en-US" sz="4000" b="1" i="0" u="none" strike="noStrike" baseline="0" dirty="0"/>
              <a:t> DHMO for Families and Individuals</a:t>
            </a:r>
            <a:r>
              <a:rPr lang="en-US" sz="4000" b="0" i="0" u="none" strike="noStrike" baseline="30000" dirty="0"/>
              <a:t>+</a:t>
            </a:r>
            <a:r>
              <a:rPr lang="en-US" sz="4000" b="1" i="0" u="none" strike="noStrike" baseline="0" dirty="0"/>
              <a:t> </a:t>
            </a:r>
            <a:br>
              <a:rPr lang="en-US" sz="1800" b="0" i="0" u="none" strike="noStrike" dirty="0">
                <a:effectLst/>
              </a:rPr>
            </a:b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BED7DF2-A077-DA99-8CAF-32B6A08A3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7320" y="1229933"/>
            <a:ext cx="4165362" cy="44818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Managed </a:t>
            </a:r>
            <a:r>
              <a:rPr lang="en-US" sz="1600" b="1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DHMO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allows you to choose to receive care from any participating dentist in the network and pay set co-pays for your office visits and services.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Managed </a:t>
            </a:r>
            <a:r>
              <a:rPr lang="en-US" sz="1600" b="1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DHMO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 also includes the pediatric dental Essential Health Benefit (EHB) as mandated by the Affordable Care Act (ACA), which is a comprehensive set of dental services for children under age 19.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Under this plan, you must be assigned to a primary care dentist of your choice from our network of contracted providers. All care must be provided or arranged by your primary care dentist. </a:t>
            </a:r>
          </a:p>
          <a:p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+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Copayments, limitations and exclusions may vary by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D7478-CC0F-0419-9F74-2743A9CE9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09" y="1229933"/>
            <a:ext cx="6702900" cy="41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5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2F09F-9A27-3C9F-D400-708C5450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62487-CA80-3E0D-1E7A-F5C4E5843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Guardian 2023 Service Areas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108167C-FFA9-5535-FAAF-8588709BA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265" y="6158132"/>
            <a:ext cx="4655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9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6848DC-58B6-5894-8A18-B4FB2D4F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830"/>
            <a:ext cx="11277600" cy="586854"/>
          </a:xfrm>
        </p:spPr>
        <p:txBody>
          <a:bodyPr/>
          <a:lstStyle/>
          <a:p>
            <a:pPr algn="ctr"/>
            <a:r>
              <a:rPr lang="en-US" sz="3600" dirty="0"/>
              <a:t>2023 Guardian Service Areas in </a:t>
            </a:r>
            <a:r>
              <a:rPr lang="en-US" sz="3600" dirty="0">
                <a:solidFill>
                  <a:srgbClr val="00B050"/>
                </a:solidFill>
              </a:rPr>
              <a:t>Green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BE50-3168-1328-38C5-66F27BA8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363A-81EE-4F99-B7CD-7259FD771CFB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76F2-B1AC-7A8C-26A4-7390F36E1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DAFBE5-26BD-4E0A-DA55-F34A4A324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709684"/>
            <a:ext cx="8479353" cy="5444741"/>
          </a:xfrm>
        </p:spPr>
      </p:pic>
    </p:spTree>
    <p:extLst>
      <p:ext uri="{BB962C8B-B14F-4D97-AF65-F5344CB8AC3E}">
        <p14:creationId xmlns:p14="http://schemas.microsoft.com/office/powerpoint/2010/main" val="107522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2F09F-9A27-3C9F-D400-708C5450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62487-CA80-3E0D-1E7A-F5C4E5843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Find a Dentist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108167C-FFA9-5535-FAAF-8588709BA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265" y="6158132"/>
            <a:ext cx="4655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A34E85-2D24-1AFF-F421-588E826C5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39" y="720436"/>
            <a:ext cx="6088299" cy="52982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262FB5-059B-7AC1-85FC-F62D54E3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13D22075-9700-3A32-2B7C-CAA3F2EC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543355-2880-2646-D110-18D4FBF37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277600" cy="720436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Visit </a:t>
            </a:r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dentalexchange.guardiandirect.com/find-a-dentist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7A4D210-4122-2F39-2AD0-35AFF0D0F8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362163" y="720437"/>
            <a:ext cx="5647386" cy="5298226"/>
          </a:xfrm>
        </p:spPr>
      </p:pic>
    </p:spTree>
    <p:extLst>
      <p:ext uri="{BB962C8B-B14F-4D97-AF65-F5344CB8AC3E}">
        <p14:creationId xmlns:p14="http://schemas.microsoft.com/office/powerpoint/2010/main" val="319947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2F09F-9A27-3C9F-D400-708C5450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62487-CA80-3E0D-1E7A-F5C4E5843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Get Appointed with Guardian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108167C-FFA9-5535-FAAF-8588709BA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265" y="6158132"/>
            <a:ext cx="4655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E9AA43A2-1BF4-4660-33F5-894CF9A8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Interested in getting Appointed with Guardian?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97FFD-F88B-C691-78D6-B9D7D3AA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48E53-B695-9C9B-B8DF-8FF128695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graphicFrame>
        <p:nvGraphicFramePr>
          <p:cNvPr id="30" name="Text Placeholder 3">
            <a:extLst>
              <a:ext uri="{FF2B5EF4-FFF2-40B4-BE49-F238E27FC236}">
                <a16:creationId xmlns:a16="http://schemas.microsoft.com/office/drawing/2014/main" id="{69FFB6A5-FB23-BCF4-E5A6-7CC9DCBE0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276207"/>
              </p:ext>
            </p:extLst>
          </p:nvPr>
        </p:nvGraphicFramePr>
        <p:xfrm>
          <a:off x="334850" y="1455312"/>
          <a:ext cx="11507274" cy="448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3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0A30638C-A203-AB46-9CC7-3ECAC90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Table of Contents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6177844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A2F9-76CE-C143-8E5E-D668A0F8A985}"/>
              </a:ext>
            </a:extLst>
          </p:cNvPr>
          <p:cNvSpPr txBox="1"/>
          <p:nvPr/>
        </p:nvSpPr>
        <p:spPr>
          <a:xfrm>
            <a:off x="10837889" y="-41972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3D06E549-9981-A269-2F75-90C6A8C19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46456"/>
              </p:ext>
            </p:extLst>
          </p:nvPr>
        </p:nvGraphicFramePr>
        <p:xfrm>
          <a:off x="457200" y="1154098"/>
          <a:ext cx="11277600" cy="403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53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66A2A3-F467-4F5C-416A-B80987AD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Visit </a:t>
            </a:r>
            <a:r>
              <a:rPr lang="en-US" sz="3600" dirty="0">
                <a:hlinkClick r:id="rId2"/>
              </a:rPr>
              <a:t>https://dentalexchange.guardiandirect.com/brokers</a:t>
            </a:r>
            <a:r>
              <a:rPr lang="en-US" sz="3600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559436-BF18-4B4C-2A0B-86A068442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240" y="6199632"/>
            <a:ext cx="4030184" cy="365125"/>
          </a:xfrm>
        </p:spPr>
        <p:txBody>
          <a:bodyPr/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51198AA-2D2E-8A24-10E2-9C72FC4C4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025" y="1191296"/>
            <a:ext cx="9137561" cy="4760870"/>
          </a:xfrm>
        </p:spPr>
      </p:pic>
    </p:spTree>
    <p:extLst>
      <p:ext uri="{BB962C8B-B14F-4D97-AF65-F5344CB8AC3E}">
        <p14:creationId xmlns:p14="http://schemas.microsoft.com/office/powerpoint/2010/main" val="76338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D1FAF-A8A5-454D-A98A-617E34654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BB9421-AE9D-FB41-8C9D-FFEBFB73B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Welcome to Guardian Exchange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FC910F-30BC-754B-B334-426C35CA4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6023610"/>
            <a:ext cx="5304773" cy="90461"/>
          </a:xfrm>
        </p:spPr>
        <p:txBody>
          <a:bodyPr/>
          <a:lstStyle/>
          <a:p>
            <a:r>
              <a:rPr lang="en-US" sz="800" b="0" i="0" dirty="0">
                <a:solidFill>
                  <a:srgbClr val="FFFFFF"/>
                </a:solidFill>
                <a:effectLst/>
                <a:latin typeface="-apple-system"/>
              </a:rPr>
              <a:t>Guardian products are those identified as having been issued or underwritten by The Guardian Life Insurance Company of America® (Guardian) or a named Guardian owned subsidiary. ® 2022 GUARDIAN®, is a registered service mark of The Guardian Life Insurance Company of America®  2022-145351</a:t>
            </a:r>
            <a:endParaRPr lang="en-US" sz="8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37304-7D5A-A14E-9386-A325BCD9975C}"/>
              </a:ext>
            </a:extLst>
          </p:cNvPr>
          <p:cNvSpPr txBox="1"/>
          <p:nvPr/>
        </p:nvSpPr>
        <p:spPr>
          <a:xfrm>
            <a:off x="1484026" y="73451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02D9C-74D0-1549-957F-9CAE16DB5B0C}"/>
              </a:ext>
            </a:extLst>
          </p:cNvPr>
          <p:cNvSpPr txBox="1"/>
          <p:nvPr/>
        </p:nvSpPr>
        <p:spPr>
          <a:xfrm>
            <a:off x="12690088" y="71367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2F09F-9A27-3C9F-D400-708C5450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62487-CA80-3E0D-1E7A-F5C4E5843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/>
          <a:p>
            <a:r>
              <a:rPr lang="en-US" dirty="0"/>
              <a:t>Guardian Overview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108167C-FFA9-5535-FAAF-8588709BA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265" y="6158132"/>
            <a:ext cx="4655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EA1A0628-2EB0-957D-5665-AB7587C981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68192"/>
            <a:ext cx="5410200" cy="44754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0" u="sng" dirty="0">
                <a:solidFill>
                  <a:srgbClr val="0D3F5E"/>
                </a:solidFill>
                <a:effectLst/>
                <a:latin typeface="lyon-regular"/>
              </a:rPr>
              <a:t>What we stand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We do the right thing for our policyholders and customers.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We believe people 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We courageously share the future together.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2">
                    <a:lumMod val="10000"/>
                  </a:schemeClr>
                </a:solidFill>
              </a:rPr>
              <a:t>We go above and beyond for the people we serve.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02BE305-3307-4C0D-4B45-6AFF0D6F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Guardian Life Insurance Company of America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D5183E2-A651-5840-CAE8-E0FFDEE2D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26" y="1455313"/>
            <a:ext cx="5179512" cy="448828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2000" b="1" dirty="0"/>
              <a:t>        </a:t>
            </a:r>
            <a:r>
              <a:rPr lang="en-US" sz="2400" b="1" u="sng" dirty="0"/>
              <a:t>Guardian History</a:t>
            </a:r>
            <a:endParaRPr lang="en-US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B2B2B"/>
                </a:solidFill>
                <a:effectLst/>
                <a:latin typeface="effra-regular"/>
              </a:rPr>
              <a:t>1860 -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 The Germania Life Insurance Company of America is created by Hugo 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effra-regular"/>
              </a:rPr>
              <a:t>Wesendonck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B2B2B"/>
                </a:solidFill>
                <a:effectLst/>
                <a:latin typeface="effra-regular"/>
              </a:rPr>
              <a:t>1918 - 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The company changes its name to The Guardian Life Insurance Company of America.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B2B2B"/>
                </a:solidFill>
                <a:effectLst/>
                <a:latin typeface="effra-regular"/>
              </a:rPr>
              <a:t>1925 -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 Guardian converts into a wholly owned mutual company, fully owned by its policyholders.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B2B2B"/>
                </a:solidFill>
                <a:effectLst/>
                <a:latin typeface="effra-regular"/>
              </a:rPr>
              <a:t>1957 - 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Guardian enters the employee benefits market.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B2B2B"/>
                </a:solidFill>
                <a:effectLst/>
                <a:latin typeface="effra-regular"/>
              </a:rPr>
              <a:t>2020 - 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Guardian celebrates its 160</a:t>
            </a:r>
            <a:r>
              <a:rPr lang="en-US" b="0" i="0" baseline="30000" dirty="0">
                <a:solidFill>
                  <a:srgbClr val="2B2B2B"/>
                </a:solidFill>
                <a:effectLst/>
                <a:latin typeface="effra-regular"/>
              </a:rPr>
              <a:t>th</a:t>
            </a:r>
            <a:r>
              <a:rPr lang="en-US" b="0" i="0" dirty="0">
                <a:solidFill>
                  <a:srgbClr val="2B2B2B"/>
                </a:solidFill>
                <a:effectLst/>
                <a:latin typeface="effra-regular"/>
              </a:rPr>
              <a:t> anniversary.</a:t>
            </a:r>
          </a:p>
          <a:p>
            <a:pPr marL="0" indent="0" algn="l">
              <a:buNone/>
            </a:pPr>
            <a:endParaRPr lang="en-US" b="0" i="0" dirty="0">
              <a:solidFill>
                <a:srgbClr val="2B2B2B"/>
              </a:solidFill>
              <a:effectLst/>
              <a:latin typeface="effra-regular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9CB419-AD97-E06E-B81E-B57DFCD6D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2586" y="6199632"/>
            <a:ext cx="4365938" cy="365125"/>
          </a:xfrm>
        </p:spPr>
        <p:txBody>
          <a:bodyPr/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1479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1DD686B-0716-7E1B-EE3A-29E5F676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039112"/>
            <a:ext cx="3213279" cy="2194560"/>
          </a:xfrm>
        </p:spPr>
        <p:txBody>
          <a:bodyPr/>
          <a:lstStyle/>
          <a:p>
            <a:pPr algn="ctr"/>
            <a:r>
              <a:rPr lang="en-US" sz="3200" b="1" dirty="0"/>
              <a:t>Affordable</a:t>
            </a:r>
          </a:p>
          <a:p>
            <a:r>
              <a:rPr lang="en-US" b="1" dirty="0"/>
              <a:t>We offer affordable priced dental plans for any budget.</a:t>
            </a:r>
          </a:p>
          <a:p>
            <a:pPr algn="ctr"/>
            <a:r>
              <a:rPr lang="en-US" sz="3200" b="1" dirty="0"/>
              <a:t>	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1871C55-23BB-0FC9-DAE6-4CB0FC2E45A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3200" b="1" dirty="0"/>
              <a:t>Choice</a:t>
            </a:r>
          </a:p>
          <a:p>
            <a:r>
              <a:rPr lang="en-US" b="1" dirty="0"/>
              <a:t>A variety of plans to choose from that fits your needs.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ABDC85B-34B9-5AE0-3C3F-711C2D5ABDD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ctr"/>
            <a:r>
              <a:rPr lang="en-US" sz="3200" b="1" dirty="0"/>
              <a:t>Access</a:t>
            </a:r>
          </a:p>
          <a:p>
            <a:r>
              <a:rPr lang="en-US" b="1" dirty="0"/>
              <a:t>Dental insurance plans that give you access to a large national network.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5F97-EB35-7EB3-948F-0D324340D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5466" y="6199632"/>
            <a:ext cx="4069724" cy="365125"/>
          </a:xfrm>
        </p:spPr>
        <p:txBody>
          <a:bodyPr/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135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2F09F-9A27-3C9F-D400-708C54504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99632"/>
            <a:ext cx="3840480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62487-CA80-3E0D-1E7A-F5C4E5843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248" y="3028950"/>
            <a:ext cx="11274552" cy="689610"/>
          </a:xfrm>
        </p:spPr>
        <p:txBody>
          <a:bodyPr/>
          <a:lstStyle/>
          <a:p>
            <a:r>
              <a:rPr lang="en-US" dirty="0"/>
              <a:t>Guardian 2023 Plan Options on the Exchange</a:t>
            </a:r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A108167C-FFA9-5535-FAAF-8588709BA1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9265" y="6158132"/>
            <a:ext cx="46553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1A173-2C71-5590-4902-A3145F5A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3BD7ADE-456E-8E3E-6D22-B2872AB9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Guardian 2023 plan options.</a:t>
            </a:r>
            <a:r>
              <a:rPr lang="en-US" sz="4000" b="0" dirty="0">
                <a:solidFill>
                  <a:srgbClr val="FF0000"/>
                </a:solidFill>
              </a:rPr>
              <a:t>*</a:t>
            </a:r>
            <a:br>
              <a:rPr lang="en-US" sz="4000" dirty="0"/>
            </a:b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E0438-9DB9-6BF1-0772-53407E77F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140" y="6199632"/>
            <a:ext cx="3548418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BFFA-EE14-D7D4-4A6B-E10CBD86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793291"/>
            <a:ext cx="5654336" cy="341790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Guardian Standard ACA Plans</a:t>
            </a:r>
            <a:endParaRPr lang="en-US" b="0" u="sng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endParaRPr lang="en-US" sz="1800" b="0" dirty="0">
              <a:solidFill>
                <a:schemeClr val="bg2">
                  <a:lumMod val="10000"/>
                </a:schemeClr>
              </a:solidFill>
              <a:effectLst/>
              <a:latin typeface="Effra" panose="020B0603020203020204"/>
              <a:ea typeface="Effra" panose="020B0603020203020204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Guardian Essentials for Families and Individuals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Guardian Select for Families and Individuals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Guardian Basics for Families and Individuals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Guardian Preventive Plus for Families and Individuals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Managed </a:t>
            </a:r>
            <a:r>
              <a:rPr lang="en-US" sz="1800" b="0" dirty="0" err="1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DentalGuard</a:t>
            </a: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 DHMO for Families and Individuals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endParaRPr lang="en-US" b="0" dirty="0">
              <a:solidFill>
                <a:schemeClr val="bg2">
                  <a:lumMod val="10000"/>
                </a:schemeClr>
              </a:solidFill>
              <a:latin typeface="Effra" panose="020B0603020203020204"/>
              <a:ea typeface="Effra" panose="020B0603020203020204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r>
              <a:rPr lang="en-US" sz="1800" b="0" dirty="0">
                <a:solidFill>
                  <a:schemeClr val="bg2">
                    <a:lumMod val="10000"/>
                  </a:schemeClr>
                </a:solidFill>
                <a:effectLst/>
                <a:latin typeface="Effra" panose="020B0603020203020204"/>
                <a:ea typeface="Effra" panose="020B0603020203020204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686300" algn="l"/>
              </a:tabLst>
            </a:pPr>
            <a:endParaRPr lang="en-US" sz="1800" b="0" dirty="0">
              <a:solidFill>
                <a:schemeClr val="bg2">
                  <a:lumMod val="10000"/>
                </a:schemeClr>
              </a:solidFill>
              <a:effectLst/>
              <a:latin typeface="Effra" panose="020B0603020203020204"/>
              <a:ea typeface="Effra" panose="020B0603020203020204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FF0000"/>
                </a:solidFill>
              </a:rPr>
              <a:t>*Plans may not be available in all states.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110CB6-FA39-FDFD-044C-8638EEEFF4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27939" y="1793290"/>
            <a:ext cx="6045692" cy="324035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u="sng" dirty="0"/>
              <a:t>Guardian State Specific ACA Plans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Guardian Choice for Families and Individuals (AZ, TX &amp; UT)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000000"/>
                </a:solidFill>
                <a:latin typeface="+mj-lt"/>
              </a:rPr>
              <a:t>Guardian Basics, Essential &amp; Preventive Plus Indemnity Plans (MT)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Guardian Preferred for Families and Individuals (NJ)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Guardian PPO for Families and Individuals (NY)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000000"/>
                </a:solidFill>
                <a:latin typeface="+mj-lt"/>
              </a:rPr>
              <a:t>Guardian PPO for Children (NY)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000000"/>
                </a:solidFill>
                <a:latin typeface="+mj-lt"/>
              </a:rPr>
              <a:t>Managed </a:t>
            </a:r>
            <a:r>
              <a:rPr lang="en-US" b="0" dirty="0" err="1">
                <a:solidFill>
                  <a:srgbClr val="000000"/>
                </a:solidFill>
                <a:latin typeface="+mj-lt"/>
              </a:rPr>
              <a:t>DentalGuard</a:t>
            </a:r>
            <a:r>
              <a:rPr lang="en-US" b="0" dirty="0">
                <a:solidFill>
                  <a:srgbClr val="000000"/>
                </a:solidFill>
                <a:latin typeface="+mj-lt"/>
              </a:rPr>
              <a:t> DHMO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 for Children (NY)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000000"/>
                </a:solidFill>
                <a:latin typeface="+mj-lt"/>
              </a:rPr>
              <a:t>Managed </a:t>
            </a:r>
            <a:r>
              <a:rPr lang="en-US" b="0" dirty="0" err="1">
                <a:solidFill>
                  <a:srgbClr val="000000"/>
                </a:solidFill>
                <a:latin typeface="+mj-lt"/>
              </a:rPr>
              <a:t>DentalGuard</a:t>
            </a:r>
            <a:r>
              <a:rPr lang="en-US" b="0" dirty="0">
                <a:solidFill>
                  <a:srgbClr val="000000"/>
                </a:solidFill>
                <a:latin typeface="+mj-lt"/>
              </a:rPr>
              <a:t> DHMO for Families and Individuals (NY)</a:t>
            </a:r>
          </a:p>
          <a:p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7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3BD7ADE-456E-8E3E-6D22-B2872AB9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sz="4000" dirty="0"/>
              <a:t>Visit our website to view 2023 state plan options.</a:t>
            </a:r>
            <a:r>
              <a:rPr lang="en-US" sz="4000" b="0" dirty="0">
                <a:solidFill>
                  <a:srgbClr val="FF0000"/>
                </a:solidFill>
              </a:rPr>
              <a:t>*</a:t>
            </a:r>
            <a:br>
              <a:rPr lang="en-US" sz="4000" dirty="0"/>
            </a:br>
            <a:r>
              <a:rPr lang="en-US" dirty="0">
                <a:hlinkClick r:id="rId2"/>
              </a:rPr>
              <a:t>dentalexchange.guardiandirect.com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B65F2D-123E-3DAF-C1D5-0BECC366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22772"/>
            <a:ext cx="4682971" cy="40304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1A173-2C71-5590-4902-A3145F5A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B168BBF-0098-8580-1689-57F8E6F6F2C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282214" y="1526959"/>
            <a:ext cx="6452585" cy="4416639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F59930-A81F-2C5D-BB19-C2F745D6D1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5797118"/>
            <a:ext cx="11277600" cy="316953"/>
          </a:xfrm>
        </p:spPr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*Plans may not be available in all states.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E0438-9DB9-6BF1-0772-53407E77F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Guardian on the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612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316BDE7-4AA9-F8D3-3956-84DB6C45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32"/>
            <a:ext cx="11277600" cy="804930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 </a:t>
            </a:r>
            <a:r>
              <a:rPr lang="en-US" sz="4000" b="1" i="0" u="none" strike="noStrike" baseline="0" dirty="0"/>
              <a:t>Guardian® Essentials for Families and Individuals</a:t>
            </a:r>
            <a:r>
              <a:rPr lang="en-US" sz="4000" b="0" i="0" u="none" strike="noStrike" baseline="30000" dirty="0"/>
              <a:t>+</a:t>
            </a:r>
            <a:r>
              <a:rPr lang="en-US" sz="4000" b="1" i="0" u="none" strike="noStrike" baseline="0" dirty="0"/>
              <a:t> </a:t>
            </a:r>
            <a:br>
              <a:rPr lang="en-US" sz="1800" b="0" i="0" u="none" strike="noStrike" dirty="0">
                <a:effectLst/>
              </a:rPr>
            </a:b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214607-74DA-3574-8D8E-67678202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58" y="1088265"/>
            <a:ext cx="6967469" cy="519018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44C69-E17B-9C44-958A-32BED3BF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9265" y="6154426"/>
            <a:ext cx="465535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168363A-81EE-4F99-B7CD-7259FD771CF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3BED7DF2-A077-DA99-8CAF-32B6A08A31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9926" y="1088265"/>
            <a:ext cx="4265054" cy="47136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Essentials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is a comprehensive traditional plan, covering all three classes of benefits;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Preventive, Basic &amp; Major.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The Essentials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plan</a:t>
            </a:r>
            <a:r>
              <a:rPr lang="en-US" sz="16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</a:t>
            </a:r>
            <a:r>
              <a:rPr lang="en-US" sz="160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also includes the pediatric dental Essential Health Benefit (EHB) as mandated by the Affordable Care Act (ACA), which is a comprehensive set of dental services for children under age 19. </a:t>
            </a:r>
            <a:endParaRPr lang="en-US" sz="1600" b="0" i="0" u="none" strike="noStrike" baseline="0" dirty="0">
              <a:solidFill>
                <a:schemeClr val="bg2">
                  <a:lumMod val="10000"/>
                </a:schemeClr>
              </a:solidFill>
              <a:latin typeface="Effra" panose="020B0603020203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See any dentist you want but you can save more when you visit a dentist that participates in Guardian’s </a:t>
            </a:r>
            <a:r>
              <a:rPr lang="en-US" sz="16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DentalGuard</a:t>
            </a:r>
            <a:r>
              <a:rPr lang="en-US" sz="16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 Preferred network. As one of the largest networks nationwide, chances are your dentist is already participating. Charges for services provided by participating dentists are reimbursed directly from Guardian.</a:t>
            </a:r>
          </a:p>
          <a:p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+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Effra" panose="020B0603020203020204"/>
              </a:rPr>
              <a:t>Deductibles, waiting periods, limitations and exclusions may vary by state.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473D9-473E-0842-B933-CE4025283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1378" y="6199632"/>
            <a:ext cx="3930555" cy="365125"/>
          </a:xfrm>
        </p:spPr>
        <p:txBody>
          <a:bodyPr anchor="b">
            <a:normAutofit/>
          </a:bodyPr>
          <a:lstStyle/>
          <a:p>
            <a:r>
              <a:rPr lang="en-US" dirty="0"/>
              <a:t>Guardian on the  </a:t>
            </a:r>
            <a:r>
              <a:rPr lang="en-US" dirty="0" err="1"/>
              <a:t>Exchange|Guardian</a:t>
            </a:r>
            <a:r>
              <a:rPr lang="en-US" dirty="0"/>
              <a:t>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5A2F9-76CE-C143-8E5E-D668A0F8A985}"/>
              </a:ext>
            </a:extLst>
          </p:cNvPr>
          <p:cNvSpPr txBox="1"/>
          <p:nvPr/>
        </p:nvSpPr>
        <p:spPr>
          <a:xfrm>
            <a:off x="10837889" y="-41972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FA2D6-4DC5-E441-8628-88C2D74536C3}"/>
              </a:ext>
            </a:extLst>
          </p:cNvPr>
          <p:cNvSpPr txBox="1"/>
          <p:nvPr/>
        </p:nvSpPr>
        <p:spPr>
          <a:xfrm>
            <a:off x="9287838" y="20240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78635"/>
      </p:ext>
    </p:extLst>
  </p:cSld>
  <p:clrMapOvr>
    <a:masterClrMapping/>
  </p:clrMapOvr>
</p:sld>
</file>

<file path=ppt/theme/theme1.xml><?xml version="1.0" encoding="utf-8"?>
<a:theme xmlns:a="http://schemas.openxmlformats.org/drawingml/2006/main" name="Guardian LIGHT">
  <a:themeElements>
    <a:clrScheme name="Guardian Brand Palette 1">
      <a:dk1>
        <a:srgbClr val="74787B"/>
      </a:dk1>
      <a:lt1>
        <a:srgbClr val="FFFFFF"/>
      </a:lt1>
      <a:dk2>
        <a:srgbClr val="A7A8AA"/>
      </a:dk2>
      <a:lt2>
        <a:srgbClr val="D9D9D6"/>
      </a:lt2>
      <a:accent1>
        <a:srgbClr val="008EB1"/>
      </a:accent1>
      <a:accent2>
        <a:srgbClr val="0CA766"/>
      </a:accent2>
      <a:accent3>
        <a:srgbClr val="0D3F5E"/>
      </a:accent3>
      <a:accent4>
        <a:srgbClr val="94456D"/>
      </a:accent4>
      <a:accent5>
        <a:srgbClr val="FBAA2F"/>
      </a:accent5>
      <a:accent6>
        <a:srgbClr val="E75426"/>
      </a:accent6>
      <a:hlink>
        <a:srgbClr val="0CA766"/>
      </a:hlink>
      <a:folHlink>
        <a:srgbClr val="008EB1"/>
      </a:folHlink>
    </a:clrScheme>
    <a:fontScheme name="Guardian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sz="1600" dirty="0" err="1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FB93BA8A-554B-B94D-8510-392F79023423}" vid="{B87AC697-2A90-CD41-9412-C3798944B388}"/>
    </a:ext>
  </a:extLst>
</a:theme>
</file>

<file path=ppt/theme/theme2.xml><?xml version="1.0" encoding="utf-8"?>
<a:theme xmlns:a="http://schemas.openxmlformats.org/drawingml/2006/main" name="Guardian DARK">
  <a:themeElements>
    <a:clrScheme name="Guardian Brand Palette 2">
      <a:dk1>
        <a:srgbClr val="74787B"/>
      </a:dk1>
      <a:lt1>
        <a:srgbClr val="FFFFFF"/>
      </a:lt1>
      <a:dk2>
        <a:srgbClr val="A7A8AA"/>
      </a:dk2>
      <a:lt2>
        <a:srgbClr val="D9D9D6"/>
      </a:lt2>
      <a:accent1>
        <a:srgbClr val="008EB1"/>
      </a:accent1>
      <a:accent2>
        <a:srgbClr val="0CA766"/>
      </a:accent2>
      <a:accent3>
        <a:srgbClr val="0D3F5E"/>
      </a:accent3>
      <a:accent4>
        <a:srgbClr val="94456D"/>
      </a:accent4>
      <a:accent5>
        <a:srgbClr val="FBAA2F"/>
      </a:accent5>
      <a:accent6>
        <a:srgbClr val="E85526"/>
      </a:accent6>
      <a:hlink>
        <a:srgbClr val="0CA766"/>
      </a:hlink>
      <a:folHlink>
        <a:srgbClr val="008EB1"/>
      </a:folHlink>
    </a:clrScheme>
    <a:fontScheme name="Guardian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FB93BA8A-554B-B94D-8510-392F79023423}" vid="{35BA4F4F-4EA0-C04C-A6AB-C1FE85A12416}"/>
    </a:ext>
  </a:extLst>
</a:theme>
</file>

<file path=ppt/theme/theme3.xml><?xml version="1.0" encoding="utf-8"?>
<a:theme xmlns:a="http://schemas.openxmlformats.org/drawingml/2006/main" name="Office Theme">
  <a:themeElements>
    <a:clrScheme name="Guardian">
      <a:dk1>
        <a:srgbClr val="75787B"/>
      </a:dk1>
      <a:lt1>
        <a:sysClr val="window" lastClr="FFFFFF"/>
      </a:lt1>
      <a:dk2>
        <a:srgbClr val="A7A8AA"/>
      </a:dk2>
      <a:lt2>
        <a:srgbClr val="D9D9D6"/>
      </a:lt2>
      <a:accent1>
        <a:srgbClr val="008EB1"/>
      </a:accent1>
      <a:accent2>
        <a:srgbClr val="0CA766"/>
      </a:accent2>
      <a:accent3>
        <a:srgbClr val="0D3F5E"/>
      </a:accent3>
      <a:accent4>
        <a:srgbClr val="94456D"/>
      </a:accent4>
      <a:accent5>
        <a:srgbClr val="FBAA2F"/>
      </a:accent5>
      <a:accent6>
        <a:srgbClr val="BC3D19"/>
      </a:accent6>
      <a:hlink>
        <a:srgbClr val="0CA766"/>
      </a:hlink>
      <a:folHlink>
        <a:srgbClr val="008EB1"/>
      </a:folHlink>
    </a:clrScheme>
    <a:fontScheme name="Guardian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uardian">
      <a:dk1>
        <a:srgbClr val="75787B"/>
      </a:dk1>
      <a:lt1>
        <a:sysClr val="window" lastClr="FFFFFF"/>
      </a:lt1>
      <a:dk2>
        <a:srgbClr val="A7A8AA"/>
      </a:dk2>
      <a:lt2>
        <a:srgbClr val="D9D9D6"/>
      </a:lt2>
      <a:accent1>
        <a:srgbClr val="008EB1"/>
      </a:accent1>
      <a:accent2>
        <a:srgbClr val="0CA766"/>
      </a:accent2>
      <a:accent3>
        <a:srgbClr val="0D3F5E"/>
      </a:accent3>
      <a:accent4>
        <a:srgbClr val="94456D"/>
      </a:accent4>
      <a:accent5>
        <a:srgbClr val="FBAA2F"/>
      </a:accent5>
      <a:accent6>
        <a:srgbClr val="BC3D19"/>
      </a:accent6>
      <a:hlink>
        <a:srgbClr val="0CA766"/>
      </a:hlink>
      <a:folHlink>
        <a:srgbClr val="008EB1"/>
      </a:folHlink>
    </a:clrScheme>
    <a:fontScheme name="Guardian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PowerPoint-template_standard_200121</Template>
  <TotalTime>4868</TotalTime>
  <Words>1383</Words>
  <Application>Microsoft Macintosh PowerPoint</Application>
  <PresentationFormat>Widescreen</PresentationFormat>
  <Paragraphs>146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-apple-system</vt:lpstr>
      <vt:lpstr>Arial</vt:lpstr>
      <vt:lpstr>Calibri</vt:lpstr>
      <vt:lpstr>Effra</vt:lpstr>
      <vt:lpstr>effra-regular</vt:lpstr>
      <vt:lpstr>Lyon Display Regular</vt:lpstr>
      <vt:lpstr>lyon-regular</vt:lpstr>
      <vt:lpstr>System Font Regular</vt:lpstr>
      <vt:lpstr>Guardian LIGHT</vt:lpstr>
      <vt:lpstr>Guardian DARK</vt:lpstr>
      <vt:lpstr>PowerPoint Presentation</vt:lpstr>
      <vt:lpstr>Table of Contents</vt:lpstr>
      <vt:lpstr>PowerPoint Presentation</vt:lpstr>
      <vt:lpstr>Guardian Life Insurance Company of America</vt:lpstr>
      <vt:lpstr>PowerPoint Presentation</vt:lpstr>
      <vt:lpstr>PowerPoint Presentation</vt:lpstr>
      <vt:lpstr>Guardian 2023 plan options.* </vt:lpstr>
      <vt:lpstr>Visit our website to view 2023 state plan options.* dentalexchange.guardiandirect.com</vt:lpstr>
      <vt:lpstr>  Guardian® Essentials for Families and Individuals+  </vt:lpstr>
      <vt:lpstr>  Guardian® Select for Families and Individuals+  </vt:lpstr>
      <vt:lpstr>  Guardian® Basics for Families and Individuals+  </vt:lpstr>
      <vt:lpstr>  Guardian® Preventive Plus for Families and Individuals+  </vt:lpstr>
      <vt:lpstr> Managed DentalGuard DHMO for Families and Individuals+  </vt:lpstr>
      <vt:lpstr>PowerPoint Presentation</vt:lpstr>
      <vt:lpstr>2023 Guardian Service Areas in Green</vt:lpstr>
      <vt:lpstr>PowerPoint Presentation</vt:lpstr>
      <vt:lpstr>Visit dentalexchange.guardiandirect.com/find-a-dentist</vt:lpstr>
      <vt:lpstr>PowerPoint Presentation</vt:lpstr>
      <vt:lpstr>Interested in getting Appointed with Guardian?</vt:lpstr>
      <vt:lpstr>Visit https://dentalexchange.guardiandirect.com/brokers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Kathryn Cranor</dc:creator>
  <cp:keywords/>
  <dc:description/>
  <cp:lastModifiedBy>Manmeet X Singh1</cp:lastModifiedBy>
  <cp:revision>40</cp:revision>
  <cp:lastPrinted>2019-09-20T15:47:37Z</cp:lastPrinted>
  <dcterms:created xsi:type="dcterms:W3CDTF">2022-09-07T15:17:42Z</dcterms:created>
  <dcterms:modified xsi:type="dcterms:W3CDTF">2022-11-04T17:09:27Z</dcterms:modified>
  <cp:category/>
</cp:coreProperties>
</file>