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4"/>
    <p:sldMasterId id="2147483699" r:id="rId5"/>
    <p:sldMasterId id="2147483679" r:id="rId6"/>
  </p:sldMasterIdLst>
  <p:notesMasterIdLst>
    <p:notesMasterId r:id="rId20"/>
  </p:notesMasterIdLst>
  <p:sldIdLst>
    <p:sldId id="256" r:id="rId7"/>
    <p:sldId id="257" r:id="rId8"/>
    <p:sldId id="296" r:id="rId9"/>
    <p:sldId id="297" r:id="rId10"/>
    <p:sldId id="298" r:id="rId11"/>
    <p:sldId id="300" r:id="rId12"/>
    <p:sldId id="301" r:id="rId13"/>
    <p:sldId id="302" r:id="rId14"/>
    <p:sldId id="277" r:id="rId15"/>
    <p:sldId id="287" r:id="rId16"/>
    <p:sldId id="292" r:id="rId17"/>
    <p:sldId id="291"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C7"/>
    <a:srgbClr val="32B04A"/>
    <a:srgbClr val="876AB8"/>
    <a:srgbClr val="FFFFFF"/>
    <a:srgbClr val="B09D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B33FF-47CE-4B30-A2DF-5DA2B63661B3}" v="19" dt="2022-09-25T14:18:34.638"/>
    <p1510:client id="{4479B81A-DBBF-4594-A568-BB96E43E5C69}" v="338" dt="2022-09-26T13:21:26.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2203" autoAdjust="0"/>
  </p:normalViewPr>
  <p:slideViewPr>
    <p:cSldViewPr snapToGrid="0">
      <p:cViewPr>
        <p:scale>
          <a:sx n="80" d="100"/>
          <a:sy n="80" d="100"/>
        </p:scale>
        <p:origin x="31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sten Kirby" userId="d0682e28-c350-44eb-baa4-0f9911ffa68f" providerId="ADAL" clId="{4479B81A-DBBF-4594-A568-BB96E43E5C69}"/>
    <pc:docChg chg="undo custSel addSld delSld modSld sldOrd modMainMaster">
      <pc:chgData name="Kirsten Kirby" userId="d0682e28-c350-44eb-baa4-0f9911ffa68f" providerId="ADAL" clId="{4479B81A-DBBF-4594-A568-BB96E43E5C69}" dt="2022-09-26T13:24:42.424" v="5824" actId="20577"/>
      <pc:docMkLst>
        <pc:docMk/>
      </pc:docMkLst>
      <pc:sldChg chg="modSp mod modClrScheme chgLayout modNotesTx">
        <pc:chgData name="Kirsten Kirby" userId="d0682e28-c350-44eb-baa4-0f9911ffa68f" providerId="ADAL" clId="{4479B81A-DBBF-4594-A568-BB96E43E5C69}" dt="2022-09-26T13:13:57.403" v="4749" actId="5793"/>
        <pc:sldMkLst>
          <pc:docMk/>
          <pc:sldMk cId="2988262539" sldId="257"/>
        </pc:sldMkLst>
        <pc:spChg chg="mod">
          <ac:chgData name="Kirsten Kirby" userId="d0682e28-c350-44eb-baa4-0f9911ffa68f" providerId="ADAL" clId="{4479B81A-DBBF-4594-A568-BB96E43E5C69}" dt="2022-09-26T13:13:57.403" v="4749" actId="5793"/>
          <ac:spMkLst>
            <pc:docMk/>
            <pc:sldMk cId="2988262539" sldId="257"/>
            <ac:spMk id="5" creationId="{CDB6CA25-0A87-92F9-C3A7-B71DB66940E5}"/>
          </ac:spMkLst>
        </pc:spChg>
      </pc:sldChg>
      <pc:sldChg chg="modSp mod ord modClrScheme chgLayout">
        <pc:chgData name="Kirsten Kirby" userId="d0682e28-c350-44eb-baa4-0f9911ffa68f" providerId="ADAL" clId="{4479B81A-DBBF-4594-A568-BB96E43E5C69}" dt="2022-09-26T13:23:03.569" v="5636" actId="113"/>
        <pc:sldMkLst>
          <pc:docMk/>
          <pc:sldMk cId="4043528286" sldId="266"/>
        </pc:sldMkLst>
        <pc:spChg chg="mod">
          <ac:chgData name="Kirsten Kirby" userId="d0682e28-c350-44eb-baa4-0f9911ffa68f" providerId="ADAL" clId="{4479B81A-DBBF-4594-A568-BB96E43E5C69}" dt="2022-09-26T13:23:03.569" v="5636" actId="113"/>
          <ac:spMkLst>
            <pc:docMk/>
            <pc:sldMk cId="4043528286" sldId="266"/>
            <ac:spMk id="5" creationId="{CDB6CA25-0A87-92F9-C3A7-B71DB66940E5}"/>
          </ac:spMkLst>
        </pc:spChg>
        <pc:spChg chg="mod">
          <ac:chgData name="Kirsten Kirby" userId="d0682e28-c350-44eb-baa4-0f9911ffa68f" providerId="ADAL" clId="{4479B81A-DBBF-4594-A568-BB96E43E5C69}" dt="2022-09-21T15:26:59.913" v="323" actId="6549"/>
          <ac:spMkLst>
            <pc:docMk/>
            <pc:sldMk cId="4043528286" sldId="266"/>
            <ac:spMk id="6" creationId="{233D1C48-9CF3-D91F-F34F-C3E9964CD9D0}"/>
          </ac:spMkLst>
        </pc:spChg>
      </pc:sldChg>
      <pc:sldChg chg="del mod modClrScheme chgLayout">
        <pc:chgData name="Kirsten Kirby" userId="d0682e28-c350-44eb-baa4-0f9911ffa68f" providerId="ADAL" clId="{4479B81A-DBBF-4594-A568-BB96E43E5C69}" dt="2022-09-21T15:26:49.449" v="322" actId="47"/>
        <pc:sldMkLst>
          <pc:docMk/>
          <pc:sldMk cId="1234949421" sldId="268"/>
        </pc:sldMkLst>
      </pc:sldChg>
      <pc:sldChg chg="modSp mod modClrScheme chgLayout modNotesTx">
        <pc:chgData name="Kirsten Kirby" userId="d0682e28-c350-44eb-baa4-0f9911ffa68f" providerId="ADAL" clId="{4479B81A-DBBF-4594-A568-BB96E43E5C69}" dt="2022-09-21T15:31:06.187" v="1119" actId="20577"/>
        <pc:sldMkLst>
          <pc:docMk/>
          <pc:sldMk cId="2009331196" sldId="269"/>
        </pc:sldMkLst>
        <pc:spChg chg="mod ord">
          <ac:chgData name="Kirsten Kirby" userId="d0682e28-c350-44eb-baa4-0f9911ffa68f" providerId="ADAL" clId="{4479B81A-DBBF-4594-A568-BB96E43E5C69}" dt="2022-09-21T15:24:22.393" v="12" actId="700"/>
          <ac:spMkLst>
            <pc:docMk/>
            <pc:sldMk cId="2009331196" sldId="269"/>
            <ac:spMk id="2" creationId="{A8C2C2B1-9A26-EF0F-6DB0-5AAB904FA374}"/>
          </ac:spMkLst>
        </pc:spChg>
      </pc:sldChg>
      <pc:sldChg chg="addSp delSp modSp mod modClrScheme chgLayout modNotesTx">
        <pc:chgData name="Kirsten Kirby" userId="d0682e28-c350-44eb-baa4-0f9911ffa68f" providerId="ADAL" clId="{4479B81A-DBBF-4594-A568-BB96E43E5C69}" dt="2022-09-26T13:23:30.999" v="5671" actId="20577"/>
        <pc:sldMkLst>
          <pc:docMk/>
          <pc:sldMk cId="4047878057" sldId="270"/>
        </pc:sldMkLst>
        <pc:spChg chg="mod">
          <ac:chgData name="Kirsten Kirby" userId="d0682e28-c350-44eb-baa4-0f9911ffa68f" providerId="ADAL" clId="{4479B81A-DBBF-4594-A568-BB96E43E5C69}" dt="2022-09-26T13:20:56.270" v="5587" actId="20577"/>
          <ac:spMkLst>
            <pc:docMk/>
            <pc:sldMk cId="4047878057" sldId="270"/>
            <ac:spMk id="2" creationId="{254D6665-0F1D-F240-DEC5-1B20F91B260F}"/>
          </ac:spMkLst>
        </pc:spChg>
        <pc:spChg chg="mod">
          <ac:chgData name="Kirsten Kirby" userId="d0682e28-c350-44eb-baa4-0f9911ffa68f" providerId="ADAL" clId="{4479B81A-DBBF-4594-A568-BB96E43E5C69}" dt="2022-09-26T13:22:07.374" v="5620" actId="113"/>
          <ac:spMkLst>
            <pc:docMk/>
            <pc:sldMk cId="4047878057" sldId="270"/>
            <ac:spMk id="4" creationId="{9567DAB0-8C32-B627-A743-F662412FF93B}"/>
          </ac:spMkLst>
        </pc:spChg>
        <pc:spChg chg="add del mod">
          <ac:chgData name="Kirsten Kirby" userId="d0682e28-c350-44eb-baa4-0f9911ffa68f" providerId="ADAL" clId="{4479B81A-DBBF-4594-A568-BB96E43E5C69}" dt="2022-09-26T13:22:03.074" v="5619" actId="113"/>
          <ac:spMkLst>
            <pc:docMk/>
            <pc:sldMk cId="4047878057" sldId="270"/>
            <ac:spMk id="5" creationId="{CDB6CA25-0A87-92F9-C3A7-B71DB66940E5}"/>
          </ac:spMkLst>
        </pc:spChg>
        <pc:spChg chg="del">
          <ac:chgData name="Kirsten Kirby" userId="d0682e28-c350-44eb-baa4-0f9911ffa68f" providerId="ADAL" clId="{4479B81A-DBBF-4594-A568-BB96E43E5C69}" dt="2022-09-21T15:29:03.112" v="695" actId="478"/>
          <ac:spMkLst>
            <pc:docMk/>
            <pc:sldMk cId="4047878057" sldId="270"/>
            <ac:spMk id="7" creationId="{6B8408AE-15C4-3E1A-E677-8150E17BE222}"/>
          </ac:spMkLst>
        </pc:spChg>
        <pc:picChg chg="add mod">
          <ac:chgData name="Kirsten Kirby" userId="d0682e28-c350-44eb-baa4-0f9911ffa68f" providerId="ADAL" clId="{4479B81A-DBBF-4594-A568-BB96E43E5C69}" dt="2022-09-26T13:22:47.666" v="5635" actId="1076"/>
          <ac:picMkLst>
            <pc:docMk/>
            <pc:sldMk cId="4047878057" sldId="270"/>
            <ac:picMk id="8" creationId="{3B3AC519-F2C3-CF50-AA32-D0B086340132}"/>
          </ac:picMkLst>
        </pc:picChg>
      </pc:sldChg>
      <pc:sldChg chg="del mod modClrScheme chgLayout">
        <pc:chgData name="Kirsten Kirby" userId="d0682e28-c350-44eb-baa4-0f9911ffa68f" providerId="ADAL" clId="{4479B81A-DBBF-4594-A568-BB96E43E5C69}" dt="2022-09-21T15:42:34.565" v="2111" actId="47"/>
        <pc:sldMkLst>
          <pc:docMk/>
          <pc:sldMk cId="2104977009" sldId="271"/>
        </pc:sldMkLst>
      </pc:sldChg>
      <pc:sldChg chg="addSp delSp modSp mod modClrScheme chgLayout modNotesTx">
        <pc:chgData name="Kirsten Kirby" userId="d0682e28-c350-44eb-baa4-0f9911ffa68f" providerId="ADAL" clId="{4479B81A-DBBF-4594-A568-BB96E43E5C69}" dt="2022-09-26T13:23:59.393" v="5793" actId="20577"/>
        <pc:sldMkLst>
          <pc:docMk/>
          <pc:sldMk cId="3140767103" sldId="274"/>
        </pc:sldMkLst>
        <pc:spChg chg="add mod">
          <ac:chgData name="Kirsten Kirby" userId="d0682e28-c350-44eb-baa4-0f9911ffa68f" providerId="ADAL" clId="{4479B81A-DBBF-4594-A568-BB96E43E5C69}" dt="2022-09-26T13:21:51.446" v="5617" actId="1076"/>
          <ac:spMkLst>
            <pc:docMk/>
            <pc:sldMk cId="3140767103" sldId="274"/>
            <ac:spMk id="2" creationId="{7C194C66-FE16-AA7E-9C2F-A4506D0BE76E}"/>
          </ac:spMkLst>
        </pc:spChg>
        <pc:spChg chg="mod">
          <ac:chgData name="Kirsten Kirby" userId="d0682e28-c350-44eb-baa4-0f9911ffa68f" providerId="ADAL" clId="{4479B81A-DBBF-4594-A568-BB96E43E5C69}" dt="2022-09-26T13:21:42.866" v="5615" actId="113"/>
          <ac:spMkLst>
            <pc:docMk/>
            <pc:sldMk cId="3140767103" sldId="274"/>
            <ac:spMk id="5" creationId="{CDB6CA25-0A87-92F9-C3A7-B71DB66940E5}"/>
          </ac:spMkLst>
        </pc:spChg>
        <pc:spChg chg="del mod">
          <ac:chgData name="Kirsten Kirby" userId="d0682e28-c350-44eb-baa4-0f9911ffa68f" providerId="ADAL" clId="{4479B81A-DBBF-4594-A568-BB96E43E5C69}" dt="2022-09-26T13:21:25.679" v="5611" actId="478"/>
          <ac:spMkLst>
            <pc:docMk/>
            <pc:sldMk cId="3140767103" sldId="274"/>
            <ac:spMk id="7" creationId="{7FE1FA89-B7A9-0C45-B2CD-3519F81BF9B6}"/>
          </ac:spMkLst>
        </pc:spChg>
        <pc:spChg chg="mod">
          <ac:chgData name="Kirsten Kirby" userId="d0682e28-c350-44eb-baa4-0f9911ffa68f" providerId="ADAL" clId="{4479B81A-DBBF-4594-A568-BB96E43E5C69}" dt="2022-09-26T13:21:55.637" v="5618" actId="1076"/>
          <ac:spMkLst>
            <pc:docMk/>
            <pc:sldMk cId="3140767103" sldId="274"/>
            <ac:spMk id="9" creationId="{DC4BF979-D9B9-850D-BF4B-6ED54051B6CE}"/>
          </ac:spMkLst>
        </pc:spChg>
        <pc:picChg chg="add mod">
          <ac:chgData name="Kirsten Kirby" userId="d0682e28-c350-44eb-baa4-0f9911ffa68f" providerId="ADAL" clId="{4479B81A-DBBF-4594-A568-BB96E43E5C69}" dt="2022-09-25T14:39:23.603" v="4310" actId="1076"/>
          <ac:picMkLst>
            <pc:docMk/>
            <pc:sldMk cId="3140767103" sldId="274"/>
            <ac:picMk id="4" creationId="{E47E7ADC-D15B-C006-AF55-7DC72AFE3D65}"/>
          </ac:picMkLst>
        </pc:picChg>
      </pc:sldChg>
      <pc:sldChg chg="addSp modSp mod modClrScheme chgLayout modNotesTx">
        <pc:chgData name="Kirsten Kirby" userId="d0682e28-c350-44eb-baa4-0f9911ffa68f" providerId="ADAL" clId="{4479B81A-DBBF-4594-A568-BB96E43E5C69}" dt="2022-09-26T13:24:12.376" v="5806" actId="20577"/>
        <pc:sldMkLst>
          <pc:docMk/>
          <pc:sldMk cId="2414780131" sldId="275"/>
        </pc:sldMkLst>
        <pc:spChg chg="mod">
          <ac:chgData name="Kirsten Kirby" userId="d0682e28-c350-44eb-baa4-0f9911ffa68f" providerId="ADAL" clId="{4479B81A-DBBF-4594-A568-BB96E43E5C69}" dt="2022-09-26T13:22:32.689" v="5633" actId="113"/>
          <ac:spMkLst>
            <pc:docMk/>
            <pc:sldMk cId="2414780131" sldId="275"/>
            <ac:spMk id="5" creationId="{CDB6CA25-0A87-92F9-C3A7-B71DB66940E5}"/>
          </ac:spMkLst>
        </pc:spChg>
        <pc:spChg chg="mod">
          <ac:chgData name="Kirsten Kirby" userId="d0682e28-c350-44eb-baa4-0f9911ffa68f" providerId="ADAL" clId="{4479B81A-DBBF-4594-A568-BB96E43E5C69}" dt="2022-09-26T13:22:38.609" v="5634" actId="14100"/>
          <ac:spMkLst>
            <pc:docMk/>
            <pc:sldMk cId="2414780131" sldId="275"/>
            <ac:spMk id="7" creationId="{D00D273A-A911-3731-CBE3-1BE3930DCCB9}"/>
          </ac:spMkLst>
        </pc:spChg>
        <pc:picChg chg="add mod">
          <ac:chgData name="Kirsten Kirby" userId="d0682e28-c350-44eb-baa4-0f9911ffa68f" providerId="ADAL" clId="{4479B81A-DBBF-4594-A568-BB96E43E5C69}" dt="2022-09-25T14:39:53.215" v="4317" actId="1076"/>
          <ac:picMkLst>
            <pc:docMk/>
            <pc:sldMk cId="2414780131" sldId="275"/>
            <ac:picMk id="4" creationId="{285CF333-B89A-F247-6FC9-29289DE2C29A}"/>
          </ac:picMkLst>
        </pc:picChg>
      </pc:sldChg>
      <pc:sldChg chg="addSp modSp mod modClrScheme chgLayout modNotesTx">
        <pc:chgData name="Kirsten Kirby" userId="d0682e28-c350-44eb-baa4-0f9911ffa68f" providerId="ADAL" clId="{4479B81A-DBBF-4594-A568-BB96E43E5C69}" dt="2022-09-26T13:10:11.735" v="4320" actId="6549"/>
        <pc:sldMkLst>
          <pc:docMk/>
          <pc:sldMk cId="474180647" sldId="277"/>
        </pc:sldMkLst>
        <pc:spChg chg="add mod">
          <ac:chgData name="Kirsten Kirby" userId="d0682e28-c350-44eb-baa4-0f9911ffa68f" providerId="ADAL" clId="{4479B81A-DBBF-4594-A568-BB96E43E5C69}" dt="2022-09-25T14:35:23.450" v="4264" actId="1035"/>
          <ac:spMkLst>
            <pc:docMk/>
            <pc:sldMk cId="474180647" sldId="277"/>
            <ac:spMk id="2" creationId="{1358D4D0-7793-673A-52B2-460A6A573CB8}"/>
          </ac:spMkLst>
        </pc:spChg>
        <pc:spChg chg="mod">
          <ac:chgData name="Kirsten Kirby" userId="d0682e28-c350-44eb-baa4-0f9911ffa68f" providerId="ADAL" clId="{4479B81A-DBBF-4594-A568-BB96E43E5C69}" dt="2022-09-25T14:35:23.450" v="4264" actId="1035"/>
          <ac:spMkLst>
            <pc:docMk/>
            <pc:sldMk cId="474180647" sldId="277"/>
            <ac:spMk id="3" creationId="{9E26A937-F1BD-3642-511F-A5BE91C99BAA}"/>
          </ac:spMkLst>
        </pc:spChg>
        <pc:spChg chg="add mod">
          <ac:chgData name="Kirsten Kirby" userId="d0682e28-c350-44eb-baa4-0f9911ffa68f" providerId="ADAL" clId="{4479B81A-DBBF-4594-A568-BB96E43E5C69}" dt="2022-09-25T14:35:23.450" v="4264" actId="1035"/>
          <ac:spMkLst>
            <pc:docMk/>
            <pc:sldMk cId="474180647" sldId="277"/>
            <ac:spMk id="4" creationId="{175942A8-F437-4F6F-3A13-7C0706000D76}"/>
          </ac:spMkLst>
        </pc:spChg>
        <pc:spChg chg="add mod">
          <ac:chgData name="Kirsten Kirby" userId="d0682e28-c350-44eb-baa4-0f9911ffa68f" providerId="ADAL" clId="{4479B81A-DBBF-4594-A568-BB96E43E5C69}" dt="2022-09-25T14:35:33.530" v="4269" actId="20577"/>
          <ac:spMkLst>
            <pc:docMk/>
            <pc:sldMk cId="474180647" sldId="277"/>
            <ac:spMk id="5" creationId="{425D96E1-DBAC-03B1-9C22-4F9EDE2EE833}"/>
          </ac:spMkLst>
        </pc:spChg>
        <pc:spChg chg="mod">
          <ac:chgData name="Kirsten Kirby" userId="d0682e28-c350-44eb-baa4-0f9911ffa68f" providerId="ADAL" clId="{4479B81A-DBBF-4594-A568-BB96E43E5C69}" dt="2022-09-26T13:10:11.735" v="4320" actId="6549"/>
          <ac:spMkLst>
            <pc:docMk/>
            <pc:sldMk cId="474180647" sldId="277"/>
            <ac:spMk id="6" creationId="{233D1C48-9CF3-D91F-F34F-C3E9964CD9D0}"/>
          </ac:spMkLst>
        </pc:spChg>
        <pc:spChg chg="mod">
          <ac:chgData name="Kirsten Kirby" userId="d0682e28-c350-44eb-baa4-0f9911ffa68f" providerId="ADAL" clId="{4479B81A-DBBF-4594-A568-BB96E43E5C69}" dt="2022-09-25T14:35:23.450" v="4264" actId="1035"/>
          <ac:spMkLst>
            <pc:docMk/>
            <pc:sldMk cId="474180647" sldId="277"/>
            <ac:spMk id="7" creationId="{E00C0404-0353-A6E2-95F8-0A3C116975E6}"/>
          </ac:spMkLst>
        </pc:spChg>
        <pc:spChg chg="add mod">
          <ac:chgData name="Kirsten Kirby" userId="d0682e28-c350-44eb-baa4-0f9911ffa68f" providerId="ADAL" clId="{4479B81A-DBBF-4594-A568-BB96E43E5C69}" dt="2022-09-25T14:36:10.580" v="4291" actId="20577"/>
          <ac:spMkLst>
            <pc:docMk/>
            <pc:sldMk cId="474180647" sldId="277"/>
            <ac:spMk id="8" creationId="{2F7ABBDA-6947-E374-23D5-A954291EF3A9}"/>
          </ac:spMkLst>
        </pc:spChg>
        <pc:spChg chg="mod">
          <ac:chgData name="Kirsten Kirby" userId="d0682e28-c350-44eb-baa4-0f9911ffa68f" providerId="ADAL" clId="{4479B81A-DBBF-4594-A568-BB96E43E5C69}" dt="2022-09-25T14:35:23.450" v="4264" actId="1035"/>
          <ac:spMkLst>
            <pc:docMk/>
            <pc:sldMk cId="474180647" sldId="277"/>
            <ac:spMk id="9" creationId="{7AE6B917-0FC4-399F-99B6-518834A8F61F}"/>
          </ac:spMkLst>
        </pc:spChg>
        <pc:spChg chg="mod">
          <ac:chgData name="Kirsten Kirby" userId="d0682e28-c350-44eb-baa4-0f9911ffa68f" providerId="ADAL" clId="{4479B81A-DBBF-4594-A568-BB96E43E5C69}" dt="2022-09-25T14:35:23.450" v="4264" actId="1035"/>
          <ac:spMkLst>
            <pc:docMk/>
            <pc:sldMk cId="474180647" sldId="277"/>
            <ac:spMk id="11" creationId="{C0A37958-B4FE-00D6-AD4B-CBFD48BFAFDB}"/>
          </ac:spMkLst>
        </pc:spChg>
        <pc:picChg chg="mod">
          <ac:chgData name="Kirsten Kirby" userId="d0682e28-c350-44eb-baa4-0f9911ffa68f" providerId="ADAL" clId="{4479B81A-DBBF-4594-A568-BB96E43E5C69}" dt="2022-09-25T14:35:23.450" v="4264" actId="1035"/>
          <ac:picMkLst>
            <pc:docMk/>
            <pc:sldMk cId="474180647" sldId="277"/>
            <ac:picMk id="13" creationId="{B31B86B0-2432-546C-0DB0-69A6949A12D8}"/>
          </ac:picMkLst>
        </pc:picChg>
        <pc:picChg chg="mod">
          <ac:chgData name="Kirsten Kirby" userId="d0682e28-c350-44eb-baa4-0f9911ffa68f" providerId="ADAL" clId="{4479B81A-DBBF-4594-A568-BB96E43E5C69}" dt="2022-09-25T14:35:23.450" v="4264" actId="1035"/>
          <ac:picMkLst>
            <pc:docMk/>
            <pc:sldMk cId="474180647" sldId="277"/>
            <ac:picMk id="21" creationId="{EDC43366-EB57-D293-1D6D-F63EBC4C59D0}"/>
          </ac:picMkLst>
        </pc:picChg>
        <pc:picChg chg="mod">
          <ac:chgData name="Kirsten Kirby" userId="d0682e28-c350-44eb-baa4-0f9911ffa68f" providerId="ADAL" clId="{4479B81A-DBBF-4594-A568-BB96E43E5C69}" dt="2022-09-25T14:35:23.450" v="4264" actId="1035"/>
          <ac:picMkLst>
            <pc:docMk/>
            <pc:sldMk cId="474180647" sldId="277"/>
            <ac:picMk id="23" creationId="{5E3EDBA9-E86F-6ABC-1F72-B5FE49237101}"/>
          </ac:picMkLst>
        </pc:picChg>
        <pc:picChg chg="mod">
          <ac:chgData name="Kirsten Kirby" userId="d0682e28-c350-44eb-baa4-0f9911ffa68f" providerId="ADAL" clId="{4479B81A-DBBF-4594-A568-BB96E43E5C69}" dt="2022-09-25T14:35:23.450" v="4264" actId="1035"/>
          <ac:picMkLst>
            <pc:docMk/>
            <pc:sldMk cId="474180647" sldId="277"/>
            <ac:picMk id="25" creationId="{FAF26318-4590-3FED-DECE-E8DCC48B0E56}"/>
          </ac:picMkLst>
        </pc:picChg>
      </pc:sldChg>
      <pc:sldChg chg="modSp mod modClrScheme chgLayout modNotesTx">
        <pc:chgData name="Kirsten Kirby" userId="d0682e28-c350-44eb-baa4-0f9911ffa68f" providerId="ADAL" clId="{4479B81A-DBBF-4594-A568-BB96E43E5C69}" dt="2022-09-26T13:20:20.753" v="5576" actId="20577"/>
        <pc:sldMkLst>
          <pc:docMk/>
          <pc:sldMk cId="2210836227" sldId="278"/>
        </pc:sldMkLst>
        <pc:spChg chg="mod">
          <ac:chgData name="Kirsten Kirby" userId="d0682e28-c350-44eb-baa4-0f9911ffa68f" providerId="ADAL" clId="{4479B81A-DBBF-4594-A568-BB96E43E5C69}" dt="2022-09-26T13:17:41.724" v="5089" actId="255"/>
          <ac:spMkLst>
            <pc:docMk/>
            <pc:sldMk cId="2210836227" sldId="278"/>
            <ac:spMk id="5" creationId="{CDB6CA25-0A87-92F9-C3A7-B71DB66940E5}"/>
          </ac:spMkLst>
        </pc:spChg>
        <pc:spChg chg="mod">
          <ac:chgData name="Kirsten Kirby" userId="d0682e28-c350-44eb-baa4-0f9911ffa68f" providerId="ADAL" clId="{4479B81A-DBBF-4594-A568-BB96E43E5C69}" dt="2022-09-26T13:11:01.369" v="4333" actId="20577"/>
          <ac:spMkLst>
            <pc:docMk/>
            <pc:sldMk cId="2210836227" sldId="278"/>
            <ac:spMk id="6" creationId="{233D1C48-9CF3-D91F-F34F-C3E9964CD9D0}"/>
          </ac:spMkLst>
        </pc:spChg>
      </pc:sldChg>
      <pc:sldChg chg="modSp add mod modNotesTx">
        <pc:chgData name="Kirsten Kirby" userId="d0682e28-c350-44eb-baa4-0f9911ffa68f" providerId="ADAL" clId="{4479B81A-DBBF-4594-A568-BB96E43E5C69}" dt="2022-09-21T15:54:44.080" v="3705" actId="20577"/>
        <pc:sldMkLst>
          <pc:docMk/>
          <pc:sldMk cId="2050416276" sldId="279"/>
        </pc:sldMkLst>
        <pc:spChg chg="mod">
          <ac:chgData name="Kirsten Kirby" userId="d0682e28-c350-44eb-baa4-0f9911ffa68f" providerId="ADAL" clId="{4479B81A-DBBF-4594-A568-BB96E43E5C69}" dt="2022-09-21T15:52:58.157" v="3615" actId="20577"/>
          <ac:spMkLst>
            <pc:docMk/>
            <pc:sldMk cId="2050416276" sldId="279"/>
            <ac:spMk id="5" creationId="{CDB6CA25-0A87-92F9-C3A7-B71DB66940E5}"/>
          </ac:spMkLst>
        </pc:spChg>
        <pc:spChg chg="mod">
          <ac:chgData name="Kirsten Kirby" userId="d0682e28-c350-44eb-baa4-0f9911ffa68f" providerId="ADAL" clId="{4479B81A-DBBF-4594-A568-BB96E43E5C69}" dt="2022-09-21T15:47:51.644" v="2830" actId="20577"/>
          <ac:spMkLst>
            <pc:docMk/>
            <pc:sldMk cId="2050416276" sldId="279"/>
            <ac:spMk id="6" creationId="{233D1C48-9CF3-D91F-F34F-C3E9964CD9D0}"/>
          </ac:spMkLst>
        </pc:spChg>
      </pc:sldChg>
      <pc:sldChg chg="modSp add mod ord modNotesTx">
        <pc:chgData name="Kirsten Kirby" userId="d0682e28-c350-44eb-baa4-0f9911ffa68f" providerId="ADAL" clId="{4479B81A-DBBF-4594-A568-BB96E43E5C69}" dt="2022-09-26T13:24:42.424" v="5824" actId="20577"/>
        <pc:sldMkLst>
          <pc:docMk/>
          <pc:sldMk cId="2472425720" sldId="280"/>
        </pc:sldMkLst>
        <pc:spChg chg="mod">
          <ac:chgData name="Kirsten Kirby" userId="d0682e28-c350-44eb-baa4-0f9911ffa68f" providerId="ADAL" clId="{4479B81A-DBBF-4594-A568-BB96E43E5C69}" dt="2022-09-26T13:24:42.424" v="5824" actId="20577"/>
          <ac:spMkLst>
            <pc:docMk/>
            <pc:sldMk cId="2472425720" sldId="280"/>
            <ac:spMk id="5" creationId="{CDB6CA25-0A87-92F9-C3A7-B71DB66940E5}"/>
          </ac:spMkLst>
        </pc:spChg>
      </pc:sldChg>
      <pc:sldChg chg="modSp add del mod">
        <pc:chgData name="Kirsten Kirby" userId="d0682e28-c350-44eb-baa4-0f9911ffa68f" providerId="ADAL" clId="{4479B81A-DBBF-4594-A568-BB96E43E5C69}" dt="2022-09-25T14:26:09.825" v="3800" actId="47"/>
        <pc:sldMkLst>
          <pc:docMk/>
          <pc:sldMk cId="3555415241" sldId="280"/>
        </pc:sldMkLst>
        <pc:spChg chg="mod">
          <ac:chgData name="Kirsten Kirby" userId="d0682e28-c350-44eb-baa4-0f9911ffa68f" providerId="ADAL" clId="{4479B81A-DBBF-4594-A568-BB96E43E5C69}" dt="2022-09-25T14:21:58.879" v="3799" actId="20577"/>
          <ac:spMkLst>
            <pc:docMk/>
            <pc:sldMk cId="3555415241" sldId="280"/>
            <ac:spMk id="6" creationId="{233D1C48-9CF3-D91F-F34F-C3E9964CD9D0}"/>
          </ac:spMkLst>
        </pc:spChg>
      </pc:sldChg>
      <pc:sldMasterChg chg="addSldLayout modSldLayout">
        <pc:chgData name="Kirsten Kirby" userId="d0682e28-c350-44eb-baa4-0f9911ffa68f" providerId="ADAL" clId="{4479B81A-DBBF-4594-A568-BB96E43E5C69}" dt="2022-09-21T15:23:31.548" v="5" actId="1076"/>
        <pc:sldMasterMkLst>
          <pc:docMk/>
          <pc:sldMasterMk cId="2204467485" sldId="2147483704"/>
        </pc:sldMasterMkLst>
        <pc:sldLayoutChg chg="delSp mod">
          <pc:chgData name="Kirsten Kirby" userId="d0682e28-c350-44eb-baa4-0f9911ffa68f" providerId="ADAL" clId="{4479B81A-DBBF-4594-A568-BB96E43E5C69}" dt="2022-09-21T15:22:15.577" v="1" actId="478"/>
          <pc:sldLayoutMkLst>
            <pc:docMk/>
            <pc:sldMasterMk cId="2204467485" sldId="2147483704"/>
            <pc:sldLayoutMk cId="4104779958" sldId="2147483661"/>
          </pc:sldLayoutMkLst>
          <pc:spChg chg="del">
            <ac:chgData name="Kirsten Kirby" userId="d0682e28-c350-44eb-baa4-0f9911ffa68f" providerId="ADAL" clId="{4479B81A-DBBF-4594-A568-BB96E43E5C69}" dt="2022-09-21T15:22:15.577" v="1" actId="478"/>
            <ac:spMkLst>
              <pc:docMk/>
              <pc:sldMasterMk cId="2204467485" sldId="2147483704"/>
              <pc:sldLayoutMk cId="4104779958" sldId="2147483661"/>
              <ac:spMk id="4" creationId="{F09563B0-7F60-E24A-B16D-FC80F1BB4C65}"/>
            </ac:spMkLst>
          </pc:spChg>
          <pc:picChg chg="del">
            <ac:chgData name="Kirsten Kirby" userId="d0682e28-c350-44eb-baa4-0f9911ffa68f" providerId="ADAL" clId="{4479B81A-DBBF-4594-A568-BB96E43E5C69}" dt="2022-09-21T15:22:12.436" v="0" actId="478"/>
            <ac:picMkLst>
              <pc:docMk/>
              <pc:sldMasterMk cId="2204467485" sldId="2147483704"/>
              <pc:sldLayoutMk cId="4104779958" sldId="2147483661"/>
              <ac:picMk id="7" creationId="{02B5EB33-453F-B7FC-0AE1-BB09F3FBB880}"/>
            </ac:picMkLst>
          </pc:picChg>
        </pc:sldLayoutChg>
        <pc:sldLayoutChg chg="addSp delSp modSp new mod">
          <pc:chgData name="Kirsten Kirby" userId="d0682e28-c350-44eb-baa4-0f9911ffa68f" providerId="ADAL" clId="{4479B81A-DBBF-4594-A568-BB96E43E5C69}" dt="2022-09-21T15:23:31.548" v="5" actId="1076"/>
          <pc:sldLayoutMkLst>
            <pc:docMk/>
            <pc:sldMasterMk cId="2204467485" sldId="2147483704"/>
            <pc:sldLayoutMk cId="518025884" sldId="2147483662"/>
          </pc:sldLayoutMkLst>
          <pc:spChg chg="del">
            <ac:chgData name="Kirsten Kirby" userId="d0682e28-c350-44eb-baa4-0f9911ffa68f" providerId="ADAL" clId="{4479B81A-DBBF-4594-A568-BB96E43E5C69}" dt="2022-09-21T15:22:43.455" v="3" actId="478"/>
            <ac:spMkLst>
              <pc:docMk/>
              <pc:sldMasterMk cId="2204467485" sldId="2147483704"/>
              <pc:sldLayoutMk cId="518025884" sldId="2147483662"/>
              <ac:spMk id="2" creationId="{E01C10A5-5383-0B2D-82E7-8B378B548226}"/>
            </ac:spMkLst>
          </pc:spChg>
          <pc:picChg chg="add mod">
            <ac:chgData name="Kirsten Kirby" userId="d0682e28-c350-44eb-baa4-0f9911ffa68f" providerId="ADAL" clId="{4479B81A-DBBF-4594-A568-BB96E43E5C69}" dt="2022-09-21T15:23:31.548" v="5" actId="1076"/>
            <ac:picMkLst>
              <pc:docMk/>
              <pc:sldMasterMk cId="2204467485" sldId="2147483704"/>
              <pc:sldLayoutMk cId="518025884" sldId="2147483662"/>
              <ac:picMk id="4" creationId="{868EFC25-971A-1983-2577-5A0C9225C5E5}"/>
            </ac:picMkLst>
          </pc:picChg>
        </pc:sldLayoutChg>
      </pc:sldMasterChg>
    </pc:docChg>
  </pc:docChgLst>
  <pc:docChgLst>
    <pc:chgData name="Kirsten Kirby" userId="S::kkirby@naf.org::d0682e28-c350-44eb-baa4-0f9911ffa68f" providerId="AD" clId="Web-{09CB33FF-47CE-4B30-A2DF-5DA2B63661B3}"/>
    <pc:docChg chg="modSld">
      <pc:chgData name="Kirsten Kirby" userId="S::kkirby@naf.org::d0682e28-c350-44eb-baa4-0f9911ffa68f" providerId="AD" clId="Web-{09CB33FF-47CE-4B30-A2DF-5DA2B63661B3}" dt="2022-09-25T14:18:34.310" v="17" actId="20577"/>
      <pc:docMkLst>
        <pc:docMk/>
      </pc:docMkLst>
      <pc:sldChg chg="modSp">
        <pc:chgData name="Kirsten Kirby" userId="S::kkirby@naf.org::d0682e28-c350-44eb-baa4-0f9911ffa68f" providerId="AD" clId="Web-{09CB33FF-47CE-4B30-A2DF-5DA2B63661B3}" dt="2022-09-25T14:18:15.481" v="9" actId="20577"/>
        <pc:sldMkLst>
          <pc:docMk/>
          <pc:sldMk cId="4273752858" sldId="256"/>
        </pc:sldMkLst>
        <pc:spChg chg="mod">
          <ac:chgData name="Kirsten Kirby" userId="S::kkirby@naf.org::d0682e28-c350-44eb-baa4-0f9911ffa68f" providerId="AD" clId="Web-{09CB33FF-47CE-4B30-A2DF-5DA2B63661B3}" dt="2022-09-25T14:18:15.481" v="9" actId="20577"/>
          <ac:spMkLst>
            <pc:docMk/>
            <pc:sldMk cId="4273752858" sldId="256"/>
            <ac:spMk id="2" creationId="{A8C2C2B1-9A26-EF0F-6DB0-5AAB904FA374}"/>
          </ac:spMkLst>
        </pc:spChg>
      </pc:sldChg>
      <pc:sldChg chg="modSp">
        <pc:chgData name="Kirsten Kirby" userId="S::kkirby@naf.org::d0682e28-c350-44eb-baa4-0f9911ffa68f" providerId="AD" clId="Web-{09CB33FF-47CE-4B30-A2DF-5DA2B63661B3}" dt="2022-09-25T14:18:34.310" v="17" actId="20577"/>
        <pc:sldMkLst>
          <pc:docMk/>
          <pc:sldMk cId="2009331196" sldId="269"/>
        </pc:sldMkLst>
        <pc:spChg chg="mod">
          <ac:chgData name="Kirsten Kirby" userId="S::kkirby@naf.org::d0682e28-c350-44eb-baa4-0f9911ffa68f" providerId="AD" clId="Web-{09CB33FF-47CE-4B30-A2DF-5DA2B63661B3}" dt="2022-09-25T14:18:34.310" v="17" actId="20577"/>
          <ac:spMkLst>
            <pc:docMk/>
            <pc:sldMk cId="2009331196" sldId="269"/>
            <ac:spMk id="2" creationId="{A8C2C2B1-9A26-EF0F-6DB0-5AAB904FA3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D1A7-BC9D-4BAF-9281-197DF6EDC174}"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ADABD-1F48-4CE1-9736-52071CE97C97}" type="slidenum">
              <a:rPr lang="en-US" smtClean="0"/>
              <a:t>‹#›</a:t>
            </a:fld>
            <a:endParaRPr lang="en-US"/>
          </a:p>
        </p:txBody>
      </p:sp>
    </p:spTree>
    <p:extLst>
      <p:ext uri="{BB962C8B-B14F-4D97-AF65-F5344CB8AC3E}">
        <p14:creationId xmlns:p14="http://schemas.microsoft.com/office/powerpoint/2010/main" val="388390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ziprecruiter.com/grad-repor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being part of our Advisory Board. We are excited to share some information about ways to elevate the impact of WBL on students and the role you can have it doing so. Here is what we’ll cover today.</a:t>
            </a:r>
          </a:p>
        </p:txBody>
      </p:sp>
      <p:sp>
        <p:nvSpPr>
          <p:cNvPr id="4" name="Slide Number Placeholder 3"/>
          <p:cNvSpPr>
            <a:spLocks noGrp="1"/>
          </p:cNvSpPr>
          <p:nvPr>
            <p:ph type="sldNum" sz="quarter" idx="5"/>
          </p:nvPr>
        </p:nvSpPr>
        <p:spPr/>
        <p:txBody>
          <a:bodyPr/>
          <a:lstStyle/>
          <a:p>
            <a:fld id="{9FBADABD-1F48-4CE1-9736-52071CE97C97}" type="slidenum">
              <a:rPr lang="en-US" smtClean="0"/>
              <a:t>2</a:t>
            </a:fld>
            <a:endParaRPr lang="en-US"/>
          </a:p>
        </p:txBody>
      </p:sp>
    </p:spTree>
    <p:extLst>
      <p:ext uri="{BB962C8B-B14F-4D97-AF65-F5344CB8AC3E}">
        <p14:creationId xmlns:p14="http://schemas.microsoft.com/office/powerpoint/2010/main" val="3640589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are multiple data sources you will be able to review and discuss during AB meetings. As an AB member, you don’t have access to run these reports but you are able to work with the academy lead and/or educators to review this data, including the frequency of data review.</a:t>
            </a:r>
          </a:p>
          <a:p>
            <a:endParaRPr lang="en-US" dirty="0">
              <a:cs typeface="Calibri"/>
            </a:endParaRPr>
          </a:p>
          <a:p>
            <a:r>
              <a:rPr lang="en-US" dirty="0">
                <a:cs typeface="Calibri"/>
              </a:rPr>
              <a:t>Tech Tools: The WBL Participation Tracker, the WBL Reflection Form, and two student assessments completed by industry professionals interacting with students, one for after career preparation activities such as internships, and one for after career exploration activities such as job shadows.</a:t>
            </a:r>
          </a:p>
        </p:txBody>
      </p:sp>
      <p:sp>
        <p:nvSpPr>
          <p:cNvPr id="4" name="Slide Number Placeholder 3"/>
          <p:cNvSpPr>
            <a:spLocks noGrp="1"/>
          </p:cNvSpPr>
          <p:nvPr>
            <p:ph type="sldNum" sz="quarter" idx="5"/>
          </p:nvPr>
        </p:nvSpPr>
        <p:spPr/>
        <p:txBody>
          <a:bodyPr/>
          <a:lstStyle/>
          <a:p>
            <a:fld id="{6F8ECA23-6B65-499C-8CB5-27382B415793}" type="slidenum">
              <a:rPr lang="en-US" smtClean="0"/>
              <a:t>11</a:t>
            </a:fld>
            <a:endParaRPr lang="en-US"/>
          </a:p>
        </p:txBody>
      </p:sp>
    </p:spTree>
    <p:extLst>
      <p:ext uri="{BB962C8B-B14F-4D97-AF65-F5344CB8AC3E}">
        <p14:creationId xmlns:p14="http://schemas.microsoft.com/office/powerpoint/2010/main" val="141433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encourage you to explore the many NAF-created resources to learn more about how you can support work-based learning.</a:t>
            </a:r>
          </a:p>
        </p:txBody>
      </p:sp>
      <p:sp>
        <p:nvSpPr>
          <p:cNvPr id="4" name="Slide Number Placeholder 3"/>
          <p:cNvSpPr>
            <a:spLocks noGrp="1"/>
          </p:cNvSpPr>
          <p:nvPr>
            <p:ph type="sldNum" sz="quarter" idx="5"/>
          </p:nvPr>
        </p:nvSpPr>
        <p:spPr/>
        <p:txBody>
          <a:bodyPr/>
          <a:lstStyle/>
          <a:p>
            <a:fld id="{9FBADABD-1F48-4CE1-9736-52071CE97C97}" type="slidenum">
              <a:rPr lang="en-US" smtClean="0"/>
              <a:t>12</a:t>
            </a:fld>
            <a:endParaRPr lang="en-US"/>
          </a:p>
        </p:txBody>
      </p:sp>
    </p:spTree>
    <p:extLst>
      <p:ext uri="{BB962C8B-B14F-4D97-AF65-F5344CB8AC3E}">
        <p14:creationId xmlns:p14="http://schemas.microsoft.com/office/powerpoint/2010/main" val="1158143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FBADABD-1F48-4CE1-9736-52071CE97C97}" type="slidenum">
              <a:rPr lang="en-US" smtClean="0"/>
              <a:t>13</a:t>
            </a:fld>
            <a:endParaRPr lang="en-US"/>
          </a:p>
        </p:txBody>
      </p:sp>
    </p:spTree>
    <p:extLst>
      <p:ext uri="{BB962C8B-B14F-4D97-AF65-F5344CB8AC3E}">
        <p14:creationId xmlns:p14="http://schemas.microsoft.com/office/powerpoint/2010/main" val="313180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Our goal is for all NAF academy students to achieve these 3 desired outcomes.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As AB members, you can support all 3 outcomes:</a:t>
            </a:r>
          </a:p>
          <a:p>
            <a:pPr marL="0" indent="0">
              <a:buFont typeface="Arial" panose="020B0604020202020204" pitchFamily="34" charset="0"/>
              <a:buNone/>
            </a:pPr>
            <a:r>
              <a:rPr lang="en-US" b="1" dirty="0"/>
              <a:t>Aspirations</a:t>
            </a:r>
          </a:p>
          <a:p>
            <a:pPr marL="171450" indent="-171450">
              <a:buFont typeface="Arial" panose="020B0604020202020204" pitchFamily="34" charset="0"/>
              <a:buChar char="•"/>
            </a:pPr>
            <a:r>
              <a:rPr lang="en-US" dirty="0"/>
              <a:t>Hold discussions with you to find out more about what careers students have expressed interest in and then help plan around those</a:t>
            </a:r>
          </a:p>
          <a:p>
            <a:pPr marL="171450" indent="-171450">
              <a:buFont typeface="Arial" panose="020B0604020202020204" pitchFamily="34" charset="0"/>
              <a:buChar char="•"/>
            </a:pPr>
            <a:r>
              <a:rPr lang="en-US" dirty="0"/>
              <a:t>Support Career Awareness and Exploration events where students can discover new options</a:t>
            </a:r>
          </a:p>
          <a:p>
            <a:pPr marL="171450" indent="-171450">
              <a:buFont typeface="Arial" panose="020B0604020202020204" pitchFamily="34" charset="0"/>
              <a:buChar char="•"/>
            </a:pPr>
            <a:r>
              <a:rPr lang="en-US" dirty="0"/>
              <a:t>Help secure internship opportunities</a:t>
            </a:r>
          </a:p>
          <a:p>
            <a:pPr marL="171450" indent="-171450">
              <a:buFont typeface="Arial" panose="020B0604020202020204" pitchFamily="34" charset="0"/>
              <a:buChar char="•"/>
            </a:pPr>
            <a:r>
              <a:rPr lang="en-US" dirty="0"/>
              <a:t>Share the stories of their career journeys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Skills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As Advisory Board members, you should help plan and participate in work-based learning activities designed for students to develop the Future Ready skills. While Career Awareness activities (for example, guest speakers) enable students to learn more about different careers, they typically do not provide students with the chance to build skills and hear professionals’ perspectives on their progress. Focus on partnering with educators and Academy leads to create events where students have to prepare, actively participate, and reflect on their experience, as well as receive feedback on their skills. Internships are invaluable for students to expand their skills and as an Advisory Board member, helping to find, fund, or furnish these opportunities is vital.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get to know students and share their own experiences of how their network has impacted their professional and personal growth. As part of supporting Academy work-based learning, you can help plan events where students learn about how to build their network and get to practice their communication skills. Given the more in-depth nature of students’ interactions with professionals during internships, working to secure these opportunities is a way for AB members to directly help students expand their network. Additionally, introducing students to people in their network when/where possible is very helpful.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5D18CBD-F232-3048-9714-536970B9A52D}" type="slidenum">
              <a:rPr lang="en-US" smtClean="0"/>
              <a:pPr/>
              <a:t>3</a:t>
            </a:fld>
            <a:endParaRPr lang="en-US"/>
          </a:p>
        </p:txBody>
      </p:sp>
    </p:spTree>
    <p:extLst>
      <p:ext uri="{BB962C8B-B14F-4D97-AF65-F5344CB8AC3E}">
        <p14:creationId xmlns:p14="http://schemas.microsoft.com/office/powerpoint/2010/main" val="357734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00893902d_3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Through WBL activities, students can gain clarity about their career(s) of interest and learn about the education, certifications, and experience needed for that career.</a:t>
            </a:r>
            <a:endParaRPr sz="1200" b="0" i="0" u="none" strike="noStrike" cap="none" dirty="0">
              <a:solidFill>
                <a:schemeClr val="dk1"/>
              </a:solidFill>
              <a:latin typeface="Calibri"/>
              <a:ea typeface="Calibri"/>
              <a:cs typeface="Calibri"/>
              <a:sym typeface="Calibri"/>
            </a:endParaRPr>
          </a:p>
        </p:txBody>
      </p:sp>
      <p:sp>
        <p:nvSpPr>
          <p:cNvPr id="242" name="Google Shape;242;g1200893902d_3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711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overwhelming majority ― 93% of employers ― say “soft skills play a critical role in their decision about whom they want to hire,” Ian Siegel, co-founder and CEO of ZipRecruiter, said in the company’s recent report </a:t>
            </a:r>
            <a:r>
              <a:rPr lang="en-US" dirty="0">
                <a:hlinkClick r:id="rId3"/>
              </a:rPr>
              <a:t>The Job Market Outlook for Grads</a:t>
            </a:r>
            <a:r>
              <a:rPr lang="en-US" dirty="0"/>
              <a:t>.</a:t>
            </a:r>
          </a:p>
          <a:p>
            <a:r>
              <a:rPr lang="en-US" dirty="0"/>
              <a:t>Communication skills, 6.1 million, Customer service 5.5 million, Scheduling 5 million, Time Management 3.6 Million</a:t>
            </a:r>
          </a:p>
          <a:p>
            <a:r>
              <a:rPr lang="en-US" dirty="0"/>
              <a:t>Project Management 2.8 million, Analytical Thinking 2.7 Million</a:t>
            </a:r>
          </a:p>
        </p:txBody>
      </p:sp>
      <p:sp>
        <p:nvSpPr>
          <p:cNvPr id="4" name="Slide Number Placeholder 3"/>
          <p:cNvSpPr>
            <a:spLocks noGrp="1"/>
          </p:cNvSpPr>
          <p:nvPr>
            <p:ph type="sldNum" sz="quarter" idx="5"/>
          </p:nvPr>
        </p:nvSpPr>
        <p:spPr/>
        <p:txBody>
          <a:bodyPr/>
          <a:lstStyle/>
          <a:p>
            <a:fld id="{9FBADABD-1F48-4CE1-9736-52071CE97C97}" type="slidenum">
              <a:rPr lang="en-US" smtClean="0"/>
              <a:t>5</a:t>
            </a:fld>
            <a:endParaRPr lang="en-US"/>
          </a:p>
        </p:txBody>
      </p:sp>
    </p:spTree>
    <p:extLst>
      <p:ext uri="{BB962C8B-B14F-4D97-AF65-F5344CB8AC3E}">
        <p14:creationId xmlns:p14="http://schemas.microsoft.com/office/powerpoint/2010/main" val="1757835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8: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dirty="0"/>
              <a:t>Part of the Skills outcome is for students to get continuous feedback from industry professionals during different WBL activities. For shorter-term engagements like mock interviews, there is a Skills Feedback survey with a few quick questions. For longer-term activities like internships, supervisors complete a Future Ready Skills Assessment. Students get to see all the feedback so they have a better sense of their strengths as well as areas to work on.</a:t>
            </a:r>
            <a:endParaRPr dirty="0"/>
          </a:p>
        </p:txBody>
      </p:sp>
      <p:sp>
        <p:nvSpPr>
          <p:cNvPr id="506" name="Google Shape;506;p18:notes"/>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2506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00893902d_3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Who students know makes a difference. By helping them build professional connections during high school, they will be better positioned for after high school.</a:t>
            </a:r>
            <a:endParaRPr sz="1200" b="0" i="0" u="none" strike="noStrike" cap="none" dirty="0">
              <a:solidFill>
                <a:schemeClr val="dk1"/>
              </a:solidFill>
              <a:latin typeface="Calibri"/>
              <a:ea typeface="Calibri"/>
              <a:cs typeface="Calibri"/>
              <a:sym typeface="Calibri"/>
            </a:endParaRPr>
          </a:p>
        </p:txBody>
      </p:sp>
      <p:sp>
        <p:nvSpPr>
          <p:cNvPr id="242" name="Google Shape;242;g1200893902d_3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207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200893902d_3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Calibri"/>
                <a:ea typeface="Calibri"/>
                <a:cs typeface="Calibri"/>
                <a:sym typeface="Calibri"/>
              </a:rPr>
              <a:t>Mohamed is a great example of how building connections results in post-graduate opportunities.</a:t>
            </a:r>
            <a:endParaRPr sz="1200" b="0" i="0" u="none" strike="noStrike" cap="none" dirty="0">
              <a:solidFill>
                <a:schemeClr val="dk1"/>
              </a:solidFill>
              <a:latin typeface="Calibri"/>
              <a:ea typeface="Calibri"/>
              <a:cs typeface="Calibri"/>
              <a:sym typeface="Calibri"/>
            </a:endParaRPr>
          </a:p>
        </p:txBody>
      </p:sp>
      <p:sp>
        <p:nvSpPr>
          <p:cNvPr id="242" name="Google Shape;242;g1200893902d_3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91994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AB members, these are the main ways you support NAF academies when it comes to Work-Based Learning activities. We know every member’s interest vary but these are the high-level functions the Board should be supporting as a whole.</a:t>
            </a:r>
          </a:p>
        </p:txBody>
      </p:sp>
      <p:sp>
        <p:nvSpPr>
          <p:cNvPr id="4" name="Slide Number Placeholder 3"/>
          <p:cNvSpPr>
            <a:spLocks noGrp="1"/>
          </p:cNvSpPr>
          <p:nvPr>
            <p:ph type="sldNum" sz="quarter" idx="5"/>
          </p:nvPr>
        </p:nvSpPr>
        <p:spPr/>
        <p:txBody>
          <a:bodyPr/>
          <a:lstStyle/>
          <a:p>
            <a:fld id="{9FBADABD-1F48-4CE1-9736-52071CE97C97}" type="slidenum">
              <a:rPr lang="en-US" smtClean="0"/>
              <a:t>9</a:t>
            </a:fld>
            <a:endParaRPr lang="en-US"/>
          </a:p>
        </p:txBody>
      </p:sp>
    </p:spTree>
    <p:extLst>
      <p:ext uri="{BB962C8B-B14F-4D97-AF65-F5344CB8AC3E}">
        <p14:creationId xmlns:p14="http://schemas.microsoft.com/office/powerpoint/2010/main" val="314807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WBL falls under the umbrella of career readiness</a:t>
            </a:r>
          </a:p>
          <a:p>
            <a:pPr marL="0" lvl="0" indent="0" algn="l" rtl="0">
              <a:lnSpc>
                <a:spcPct val="100000"/>
              </a:lnSpc>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Awareness: Students build career awareness and aspirations, observing and receiving information through research and questioning </a:t>
            </a: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Exploration: Students explore the workplace and build career skills, playing an active role in interacting with adults. </a:t>
            </a: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Preparation: Students apply learning and skills through practical experiences with industry professionals, making connections with for conditioned growth. </a:t>
            </a:r>
          </a:p>
          <a:p>
            <a:pPr marL="0" lvl="0" indent="0" algn="l" rtl="0">
              <a:lnSpc>
                <a:spcPct val="100000"/>
              </a:lnSpc>
              <a:spcBef>
                <a:spcPts val="0"/>
              </a:spcBef>
              <a:spcAft>
                <a:spcPts val="0"/>
              </a:spcAft>
              <a:buClr>
                <a:schemeClr val="dk1"/>
              </a:buClr>
              <a:buSzPts val="1100"/>
              <a:buFont typeface="Arial"/>
              <a:buNone/>
            </a:pPr>
            <a:endParaRPr lang="en-US" sz="11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Reminder that WBL requires a 2-way interaction with partners/professionals where students can identify careers of interest, build skills and get feedback on those skills, and make connections to build professional network.</a:t>
            </a:r>
          </a:p>
          <a:p>
            <a:pPr marL="0" lvl="0" indent="0" algn="l" rtl="0">
              <a:lnSpc>
                <a:spcPct val="100000"/>
              </a:lnSpc>
              <a:spcBef>
                <a:spcPts val="0"/>
              </a:spcBef>
              <a:spcAft>
                <a:spcPts val="0"/>
              </a:spcAft>
              <a:buClr>
                <a:schemeClr val="dk1"/>
              </a:buClr>
              <a:buSzPts val="1100"/>
              <a:buFont typeface="Arial"/>
              <a:buNone/>
            </a:pPr>
            <a:endParaRPr lang="en-US" sz="1100" dirty="0">
              <a:solidFill>
                <a:schemeClr val="dk1"/>
              </a:solidFill>
              <a:latin typeface="Calibri"/>
              <a:cs typeface="Calibri"/>
              <a:sym typeface="Calibri"/>
            </a:endParaRPr>
          </a:p>
        </p:txBody>
      </p:sp>
    </p:spTree>
    <p:extLst>
      <p:ext uri="{BB962C8B-B14F-4D97-AF65-F5344CB8AC3E}">
        <p14:creationId xmlns:p14="http://schemas.microsoft.com/office/powerpoint/2010/main" val="3409817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072A68-30AC-6264-F15C-B94E5F6B6051}"/>
              </a:ext>
            </a:extLst>
          </p:cNvPr>
          <p:cNvSpPr>
            <a:spLocks noGrp="1"/>
          </p:cNvSpPr>
          <p:nvPr>
            <p:ph type="pic" sz="quarter" idx="11"/>
          </p:nvPr>
        </p:nvSpPr>
        <p:spPr>
          <a:xfrm>
            <a:off x="0" y="0"/>
            <a:ext cx="12188687" cy="6311348"/>
          </a:xfrm>
        </p:spPr>
        <p:txBody>
          <a:bodyPr/>
          <a:lstStyle/>
          <a:p>
            <a:endParaRPr lang="en-US"/>
          </a:p>
        </p:txBody>
      </p:sp>
      <p:sp>
        <p:nvSpPr>
          <p:cNvPr id="4" name="Rectangle 3">
            <a:extLst>
              <a:ext uri="{FF2B5EF4-FFF2-40B4-BE49-F238E27FC236}">
                <a16:creationId xmlns:a16="http://schemas.microsoft.com/office/drawing/2014/main" id="{F09563B0-7F60-E24A-B16D-FC80F1BB4C65}"/>
              </a:ext>
            </a:extLst>
          </p:cNvPr>
          <p:cNvSpPr/>
          <p:nvPr userDrawn="1"/>
        </p:nvSpPr>
        <p:spPr>
          <a:xfrm>
            <a:off x="0" y="0"/>
            <a:ext cx="12192000" cy="682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BECDB1-5326-FC4F-7B97-DF61C7D0FFE9}"/>
              </a:ext>
            </a:extLst>
          </p:cNvPr>
          <p:cNvPicPr>
            <a:picLocks noChangeAspect="1"/>
          </p:cNvPicPr>
          <p:nvPr userDrawn="1"/>
        </p:nvPicPr>
        <p:blipFill>
          <a:blip r:embed="rId2"/>
          <a:stretch>
            <a:fillRect/>
          </a:stretch>
        </p:blipFill>
        <p:spPr>
          <a:xfrm>
            <a:off x="-1070" y="5460846"/>
            <a:ext cx="12192000" cy="1461898"/>
          </a:xfrm>
          <a:prstGeom prst="rect">
            <a:avLst/>
          </a:prstGeom>
        </p:spPr>
      </p:pic>
    </p:spTree>
    <p:extLst>
      <p:ext uri="{BB962C8B-B14F-4D97-AF65-F5344CB8AC3E}">
        <p14:creationId xmlns:p14="http://schemas.microsoft.com/office/powerpoint/2010/main" val="4104779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C48C-EC0F-26D4-75AC-483FD3B53E0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70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0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E977-44FE-45FB-0627-C40A1B04C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7D8322-44E1-D058-DA3F-78A8225718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1A3AF6-F134-122F-6938-B89A0F727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64802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F99C-8B8F-C4F4-AA0F-BDFC70B49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CF658A-A40B-4DDF-5BDA-FA928F56DAEA}"/>
              </a:ext>
            </a:extLst>
          </p:cNvPr>
          <p:cNvSpPr>
            <a:spLocks noGrp="1"/>
          </p:cNvSpPr>
          <p:nvPr>
            <p:ph type="pic" idx="1"/>
          </p:nvPr>
        </p:nvSpPr>
        <p:spPr>
          <a:xfrm>
            <a:off x="6419850" y="283284"/>
            <a:ext cx="5494012" cy="5492224"/>
          </a:xfrm>
          <a:prstGeom prst="ellipse">
            <a:avLst/>
          </a:prstGeom>
          <a:ln w="762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2AABF9-0656-22BC-5B2A-0A497E97B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Graphical user interface, application&#10;&#10;Description automatically generated">
            <a:extLst>
              <a:ext uri="{FF2B5EF4-FFF2-40B4-BE49-F238E27FC236}">
                <a16:creationId xmlns:a16="http://schemas.microsoft.com/office/drawing/2014/main" id="{99D3A0B7-CBFD-2916-A11B-12615422499A}"/>
              </a:ext>
            </a:extLst>
          </p:cNvPr>
          <p:cNvPicPr>
            <a:picLocks noChangeAspect="1"/>
          </p:cNvPicPr>
          <p:nvPr userDrawn="1"/>
        </p:nvPicPr>
        <p:blipFill rotWithShape="1">
          <a:blip r:embed="rId2"/>
          <a:srcRect t="64094" r="59486"/>
          <a:stretch/>
        </p:blipFill>
        <p:spPr>
          <a:xfrm>
            <a:off x="5109304" y="4063864"/>
            <a:ext cx="5036695" cy="2510852"/>
          </a:xfrm>
          <a:prstGeom prst="rect">
            <a:avLst/>
          </a:prstGeom>
        </p:spPr>
      </p:pic>
    </p:spTree>
    <p:extLst>
      <p:ext uri="{BB962C8B-B14F-4D97-AF65-F5344CB8AC3E}">
        <p14:creationId xmlns:p14="http://schemas.microsoft.com/office/powerpoint/2010/main" val="3425423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B09FA-62B3-4309-42B6-708F2E54F0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E5438-19A1-4FFE-71EF-BBA797F3F1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95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0374CB-0104-08E9-B409-10CEB28027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D7EE3-CBED-3409-0C16-034C2FAC7D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689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072A68-30AC-6264-F15C-B94E5F6B6051}"/>
              </a:ext>
            </a:extLst>
          </p:cNvPr>
          <p:cNvSpPr>
            <a:spLocks noGrp="1"/>
          </p:cNvSpPr>
          <p:nvPr>
            <p:ph type="pic" sz="quarter" idx="11"/>
          </p:nvPr>
        </p:nvSpPr>
        <p:spPr>
          <a:xfrm>
            <a:off x="2" y="1"/>
            <a:ext cx="12188687" cy="6311348"/>
          </a:xfrm>
        </p:spPr>
        <p:txBody>
          <a:bodyPr/>
          <a:lstStyle/>
          <a:p>
            <a:r>
              <a:rPr lang="en-US"/>
              <a:t>Click icon to add picture</a:t>
            </a:r>
          </a:p>
        </p:txBody>
      </p:sp>
      <p:sp>
        <p:nvSpPr>
          <p:cNvPr id="4" name="Rectangle 3">
            <a:extLst>
              <a:ext uri="{FF2B5EF4-FFF2-40B4-BE49-F238E27FC236}">
                <a16:creationId xmlns:a16="http://schemas.microsoft.com/office/drawing/2014/main" id="{F09563B0-7F60-E24A-B16D-FC80F1BB4C65}"/>
              </a:ext>
            </a:extLst>
          </p:cNvPr>
          <p:cNvSpPr/>
          <p:nvPr/>
        </p:nvSpPr>
        <p:spPr>
          <a:xfrm>
            <a:off x="0" y="2"/>
            <a:ext cx="12192000" cy="682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6" name="Picture 5">
            <a:extLst>
              <a:ext uri="{FF2B5EF4-FFF2-40B4-BE49-F238E27FC236}">
                <a16:creationId xmlns:a16="http://schemas.microsoft.com/office/drawing/2014/main" id="{838B9C7E-3A57-B474-D9E2-53A87ABF40ED}"/>
              </a:ext>
            </a:extLst>
          </p:cNvPr>
          <p:cNvPicPr>
            <a:picLocks noChangeAspect="1"/>
          </p:cNvPicPr>
          <p:nvPr userDrawn="1"/>
        </p:nvPicPr>
        <p:blipFill>
          <a:blip r:embed="rId2"/>
          <a:srcRect/>
          <a:stretch/>
        </p:blipFill>
        <p:spPr>
          <a:xfrm>
            <a:off x="0" y="5465029"/>
            <a:ext cx="12192000" cy="1461898"/>
          </a:xfrm>
          <a:prstGeom prst="rect">
            <a:avLst/>
          </a:prstGeom>
        </p:spPr>
      </p:pic>
    </p:spTree>
    <p:extLst>
      <p:ext uri="{BB962C8B-B14F-4D97-AF65-F5344CB8AC3E}">
        <p14:creationId xmlns:p14="http://schemas.microsoft.com/office/powerpoint/2010/main" val="416739166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072A68-30AC-6264-F15C-B94E5F6B6051}"/>
              </a:ext>
            </a:extLst>
          </p:cNvPr>
          <p:cNvSpPr>
            <a:spLocks noGrp="1"/>
          </p:cNvSpPr>
          <p:nvPr>
            <p:ph type="pic" sz="quarter" idx="11"/>
          </p:nvPr>
        </p:nvSpPr>
        <p:spPr>
          <a:xfrm>
            <a:off x="0" y="0"/>
            <a:ext cx="12188687" cy="6311348"/>
          </a:xfrm>
        </p:spPr>
        <p:txBody>
          <a:bodyPr/>
          <a:lstStyle/>
          <a:p>
            <a:endParaRPr lang="en-US"/>
          </a:p>
        </p:txBody>
      </p:sp>
      <p:sp>
        <p:nvSpPr>
          <p:cNvPr id="4" name="Rectangle 3">
            <a:extLst>
              <a:ext uri="{FF2B5EF4-FFF2-40B4-BE49-F238E27FC236}">
                <a16:creationId xmlns:a16="http://schemas.microsoft.com/office/drawing/2014/main" id="{F09563B0-7F60-E24A-B16D-FC80F1BB4C65}"/>
              </a:ext>
            </a:extLst>
          </p:cNvPr>
          <p:cNvSpPr/>
          <p:nvPr userDrawn="1"/>
        </p:nvSpPr>
        <p:spPr>
          <a:xfrm>
            <a:off x="0" y="0"/>
            <a:ext cx="12192000" cy="6828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0EB23C-740B-5BEB-859C-075AEF07E1BB}"/>
              </a:ext>
            </a:extLst>
          </p:cNvPr>
          <p:cNvPicPr>
            <a:picLocks noChangeAspect="1"/>
          </p:cNvPicPr>
          <p:nvPr userDrawn="1"/>
        </p:nvPicPr>
        <p:blipFill>
          <a:blip r:embed="rId2"/>
          <a:srcRect/>
          <a:stretch/>
        </p:blipFill>
        <p:spPr>
          <a:xfrm>
            <a:off x="0" y="5467130"/>
            <a:ext cx="12191999" cy="1461898"/>
          </a:xfrm>
          <a:prstGeom prst="rect">
            <a:avLst/>
          </a:prstGeom>
        </p:spPr>
      </p:pic>
    </p:spTree>
    <p:extLst>
      <p:ext uri="{BB962C8B-B14F-4D97-AF65-F5344CB8AC3E}">
        <p14:creationId xmlns:p14="http://schemas.microsoft.com/office/powerpoint/2010/main" val="192633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54090-EC7A-8453-CEFA-078B8C7540F9}"/>
              </a:ext>
            </a:extLst>
          </p:cNvPr>
          <p:cNvSpPr>
            <a:spLocks noGrp="1"/>
          </p:cNvSpPr>
          <p:nvPr>
            <p:ph type="ctrTitle" hasCustomPrompt="1"/>
          </p:nvPr>
        </p:nvSpPr>
        <p:spPr>
          <a:xfrm>
            <a:off x="347871" y="1122363"/>
            <a:ext cx="1152939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1FD0F0D-E148-7870-3128-800BF31C10D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400" b="1" i="0">
                <a:solidFill>
                  <a:srgbClr val="B09DDB"/>
                </a:solidFill>
                <a:latin typeface="DINOT-Black" panose="020B0504020101020102" pitchFamily="34" charset="77"/>
                <a:cs typeface="DINOT-Black" panose="020B05040201010201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6760F03-1493-03F5-C37C-CA099490E7A7}"/>
              </a:ext>
            </a:extLst>
          </p:cNvPr>
          <p:cNvSpPr>
            <a:spLocks noGrp="1"/>
          </p:cNvSpPr>
          <p:nvPr>
            <p:ph type="dt" sz="half" idx="10"/>
          </p:nvPr>
        </p:nvSpPr>
        <p:spPr>
          <a:xfrm>
            <a:off x="347871" y="6376229"/>
            <a:ext cx="5463209" cy="292928"/>
          </a:xfrm>
          <a:prstGeom prst="rect">
            <a:avLst/>
          </a:prstGeom>
        </p:spPr>
        <p:txBody>
          <a:bodyPr/>
          <a:lstStyle>
            <a:lvl1pPr>
              <a:defRPr sz="1400" b="0" i="0">
                <a:solidFill>
                  <a:schemeClr val="bg1"/>
                </a:solidFill>
                <a:latin typeface="DINOT" panose="020B0504020101020102" pitchFamily="34" charset="77"/>
                <a:cs typeface="DINOT" panose="020B0504020101020102" pitchFamily="34" charset="77"/>
              </a:defRPr>
            </a:lvl1pPr>
          </a:lstStyle>
          <a:p>
            <a:r>
              <a:rPr lang="en-US" dirty="0"/>
              <a:t>Presenter or Presenting Department</a:t>
            </a:r>
          </a:p>
        </p:txBody>
      </p:sp>
    </p:spTree>
    <p:extLst>
      <p:ext uri="{BB962C8B-B14F-4D97-AF65-F5344CB8AC3E}">
        <p14:creationId xmlns:p14="http://schemas.microsoft.com/office/powerpoint/2010/main" val="2284470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5CEEC-9685-0AB3-D65F-7FE67B273BC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D4942EB-D3AE-B20E-D1F8-D85910E290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689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4942EB-D3AE-B20E-D1F8-D85910E29005}"/>
              </a:ext>
            </a:extLst>
          </p:cNvPr>
          <p:cNvSpPr>
            <a:spLocks noGrp="1"/>
          </p:cNvSpPr>
          <p:nvPr>
            <p:ph idx="1"/>
          </p:nvPr>
        </p:nvSpPr>
        <p:spPr>
          <a:xfrm>
            <a:off x="838200" y="4333461"/>
            <a:ext cx="10515600" cy="18435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B4F3466E-C6B3-A2A2-FA0C-18009C8C659A}"/>
              </a:ext>
            </a:extLst>
          </p:cNvPr>
          <p:cNvSpPr>
            <a:spLocks noGrp="1"/>
          </p:cNvSpPr>
          <p:nvPr>
            <p:ph type="pic" sz="quarter" idx="10"/>
          </p:nvPr>
        </p:nvSpPr>
        <p:spPr>
          <a:xfrm>
            <a:off x="838198" y="506413"/>
            <a:ext cx="10515601" cy="3668712"/>
          </a:xfrm>
        </p:spPr>
        <p:txBody>
          <a:bodyPr/>
          <a:lstStyle/>
          <a:p>
            <a:endParaRPr lang="en-US"/>
          </a:p>
        </p:txBody>
      </p:sp>
    </p:spTree>
    <p:extLst>
      <p:ext uri="{BB962C8B-B14F-4D97-AF65-F5344CB8AC3E}">
        <p14:creationId xmlns:p14="http://schemas.microsoft.com/office/powerpoint/2010/main" val="404939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8E072A68-30AC-6264-F15C-B94E5F6B6051}"/>
              </a:ext>
            </a:extLst>
          </p:cNvPr>
          <p:cNvSpPr>
            <a:spLocks noGrp="1"/>
          </p:cNvSpPr>
          <p:nvPr>
            <p:ph type="pic" sz="quarter" idx="11"/>
          </p:nvPr>
        </p:nvSpPr>
        <p:spPr>
          <a:xfrm>
            <a:off x="0" y="0"/>
            <a:ext cx="12188687" cy="6311348"/>
          </a:xfrm>
        </p:spPr>
        <p:txBody>
          <a:bodyPr/>
          <a:lstStyle/>
          <a:p>
            <a:endParaRPr lang="en-US"/>
          </a:p>
        </p:txBody>
      </p:sp>
      <p:sp>
        <p:nvSpPr>
          <p:cNvPr id="5" name="Picture Placeholder 4">
            <a:extLst>
              <a:ext uri="{FF2B5EF4-FFF2-40B4-BE49-F238E27FC236}">
                <a16:creationId xmlns:a16="http://schemas.microsoft.com/office/drawing/2014/main" id="{B4F3466E-C6B3-A2A2-FA0C-18009C8C659A}"/>
              </a:ext>
            </a:extLst>
          </p:cNvPr>
          <p:cNvSpPr>
            <a:spLocks noGrp="1"/>
          </p:cNvSpPr>
          <p:nvPr>
            <p:ph type="pic" sz="quarter" idx="10"/>
          </p:nvPr>
        </p:nvSpPr>
        <p:spPr>
          <a:xfrm>
            <a:off x="3313" y="0"/>
            <a:ext cx="12188687" cy="6311348"/>
          </a:xfrm>
        </p:spPr>
        <p:txBody>
          <a:bodyPr/>
          <a:lstStyle/>
          <a:p>
            <a:endParaRPr lang="en-US"/>
          </a:p>
        </p:txBody>
      </p:sp>
      <p:sp>
        <p:nvSpPr>
          <p:cNvPr id="3" name="Content Placeholder 2">
            <a:extLst>
              <a:ext uri="{FF2B5EF4-FFF2-40B4-BE49-F238E27FC236}">
                <a16:creationId xmlns:a16="http://schemas.microsoft.com/office/drawing/2014/main" id="{5D4942EB-D3AE-B20E-D1F8-D85910E29005}"/>
              </a:ext>
            </a:extLst>
          </p:cNvPr>
          <p:cNvSpPr>
            <a:spLocks noGrp="1"/>
          </p:cNvSpPr>
          <p:nvPr>
            <p:ph idx="1"/>
          </p:nvPr>
        </p:nvSpPr>
        <p:spPr>
          <a:xfrm>
            <a:off x="1411357" y="5993296"/>
            <a:ext cx="9740348" cy="834887"/>
          </a:xfrm>
        </p:spPr>
        <p:txBody>
          <a:bodyPr>
            <a:normAutofit/>
          </a:bodyPr>
          <a:lstStyle>
            <a:lvl1pPr algn="ctr">
              <a:defRPr sz="1800"/>
            </a:lvl1pPr>
          </a:lstStyle>
          <a:p>
            <a:pPr lvl="0"/>
            <a:r>
              <a:rPr lang="en-US" dirty="0"/>
              <a:t>Click to edit Master text styles</a:t>
            </a:r>
          </a:p>
        </p:txBody>
      </p:sp>
    </p:spTree>
    <p:extLst>
      <p:ext uri="{BB962C8B-B14F-4D97-AF65-F5344CB8AC3E}">
        <p14:creationId xmlns:p14="http://schemas.microsoft.com/office/powerpoint/2010/main" val="4104779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1687B-6BE5-82D7-C470-F9006FF3073E}"/>
              </a:ext>
            </a:extLst>
          </p:cNvPr>
          <p:cNvPicPr>
            <a:picLocks noChangeAspect="1"/>
          </p:cNvPicPr>
          <p:nvPr userDrawn="1"/>
        </p:nvPicPr>
        <p:blipFill>
          <a:blip r:embed="rId2"/>
          <a:stretch>
            <a:fillRect/>
          </a:stretch>
        </p:blipFill>
        <p:spPr>
          <a:xfrm>
            <a:off x="0" y="5463663"/>
            <a:ext cx="12192000" cy="1461898"/>
          </a:xfrm>
          <a:prstGeom prst="rect">
            <a:avLst/>
          </a:prstGeom>
        </p:spPr>
      </p:pic>
    </p:spTree>
    <p:extLst>
      <p:ext uri="{BB962C8B-B14F-4D97-AF65-F5344CB8AC3E}">
        <p14:creationId xmlns:p14="http://schemas.microsoft.com/office/powerpoint/2010/main" val="51802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5CBC4DE6-4C73-17EC-D427-D9F956B46D8F}"/>
              </a:ext>
            </a:extLst>
          </p:cNvPr>
          <p:cNvPicPr>
            <a:picLocks noChangeAspect="1"/>
          </p:cNvPicPr>
          <p:nvPr userDrawn="1"/>
        </p:nvPicPr>
        <p:blipFill>
          <a:blip r:embed="rId2"/>
          <a:stretch>
            <a:fillRect/>
          </a:stretch>
        </p:blipFill>
        <p:spPr>
          <a:xfrm>
            <a:off x="0" y="0"/>
            <a:ext cx="12175436" cy="6848683"/>
          </a:xfrm>
          <a:prstGeom prst="rect">
            <a:avLst/>
          </a:prstGeom>
        </p:spPr>
      </p:pic>
      <p:sp>
        <p:nvSpPr>
          <p:cNvPr id="2" name="Title 1">
            <a:extLst>
              <a:ext uri="{FF2B5EF4-FFF2-40B4-BE49-F238E27FC236}">
                <a16:creationId xmlns:a16="http://schemas.microsoft.com/office/drawing/2014/main" id="{C39256A1-6E0B-BD44-A980-36CBDE44C103}"/>
              </a:ext>
            </a:extLst>
          </p:cNvPr>
          <p:cNvSpPr>
            <a:spLocks noGrp="1"/>
          </p:cNvSpPr>
          <p:nvPr>
            <p:ph type="title" hasCustomPrompt="1"/>
          </p:nvPr>
        </p:nvSpPr>
        <p:spPr>
          <a:xfrm>
            <a:off x="537127" y="768350"/>
            <a:ext cx="11105046" cy="2852737"/>
          </a:xfrm>
        </p:spPr>
        <p:txBody>
          <a:bodyPr anchor="b">
            <a:normAutofit/>
          </a:bodyPr>
          <a:lstStyle>
            <a:lvl1pPr algn="ctr">
              <a:defRPr sz="11500"/>
            </a:lvl1pPr>
          </a:lstStyle>
          <a:p>
            <a:r>
              <a:rPr lang="en-US" dirty="0"/>
              <a:t>0,000,000</a:t>
            </a:r>
          </a:p>
        </p:txBody>
      </p:sp>
      <p:sp>
        <p:nvSpPr>
          <p:cNvPr id="3" name="Text Placeholder 2">
            <a:extLst>
              <a:ext uri="{FF2B5EF4-FFF2-40B4-BE49-F238E27FC236}">
                <a16:creationId xmlns:a16="http://schemas.microsoft.com/office/drawing/2014/main" id="{E0F01B38-44EA-F972-B23C-09105C900D02}"/>
              </a:ext>
            </a:extLst>
          </p:cNvPr>
          <p:cNvSpPr>
            <a:spLocks noGrp="1"/>
          </p:cNvSpPr>
          <p:nvPr>
            <p:ph type="body" idx="1" hasCustomPrompt="1"/>
          </p:nvPr>
        </p:nvSpPr>
        <p:spPr>
          <a:xfrm>
            <a:off x="537127" y="3764515"/>
            <a:ext cx="11105046" cy="1500187"/>
          </a:xfrm>
        </p:spPr>
        <p:txBody>
          <a:bodyPr/>
          <a:lstStyle>
            <a:lvl1pPr marL="0" indent="0" algn="ctr">
              <a:buNone/>
              <a:defRPr sz="2400" b="1" i="0">
                <a:solidFill>
                  <a:srgbClr val="B09DDB"/>
                </a:solidFill>
                <a:latin typeface="DINOT-Black" panose="020B0504020101020102" pitchFamily="34" charset="77"/>
                <a:cs typeface="DINOT-Black" panose="020B0504020101020102"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5081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19E50EC2-FCE7-62DB-8B67-17296E832D34}"/>
              </a:ext>
            </a:extLst>
          </p:cNvPr>
          <p:cNvSpPr/>
          <p:nvPr userDrawn="1"/>
        </p:nvSpPr>
        <p:spPr>
          <a:xfrm>
            <a:off x="-1531229" y="-548977"/>
            <a:ext cx="7980910" cy="7980910"/>
          </a:xfrm>
          <a:prstGeom prst="ellipse">
            <a:avLst/>
          </a:prstGeom>
          <a:solidFill>
            <a:schemeClr val="bg1"/>
          </a:solidFill>
          <a:ln w="76200">
            <a:solidFill>
              <a:srgbClr val="009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BF86B2-D8E7-C8B8-9902-084C6AA1F1C7}"/>
              </a:ext>
            </a:extLst>
          </p:cNvPr>
          <p:cNvSpPr>
            <a:spLocks noGrp="1"/>
          </p:cNvSpPr>
          <p:nvPr>
            <p:ph type="title" hasCustomPrompt="1"/>
          </p:nvPr>
        </p:nvSpPr>
        <p:spPr>
          <a:xfrm>
            <a:off x="838200" y="1073426"/>
            <a:ext cx="5181600" cy="617262"/>
          </a:xfrm>
        </p:spPr>
        <p:txBody>
          <a:bodyPr>
            <a:normAutofit/>
          </a:bodyPr>
          <a:lstStyle>
            <a:lvl1pPr>
              <a:defRPr sz="2800">
                <a:solidFill>
                  <a:srgbClr val="876AB8"/>
                </a:solidFill>
              </a:defRPr>
            </a:lvl1pPr>
          </a:lstStyle>
          <a:p>
            <a:r>
              <a:rPr lang="en-US" dirty="0"/>
              <a:t>CLICK TO EDIT</a:t>
            </a:r>
          </a:p>
        </p:txBody>
      </p:sp>
      <p:sp>
        <p:nvSpPr>
          <p:cNvPr id="3" name="Content Placeholder 2">
            <a:extLst>
              <a:ext uri="{FF2B5EF4-FFF2-40B4-BE49-F238E27FC236}">
                <a16:creationId xmlns:a16="http://schemas.microsoft.com/office/drawing/2014/main" id="{6AC6B724-B424-560C-FEC6-739C55117BAA}"/>
              </a:ext>
            </a:extLst>
          </p:cNvPr>
          <p:cNvSpPr>
            <a:spLocks noGrp="1"/>
          </p:cNvSpPr>
          <p:nvPr>
            <p:ph sz="half" idx="1"/>
          </p:nvPr>
        </p:nvSpPr>
        <p:spPr>
          <a:xfrm>
            <a:off x="838200" y="1825625"/>
            <a:ext cx="5181600" cy="4351338"/>
          </a:xfr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7C816B6-AC2C-D647-A70B-9ECACCD1015E}"/>
              </a:ext>
            </a:extLst>
          </p:cNvPr>
          <p:cNvSpPr>
            <a:spLocks noGrp="1"/>
          </p:cNvSpPr>
          <p:nvPr>
            <p:ph sz="half" idx="2"/>
          </p:nvPr>
        </p:nvSpPr>
        <p:spPr>
          <a:xfrm>
            <a:off x="6599582" y="1825625"/>
            <a:ext cx="516503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DEC7067A-50C8-A2EA-94E3-F89F9A139370}"/>
              </a:ext>
            </a:extLst>
          </p:cNvPr>
          <p:cNvSpPr>
            <a:spLocks noGrp="1"/>
          </p:cNvSpPr>
          <p:nvPr>
            <p:ph type="body" sz="quarter" idx="10" hasCustomPrompt="1"/>
          </p:nvPr>
        </p:nvSpPr>
        <p:spPr>
          <a:xfrm>
            <a:off x="6599238" y="1073150"/>
            <a:ext cx="5165725" cy="617538"/>
          </a:xfrm>
        </p:spPr>
        <p:txBody>
          <a:bodyPr/>
          <a:lstStyle>
            <a:lvl1pPr marL="0" indent="0">
              <a:buNone/>
              <a:defRPr b="1">
                <a:latin typeface="Advent Pro" panose="02000506040000020004" pitchFamily="2" charset="0"/>
              </a:defRPr>
            </a:lvl1pPr>
            <a:lvl2pPr marL="457200" indent="0">
              <a:buNone/>
              <a:defRPr b="1">
                <a:latin typeface="Advent Pro" panose="02000506040000020004" pitchFamily="2" charset="0"/>
              </a:defRPr>
            </a:lvl2pPr>
            <a:lvl3pPr marL="914400" indent="0">
              <a:buNone/>
              <a:defRPr b="1">
                <a:latin typeface="Advent Pro" panose="02000506040000020004" pitchFamily="2" charset="0"/>
              </a:defRPr>
            </a:lvl3pPr>
            <a:lvl4pPr marL="1371600" indent="0">
              <a:buNone/>
              <a:defRPr b="1">
                <a:latin typeface="Advent Pro" panose="02000506040000020004" pitchFamily="2" charset="0"/>
              </a:defRPr>
            </a:lvl4pPr>
            <a:lvl5pPr marL="1828800" indent="0">
              <a:buNone/>
              <a:defRPr b="1">
                <a:latin typeface="Advent Pro" panose="02000506040000020004" pitchFamily="2" charset="0"/>
              </a:defRPr>
            </a:lvl5pPr>
          </a:lstStyle>
          <a:p>
            <a:pPr lvl="0"/>
            <a:r>
              <a:rPr lang="en-US" dirty="0"/>
              <a:t>CLICK TO EDIT</a:t>
            </a:r>
          </a:p>
        </p:txBody>
      </p:sp>
    </p:spTree>
    <p:extLst>
      <p:ext uri="{BB962C8B-B14F-4D97-AF65-F5344CB8AC3E}">
        <p14:creationId xmlns:p14="http://schemas.microsoft.com/office/powerpoint/2010/main" val="170598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CD59425D-A225-171B-87ED-4B098C564F8B}"/>
              </a:ext>
            </a:extLst>
          </p:cNvPr>
          <p:cNvPicPr>
            <a:picLocks noChangeAspect="1"/>
          </p:cNvPicPr>
          <p:nvPr userDrawn="1"/>
        </p:nvPicPr>
        <p:blipFill>
          <a:blip r:embed="rId2"/>
          <a:stretch>
            <a:fillRect/>
          </a:stretch>
        </p:blipFill>
        <p:spPr>
          <a:xfrm>
            <a:off x="0" y="-134912"/>
            <a:ext cx="12431844" cy="6992912"/>
          </a:xfrm>
          <a:prstGeom prst="rect">
            <a:avLst/>
          </a:prstGeom>
        </p:spPr>
      </p:pic>
      <p:sp>
        <p:nvSpPr>
          <p:cNvPr id="2" name="Title 1">
            <a:extLst>
              <a:ext uri="{FF2B5EF4-FFF2-40B4-BE49-F238E27FC236}">
                <a16:creationId xmlns:a16="http://schemas.microsoft.com/office/drawing/2014/main" id="{A4056068-4216-2968-01A3-945D7B835675}"/>
              </a:ext>
            </a:extLst>
          </p:cNvPr>
          <p:cNvSpPr>
            <a:spLocks noGrp="1"/>
          </p:cNvSpPr>
          <p:nvPr>
            <p:ph type="title"/>
          </p:nvPr>
        </p:nvSpPr>
        <p:spPr>
          <a:xfrm>
            <a:off x="6134100" y="799840"/>
            <a:ext cx="3999251" cy="1325563"/>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6885FF6B-33C7-BD85-52BE-A758D4EC6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81AAD0A-9C80-BF7E-2759-A00DD01FA706}"/>
              </a:ext>
            </a:extLst>
          </p:cNvPr>
          <p:cNvSpPr>
            <a:spLocks noGrp="1"/>
          </p:cNvSpPr>
          <p:nvPr>
            <p:ph type="pic" sz="quarter" idx="10"/>
          </p:nvPr>
        </p:nvSpPr>
        <p:spPr>
          <a:xfrm>
            <a:off x="836612" y="799840"/>
            <a:ext cx="4560979" cy="4560979"/>
          </a:xfrm>
          <a:prstGeom prst="ellipse">
            <a:avLst/>
          </a:prstGeom>
          <a:ln w="76200">
            <a:solidFill>
              <a:schemeClr val="bg1"/>
            </a:solidFill>
          </a:ln>
        </p:spPr>
        <p:txBody>
          <a:bodyPr/>
          <a:lstStyle/>
          <a:p>
            <a:endParaRPr lang="en-US" dirty="0"/>
          </a:p>
        </p:txBody>
      </p:sp>
    </p:spTree>
    <p:extLst>
      <p:ext uri="{BB962C8B-B14F-4D97-AF65-F5344CB8AC3E}">
        <p14:creationId xmlns:p14="http://schemas.microsoft.com/office/powerpoint/2010/main" val="144767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tars in the sky&#10;&#10;Description automatically generated with low confidence">
            <a:extLst>
              <a:ext uri="{FF2B5EF4-FFF2-40B4-BE49-F238E27FC236}">
                <a16:creationId xmlns:a16="http://schemas.microsoft.com/office/drawing/2014/main" id="{946E37C9-9E26-674E-5486-CDE76C7C2681}"/>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1EF7912-2274-0911-80F0-7181AD717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556567-5E3A-AB18-9336-38A0F5F44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0D4474BC-D5A8-FD75-808C-4AC60CF17907}"/>
              </a:ext>
            </a:extLst>
          </p:cNvPr>
          <p:cNvPicPr>
            <a:picLocks noChangeAspect="1"/>
          </p:cNvPicPr>
          <p:nvPr userDrawn="1"/>
        </p:nvPicPr>
        <p:blipFill>
          <a:blip r:embed="rId18"/>
          <a:srcRect/>
          <a:stretch/>
        </p:blipFill>
        <p:spPr>
          <a:xfrm>
            <a:off x="11500644" y="6162330"/>
            <a:ext cx="544512" cy="544512"/>
          </a:xfrm>
          <a:prstGeom prst="rect">
            <a:avLst/>
          </a:prstGeom>
        </p:spPr>
      </p:pic>
    </p:spTree>
    <p:extLst>
      <p:ext uri="{BB962C8B-B14F-4D97-AF65-F5344CB8AC3E}">
        <p14:creationId xmlns:p14="http://schemas.microsoft.com/office/powerpoint/2010/main" val="2204467485"/>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705" r:id="rId3"/>
    <p:sldLayoutId id="2147483660" r:id="rId4"/>
    <p:sldLayoutId id="2147483661" r:id="rId5"/>
    <p:sldLayoutId id="2147483662" r:id="rId6"/>
    <p:sldLayoutId id="2147483707" r:id="rId7"/>
    <p:sldLayoutId id="2147483706" r:id="rId8"/>
    <p:sldLayoutId id="2147483653" r:id="rId9"/>
    <p:sldLayoutId id="2147483654" r:id="rId10"/>
    <p:sldLayoutId id="2147483708"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b="1" i="0" kern="1200">
          <a:solidFill>
            <a:schemeClr val="bg1"/>
          </a:solidFill>
          <a:latin typeface="Advent Pro" panose="02000506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DINOT-Medium" panose="020B0504020101020102" pitchFamily="34" charset="77"/>
          <a:ea typeface="+mn-ea"/>
          <a:cs typeface="DINOT-Medium" panose="020B05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DINOT-Medium" panose="020B0504020101020102" pitchFamily="34" charset="77"/>
          <a:ea typeface="+mn-ea"/>
          <a:cs typeface="DINOT-Medium" panose="020B05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DINOT-Medium" panose="020B0504020101020102" pitchFamily="34" charset="77"/>
          <a:ea typeface="+mn-ea"/>
          <a:cs typeface="DINOT-Medium" panose="020B05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ars in the sky&#10;&#10;Description automatically generated with low confidence">
            <a:extLst>
              <a:ext uri="{FF2B5EF4-FFF2-40B4-BE49-F238E27FC236}">
                <a16:creationId xmlns:a16="http://schemas.microsoft.com/office/drawing/2014/main" id="{946E37C9-9E26-674E-5486-CDE76C7C268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1EF7912-2274-0911-80F0-7181AD717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556567-5E3A-AB18-9336-38A0F5F44C3C}"/>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D4474BC-D5A8-FD75-808C-4AC60CF17907}"/>
              </a:ext>
            </a:extLst>
          </p:cNvPr>
          <p:cNvPicPr>
            <a:picLocks noChangeAspect="1"/>
          </p:cNvPicPr>
          <p:nvPr/>
        </p:nvPicPr>
        <p:blipFill>
          <a:blip r:embed="rId4"/>
          <a:srcRect/>
          <a:stretch/>
        </p:blipFill>
        <p:spPr>
          <a:xfrm>
            <a:off x="11500644" y="6162331"/>
            <a:ext cx="544512" cy="544512"/>
          </a:xfrm>
          <a:prstGeom prst="rect">
            <a:avLst/>
          </a:prstGeom>
        </p:spPr>
      </p:pic>
    </p:spTree>
    <p:extLst>
      <p:ext uri="{BB962C8B-B14F-4D97-AF65-F5344CB8AC3E}">
        <p14:creationId xmlns:p14="http://schemas.microsoft.com/office/powerpoint/2010/main" val="2840665034"/>
      </p:ext>
    </p:extLst>
  </p:cSld>
  <p:clrMap bg1="lt1" tx1="dk1" bg2="lt2" tx2="dk2" accent1="accent1" accent2="accent2" accent3="accent3" accent4="accent4" accent5="accent5" accent6="accent6" hlink="hlink" folHlink="folHlink"/>
  <p:sldLayoutIdLst>
    <p:sldLayoutId id="2147483703" r:id="rId1"/>
  </p:sldLayoutIdLst>
  <p:hf sldNum="0" hdr="0" ftr="0" dt="0"/>
  <p:txStyles>
    <p:titleStyle>
      <a:lvl1pPr algn="l" defTabSz="685800" rtl="0" eaLnBrk="1" latinLnBrk="0" hangingPunct="1">
        <a:lnSpc>
          <a:spcPct val="90000"/>
        </a:lnSpc>
        <a:spcBef>
          <a:spcPct val="0"/>
        </a:spcBef>
        <a:buNone/>
        <a:defRPr sz="3300" b="1" i="0" kern="1200">
          <a:solidFill>
            <a:schemeClr val="bg1"/>
          </a:solidFill>
          <a:latin typeface="Advent Pro" panose="0200050604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DINOT-Medium" panose="020B0504020101020102" pitchFamily="34" charset="77"/>
          <a:ea typeface="+mn-ea"/>
          <a:cs typeface="DINOT-Medium" panose="020B0504020101020102" pitchFamily="34"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DINOT-Medium" panose="020B0504020101020102" pitchFamily="34" charset="77"/>
          <a:ea typeface="+mn-ea"/>
          <a:cs typeface="DINOT-Medium" panose="020B0504020101020102" pitchFamily="34"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DINOT-Medium" panose="020B0504020101020102" pitchFamily="34" charset="77"/>
          <a:ea typeface="+mn-ea"/>
          <a:cs typeface="DINOT-Medium" panose="020B0504020101020102" pitchFamily="34"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DINOT-Medium" panose="020B0504020101020102" pitchFamily="34" charset="77"/>
          <a:ea typeface="+mn-ea"/>
          <a:cs typeface="DINOT-Medium" panose="020B0504020101020102" pitchFamily="34"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tars in the sky&#10;&#10;Description automatically generated with low confidence">
            <a:extLst>
              <a:ext uri="{FF2B5EF4-FFF2-40B4-BE49-F238E27FC236}">
                <a16:creationId xmlns:a16="http://schemas.microsoft.com/office/drawing/2014/main" id="{946E37C9-9E26-674E-5486-CDE76C7C2681}"/>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1EF7912-2274-0911-80F0-7181AD717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556567-5E3A-AB18-9336-38A0F5F44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D4474BC-D5A8-FD75-808C-4AC60CF17907}"/>
              </a:ext>
            </a:extLst>
          </p:cNvPr>
          <p:cNvPicPr>
            <a:picLocks noChangeAspect="1"/>
          </p:cNvPicPr>
          <p:nvPr/>
        </p:nvPicPr>
        <p:blipFill>
          <a:blip r:embed="rId4"/>
          <a:srcRect/>
          <a:stretch/>
        </p:blipFill>
        <p:spPr>
          <a:xfrm>
            <a:off x="11500644" y="6162330"/>
            <a:ext cx="544512" cy="544512"/>
          </a:xfrm>
          <a:prstGeom prst="rect">
            <a:avLst/>
          </a:prstGeom>
        </p:spPr>
      </p:pic>
    </p:spTree>
    <p:extLst>
      <p:ext uri="{BB962C8B-B14F-4D97-AF65-F5344CB8AC3E}">
        <p14:creationId xmlns:p14="http://schemas.microsoft.com/office/powerpoint/2010/main" val="2492094469"/>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b="1" i="0" kern="1200">
          <a:solidFill>
            <a:schemeClr val="bg1"/>
          </a:solidFill>
          <a:latin typeface="Advent Pro" panose="02000506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DINOT-Medium" panose="020B0504020101020102" pitchFamily="34" charset="77"/>
          <a:ea typeface="+mn-ea"/>
          <a:cs typeface="DINOT-Medium" panose="020B05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DINOT-Medium" panose="020B0504020101020102" pitchFamily="34" charset="77"/>
          <a:ea typeface="+mn-ea"/>
          <a:cs typeface="DINOT-Medium" panose="020B05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DINOT-Medium" panose="020B0504020101020102" pitchFamily="34" charset="77"/>
          <a:ea typeface="+mn-ea"/>
          <a:cs typeface="DINOT-Medium" panose="020B05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https://ash.naf.org/public/wbl/partners-engage-in-wbl" TargetMode="External"/><Relationship Id="rId3" Type="http://schemas.openxmlformats.org/officeDocument/2006/relationships/image" Target="../media/image30.tmp"/><Relationship Id="rId7" Type="http://schemas.openxmlformats.org/officeDocument/2006/relationships/image" Target="../media/image32.tmp"/><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31.tmp"/><Relationship Id="rId5" Type="http://schemas.openxmlformats.org/officeDocument/2006/relationships/hyperlink" Target="https://ash.naf.org/public/advisory-board" TargetMode="External"/><Relationship Id="rId4" Type="http://schemas.openxmlformats.org/officeDocument/2006/relationships/hyperlink" Target="https://ash.naf.org/public/downloadable-resource/index/odwbl-overview-for-advisory-board-member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C2B1-9A26-EF0F-6DB0-5AAB904FA374}"/>
              </a:ext>
            </a:extLst>
          </p:cNvPr>
          <p:cNvSpPr>
            <a:spLocks noGrp="1"/>
          </p:cNvSpPr>
          <p:nvPr>
            <p:ph type="ctrTitle"/>
          </p:nvPr>
        </p:nvSpPr>
        <p:spPr>
          <a:xfrm>
            <a:off x="0" y="2235200"/>
            <a:ext cx="12192000" cy="2387600"/>
          </a:xfrm>
        </p:spPr>
        <p:txBody>
          <a:bodyPr>
            <a:normAutofit fontScale="90000"/>
          </a:bodyPr>
          <a:lstStyle/>
          <a:p>
            <a:r>
              <a:rPr lang="en-US" dirty="0">
                <a:latin typeface="Advent Pro"/>
              </a:rPr>
              <a:t>Outcomes-Driven </a:t>
            </a:r>
            <a:br>
              <a:rPr lang="en-US" dirty="0"/>
            </a:br>
            <a:r>
              <a:rPr lang="en-US" dirty="0">
                <a:latin typeface="Advent Pro"/>
              </a:rPr>
              <a:t>Work-Based Learning Approach:</a:t>
            </a:r>
            <a:br>
              <a:rPr lang="en-US" dirty="0">
                <a:latin typeface="Advent Pro"/>
              </a:rPr>
            </a:br>
            <a:r>
              <a:rPr lang="en-US" dirty="0">
                <a:latin typeface="Advent Pro"/>
              </a:rPr>
              <a:t>How Advisory Board Members can Help</a:t>
            </a:r>
            <a:endParaRPr lang="en-US" dirty="0"/>
          </a:p>
        </p:txBody>
      </p:sp>
    </p:spTree>
    <p:extLst>
      <p:ext uri="{BB962C8B-B14F-4D97-AF65-F5344CB8AC3E}">
        <p14:creationId xmlns:p14="http://schemas.microsoft.com/office/powerpoint/2010/main" val="427375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3AB15D0-83A0-A483-D3B0-168C59BCED3B}"/>
              </a:ext>
            </a:extLst>
          </p:cNvPr>
          <p:cNvSpPr txBox="1"/>
          <p:nvPr/>
        </p:nvSpPr>
        <p:spPr>
          <a:xfrm>
            <a:off x="410612" y="198085"/>
            <a:ext cx="11317099" cy="58477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solidFill>
                  <a:srgbClr val="33AA4A"/>
                </a:solidFill>
                <a:latin typeface="Tahoma" panose="020B0604030504040204" pitchFamily="34" charset="0"/>
                <a:ea typeface="Tahoma" panose="020B0604030504040204" pitchFamily="34" charset="0"/>
                <a:cs typeface="Tahoma" panose="020B0604030504040204" pitchFamily="34" charset="0"/>
              </a:rPr>
              <a:t>WBL CONTINUUM: HOW YOU CAN GET INVOLVED</a:t>
            </a:r>
          </a:p>
        </p:txBody>
      </p:sp>
      <p:sp>
        <p:nvSpPr>
          <p:cNvPr id="2" name="Arrow: Right 1">
            <a:extLst>
              <a:ext uri="{FF2B5EF4-FFF2-40B4-BE49-F238E27FC236}">
                <a16:creationId xmlns:a16="http://schemas.microsoft.com/office/drawing/2014/main" id="{2C6999A8-7D1C-163F-2474-8649F46F5E73}"/>
              </a:ext>
            </a:extLst>
          </p:cNvPr>
          <p:cNvSpPr/>
          <p:nvPr/>
        </p:nvSpPr>
        <p:spPr>
          <a:xfrm>
            <a:off x="1402606" y="737438"/>
            <a:ext cx="9704013" cy="1190252"/>
          </a:xfrm>
          <a:prstGeom prst="rightArrow">
            <a:avLst/>
          </a:prstGeom>
          <a:gradFill flip="none" rotWithShape="1">
            <a:gsLst>
              <a:gs pos="0">
                <a:schemeClr val="accent1">
                  <a:lumMod val="5000"/>
                  <a:lumOff val="95000"/>
                </a:schemeClr>
              </a:gs>
              <a:gs pos="42000">
                <a:srgbClr val="13854D">
                  <a:alpha val="65000"/>
                </a:srgbClr>
              </a:gs>
              <a:gs pos="77000">
                <a:srgbClr val="13854D"/>
              </a:gs>
              <a:gs pos="100000">
                <a:srgbClr val="13854D"/>
              </a:gs>
            </a:gsLst>
            <a:lin ang="0" scaled="1"/>
            <a:tileRect/>
          </a:gradFill>
          <a:ln w="19050">
            <a:solidFill>
              <a:srgbClr val="876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E07AAB3-9613-A9FD-676B-3596BB24124B}"/>
              </a:ext>
            </a:extLst>
          </p:cNvPr>
          <p:cNvSpPr txBox="1"/>
          <p:nvPr/>
        </p:nvSpPr>
        <p:spPr>
          <a:xfrm>
            <a:off x="5000685" y="1202423"/>
            <a:ext cx="2477960" cy="369332"/>
          </a:xfrm>
          <a:prstGeom prst="rect">
            <a:avLst/>
          </a:prstGeom>
          <a:noFill/>
        </p:spPr>
        <p:txBody>
          <a:bodyPr wrap="square" rtlCol="0">
            <a:spAutoFit/>
          </a:bodyPr>
          <a:lstStyle/>
          <a:p>
            <a:r>
              <a:rPr lang="en-US" b="1">
                <a:solidFill>
                  <a:srgbClr val="3C3882"/>
                </a:solidFill>
                <a:latin typeface="Tahoma" panose="020B0604030504040204" pitchFamily="34" charset="0"/>
                <a:ea typeface="Tahoma" panose="020B0604030504040204" pitchFamily="34" charset="0"/>
                <a:cs typeface="Tahoma" panose="020B0604030504040204" pitchFamily="34" charset="0"/>
              </a:rPr>
              <a:t>MORE IMPACTFUL</a:t>
            </a:r>
          </a:p>
        </p:txBody>
      </p:sp>
      <p:sp>
        <p:nvSpPr>
          <p:cNvPr id="5" name="TextBox 4">
            <a:extLst>
              <a:ext uri="{FF2B5EF4-FFF2-40B4-BE49-F238E27FC236}">
                <a16:creationId xmlns:a16="http://schemas.microsoft.com/office/drawing/2014/main" id="{C1AB00A5-4C51-E26B-EFF7-D9308E281005}"/>
              </a:ext>
            </a:extLst>
          </p:cNvPr>
          <p:cNvSpPr txBox="1"/>
          <p:nvPr/>
        </p:nvSpPr>
        <p:spPr>
          <a:xfrm>
            <a:off x="8092808" y="1202423"/>
            <a:ext cx="2638952" cy="369332"/>
          </a:xfrm>
          <a:prstGeom prst="rect">
            <a:avLst/>
          </a:prstGeom>
          <a:noFill/>
        </p:spPr>
        <p:txBody>
          <a:bodyPr wrap="square" rtlCol="0">
            <a:spAutoFit/>
          </a:bodyPr>
          <a:lstStyle/>
          <a:p>
            <a:r>
              <a:rPr lang="en-US" b="1">
                <a:solidFill>
                  <a:srgbClr val="3C3882"/>
                </a:solidFill>
                <a:latin typeface="Tahoma" panose="020B0604030504040204" pitchFamily="34" charset="0"/>
                <a:ea typeface="Tahoma" panose="020B0604030504040204" pitchFamily="34" charset="0"/>
                <a:cs typeface="Tahoma" panose="020B0604030504040204" pitchFamily="34" charset="0"/>
              </a:rPr>
              <a:t>MOST IMPACTFUL</a:t>
            </a:r>
          </a:p>
        </p:txBody>
      </p:sp>
      <p:sp>
        <p:nvSpPr>
          <p:cNvPr id="6" name="Rounded Rectangle 4">
            <a:extLst>
              <a:ext uri="{FF2B5EF4-FFF2-40B4-BE49-F238E27FC236}">
                <a16:creationId xmlns:a16="http://schemas.microsoft.com/office/drawing/2014/main" id="{689EA0D8-84DD-54EF-32B7-B6A91D51D081}"/>
              </a:ext>
            </a:extLst>
          </p:cNvPr>
          <p:cNvSpPr/>
          <p:nvPr/>
        </p:nvSpPr>
        <p:spPr>
          <a:xfrm>
            <a:off x="1402606" y="2027347"/>
            <a:ext cx="1809433" cy="96657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DINOT-Black" panose="020B0A04020101010102" pitchFamily="34" charset="0"/>
                <a:ea typeface="Tahoma" panose="020B0604030504040204" pitchFamily="34" charset="0"/>
                <a:cs typeface="DINOT-Black" panose="020B0A04020101010102" pitchFamily="34" charset="0"/>
              </a:rPr>
              <a:t>Career</a:t>
            </a:r>
          </a:p>
          <a:p>
            <a:pPr algn="ctr"/>
            <a:r>
              <a:rPr lang="en-US" sz="2000" b="1">
                <a:latin typeface="DINOT-Black" panose="020B0A04020101010102" pitchFamily="34" charset="0"/>
                <a:ea typeface="Tahoma" panose="020B0604030504040204" pitchFamily="34" charset="0"/>
                <a:cs typeface="DINOT-Black" panose="020B0A04020101010102" pitchFamily="34" charset="0"/>
              </a:rPr>
              <a:t>Awareness</a:t>
            </a:r>
          </a:p>
        </p:txBody>
      </p:sp>
      <p:sp>
        <p:nvSpPr>
          <p:cNvPr id="7" name="Rounded Rectangle 5">
            <a:extLst>
              <a:ext uri="{FF2B5EF4-FFF2-40B4-BE49-F238E27FC236}">
                <a16:creationId xmlns:a16="http://schemas.microsoft.com/office/drawing/2014/main" id="{B2201735-A756-BB1D-5869-A39BAA4FDE31}"/>
              </a:ext>
            </a:extLst>
          </p:cNvPr>
          <p:cNvSpPr/>
          <p:nvPr/>
        </p:nvSpPr>
        <p:spPr>
          <a:xfrm>
            <a:off x="4942682" y="2031404"/>
            <a:ext cx="1809433" cy="96657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DINOT-Black" panose="020B0A04020101010102" pitchFamily="34" charset="0"/>
                <a:ea typeface="Tahoma" panose="020B0604030504040204" pitchFamily="34" charset="0"/>
                <a:cs typeface="DINOT-Black" panose="020B0A04020101010102" pitchFamily="34" charset="0"/>
              </a:rPr>
              <a:t>Career</a:t>
            </a:r>
          </a:p>
          <a:p>
            <a:pPr algn="ctr"/>
            <a:r>
              <a:rPr lang="en-US" sz="2000" b="1">
                <a:latin typeface="DINOT-Black" panose="020B0A04020101010102" pitchFamily="34" charset="0"/>
                <a:ea typeface="Tahoma" panose="020B0604030504040204" pitchFamily="34" charset="0"/>
                <a:cs typeface="DINOT-Black" panose="020B0A04020101010102" pitchFamily="34" charset="0"/>
              </a:rPr>
              <a:t>Exploration</a:t>
            </a:r>
          </a:p>
        </p:txBody>
      </p:sp>
      <p:sp>
        <p:nvSpPr>
          <p:cNvPr id="8" name="Rounded Rectangle 6">
            <a:extLst>
              <a:ext uri="{FF2B5EF4-FFF2-40B4-BE49-F238E27FC236}">
                <a16:creationId xmlns:a16="http://schemas.microsoft.com/office/drawing/2014/main" id="{523959A2-27BA-FFB6-A557-3C169CDA6C94}"/>
              </a:ext>
            </a:extLst>
          </p:cNvPr>
          <p:cNvSpPr/>
          <p:nvPr/>
        </p:nvSpPr>
        <p:spPr>
          <a:xfrm>
            <a:off x="8604504" y="2025950"/>
            <a:ext cx="1916291" cy="938719"/>
          </a:xfrm>
          <a:prstGeom prst="roundRect">
            <a:avLst>
              <a:gd name="adj" fmla="val 9314"/>
            </a:avLst>
          </a:prstGeom>
          <a:solidFill>
            <a:srgbClr val="876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latin typeface="DINOT-Black" panose="020B0A04020101010102" pitchFamily="34" charset="0"/>
                <a:ea typeface="Tahoma" panose="020B0604030504040204" pitchFamily="34" charset="0"/>
                <a:cs typeface="DINOT-Black" panose="020B0A04020101010102" pitchFamily="34" charset="0"/>
              </a:rPr>
              <a:t>Career</a:t>
            </a:r>
          </a:p>
          <a:p>
            <a:pPr algn="ctr"/>
            <a:r>
              <a:rPr lang="en-US" sz="2000" b="1">
                <a:latin typeface="DINOT-Black" panose="020B0A04020101010102" pitchFamily="34" charset="0"/>
                <a:ea typeface="Tahoma" panose="020B0604030504040204" pitchFamily="34" charset="0"/>
                <a:cs typeface="DINOT-Black" panose="020B0A04020101010102" pitchFamily="34" charset="0"/>
              </a:rPr>
              <a:t>Preparation</a:t>
            </a:r>
          </a:p>
        </p:txBody>
      </p:sp>
      <p:sp>
        <p:nvSpPr>
          <p:cNvPr id="9" name="TextBox 8">
            <a:extLst>
              <a:ext uri="{FF2B5EF4-FFF2-40B4-BE49-F238E27FC236}">
                <a16:creationId xmlns:a16="http://schemas.microsoft.com/office/drawing/2014/main" id="{E962D084-75D8-CA5E-4EB7-0D377AE99138}"/>
              </a:ext>
            </a:extLst>
          </p:cNvPr>
          <p:cNvSpPr txBox="1"/>
          <p:nvPr/>
        </p:nvSpPr>
        <p:spPr>
          <a:xfrm>
            <a:off x="1387659" y="3011207"/>
            <a:ext cx="1809433" cy="830997"/>
          </a:xfrm>
          <a:prstGeom prst="rect">
            <a:avLst/>
          </a:prstGeom>
          <a:noFill/>
        </p:spPr>
        <p:txBody>
          <a:bodyPr wrap="square">
            <a:spAutoFit/>
          </a:bodyPr>
          <a:lstStyle/>
          <a:p>
            <a:r>
              <a:rPr lang="en-US" sz="1600">
                <a:latin typeface="DINOT" panose="020B0504020101020102" pitchFamily="34" charset="0"/>
                <a:cs typeface="DINOT" panose="020B0504020101020102" pitchFamily="34" charset="0"/>
              </a:rPr>
              <a:t>Guest Speaker</a:t>
            </a:r>
            <a:br>
              <a:rPr lang="en-US" sz="1600">
                <a:latin typeface="DINOT" panose="020B0504020101020102" pitchFamily="34" charset="0"/>
                <a:cs typeface="DINOT" panose="020B0504020101020102" pitchFamily="34" charset="0"/>
              </a:rPr>
            </a:br>
            <a:r>
              <a:rPr lang="en-US" sz="1600">
                <a:latin typeface="DINOT" panose="020B0504020101020102" pitchFamily="34" charset="0"/>
                <a:cs typeface="DINOT" panose="020B0504020101020102" pitchFamily="34" charset="0"/>
              </a:rPr>
              <a:t>Worksite Tour</a:t>
            </a:r>
            <a:br>
              <a:rPr lang="en-US" sz="1600">
                <a:latin typeface="DINOT" panose="020B0504020101020102" pitchFamily="34" charset="0"/>
                <a:cs typeface="DINOT" panose="020B0504020101020102" pitchFamily="34" charset="0"/>
              </a:rPr>
            </a:br>
            <a:r>
              <a:rPr lang="en-US" sz="1600">
                <a:latin typeface="DINOT" panose="020B0504020101020102" pitchFamily="34" charset="0"/>
                <a:cs typeface="DINOT" panose="020B0504020101020102" pitchFamily="34" charset="0"/>
              </a:rPr>
              <a:t>Career Fair</a:t>
            </a:r>
          </a:p>
        </p:txBody>
      </p:sp>
      <p:sp>
        <p:nvSpPr>
          <p:cNvPr id="10" name="TextBox 9">
            <a:extLst>
              <a:ext uri="{FF2B5EF4-FFF2-40B4-BE49-F238E27FC236}">
                <a16:creationId xmlns:a16="http://schemas.microsoft.com/office/drawing/2014/main" id="{1915EB5C-5B67-CAA2-0C10-DFF9502C266A}"/>
              </a:ext>
            </a:extLst>
          </p:cNvPr>
          <p:cNvSpPr txBox="1"/>
          <p:nvPr/>
        </p:nvSpPr>
        <p:spPr>
          <a:xfrm>
            <a:off x="4917250" y="3013976"/>
            <a:ext cx="3412934" cy="1815882"/>
          </a:xfrm>
          <a:prstGeom prst="rect">
            <a:avLst/>
          </a:prstGeom>
          <a:noFill/>
        </p:spPr>
        <p:txBody>
          <a:bodyPr wrap="square" lIns="91440" tIns="45720" rIns="91440" bIns="45720" anchor="t">
            <a:spAutoFit/>
          </a:bodyPr>
          <a:lstStyle>
            <a:defPPr>
              <a:defRPr lang="en-US"/>
            </a:defPPr>
            <a:lvl1pPr>
              <a:defRPr sz="900">
                <a:latin typeface="DINOT" panose="020B0504020101020102" pitchFamily="34" charset="0"/>
                <a:cs typeface="DINOT" panose="020B0504020101020102" pitchFamily="34" charset="0"/>
              </a:defRPr>
            </a:lvl1pPr>
          </a:lstStyle>
          <a:p>
            <a:r>
              <a:rPr lang="en-US" sz="1600"/>
              <a:t>Informational Interview</a:t>
            </a:r>
            <a:br>
              <a:rPr lang="en-US" sz="1600"/>
            </a:br>
            <a:r>
              <a:rPr lang="en-US" sz="1600"/>
              <a:t>Job Shadow</a:t>
            </a:r>
          </a:p>
          <a:p>
            <a:r>
              <a:rPr lang="en-US" sz="1600"/>
              <a:t>Resume Coaching/Review Session</a:t>
            </a:r>
          </a:p>
          <a:p>
            <a:r>
              <a:rPr lang="en-US" sz="1600">
                <a:latin typeface="DINOT"/>
              </a:rPr>
              <a:t>Mock Interview</a:t>
            </a:r>
          </a:p>
          <a:p>
            <a:r>
              <a:rPr lang="en-US" sz="1600">
                <a:latin typeface="DINOT"/>
              </a:rPr>
              <a:t>Mentorship </a:t>
            </a:r>
            <a:br>
              <a:rPr lang="en-US" sz="1600">
                <a:latin typeface="DINOT"/>
              </a:rPr>
            </a:br>
            <a:r>
              <a:rPr lang="en-US" sz="1600">
                <a:latin typeface="DINOT"/>
              </a:rPr>
              <a:t>Skills Workshop </a:t>
            </a:r>
            <a:br>
              <a:rPr lang="en-US" sz="1600">
                <a:latin typeface="DINOT"/>
              </a:rPr>
            </a:br>
            <a:r>
              <a:rPr lang="en-US" sz="1600">
                <a:latin typeface="DINOT"/>
              </a:rPr>
              <a:t>Partner Engagement Project</a:t>
            </a:r>
          </a:p>
        </p:txBody>
      </p:sp>
      <p:sp>
        <p:nvSpPr>
          <p:cNvPr id="11" name="TextBox 10">
            <a:extLst>
              <a:ext uri="{FF2B5EF4-FFF2-40B4-BE49-F238E27FC236}">
                <a16:creationId xmlns:a16="http://schemas.microsoft.com/office/drawing/2014/main" id="{C0A90B08-7150-7220-0DD2-151E218BEA29}"/>
              </a:ext>
            </a:extLst>
          </p:cNvPr>
          <p:cNvSpPr txBox="1"/>
          <p:nvPr/>
        </p:nvSpPr>
        <p:spPr>
          <a:xfrm>
            <a:off x="8711304" y="2964669"/>
            <a:ext cx="2663832" cy="1323439"/>
          </a:xfrm>
          <a:prstGeom prst="rect">
            <a:avLst/>
          </a:prstGeom>
          <a:noFill/>
        </p:spPr>
        <p:txBody>
          <a:bodyPr wrap="square" lIns="91440" tIns="45720" rIns="91440" bIns="45720" anchor="t">
            <a:spAutoFit/>
          </a:bodyPr>
          <a:lstStyle>
            <a:defPPr>
              <a:defRPr lang="en-US"/>
            </a:defPPr>
            <a:lvl1pPr>
              <a:defRPr sz="900">
                <a:latin typeface="DINOT" panose="020B0504020101020102" pitchFamily="34" charset="0"/>
                <a:cs typeface="DINOT" panose="020B0504020101020102" pitchFamily="34" charset="0"/>
              </a:defRPr>
            </a:lvl1pPr>
          </a:lstStyle>
          <a:p>
            <a:r>
              <a:rPr lang="en-US" sz="1600"/>
              <a:t>Internship</a:t>
            </a:r>
          </a:p>
          <a:p>
            <a:r>
              <a:rPr lang="en-US" sz="1600"/>
              <a:t>Clinical Experience</a:t>
            </a:r>
          </a:p>
          <a:p>
            <a:r>
              <a:rPr lang="en-US" sz="1600">
                <a:latin typeface="DINOT"/>
              </a:rPr>
              <a:t>Apprenticeship</a:t>
            </a:r>
          </a:p>
          <a:p>
            <a:r>
              <a:rPr lang="en-US" sz="1600">
                <a:latin typeface="DINOT"/>
              </a:rPr>
              <a:t>Youth Apprenticeship</a:t>
            </a:r>
          </a:p>
          <a:p>
            <a:r>
              <a:rPr lang="en-US" sz="1600"/>
              <a:t>Mentored Industry Project</a:t>
            </a:r>
          </a:p>
        </p:txBody>
      </p:sp>
      <p:sp>
        <p:nvSpPr>
          <p:cNvPr id="12" name="TextBox 11">
            <a:extLst>
              <a:ext uri="{FF2B5EF4-FFF2-40B4-BE49-F238E27FC236}">
                <a16:creationId xmlns:a16="http://schemas.microsoft.com/office/drawing/2014/main" id="{F35E2EB5-54A8-8F29-A787-AC92F6557D0E}"/>
              </a:ext>
            </a:extLst>
          </p:cNvPr>
          <p:cNvSpPr txBox="1"/>
          <p:nvPr/>
        </p:nvSpPr>
        <p:spPr>
          <a:xfrm>
            <a:off x="1509235" y="1202423"/>
            <a:ext cx="1691149" cy="369332"/>
          </a:xfrm>
          <a:prstGeom prst="rect">
            <a:avLst/>
          </a:prstGeom>
          <a:noFill/>
        </p:spPr>
        <p:txBody>
          <a:bodyPr wrap="square" rtlCol="0">
            <a:spAutoFit/>
          </a:bodyPr>
          <a:lstStyle/>
          <a:p>
            <a:r>
              <a:rPr lang="en-US" b="1">
                <a:solidFill>
                  <a:srgbClr val="3C3882"/>
                </a:solidFill>
                <a:latin typeface="Tahoma" panose="020B0604030504040204" pitchFamily="34" charset="0"/>
                <a:ea typeface="Tahoma" panose="020B0604030504040204" pitchFamily="34" charset="0"/>
                <a:cs typeface="Tahoma" panose="020B0604030504040204" pitchFamily="34" charset="0"/>
              </a:rPr>
              <a:t>IMPACTFUL</a:t>
            </a:r>
          </a:p>
        </p:txBody>
      </p:sp>
    </p:spTree>
    <p:extLst>
      <p:ext uri="{BB962C8B-B14F-4D97-AF65-F5344CB8AC3E}">
        <p14:creationId xmlns:p14="http://schemas.microsoft.com/office/powerpoint/2010/main" val="90590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CF150-A584-334A-AD64-9F49D7B06D46}"/>
              </a:ext>
            </a:extLst>
          </p:cNvPr>
          <p:cNvSpPr txBox="1">
            <a:spLocks/>
          </p:cNvSpPr>
          <p:nvPr/>
        </p:nvSpPr>
        <p:spPr>
          <a:xfrm>
            <a:off x="446397" y="623933"/>
            <a:ext cx="9537358" cy="59093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t>TECH TOOLS TO SUPPORT ODWBL</a:t>
            </a:r>
          </a:p>
        </p:txBody>
      </p:sp>
      <p:pic>
        <p:nvPicPr>
          <p:cNvPr id="2" name="Picture 1" descr="A picture containing black, darkness&#10;&#10;Description automatically generated">
            <a:extLst>
              <a:ext uri="{FF2B5EF4-FFF2-40B4-BE49-F238E27FC236}">
                <a16:creationId xmlns:a16="http://schemas.microsoft.com/office/drawing/2014/main" id="{7E51C7C0-6EEF-CB15-FD77-C2FA97065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6823" y="1965471"/>
            <a:ext cx="2057420" cy="2057420"/>
          </a:xfrm>
          <a:prstGeom prst="rect">
            <a:avLst/>
          </a:prstGeom>
        </p:spPr>
      </p:pic>
      <p:pic>
        <p:nvPicPr>
          <p:cNvPr id="3" name="Picture 2" descr="A picture containing black, darkness&#10;&#10;Description automatically generated">
            <a:extLst>
              <a:ext uri="{FF2B5EF4-FFF2-40B4-BE49-F238E27FC236}">
                <a16:creationId xmlns:a16="http://schemas.microsoft.com/office/drawing/2014/main" id="{6711E31C-8887-EE45-34E7-942465254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920" y="1965451"/>
            <a:ext cx="2057420" cy="2057420"/>
          </a:xfrm>
          <a:prstGeom prst="rect">
            <a:avLst/>
          </a:prstGeom>
        </p:spPr>
      </p:pic>
      <p:pic>
        <p:nvPicPr>
          <p:cNvPr id="4" name="Picture 3" descr="A picture containing black, darkness&#10;&#10;Description automatically generated">
            <a:extLst>
              <a:ext uri="{FF2B5EF4-FFF2-40B4-BE49-F238E27FC236}">
                <a16:creationId xmlns:a16="http://schemas.microsoft.com/office/drawing/2014/main" id="{15B83F16-BA58-EF4A-F8F0-0BC82462C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7371" y="1965451"/>
            <a:ext cx="2057420" cy="2057420"/>
          </a:xfrm>
          <a:prstGeom prst="rect">
            <a:avLst/>
          </a:prstGeom>
        </p:spPr>
      </p:pic>
      <p:sp>
        <p:nvSpPr>
          <p:cNvPr id="7" name="TextBox 6">
            <a:extLst>
              <a:ext uri="{FF2B5EF4-FFF2-40B4-BE49-F238E27FC236}">
                <a16:creationId xmlns:a16="http://schemas.microsoft.com/office/drawing/2014/main" id="{2EEF7465-652B-BF2F-79FE-28A9667B1418}"/>
              </a:ext>
            </a:extLst>
          </p:cNvPr>
          <p:cNvSpPr txBox="1"/>
          <p:nvPr/>
        </p:nvSpPr>
        <p:spPr>
          <a:xfrm>
            <a:off x="627525" y="4600918"/>
            <a:ext cx="2776016" cy="369332"/>
          </a:xfrm>
          <a:prstGeom prst="rect">
            <a:avLst/>
          </a:prstGeom>
          <a:noFill/>
        </p:spPr>
        <p:txBody>
          <a:bodyPr wrap="non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WBL Participation Tracker</a:t>
            </a:r>
          </a:p>
        </p:txBody>
      </p:sp>
      <p:sp>
        <p:nvSpPr>
          <p:cNvPr id="8" name="TextBox 7">
            <a:extLst>
              <a:ext uri="{FF2B5EF4-FFF2-40B4-BE49-F238E27FC236}">
                <a16:creationId xmlns:a16="http://schemas.microsoft.com/office/drawing/2014/main" id="{D7833BEC-CB06-59ED-B451-016DF1F33CA8}"/>
              </a:ext>
            </a:extLst>
          </p:cNvPr>
          <p:cNvSpPr txBox="1"/>
          <p:nvPr/>
        </p:nvSpPr>
        <p:spPr>
          <a:xfrm>
            <a:off x="4435583" y="4600918"/>
            <a:ext cx="2303964" cy="369332"/>
          </a:xfrm>
          <a:prstGeom prst="rect">
            <a:avLst/>
          </a:prstGeom>
          <a:noFill/>
        </p:spPr>
        <p:txBody>
          <a:bodyPr wrap="non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WBL Reflection Form</a:t>
            </a:r>
          </a:p>
        </p:txBody>
      </p:sp>
      <p:sp>
        <p:nvSpPr>
          <p:cNvPr id="9" name="TextBox 8">
            <a:extLst>
              <a:ext uri="{FF2B5EF4-FFF2-40B4-BE49-F238E27FC236}">
                <a16:creationId xmlns:a16="http://schemas.microsoft.com/office/drawing/2014/main" id="{BE339716-6AFA-01B6-930E-BCE8DA6D01DD}"/>
              </a:ext>
            </a:extLst>
          </p:cNvPr>
          <p:cNvSpPr txBox="1"/>
          <p:nvPr/>
        </p:nvSpPr>
        <p:spPr>
          <a:xfrm>
            <a:off x="7465330" y="4458477"/>
            <a:ext cx="3381503" cy="646331"/>
          </a:xfrm>
          <a:prstGeom prst="rect">
            <a:avLst/>
          </a:prstGeom>
          <a:noFill/>
        </p:spPr>
        <p:txBody>
          <a:bodyPr wrap="none" lIns="91440" tIns="45720" rIns="91440" bIns="45720" rtlCol="0" anchor="t">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Skills Feedback Survey</a:t>
            </a:r>
          </a:p>
          <a:p>
            <a:pPr algn="ctr"/>
            <a:r>
              <a:rPr lang="en-US">
                <a:latin typeface="Tahoma" panose="020B0604030504040204" pitchFamily="34" charset="0"/>
                <a:ea typeface="Tahoma" panose="020B0604030504040204" pitchFamily="34" charset="0"/>
                <a:cs typeface="Tahoma" panose="020B0604030504040204" pitchFamily="34" charset="0"/>
              </a:rPr>
              <a:t>Future Ready Skills Assessment</a:t>
            </a:r>
          </a:p>
        </p:txBody>
      </p:sp>
      <p:sp>
        <p:nvSpPr>
          <p:cNvPr id="6" name="TextBox 5">
            <a:extLst>
              <a:ext uri="{FF2B5EF4-FFF2-40B4-BE49-F238E27FC236}">
                <a16:creationId xmlns:a16="http://schemas.microsoft.com/office/drawing/2014/main" id="{D9D5082F-0404-32C0-9B46-613555678D07}"/>
              </a:ext>
            </a:extLst>
          </p:cNvPr>
          <p:cNvSpPr txBox="1"/>
          <p:nvPr/>
        </p:nvSpPr>
        <p:spPr>
          <a:xfrm>
            <a:off x="446397" y="1203094"/>
            <a:ext cx="10624055" cy="369332"/>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Note: Data reports from these tools can be run by academy leads and educators.</a:t>
            </a:r>
          </a:p>
        </p:txBody>
      </p:sp>
    </p:spTree>
    <p:extLst>
      <p:ext uri="{BB962C8B-B14F-4D97-AF65-F5344CB8AC3E}">
        <p14:creationId xmlns:p14="http://schemas.microsoft.com/office/powerpoint/2010/main" val="4094565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D1C48-9CF3-D91F-F34F-C3E9964CD9D0}"/>
              </a:ext>
            </a:extLst>
          </p:cNvPr>
          <p:cNvSpPr txBox="1"/>
          <p:nvPr/>
        </p:nvSpPr>
        <p:spPr>
          <a:xfrm>
            <a:off x="378691" y="230909"/>
            <a:ext cx="11217563" cy="738664"/>
          </a:xfrm>
          <a:prstGeom prst="rect">
            <a:avLst/>
          </a:prstGeom>
          <a:noFill/>
        </p:spPr>
        <p:txBody>
          <a:bodyPr wrap="square" rtlCol="0">
            <a:spAutoFit/>
          </a:bodyPr>
          <a:lstStyle/>
          <a:p>
            <a:r>
              <a:rPr lang="en-US" sz="4200" b="1" dirty="0">
                <a:solidFill>
                  <a:srgbClr val="33AA4A"/>
                </a:solidFill>
                <a:latin typeface="Tahoma" panose="020B0604030504040204" pitchFamily="34" charset="0"/>
                <a:ea typeface="Tahoma" panose="020B0604030504040204" pitchFamily="34" charset="0"/>
                <a:cs typeface="Tahoma" panose="020B0604030504040204" pitchFamily="34" charset="0"/>
              </a:rPr>
              <a:t>ADVISORY BOARD RESOURCES</a:t>
            </a:r>
          </a:p>
        </p:txBody>
      </p:sp>
      <p:pic>
        <p:nvPicPr>
          <p:cNvPr id="3" name="Picture 2" descr="A screenshot of a computer&#10;&#10;Description automatically generated">
            <a:extLst>
              <a:ext uri="{FF2B5EF4-FFF2-40B4-BE49-F238E27FC236}">
                <a16:creationId xmlns:a16="http://schemas.microsoft.com/office/drawing/2014/main" id="{D4A5BFAA-B06C-36B1-3666-9C3251AF309A}"/>
              </a:ext>
            </a:extLst>
          </p:cNvPr>
          <p:cNvPicPr>
            <a:picLocks noChangeAspect="1"/>
          </p:cNvPicPr>
          <p:nvPr/>
        </p:nvPicPr>
        <p:blipFill rotWithShape="1">
          <a:blip r:embed="rId3"/>
          <a:srcRect l="22362" t="8254" r="26751" b="1271"/>
          <a:stretch/>
        </p:blipFill>
        <p:spPr>
          <a:xfrm>
            <a:off x="5044958" y="965967"/>
            <a:ext cx="2826561" cy="3755572"/>
          </a:xfrm>
          <a:prstGeom prst="rect">
            <a:avLst/>
          </a:prstGeom>
        </p:spPr>
      </p:pic>
      <p:sp>
        <p:nvSpPr>
          <p:cNvPr id="8" name="TextBox 7">
            <a:extLst>
              <a:ext uri="{FF2B5EF4-FFF2-40B4-BE49-F238E27FC236}">
                <a16:creationId xmlns:a16="http://schemas.microsoft.com/office/drawing/2014/main" id="{FFA47FDC-3193-B27E-D214-56AC4B8C2626}"/>
              </a:ext>
            </a:extLst>
          </p:cNvPr>
          <p:cNvSpPr txBox="1"/>
          <p:nvPr/>
        </p:nvSpPr>
        <p:spPr>
          <a:xfrm>
            <a:off x="5336470" y="4901324"/>
            <a:ext cx="2935661" cy="369332"/>
          </a:xfrm>
          <a:prstGeom prst="rect">
            <a:avLst/>
          </a:prstGeom>
          <a:noFill/>
        </p:spPr>
        <p:txBody>
          <a:bodyPr wrap="square">
            <a:spAutoFit/>
          </a:bodyPr>
          <a:lstStyle/>
          <a:p>
            <a:r>
              <a:rPr lang="en-US" b="1" dirty="0">
                <a:solidFill>
                  <a:srgbClr val="606060"/>
                </a:solidFill>
                <a:latin typeface="Tahoma" panose="020B0604030504040204" pitchFamily="34" charset="0"/>
                <a:ea typeface="Tahoma" panose="020B0604030504040204" pitchFamily="34" charset="0"/>
                <a:cs typeface="Tahoma" panose="020B0604030504040204" pitchFamily="34" charset="0"/>
                <a:hlinkClick r:id="rId4"/>
              </a:rPr>
              <a:t>ODWBL overview</a:t>
            </a:r>
            <a:endParaRPr lang="en-US" b="1" dirty="0">
              <a:solidFill>
                <a:srgbClr val="606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5E17A385-08B4-386D-5684-0A1D993128AB}"/>
              </a:ext>
            </a:extLst>
          </p:cNvPr>
          <p:cNvSpPr txBox="1"/>
          <p:nvPr/>
        </p:nvSpPr>
        <p:spPr>
          <a:xfrm>
            <a:off x="198424" y="4901324"/>
            <a:ext cx="4234776" cy="369332"/>
          </a:xfrm>
          <a:prstGeom prst="rect">
            <a:avLst/>
          </a:prstGeom>
          <a:noFill/>
        </p:spPr>
        <p:txBody>
          <a:bodyPr wrap="square">
            <a:spAutoFit/>
          </a:bodyPr>
          <a:lstStyle/>
          <a:p>
            <a:r>
              <a:rPr lang="en-US" b="1" dirty="0">
                <a:solidFill>
                  <a:srgbClr val="606060"/>
                </a:solidFill>
                <a:latin typeface="Tahoma" panose="020B0604030504040204" pitchFamily="34" charset="0"/>
                <a:ea typeface="Tahoma" panose="020B0604030504040204" pitchFamily="34" charset="0"/>
                <a:cs typeface="Tahoma" panose="020B0604030504040204" pitchFamily="34" charset="0"/>
                <a:hlinkClick r:id="rId5"/>
              </a:rPr>
              <a:t>Advisory Board section of ASH</a:t>
            </a:r>
            <a:endParaRPr lang="en-US" b="1" dirty="0">
              <a:solidFill>
                <a:srgbClr val="606060"/>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descr="A screenshot of a computer&#10;&#10;Description automatically generated">
            <a:extLst>
              <a:ext uri="{FF2B5EF4-FFF2-40B4-BE49-F238E27FC236}">
                <a16:creationId xmlns:a16="http://schemas.microsoft.com/office/drawing/2014/main" id="{82155F87-31C5-7E1A-562E-8B3DB619F5D4}"/>
              </a:ext>
            </a:extLst>
          </p:cNvPr>
          <p:cNvPicPr>
            <a:picLocks noChangeAspect="1"/>
          </p:cNvPicPr>
          <p:nvPr/>
        </p:nvPicPr>
        <p:blipFill rotWithShape="1">
          <a:blip r:embed="rId6"/>
          <a:srcRect l="1624" t="12404" r="3411" b="9301"/>
          <a:stretch/>
        </p:blipFill>
        <p:spPr>
          <a:xfrm>
            <a:off x="378691" y="965967"/>
            <a:ext cx="3768095" cy="3680761"/>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880ACC78-9EAE-79F0-E1DF-AA515071B856}"/>
              </a:ext>
            </a:extLst>
          </p:cNvPr>
          <p:cNvPicPr>
            <a:picLocks noChangeAspect="1"/>
          </p:cNvPicPr>
          <p:nvPr/>
        </p:nvPicPr>
        <p:blipFill rotWithShape="1">
          <a:blip r:embed="rId7"/>
          <a:srcRect l="16811" t="8373" r="17061" b="784"/>
          <a:stretch/>
        </p:blipFill>
        <p:spPr>
          <a:xfrm>
            <a:off x="8400983" y="965966"/>
            <a:ext cx="2890065" cy="3839949"/>
          </a:xfrm>
          <a:prstGeom prst="rect">
            <a:avLst/>
          </a:prstGeom>
        </p:spPr>
      </p:pic>
      <p:sp>
        <p:nvSpPr>
          <p:cNvPr id="13" name="TextBox 12">
            <a:extLst>
              <a:ext uri="{FF2B5EF4-FFF2-40B4-BE49-F238E27FC236}">
                <a16:creationId xmlns:a16="http://schemas.microsoft.com/office/drawing/2014/main" id="{60E2B042-A703-7A85-BA43-02644178F682}"/>
              </a:ext>
            </a:extLst>
          </p:cNvPr>
          <p:cNvSpPr txBox="1"/>
          <p:nvPr/>
        </p:nvSpPr>
        <p:spPr>
          <a:xfrm>
            <a:off x="8400983" y="4901324"/>
            <a:ext cx="3112870" cy="369332"/>
          </a:xfrm>
          <a:prstGeom prst="rect">
            <a:avLst/>
          </a:prstGeom>
          <a:noFill/>
        </p:spPr>
        <p:txBody>
          <a:bodyPr wrap="square">
            <a:spAutoFit/>
          </a:bodyPr>
          <a:lstStyle/>
          <a:p>
            <a:r>
              <a:rPr lang="en-US" b="1" dirty="0">
                <a:solidFill>
                  <a:srgbClr val="606060"/>
                </a:solidFill>
                <a:latin typeface="Tahoma" panose="020B0604030504040204" pitchFamily="34" charset="0"/>
                <a:ea typeface="Tahoma" panose="020B0604030504040204" pitchFamily="34" charset="0"/>
                <a:cs typeface="Tahoma" panose="020B0604030504040204" pitchFamily="34" charset="0"/>
                <a:hlinkClick r:id="rId8"/>
              </a:rPr>
              <a:t>WBL activity prep guides</a:t>
            </a:r>
            <a:endParaRPr lang="en-US" b="1" dirty="0">
              <a:solidFill>
                <a:srgbClr val="606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193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C2B1-9A26-EF0F-6DB0-5AAB904FA374}"/>
              </a:ext>
            </a:extLst>
          </p:cNvPr>
          <p:cNvSpPr>
            <a:spLocks noGrp="1"/>
          </p:cNvSpPr>
          <p:nvPr>
            <p:ph type="ctrTitle"/>
          </p:nvPr>
        </p:nvSpPr>
        <p:spPr>
          <a:xfrm>
            <a:off x="0" y="1772920"/>
            <a:ext cx="12192000" cy="1895831"/>
          </a:xfrm>
        </p:spPr>
        <p:txBody>
          <a:bodyPr>
            <a:normAutofit/>
          </a:bodyPr>
          <a:lstStyle/>
          <a:p>
            <a:r>
              <a:rPr lang="en-US" dirty="0">
                <a:latin typeface="Advent Pro"/>
              </a:rPr>
              <a:t>Q&amp;A</a:t>
            </a:r>
          </a:p>
        </p:txBody>
      </p:sp>
    </p:spTree>
    <p:extLst>
      <p:ext uri="{BB962C8B-B14F-4D97-AF65-F5344CB8AC3E}">
        <p14:creationId xmlns:p14="http://schemas.microsoft.com/office/powerpoint/2010/main" val="317499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1;p14">
            <a:extLst>
              <a:ext uri="{FF2B5EF4-FFF2-40B4-BE49-F238E27FC236}">
                <a16:creationId xmlns:a16="http://schemas.microsoft.com/office/drawing/2014/main" id="{CDB6CA25-0A87-92F9-C3A7-B71DB66940E5}"/>
              </a:ext>
            </a:extLst>
          </p:cNvPr>
          <p:cNvSpPr txBox="1">
            <a:spLocks/>
          </p:cNvSpPr>
          <p:nvPr/>
        </p:nvSpPr>
        <p:spPr>
          <a:xfrm>
            <a:off x="487217" y="1100630"/>
            <a:ext cx="11000509" cy="3416400"/>
          </a:xfrm>
          <a:prstGeom prst="rect">
            <a:avLst/>
          </a:prstGeom>
        </p:spPr>
        <p:txBody>
          <a:bodyPr spcFirstLastPara="1" vert="horz" wrap="square" lIns="91425" tIns="91425" rIns="91425" bIns="91425" rtlCol="0" anchor="t" anchorCtr="0">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DINOT-Medium" panose="020B0504020101020102" pitchFamily="34" charset="77"/>
                <a:ea typeface="+mn-ea"/>
                <a:cs typeface="DINOT-Medium" panose="020B05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DINOT-Medium" panose="020B0504020101020102" pitchFamily="34" charset="77"/>
                <a:ea typeface="+mn-ea"/>
                <a:cs typeface="DINOT-Medium" panose="020B05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DINOT-Medium" panose="020B0504020101020102" pitchFamily="34" charset="77"/>
                <a:ea typeface="+mn-ea"/>
                <a:cs typeface="DINOT-Medium" panose="020B05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0"/>
              </a:spcBef>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What Outcomes-Driven Work-Based Learning (ODWBL) is and how you can support it as Advisory Board members</a:t>
            </a:r>
            <a:b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endPar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gn="l">
              <a:spcBef>
                <a:spcPts val="0"/>
              </a:spcBef>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Tech tools for collecting and analyzing data on ODWBL’s impact</a:t>
            </a:r>
          </a:p>
          <a:p>
            <a:pPr algn="l">
              <a:spcBef>
                <a:spcPts val="0"/>
              </a:spcBef>
            </a:pPr>
            <a:endPar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gn="l">
              <a:spcBef>
                <a:spcPts val="0"/>
              </a:spcBef>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Resources</a:t>
            </a:r>
          </a:p>
          <a:p>
            <a:pPr algn="l">
              <a:spcBef>
                <a:spcPts val="0"/>
              </a:spcBef>
            </a:pPr>
            <a:endPar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algn="l">
              <a:spcBef>
                <a:spcPts val="0"/>
              </a:spcBef>
            </a:pPr>
            <a: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Q&amp;A</a:t>
            </a:r>
          </a:p>
          <a:p>
            <a:pPr marL="457200" indent="0" algn="l">
              <a:spcBef>
                <a:spcPts val="0"/>
              </a:spcBef>
              <a:buFont typeface="Arial" panose="020B0604020202020204" pitchFamily="34" charset="0"/>
              <a:buNone/>
            </a:pPr>
            <a:endPar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indent="0" algn="l">
              <a:spcBef>
                <a:spcPts val="0"/>
              </a:spcBef>
              <a:buFont typeface="Arial" panose="020B0604020202020204" pitchFamily="34" charset="0"/>
              <a:buNone/>
            </a:pPr>
            <a:br>
              <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br>
            <a:endParaRPr lang="en-US" sz="28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a:p>
            <a:pPr marL="0" indent="0" algn="l">
              <a:spcBef>
                <a:spcPts val="0"/>
              </a:spcBef>
              <a:spcAft>
                <a:spcPts val="1200"/>
              </a:spcAft>
              <a:buFont typeface="Arial" panose="020B0604020202020204" pitchFamily="34" charset="0"/>
              <a:buNone/>
            </a:pPr>
            <a:endParaRPr lang="en-US" sz="2800" dirty="0">
              <a:latin typeface="Tahoma" panose="020B0604030504040204" pitchFamily="34" charset="0"/>
              <a:ea typeface="Tahoma" panose="020B0604030504040204" pitchFamily="34" charset="0"/>
              <a:cs typeface="Tahoma" panose="020B0604030504040204" pitchFamily="34" charset="0"/>
              <a:sym typeface="Tahoma"/>
            </a:endParaRPr>
          </a:p>
        </p:txBody>
      </p:sp>
      <p:sp>
        <p:nvSpPr>
          <p:cNvPr id="6" name="TextBox 5">
            <a:extLst>
              <a:ext uri="{FF2B5EF4-FFF2-40B4-BE49-F238E27FC236}">
                <a16:creationId xmlns:a16="http://schemas.microsoft.com/office/drawing/2014/main" id="{233D1C48-9CF3-D91F-F34F-C3E9964CD9D0}"/>
              </a:ext>
            </a:extLst>
          </p:cNvPr>
          <p:cNvSpPr txBox="1"/>
          <p:nvPr/>
        </p:nvSpPr>
        <p:spPr>
          <a:xfrm>
            <a:off x="378691" y="230909"/>
            <a:ext cx="11217563" cy="646331"/>
          </a:xfrm>
          <a:prstGeom prst="rect">
            <a:avLst/>
          </a:prstGeom>
          <a:noFill/>
        </p:spPr>
        <p:txBody>
          <a:bodyPr wrap="square" rtlCol="0">
            <a:spAutoFit/>
          </a:bodyPr>
          <a:lstStyle/>
          <a:p>
            <a:pPr>
              <a:lnSpc>
                <a:spcPct val="90000"/>
              </a:lnSpc>
              <a:spcBef>
                <a:spcPct val="0"/>
              </a:spcBef>
            </a:pPr>
            <a:r>
              <a:rPr lang="en-US" sz="4000" b="1" dirty="0">
                <a:solidFill>
                  <a:srgbClr val="33AA4A"/>
                </a:solidFill>
                <a:latin typeface="Tahoma" panose="020B0604030504040204" pitchFamily="34" charset="0"/>
                <a:ea typeface="Tahoma" panose="020B0604030504040204" pitchFamily="34" charset="0"/>
                <a:cs typeface="Tahoma" panose="020B0604030504040204" pitchFamily="34" charset="0"/>
              </a:rPr>
              <a:t>AGENDA</a:t>
            </a:r>
          </a:p>
        </p:txBody>
      </p:sp>
    </p:spTree>
    <p:extLst>
      <p:ext uri="{BB962C8B-B14F-4D97-AF65-F5344CB8AC3E}">
        <p14:creationId xmlns:p14="http://schemas.microsoft.com/office/powerpoint/2010/main" val="298826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983B58A-12A3-21A4-4244-E17168DA403C}"/>
              </a:ext>
            </a:extLst>
          </p:cNvPr>
          <p:cNvSpPr txBox="1"/>
          <p:nvPr/>
        </p:nvSpPr>
        <p:spPr>
          <a:xfrm>
            <a:off x="1996795" y="1238308"/>
            <a:ext cx="6339128" cy="1107996"/>
          </a:xfrm>
          <a:prstGeom prst="rect">
            <a:avLst/>
          </a:prstGeom>
          <a:noFill/>
        </p:spPr>
        <p:txBody>
          <a:bodyPr wrap="square" rtlCol="0">
            <a:spAutoFit/>
          </a:bodyPr>
          <a:lstStyle/>
          <a:p>
            <a:r>
              <a:rPr lang="en-US" sz="2400" dirty="0">
                <a:solidFill>
                  <a:srgbClr val="009CC7"/>
                </a:solidFill>
                <a:latin typeface="Tahoma" panose="020B0604030504040204" pitchFamily="34" charset="0"/>
                <a:ea typeface="Tahoma" panose="020B0604030504040204" pitchFamily="34" charset="0"/>
                <a:cs typeface="Tahoma" panose="020B0604030504040204" pitchFamily="34" charset="0"/>
              </a:rPr>
              <a:t>ASPIRATIONS</a:t>
            </a:r>
          </a:p>
          <a:p>
            <a:r>
              <a:rPr lang="en-US" sz="2400" dirty="0">
                <a:latin typeface="Tahoma" panose="020B0604030504040204" pitchFamily="34" charset="0"/>
                <a:ea typeface="Tahoma" panose="020B0604030504040204" pitchFamily="34" charset="0"/>
                <a:cs typeface="Tahoma" panose="020B0604030504040204" pitchFamily="34" charset="0"/>
              </a:rPr>
              <a:t>One career path, defined and mapped</a:t>
            </a:r>
          </a:p>
          <a:p>
            <a:endParaRPr lang="en-US" dirty="0"/>
          </a:p>
        </p:txBody>
      </p:sp>
      <p:sp>
        <p:nvSpPr>
          <p:cNvPr id="8" name="TextBox 7">
            <a:extLst>
              <a:ext uri="{FF2B5EF4-FFF2-40B4-BE49-F238E27FC236}">
                <a16:creationId xmlns:a16="http://schemas.microsoft.com/office/drawing/2014/main" id="{2D723E9B-BFEB-1CD7-C81F-2D7A6583FCB7}"/>
              </a:ext>
            </a:extLst>
          </p:cNvPr>
          <p:cNvSpPr txBox="1"/>
          <p:nvPr/>
        </p:nvSpPr>
        <p:spPr>
          <a:xfrm>
            <a:off x="1996794" y="2967192"/>
            <a:ext cx="6158375" cy="830997"/>
          </a:xfrm>
          <a:prstGeom prst="rect">
            <a:avLst/>
          </a:prstGeom>
          <a:noFill/>
        </p:spPr>
        <p:txBody>
          <a:bodyPr wrap="square" rtlCol="0">
            <a:spAutoFit/>
          </a:bodyPr>
          <a:lstStyle/>
          <a:p>
            <a:r>
              <a:rPr lang="en-US" sz="2400" dirty="0">
                <a:solidFill>
                  <a:srgbClr val="009CC7"/>
                </a:solidFill>
                <a:latin typeface="Tahoma" panose="020B0604030504040204" pitchFamily="34" charset="0"/>
                <a:ea typeface="Tahoma" panose="020B0604030504040204" pitchFamily="34" charset="0"/>
                <a:cs typeface="Tahoma" panose="020B0604030504040204" pitchFamily="34" charset="0"/>
              </a:rPr>
              <a:t>SIX FUTURE READY SKILLS</a:t>
            </a:r>
            <a:r>
              <a:rPr lang="en-US" sz="2400" dirty="0">
                <a:latin typeface="Tahoma" panose="020B0604030504040204" pitchFamily="34" charset="0"/>
                <a:ea typeface="Tahoma" panose="020B0604030504040204" pitchFamily="34" charset="0"/>
                <a:cs typeface="Tahoma" panose="020B0604030504040204" pitchFamily="34" charset="0"/>
              </a:rPr>
              <a:t>, with feedback from industry partners</a:t>
            </a:r>
            <a:endParaRPr lang="en-US" dirty="0"/>
          </a:p>
        </p:txBody>
      </p:sp>
      <p:sp>
        <p:nvSpPr>
          <p:cNvPr id="9" name="TextBox 8">
            <a:extLst>
              <a:ext uri="{FF2B5EF4-FFF2-40B4-BE49-F238E27FC236}">
                <a16:creationId xmlns:a16="http://schemas.microsoft.com/office/drawing/2014/main" id="{BD58C9D6-7735-E42E-F988-B4A00DC08BB1}"/>
              </a:ext>
            </a:extLst>
          </p:cNvPr>
          <p:cNvSpPr txBox="1"/>
          <p:nvPr/>
        </p:nvSpPr>
        <p:spPr>
          <a:xfrm>
            <a:off x="1986571" y="4277975"/>
            <a:ext cx="6657695" cy="830997"/>
          </a:xfrm>
          <a:prstGeom prst="rect">
            <a:avLst/>
          </a:prstGeom>
          <a:noFill/>
        </p:spPr>
        <p:txBody>
          <a:bodyPr wrap="square" rtlCol="0">
            <a:spAutoFit/>
          </a:bodyPr>
          <a:lstStyle/>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At least three career related professional </a:t>
            </a:r>
            <a:r>
              <a:rPr lang="en-US" sz="2400" dirty="0">
                <a:solidFill>
                  <a:srgbClr val="009CC7"/>
                </a:solidFill>
                <a:latin typeface="Tahoma" panose="020B0604030504040204" pitchFamily="34" charset="0"/>
                <a:ea typeface="Tahoma" panose="020B0604030504040204" pitchFamily="34" charset="0"/>
                <a:cs typeface="Tahoma" panose="020B0604030504040204" pitchFamily="34" charset="0"/>
              </a:rPr>
              <a:t>CONNECTIONS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descr="Icon&#10;&#10;Description automatically generated with low confidence">
            <a:extLst>
              <a:ext uri="{FF2B5EF4-FFF2-40B4-BE49-F238E27FC236}">
                <a16:creationId xmlns:a16="http://schemas.microsoft.com/office/drawing/2014/main" id="{36719A62-BB84-D77F-AA9E-EB899670B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006" y="1238308"/>
            <a:ext cx="966026" cy="3992905"/>
          </a:xfrm>
          <a:prstGeom prst="rect">
            <a:avLst/>
          </a:prstGeom>
        </p:spPr>
      </p:pic>
      <p:sp>
        <p:nvSpPr>
          <p:cNvPr id="6" name="TextBox 5">
            <a:extLst>
              <a:ext uri="{FF2B5EF4-FFF2-40B4-BE49-F238E27FC236}">
                <a16:creationId xmlns:a16="http://schemas.microsoft.com/office/drawing/2014/main" id="{3D123E3B-3058-4657-E286-AD03179A95B1}"/>
              </a:ext>
            </a:extLst>
          </p:cNvPr>
          <p:cNvSpPr txBox="1"/>
          <p:nvPr/>
        </p:nvSpPr>
        <p:spPr>
          <a:xfrm>
            <a:off x="550234" y="402116"/>
            <a:ext cx="11453924" cy="1200329"/>
          </a:xfrm>
          <a:prstGeom prst="rect">
            <a:avLst/>
          </a:prstGeom>
          <a:noFill/>
        </p:spPr>
        <p:txBody>
          <a:bodyPr wrap="square">
            <a:noAutofit/>
          </a:bodyPr>
          <a:lstStyle/>
          <a:p>
            <a:pPr marL="0" lvl="1" indent="-682625">
              <a:lnSpc>
                <a:spcPct val="90000"/>
              </a:lnSpc>
              <a:spcBef>
                <a:spcPct val="0"/>
              </a:spcBef>
              <a:spcAft>
                <a:spcPts val="600"/>
              </a:spcAft>
            </a:pPr>
            <a:r>
              <a:rPr lang="en-US" sz="3400" b="1" dirty="0">
                <a:solidFill>
                  <a:srgbClr val="33AA4A"/>
                </a:solidFill>
                <a:latin typeface="Tahoma" panose="020B0604030504040204" pitchFamily="34" charset="0"/>
                <a:ea typeface="Tahoma" panose="020B0604030504040204" pitchFamily="34" charset="0"/>
                <a:cs typeface="Tahoma" panose="020B0604030504040204" pitchFamily="34" charset="0"/>
              </a:rPr>
              <a:t>OUTCOMES-DRIVEN WORK-BASED LEARNING</a:t>
            </a:r>
          </a:p>
        </p:txBody>
      </p:sp>
    </p:spTree>
    <p:extLst>
      <p:ext uri="{BB962C8B-B14F-4D97-AF65-F5344CB8AC3E}">
        <p14:creationId xmlns:p14="http://schemas.microsoft.com/office/powerpoint/2010/main" val="3515458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E2734CB-7399-EBF8-3FD8-B27047315ABD}"/>
              </a:ext>
            </a:extLst>
          </p:cNvPr>
          <p:cNvSpPr>
            <a:spLocks noGrp="1"/>
          </p:cNvSpPr>
          <p:nvPr>
            <p:ph sz="half" idx="4294967295"/>
          </p:nvPr>
        </p:nvSpPr>
        <p:spPr>
          <a:xfrm>
            <a:off x="0" y="1239838"/>
            <a:ext cx="4772025" cy="2797175"/>
          </a:xfrm>
        </p:spPr>
        <p:txBody>
          <a:bodyPr/>
          <a:lstStyle/>
          <a:p>
            <a:pPr marL="365751">
              <a:spcBef>
                <a:spcPts val="0"/>
              </a:spcBef>
              <a:spcAft>
                <a:spcPts val="600"/>
              </a:spcAft>
              <a:buClr>
                <a:schemeClr val="accent1"/>
              </a:buClr>
              <a:buSzPts val="1904"/>
            </a:pPr>
            <a:r>
              <a:rPr lang="en-US" dirty="0">
                <a:solidFill>
                  <a:schemeClr val="tx1"/>
                </a:solidFill>
                <a:sym typeface="Rambla"/>
              </a:rPr>
              <a:t>What career did you want as a child?</a:t>
            </a:r>
          </a:p>
          <a:p>
            <a:pPr marL="365751">
              <a:spcBef>
                <a:spcPts val="0"/>
              </a:spcBef>
              <a:spcAft>
                <a:spcPts val="600"/>
              </a:spcAft>
              <a:buClr>
                <a:schemeClr val="accent1"/>
              </a:buClr>
              <a:buSzPts val="1904"/>
            </a:pPr>
            <a:endParaRPr lang="en-US" dirty="0">
              <a:solidFill>
                <a:schemeClr val="tx1"/>
              </a:solidFill>
              <a:sym typeface="Rambla"/>
            </a:endParaRPr>
          </a:p>
          <a:p>
            <a:pPr marL="365751">
              <a:spcBef>
                <a:spcPts val="0"/>
              </a:spcBef>
              <a:spcAft>
                <a:spcPts val="600"/>
              </a:spcAft>
              <a:buClr>
                <a:schemeClr val="accent1"/>
              </a:buClr>
              <a:buSzPts val="1904"/>
            </a:pPr>
            <a:r>
              <a:rPr lang="en-US" dirty="0">
                <a:solidFill>
                  <a:schemeClr val="tx1"/>
                </a:solidFill>
                <a:sym typeface="Rambla"/>
              </a:rPr>
              <a:t>How do students learn about current and future careers?</a:t>
            </a:r>
          </a:p>
          <a:p>
            <a:endParaRPr lang="en-US" dirty="0">
              <a:solidFill>
                <a:schemeClr val="tx1"/>
              </a:solidFill>
            </a:endParaRPr>
          </a:p>
        </p:txBody>
      </p:sp>
      <p:sp>
        <p:nvSpPr>
          <p:cNvPr id="6" name="Title 5">
            <a:extLst>
              <a:ext uri="{FF2B5EF4-FFF2-40B4-BE49-F238E27FC236}">
                <a16:creationId xmlns:a16="http://schemas.microsoft.com/office/drawing/2014/main" id="{FB6169D8-2651-B0FA-FFD7-E38ED82F4604}"/>
              </a:ext>
            </a:extLst>
          </p:cNvPr>
          <p:cNvSpPr>
            <a:spLocks noGrp="1"/>
          </p:cNvSpPr>
          <p:nvPr>
            <p:ph type="title" idx="4294967295"/>
          </p:nvPr>
        </p:nvSpPr>
        <p:spPr>
          <a:xfrm>
            <a:off x="0" y="0"/>
            <a:ext cx="0" cy="0"/>
          </a:xfrm>
        </p:spPr>
        <p:txBody>
          <a:bodyPr>
            <a:normAutofit fontScale="90000"/>
          </a:bodyPr>
          <a:lstStyle/>
          <a:p>
            <a: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t> </a:t>
            </a:r>
            <a:b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br>
            <a:endParaRPr lang="en-US" dirty="0"/>
          </a:p>
        </p:txBody>
      </p:sp>
      <p:pic>
        <p:nvPicPr>
          <p:cNvPr id="8" name="Graphic 7">
            <a:extLst>
              <a:ext uri="{FF2B5EF4-FFF2-40B4-BE49-F238E27FC236}">
                <a16:creationId xmlns:a16="http://schemas.microsoft.com/office/drawing/2014/main" id="{50814C52-4D76-9583-E167-453BC05806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1111" y="3598817"/>
            <a:ext cx="1674225" cy="1606987"/>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pic>
        <p:nvPicPr>
          <p:cNvPr id="9" name="Picture 8">
            <a:extLst>
              <a:ext uri="{FF2B5EF4-FFF2-40B4-BE49-F238E27FC236}">
                <a16:creationId xmlns:a16="http://schemas.microsoft.com/office/drawing/2014/main" id="{0F926616-54A1-6A5F-46C4-FDC3ABEE8130}"/>
              </a:ext>
            </a:extLst>
          </p:cNvPr>
          <p:cNvPicPr>
            <a:picLocks noChangeAspect="1"/>
          </p:cNvPicPr>
          <p:nvPr/>
        </p:nvPicPr>
        <p:blipFill>
          <a:blip r:embed="rId5"/>
          <a:stretch>
            <a:fillRect/>
          </a:stretch>
        </p:blipFill>
        <p:spPr>
          <a:xfrm>
            <a:off x="5931084" y="1114264"/>
            <a:ext cx="6260916" cy="4351338"/>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0" name="Title 1">
            <a:extLst>
              <a:ext uri="{FF2B5EF4-FFF2-40B4-BE49-F238E27FC236}">
                <a16:creationId xmlns:a16="http://schemas.microsoft.com/office/drawing/2014/main" id="{F153384F-9AD1-DB1C-815B-54930B77B6C2}"/>
              </a:ext>
            </a:extLst>
          </p:cNvPr>
          <p:cNvSpPr txBox="1">
            <a:spLocks/>
          </p:cNvSpPr>
          <p:nvPr/>
        </p:nvSpPr>
        <p:spPr>
          <a:xfrm>
            <a:off x="0" y="194598"/>
            <a:ext cx="11119256" cy="59093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b="1" dirty="0">
              <a:solidFill>
                <a:srgbClr val="33AA4A"/>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a:extLst>
              <a:ext uri="{FF2B5EF4-FFF2-40B4-BE49-F238E27FC236}">
                <a16:creationId xmlns:a16="http://schemas.microsoft.com/office/drawing/2014/main" id="{E6A9B70E-C53D-5E4B-7B88-C090F68A1764}"/>
              </a:ext>
            </a:extLst>
          </p:cNvPr>
          <p:cNvSpPr txBox="1">
            <a:spLocks/>
          </p:cNvSpPr>
          <p:nvPr/>
        </p:nvSpPr>
        <p:spPr>
          <a:xfrm>
            <a:off x="446397" y="421832"/>
            <a:ext cx="11119256" cy="5909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33AA4A"/>
                </a:solidFill>
                <a:latin typeface="Tahoma" panose="020B0604030504040204" pitchFamily="34" charset="0"/>
                <a:ea typeface="Tahoma" panose="020B0604030504040204" pitchFamily="34" charset="0"/>
                <a:cs typeface="Tahoma" panose="020B0604030504040204" pitchFamily="34" charset="0"/>
              </a:rPr>
              <a:t>ASPIRATIONS</a:t>
            </a:r>
          </a:p>
        </p:txBody>
      </p:sp>
    </p:spTree>
    <p:extLst>
      <p:ext uri="{BB962C8B-B14F-4D97-AF65-F5344CB8AC3E}">
        <p14:creationId xmlns:p14="http://schemas.microsoft.com/office/powerpoint/2010/main" val="107533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9112B5AF-E0F5-72DE-848C-14A1E1D2EFEB}"/>
              </a:ext>
            </a:extLst>
          </p:cNvPr>
          <p:cNvSpPr/>
          <p:nvPr/>
        </p:nvSpPr>
        <p:spPr>
          <a:xfrm>
            <a:off x="10360334" y="4111129"/>
            <a:ext cx="1289801" cy="12898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3FB7A6-BB88-261F-B294-6F7F16E3BD42}"/>
              </a:ext>
            </a:extLst>
          </p:cNvPr>
          <p:cNvSpPr txBox="1"/>
          <p:nvPr/>
        </p:nvSpPr>
        <p:spPr>
          <a:xfrm>
            <a:off x="669885" y="2749897"/>
            <a:ext cx="2431147" cy="400110"/>
          </a:xfrm>
          <a:prstGeom prst="rect">
            <a:avLst/>
          </a:prstGeom>
          <a:noFill/>
        </p:spPr>
        <p:txBody>
          <a:bodyPr wrap="square" rtlCol="0">
            <a:spAutoFit/>
          </a:bodyPr>
          <a:lstStyle/>
          <a:p>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COLLABORATION</a:t>
            </a:r>
          </a:p>
        </p:txBody>
      </p:sp>
      <p:sp>
        <p:nvSpPr>
          <p:cNvPr id="5" name="TextBox 4">
            <a:extLst>
              <a:ext uri="{FF2B5EF4-FFF2-40B4-BE49-F238E27FC236}">
                <a16:creationId xmlns:a16="http://schemas.microsoft.com/office/drawing/2014/main" id="{132D000F-CC1A-4806-E5F8-D6D975873820}"/>
              </a:ext>
            </a:extLst>
          </p:cNvPr>
          <p:cNvSpPr txBox="1"/>
          <p:nvPr/>
        </p:nvSpPr>
        <p:spPr>
          <a:xfrm>
            <a:off x="4554606" y="2749897"/>
            <a:ext cx="2566340" cy="400110"/>
          </a:xfrm>
          <a:prstGeom prst="rect">
            <a:avLst/>
          </a:prstGeom>
          <a:noFill/>
        </p:spPr>
        <p:txBody>
          <a:bodyPr wrap="square" rtlCol="0">
            <a:spAutoFit/>
          </a:bodyPr>
          <a:lstStyle/>
          <a:p>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COMMUNICATION</a:t>
            </a:r>
          </a:p>
        </p:txBody>
      </p:sp>
      <p:sp>
        <p:nvSpPr>
          <p:cNvPr id="6" name="TextBox 5">
            <a:extLst>
              <a:ext uri="{FF2B5EF4-FFF2-40B4-BE49-F238E27FC236}">
                <a16:creationId xmlns:a16="http://schemas.microsoft.com/office/drawing/2014/main" id="{CB4C5FE0-528B-6E91-BE19-B821EF21E944}"/>
              </a:ext>
            </a:extLst>
          </p:cNvPr>
          <p:cNvSpPr txBox="1"/>
          <p:nvPr/>
        </p:nvSpPr>
        <p:spPr>
          <a:xfrm>
            <a:off x="8699196" y="2798182"/>
            <a:ext cx="2879427" cy="400110"/>
          </a:xfrm>
          <a:prstGeom prst="rect">
            <a:avLst/>
          </a:prstGeom>
          <a:noFill/>
        </p:spPr>
        <p:txBody>
          <a:bodyPr wrap="square" rtlCol="0">
            <a:spAutoFit/>
          </a:bodyPr>
          <a:lstStyle/>
          <a:p>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PROBLEM SOLVING</a:t>
            </a:r>
          </a:p>
        </p:txBody>
      </p:sp>
      <p:sp>
        <p:nvSpPr>
          <p:cNvPr id="7" name="TextBox 6">
            <a:extLst>
              <a:ext uri="{FF2B5EF4-FFF2-40B4-BE49-F238E27FC236}">
                <a16:creationId xmlns:a16="http://schemas.microsoft.com/office/drawing/2014/main" id="{3D4E6E28-A021-0D81-2AC1-F5B40E61011A}"/>
              </a:ext>
            </a:extLst>
          </p:cNvPr>
          <p:cNvSpPr txBox="1"/>
          <p:nvPr/>
        </p:nvSpPr>
        <p:spPr>
          <a:xfrm>
            <a:off x="648752" y="4927621"/>
            <a:ext cx="3142673" cy="707886"/>
          </a:xfrm>
          <a:prstGeom prst="rect">
            <a:avLst/>
          </a:prstGeom>
          <a:noFill/>
        </p:spPr>
        <p:txBody>
          <a:bodyPr wrap="square" rtlCol="0">
            <a:spAutoFit/>
          </a:bodyPr>
          <a:lstStyle/>
          <a:p>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INITIATIVE &amp; </a:t>
            </a:r>
            <a:b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br>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SELF-DIRECTION</a:t>
            </a:r>
          </a:p>
        </p:txBody>
      </p:sp>
      <p:sp>
        <p:nvSpPr>
          <p:cNvPr id="8" name="TextBox 7">
            <a:extLst>
              <a:ext uri="{FF2B5EF4-FFF2-40B4-BE49-F238E27FC236}">
                <a16:creationId xmlns:a16="http://schemas.microsoft.com/office/drawing/2014/main" id="{40C878C1-E1DF-6C77-D89A-6CF7D5AD68E9}"/>
              </a:ext>
            </a:extLst>
          </p:cNvPr>
          <p:cNvSpPr txBox="1"/>
          <p:nvPr/>
        </p:nvSpPr>
        <p:spPr>
          <a:xfrm>
            <a:off x="8425271" y="4980919"/>
            <a:ext cx="3482634" cy="412400"/>
          </a:xfrm>
          <a:prstGeom prst="rect">
            <a:avLst/>
          </a:prstGeom>
          <a:noFill/>
        </p:spPr>
        <p:txBody>
          <a:bodyPr wrap="square" rtlCol="0">
            <a:spAutoFit/>
          </a:bodyPr>
          <a:lstStyle/>
          <a:p>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PLANNING FOR SUCCESS</a:t>
            </a:r>
          </a:p>
        </p:txBody>
      </p:sp>
      <p:sp>
        <p:nvSpPr>
          <p:cNvPr id="11" name="TextBox 10">
            <a:extLst>
              <a:ext uri="{FF2B5EF4-FFF2-40B4-BE49-F238E27FC236}">
                <a16:creationId xmlns:a16="http://schemas.microsoft.com/office/drawing/2014/main" id="{DAA339A6-CAA7-9DEF-1113-241EA7B11C15}"/>
              </a:ext>
            </a:extLst>
          </p:cNvPr>
          <p:cNvSpPr txBox="1"/>
          <p:nvPr/>
        </p:nvSpPr>
        <p:spPr>
          <a:xfrm>
            <a:off x="4536718" y="4980919"/>
            <a:ext cx="2953048" cy="400110"/>
          </a:xfrm>
          <a:prstGeom prst="rect">
            <a:avLst/>
          </a:prstGeom>
          <a:noFill/>
        </p:spPr>
        <p:txBody>
          <a:bodyPr wrap="square" rtlCol="0">
            <a:spAutoFit/>
          </a:bodyPr>
          <a:lstStyle/>
          <a:p>
            <a:r>
              <a:rPr lang="en-US" sz="2000" b="1" dirty="0">
                <a:solidFill>
                  <a:srgbClr val="009CC7"/>
                </a:solidFill>
                <a:latin typeface="Tahoma" panose="020B0604030504040204" pitchFamily="34" charset="0"/>
                <a:ea typeface="Tahoma" panose="020B0604030504040204" pitchFamily="34" charset="0"/>
                <a:cs typeface="Tahoma" panose="020B0604030504040204" pitchFamily="34" charset="0"/>
              </a:rPr>
              <a:t>SOCIAL AWARENESS</a:t>
            </a:r>
          </a:p>
        </p:txBody>
      </p:sp>
      <p:pic>
        <p:nvPicPr>
          <p:cNvPr id="12" name="Picture 11" descr="Icon&#10;&#10;Description automatically generated">
            <a:extLst>
              <a:ext uri="{FF2B5EF4-FFF2-40B4-BE49-F238E27FC236}">
                <a16:creationId xmlns:a16="http://schemas.microsoft.com/office/drawing/2014/main" id="{84F97BE6-A60D-9205-501E-82288BC0A941}"/>
              </a:ext>
            </a:extLst>
          </p:cNvPr>
          <p:cNvPicPr>
            <a:picLocks noChangeAspect="1"/>
          </p:cNvPicPr>
          <p:nvPr/>
        </p:nvPicPr>
        <p:blipFill>
          <a:blip r:embed="rId3"/>
          <a:stretch>
            <a:fillRect/>
          </a:stretch>
        </p:blipFill>
        <p:spPr>
          <a:xfrm>
            <a:off x="1029090" y="1080520"/>
            <a:ext cx="1599720" cy="1600200"/>
          </a:xfrm>
          <a:prstGeom prst="rect">
            <a:avLst/>
          </a:prstGeom>
        </p:spPr>
      </p:pic>
      <p:pic>
        <p:nvPicPr>
          <p:cNvPr id="13" name="Picture 12" descr="Icon&#10;&#10;Description automatically generated">
            <a:extLst>
              <a:ext uri="{FF2B5EF4-FFF2-40B4-BE49-F238E27FC236}">
                <a16:creationId xmlns:a16="http://schemas.microsoft.com/office/drawing/2014/main" id="{06367801-014A-D877-21D8-8E17F106F339}"/>
              </a:ext>
            </a:extLst>
          </p:cNvPr>
          <p:cNvPicPr>
            <a:picLocks noChangeAspect="1"/>
          </p:cNvPicPr>
          <p:nvPr/>
        </p:nvPicPr>
        <p:blipFill>
          <a:blip r:embed="rId4"/>
          <a:stretch>
            <a:fillRect/>
          </a:stretch>
        </p:blipFill>
        <p:spPr>
          <a:xfrm>
            <a:off x="4980839" y="1016727"/>
            <a:ext cx="1599720" cy="1600200"/>
          </a:xfrm>
          <a:prstGeom prst="rect">
            <a:avLst/>
          </a:prstGeom>
        </p:spPr>
      </p:pic>
      <p:pic>
        <p:nvPicPr>
          <p:cNvPr id="14" name="Picture 13" descr="Icon&#10;&#10;Description automatically generated">
            <a:extLst>
              <a:ext uri="{FF2B5EF4-FFF2-40B4-BE49-F238E27FC236}">
                <a16:creationId xmlns:a16="http://schemas.microsoft.com/office/drawing/2014/main" id="{51B234F2-2A6F-BF6F-0BB1-6EDDD335DB7E}"/>
              </a:ext>
            </a:extLst>
          </p:cNvPr>
          <p:cNvPicPr>
            <a:picLocks noChangeAspect="1"/>
          </p:cNvPicPr>
          <p:nvPr/>
        </p:nvPicPr>
        <p:blipFill>
          <a:blip r:embed="rId5"/>
          <a:stretch>
            <a:fillRect/>
          </a:stretch>
        </p:blipFill>
        <p:spPr>
          <a:xfrm>
            <a:off x="1029090" y="3391243"/>
            <a:ext cx="1439340" cy="1439772"/>
          </a:xfrm>
          <a:prstGeom prst="rect">
            <a:avLst/>
          </a:prstGeom>
        </p:spPr>
      </p:pic>
      <p:pic>
        <p:nvPicPr>
          <p:cNvPr id="15" name="Picture 14" descr="A picture containing text, outdoor, sign&#10;&#10;Description automatically generated">
            <a:extLst>
              <a:ext uri="{FF2B5EF4-FFF2-40B4-BE49-F238E27FC236}">
                <a16:creationId xmlns:a16="http://schemas.microsoft.com/office/drawing/2014/main" id="{965B4909-2ED4-CC7B-AFCF-496B2096C926}"/>
              </a:ext>
            </a:extLst>
          </p:cNvPr>
          <p:cNvPicPr>
            <a:picLocks noChangeAspect="1"/>
          </p:cNvPicPr>
          <p:nvPr/>
        </p:nvPicPr>
        <p:blipFill>
          <a:blip r:embed="rId6"/>
          <a:stretch>
            <a:fillRect/>
          </a:stretch>
        </p:blipFill>
        <p:spPr>
          <a:xfrm>
            <a:off x="9367800" y="3429000"/>
            <a:ext cx="1597577" cy="1600200"/>
          </a:xfrm>
          <a:prstGeom prst="rect">
            <a:avLst/>
          </a:prstGeom>
        </p:spPr>
      </p:pic>
      <p:pic>
        <p:nvPicPr>
          <p:cNvPr id="16" name="Picture 15" descr="Icon&#10;&#10;Description automatically generated">
            <a:extLst>
              <a:ext uri="{FF2B5EF4-FFF2-40B4-BE49-F238E27FC236}">
                <a16:creationId xmlns:a16="http://schemas.microsoft.com/office/drawing/2014/main" id="{7FBDB35C-9741-4832-623C-6DEB984F0AAE}"/>
              </a:ext>
            </a:extLst>
          </p:cNvPr>
          <p:cNvPicPr>
            <a:picLocks noChangeAspect="1"/>
          </p:cNvPicPr>
          <p:nvPr/>
        </p:nvPicPr>
        <p:blipFill>
          <a:blip r:embed="rId7"/>
          <a:stretch>
            <a:fillRect/>
          </a:stretch>
        </p:blipFill>
        <p:spPr>
          <a:xfrm>
            <a:off x="9220671" y="1057330"/>
            <a:ext cx="1599721" cy="1600200"/>
          </a:xfrm>
          <a:prstGeom prst="rect">
            <a:avLst/>
          </a:prstGeom>
        </p:spPr>
      </p:pic>
      <p:pic>
        <p:nvPicPr>
          <p:cNvPr id="17" name="Picture 16" descr="A black and white logo&#10;&#10;Description automatically generated with low confidence">
            <a:extLst>
              <a:ext uri="{FF2B5EF4-FFF2-40B4-BE49-F238E27FC236}">
                <a16:creationId xmlns:a16="http://schemas.microsoft.com/office/drawing/2014/main" id="{1F457379-9849-E85F-67B1-774AC10F5796}"/>
              </a:ext>
            </a:extLst>
          </p:cNvPr>
          <p:cNvPicPr>
            <a:picLocks noChangeAspect="1"/>
          </p:cNvPicPr>
          <p:nvPr/>
        </p:nvPicPr>
        <p:blipFill>
          <a:blip r:embed="rId8"/>
          <a:stretch>
            <a:fillRect/>
          </a:stretch>
        </p:blipFill>
        <p:spPr>
          <a:xfrm>
            <a:off x="5102238" y="3429000"/>
            <a:ext cx="1478321" cy="1478321"/>
          </a:xfrm>
          <a:prstGeom prst="rect">
            <a:avLst/>
          </a:prstGeom>
        </p:spPr>
      </p:pic>
      <p:sp>
        <p:nvSpPr>
          <p:cNvPr id="3" name="Title 1">
            <a:extLst>
              <a:ext uri="{FF2B5EF4-FFF2-40B4-BE49-F238E27FC236}">
                <a16:creationId xmlns:a16="http://schemas.microsoft.com/office/drawing/2014/main" id="{8DD1BB98-AE7F-383E-EDAB-5EA8791CE1C3}"/>
              </a:ext>
            </a:extLst>
          </p:cNvPr>
          <p:cNvSpPr txBox="1">
            <a:spLocks/>
          </p:cNvSpPr>
          <p:nvPr/>
        </p:nvSpPr>
        <p:spPr>
          <a:xfrm>
            <a:off x="446397" y="421832"/>
            <a:ext cx="11119256" cy="5909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33AA4A"/>
                </a:solidFill>
                <a:latin typeface="Tahoma" panose="020B0604030504040204" pitchFamily="34" charset="0"/>
                <a:ea typeface="Tahoma" panose="020B0604030504040204" pitchFamily="34" charset="0"/>
                <a:cs typeface="Tahoma" panose="020B0604030504040204" pitchFamily="34" charset="0"/>
              </a:rPr>
              <a:t>FUTURE READY SKILLS</a:t>
            </a:r>
          </a:p>
        </p:txBody>
      </p:sp>
    </p:spTree>
    <p:extLst>
      <p:ext uri="{BB962C8B-B14F-4D97-AF65-F5344CB8AC3E}">
        <p14:creationId xmlns:p14="http://schemas.microsoft.com/office/powerpoint/2010/main" val="244892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8" name="Google Shape;399;p4">
            <a:extLst>
              <a:ext uri="{FF2B5EF4-FFF2-40B4-BE49-F238E27FC236}">
                <a16:creationId xmlns:a16="http://schemas.microsoft.com/office/drawing/2014/main" id="{5B326B02-4EBF-96E2-9D44-3825B1F9798E}"/>
              </a:ext>
            </a:extLst>
          </p:cNvPr>
          <p:cNvSpPr txBox="1">
            <a:spLocks/>
          </p:cNvSpPr>
          <p:nvPr/>
        </p:nvSpPr>
        <p:spPr>
          <a:xfrm>
            <a:off x="5910851" y="2293320"/>
            <a:ext cx="5853340" cy="29118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1600"/>
              <a:buFont typeface="Arial"/>
              <a:buNone/>
              <a:defRPr sz="1600" b="1" i="0" u="none" strike="noStrike" cap="none">
                <a:solidFill>
                  <a:schemeClr val="accen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1"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1"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indent="-101600">
              <a:buClr>
                <a:srgbClr val="778591"/>
              </a:buClr>
              <a:buSzPts val="2000"/>
            </a:pPr>
            <a:endParaRPr lang="en-US" sz="1400" b="0" dirty="0">
              <a:solidFill>
                <a:schemeClr val="dk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a:extLst>
              <a:ext uri="{FF2B5EF4-FFF2-40B4-BE49-F238E27FC236}">
                <a16:creationId xmlns:a16="http://schemas.microsoft.com/office/drawing/2014/main" id="{959B671F-667E-E01E-0260-DEA2D2947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12" y="1156540"/>
            <a:ext cx="5534025"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F7B14BA-860C-D1B6-A6C6-A3875DF46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961" y="304428"/>
            <a:ext cx="4019152" cy="5025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81F66A-9A66-89AB-EDAE-288371337A58}"/>
              </a:ext>
            </a:extLst>
          </p:cNvPr>
          <p:cNvSpPr txBox="1">
            <a:spLocks/>
          </p:cNvSpPr>
          <p:nvPr/>
        </p:nvSpPr>
        <p:spPr>
          <a:xfrm>
            <a:off x="601887" y="472283"/>
            <a:ext cx="9593284" cy="590931"/>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a:solidFill>
                  <a:srgbClr val="33AA4A"/>
                </a:solidFill>
                <a:latin typeface="Tahoma" panose="020B0604030504040204" pitchFamily="34" charset="0"/>
                <a:ea typeface="Tahoma" panose="020B0604030504040204" pitchFamily="34" charset="0"/>
                <a:cs typeface="Tahoma" panose="020B0604030504040204" pitchFamily="34" charset="0"/>
              </a:rPr>
              <a:t>FEEDBACK FOR STUDENTS</a:t>
            </a:r>
          </a:p>
        </p:txBody>
      </p:sp>
    </p:spTree>
    <p:extLst>
      <p:ext uri="{BB962C8B-B14F-4D97-AF65-F5344CB8AC3E}">
        <p14:creationId xmlns:p14="http://schemas.microsoft.com/office/powerpoint/2010/main" val="167494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7" name="Title 6">
            <a:extLst>
              <a:ext uri="{FF2B5EF4-FFF2-40B4-BE49-F238E27FC236}">
                <a16:creationId xmlns:a16="http://schemas.microsoft.com/office/drawing/2014/main" id="{C7972277-0F12-BCE3-111E-D297705E0F0E}"/>
              </a:ext>
            </a:extLst>
          </p:cNvPr>
          <p:cNvSpPr>
            <a:spLocks noGrp="1"/>
          </p:cNvSpPr>
          <p:nvPr>
            <p:ph type="title" idx="4294967295"/>
          </p:nvPr>
        </p:nvSpPr>
        <p:spPr>
          <a:xfrm>
            <a:off x="0" y="0"/>
            <a:ext cx="0" cy="0"/>
          </a:xfrm>
        </p:spPr>
        <p:txBody>
          <a:bodyPr>
            <a:normAutofit fontScale="90000"/>
          </a:bodyPr>
          <a:lstStyle/>
          <a:p>
            <a: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2" name="Title 1">
            <a:extLst>
              <a:ext uri="{FF2B5EF4-FFF2-40B4-BE49-F238E27FC236}">
                <a16:creationId xmlns:a16="http://schemas.microsoft.com/office/drawing/2014/main" id="{246F20E5-72DD-F81A-89D6-393A42C3A55F}"/>
              </a:ext>
            </a:extLst>
          </p:cNvPr>
          <p:cNvSpPr txBox="1">
            <a:spLocks/>
          </p:cNvSpPr>
          <p:nvPr/>
        </p:nvSpPr>
        <p:spPr>
          <a:xfrm>
            <a:off x="404572" y="272994"/>
            <a:ext cx="11119256" cy="59093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t>CONNECTIONS</a:t>
            </a:r>
          </a:p>
        </p:txBody>
      </p:sp>
      <p:pic>
        <p:nvPicPr>
          <p:cNvPr id="3" name="Google Shape;197;p10">
            <a:extLst>
              <a:ext uri="{FF2B5EF4-FFF2-40B4-BE49-F238E27FC236}">
                <a16:creationId xmlns:a16="http://schemas.microsoft.com/office/drawing/2014/main" id="{95E3D496-6450-CDB2-333F-D2DB50611F88}"/>
              </a:ext>
            </a:extLst>
          </p:cNvPr>
          <p:cNvPicPr preferRelativeResize="0"/>
          <p:nvPr/>
        </p:nvPicPr>
        <p:blipFill rotWithShape="1">
          <a:blip r:embed="rId3">
            <a:alphaModFix/>
          </a:blip>
          <a:srcRect t="10089"/>
          <a:stretch/>
        </p:blipFill>
        <p:spPr>
          <a:xfrm>
            <a:off x="2911157" y="983618"/>
            <a:ext cx="6369686" cy="4370579"/>
          </a:xfrm>
          <a:prstGeom prst="rect">
            <a:avLst/>
          </a:prstGeom>
          <a:noFill/>
          <a:ln>
            <a:noFill/>
          </a:ln>
        </p:spPr>
      </p:pic>
    </p:spTree>
    <p:extLst>
      <p:ext uri="{BB962C8B-B14F-4D97-AF65-F5344CB8AC3E}">
        <p14:creationId xmlns:p14="http://schemas.microsoft.com/office/powerpoint/2010/main" val="3375344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7" name="Title 6">
            <a:extLst>
              <a:ext uri="{FF2B5EF4-FFF2-40B4-BE49-F238E27FC236}">
                <a16:creationId xmlns:a16="http://schemas.microsoft.com/office/drawing/2014/main" id="{C7972277-0F12-BCE3-111E-D297705E0F0E}"/>
              </a:ext>
            </a:extLst>
          </p:cNvPr>
          <p:cNvSpPr>
            <a:spLocks noGrp="1"/>
          </p:cNvSpPr>
          <p:nvPr>
            <p:ph type="title" idx="4294967295"/>
          </p:nvPr>
        </p:nvSpPr>
        <p:spPr>
          <a:xfrm>
            <a:off x="0" y="0"/>
            <a:ext cx="0" cy="0"/>
          </a:xfrm>
        </p:spPr>
        <p:txBody>
          <a:bodyPr>
            <a:normAutofit fontScale="90000"/>
          </a:bodyPr>
          <a:lstStyle/>
          <a:p>
            <a: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t>  </a:t>
            </a:r>
            <a:endParaRPr lang="en-US" dirty="0"/>
          </a:p>
        </p:txBody>
      </p:sp>
      <p:sp>
        <p:nvSpPr>
          <p:cNvPr id="9" name="TextBox 19">
            <a:extLst>
              <a:ext uri="{FF2B5EF4-FFF2-40B4-BE49-F238E27FC236}">
                <a16:creationId xmlns:a16="http://schemas.microsoft.com/office/drawing/2014/main" id="{31CCA09C-2544-69A2-9F9E-3CCC77C872BA}"/>
              </a:ext>
            </a:extLst>
          </p:cNvPr>
          <p:cNvSpPr txBox="1">
            <a:spLocks noGrp="1"/>
          </p:cNvSpPr>
          <p:nvPr>
            <p:ph sz="half" idx="4294967295"/>
          </p:nvPr>
        </p:nvSpPr>
        <p:spPr>
          <a:xfrm>
            <a:off x="613287" y="1253331"/>
            <a:ext cx="5392738" cy="4351338"/>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buFont typeface="Arial" panose="020B0604020202020204" pitchFamily="34" charset="0"/>
              <a:buChar char="•"/>
            </a:pPr>
            <a:r>
              <a:rPr lang="en-US" sz="2400" dirty="0"/>
              <a:t>“NAF provided me with opportunities that allowed me to take part in the farm at Woodlawn High School and introduced me to my current employer, Jones Valley Teaching Farm. </a:t>
            </a:r>
          </a:p>
          <a:p>
            <a:pPr indent="-228600">
              <a:buFont typeface="Arial" panose="020B0604020202020204" pitchFamily="34" charset="0"/>
              <a:buChar char="•"/>
            </a:pPr>
            <a:endParaRPr lang="en-US" sz="2400" dirty="0"/>
          </a:p>
          <a:p>
            <a:pPr indent="0">
              <a:buNone/>
            </a:pPr>
            <a:r>
              <a:rPr lang="en-US" sz="2400" dirty="0"/>
              <a:t>Today, as a farm &amp; apprenticeship manager, I get to play the role that others in the NAF community played for me, helping students ignite their passion for learning.”</a:t>
            </a:r>
          </a:p>
        </p:txBody>
      </p:sp>
      <p:pic>
        <p:nvPicPr>
          <p:cNvPr id="6" name="Picture 2">
            <a:extLst>
              <a:ext uri="{FF2B5EF4-FFF2-40B4-BE49-F238E27FC236}">
                <a16:creationId xmlns:a16="http://schemas.microsoft.com/office/drawing/2014/main" id="{B58FB2F2-02EF-9FF2-75F2-0D1902498E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1840" y="566798"/>
            <a:ext cx="2905655" cy="473884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0">
            <a:extLst>
              <a:ext uri="{FF2B5EF4-FFF2-40B4-BE49-F238E27FC236}">
                <a16:creationId xmlns:a16="http://schemas.microsoft.com/office/drawing/2014/main" id="{0AD0C989-CB8E-F9E6-3178-D3F78DC57084}"/>
              </a:ext>
            </a:extLst>
          </p:cNvPr>
          <p:cNvSpPr txBox="1"/>
          <p:nvPr/>
        </p:nvSpPr>
        <p:spPr>
          <a:xfrm>
            <a:off x="10041498" y="2828680"/>
            <a:ext cx="1898596"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ahoma" panose="020B0604030504040204" pitchFamily="34" charset="0"/>
                <a:ea typeface="Tahoma" panose="020B0604030504040204" pitchFamily="34" charset="0"/>
                <a:cs typeface="Tahoma" panose="020B0604030504040204" pitchFamily="34" charset="0"/>
              </a:rPr>
              <a:t>Mohamed Jalloh</a:t>
            </a:r>
            <a:br>
              <a:rPr lang="en-US" sz="1200" dirty="0">
                <a:solidFill>
                  <a:srgbClr val="009CC7"/>
                </a:solidFill>
                <a:latin typeface="Tahoma" panose="020B0604030504040204" pitchFamily="34" charset="0"/>
                <a:ea typeface="Tahoma" panose="020B0604030504040204" pitchFamily="34" charset="0"/>
                <a:cs typeface="Tahoma" panose="020B0604030504040204" pitchFamily="34" charset="0"/>
              </a:rPr>
            </a:br>
            <a:r>
              <a:rPr lang="en-US" sz="1200" dirty="0">
                <a:solidFill>
                  <a:srgbClr val="009CC7"/>
                </a:solidFill>
                <a:latin typeface="Tahoma" panose="020B0604030504040204" pitchFamily="34" charset="0"/>
                <a:ea typeface="Tahoma" panose="020B0604030504040204" pitchFamily="34" charset="0"/>
                <a:cs typeface="Tahoma" panose="020B0604030504040204" pitchFamily="34" charset="0"/>
              </a:rPr>
              <a:t>2022 NAF Alumni </a:t>
            </a:r>
            <a:br>
              <a:rPr lang="en-US" sz="1200" dirty="0">
                <a:solidFill>
                  <a:srgbClr val="009CC7"/>
                </a:solidFill>
                <a:latin typeface="Tahoma" panose="020B0604030504040204" pitchFamily="34" charset="0"/>
                <a:ea typeface="Tahoma" panose="020B0604030504040204" pitchFamily="34" charset="0"/>
                <a:cs typeface="Tahoma" panose="020B0604030504040204" pitchFamily="34" charset="0"/>
              </a:rPr>
            </a:br>
            <a:r>
              <a:rPr lang="en-US" sz="1200" dirty="0">
                <a:solidFill>
                  <a:srgbClr val="009CC7"/>
                </a:solidFill>
                <a:latin typeface="Tahoma" panose="020B0604030504040204" pitchFamily="34" charset="0"/>
                <a:ea typeface="Tahoma" panose="020B0604030504040204" pitchFamily="34" charset="0"/>
                <a:cs typeface="Tahoma" panose="020B0604030504040204" pitchFamily="34" charset="0"/>
              </a:rPr>
              <a:t>Award Winner</a:t>
            </a:r>
          </a:p>
        </p:txBody>
      </p:sp>
      <p:sp>
        <p:nvSpPr>
          <p:cNvPr id="2" name="Title 1">
            <a:extLst>
              <a:ext uri="{FF2B5EF4-FFF2-40B4-BE49-F238E27FC236}">
                <a16:creationId xmlns:a16="http://schemas.microsoft.com/office/drawing/2014/main" id="{CDED9AE0-311C-2FF4-DD04-DAFA8FC89BBF}"/>
              </a:ext>
            </a:extLst>
          </p:cNvPr>
          <p:cNvSpPr txBox="1">
            <a:spLocks/>
          </p:cNvSpPr>
          <p:nvPr/>
        </p:nvSpPr>
        <p:spPr>
          <a:xfrm>
            <a:off x="279507" y="411200"/>
            <a:ext cx="11119256" cy="590931"/>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solidFill>
                  <a:srgbClr val="33AA4A"/>
                </a:solidFill>
                <a:latin typeface="Tahoma" panose="020B0604030504040204" pitchFamily="34" charset="0"/>
                <a:ea typeface="Tahoma" panose="020B0604030504040204" pitchFamily="34" charset="0"/>
                <a:cs typeface="Tahoma" panose="020B0604030504040204" pitchFamily="34" charset="0"/>
              </a:rPr>
              <a:t>CONNECTIONS</a:t>
            </a:r>
          </a:p>
        </p:txBody>
      </p:sp>
    </p:spTree>
    <p:extLst>
      <p:ext uri="{BB962C8B-B14F-4D97-AF65-F5344CB8AC3E}">
        <p14:creationId xmlns:p14="http://schemas.microsoft.com/office/powerpoint/2010/main" val="6523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3D1C48-9CF3-D91F-F34F-C3E9964CD9D0}"/>
              </a:ext>
            </a:extLst>
          </p:cNvPr>
          <p:cNvSpPr txBox="1"/>
          <p:nvPr/>
        </p:nvSpPr>
        <p:spPr>
          <a:xfrm>
            <a:off x="378691" y="230909"/>
            <a:ext cx="11217563" cy="646331"/>
          </a:xfrm>
          <a:prstGeom prst="rect">
            <a:avLst/>
          </a:prstGeom>
          <a:noFill/>
        </p:spPr>
        <p:txBody>
          <a:bodyPr wrap="square" rtlCol="0">
            <a:spAutoFit/>
          </a:bodyPr>
          <a:lstStyle/>
          <a:p>
            <a:pPr>
              <a:lnSpc>
                <a:spcPct val="90000"/>
              </a:lnSpc>
              <a:spcBef>
                <a:spcPct val="0"/>
              </a:spcBef>
            </a:pPr>
            <a:r>
              <a:rPr lang="en-US" sz="4000" b="1" dirty="0">
                <a:solidFill>
                  <a:srgbClr val="33AA4A"/>
                </a:solidFill>
                <a:latin typeface="Tahoma" panose="020B0604030504040204" pitchFamily="34" charset="0"/>
                <a:ea typeface="Tahoma" panose="020B0604030504040204" pitchFamily="34" charset="0"/>
                <a:cs typeface="Tahoma" panose="020B0604030504040204" pitchFamily="34" charset="0"/>
              </a:rPr>
              <a:t>ADVISORY BOARD MEMBER ROLES</a:t>
            </a:r>
          </a:p>
        </p:txBody>
      </p:sp>
      <p:sp>
        <p:nvSpPr>
          <p:cNvPr id="3" name="TextBox 2">
            <a:extLst>
              <a:ext uri="{FF2B5EF4-FFF2-40B4-BE49-F238E27FC236}">
                <a16:creationId xmlns:a16="http://schemas.microsoft.com/office/drawing/2014/main" id="{9E26A937-F1BD-3642-511F-A5BE91C99BAA}"/>
              </a:ext>
            </a:extLst>
          </p:cNvPr>
          <p:cNvSpPr txBox="1"/>
          <p:nvPr/>
        </p:nvSpPr>
        <p:spPr>
          <a:xfrm>
            <a:off x="9509760" y="3630439"/>
            <a:ext cx="2587752" cy="1077218"/>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sym typeface="Tahoma"/>
              </a:rPr>
              <a:t>Leveraging connections to </a:t>
            </a:r>
            <a:r>
              <a:rPr lang="en-US" sz="1600" b="1" dirty="0">
                <a:solidFill>
                  <a:srgbClr val="009CC7"/>
                </a:solidFill>
                <a:latin typeface="Tahoma" panose="020B0604030504040204" pitchFamily="34" charset="0"/>
                <a:ea typeface="Tahoma" panose="020B0604030504040204" pitchFamily="34" charset="0"/>
                <a:cs typeface="Tahoma" panose="020B0604030504040204" pitchFamily="34" charset="0"/>
                <a:sym typeface="Tahoma"/>
              </a:rPr>
              <a:t>raise awareness </a:t>
            </a:r>
            <a:r>
              <a:rPr lang="en-US" sz="1600" dirty="0">
                <a:latin typeface="Tahoma" panose="020B0604030504040204" pitchFamily="34" charset="0"/>
                <a:ea typeface="Tahoma" panose="020B0604030504040204" pitchFamily="34" charset="0"/>
                <a:cs typeface="Tahoma" panose="020B0604030504040204" pitchFamily="34" charset="0"/>
                <a:sym typeface="Tahoma"/>
              </a:rPr>
              <a:t>of the academy[-</a:t>
            </a:r>
            <a:r>
              <a:rPr lang="en-US" sz="1600" dirty="0" err="1">
                <a:latin typeface="Tahoma" panose="020B0604030504040204" pitchFamily="34" charset="0"/>
                <a:ea typeface="Tahoma" panose="020B0604030504040204" pitchFamily="34" charset="0"/>
                <a:cs typeface="Tahoma" panose="020B0604030504040204" pitchFamily="34" charset="0"/>
                <a:sym typeface="Tahoma"/>
              </a:rPr>
              <a:t>ies</a:t>
            </a:r>
            <a:r>
              <a:rPr lang="en-US" sz="1600" dirty="0">
                <a:latin typeface="Tahoma" panose="020B0604030504040204" pitchFamily="34" charset="0"/>
                <a:ea typeface="Tahoma" panose="020B0604030504040204" pitchFamily="34" charset="0"/>
                <a:cs typeface="Tahoma" panose="020B0604030504040204" pitchFamily="34" charset="0"/>
                <a:sym typeface="Tahoma"/>
              </a:rPr>
              <a:t>] and </a:t>
            </a:r>
            <a:r>
              <a:rPr lang="en-US" sz="1600" b="1" dirty="0">
                <a:solidFill>
                  <a:srgbClr val="009CC7"/>
                </a:solidFill>
                <a:latin typeface="Tahoma" panose="020B0604030504040204" pitchFamily="34" charset="0"/>
                <a:ea typeface="Tahoma" panose="020B0604030504040204" pitchFamily="34" charset="0"/>
                <a:cs typeface="Tahoma" panose="020B0604030504040204" pitchFamily="34" charset="0"/>
                <a:sym typeface="Tahoma"/>
              </a:rPr>
              <a:t>build community support</a:t>
            </a:r>
          </a:p>
        </p:txBody>
      </p:sp>
      <p:sp>
        <p:nvSpPr>
          <p:cNvPr id="7" name="TextBox 6">
            <a:extLst>
              <a:ext uri="{FF2B5EF4-FFF2-40B4-BE49-F238E27FC236}">
                <a16:creationId xmlns:a16="http://schemas.microsoft.com/office/drawing/2014/main" id="{E00C0404-0353-A6E2-95F8-0A3C116975E6}"/>
              </a:ext>
            </a:extLst>
          </p:cNvPr>
          <p:cNvSpPr txBox="1"/>
          <p:nvPr/>
        </p:nvSpPr>
        <p:spPr>
          <a:xfrm>
            <a:off x="440146" y="3630439"/>
            <a:ext cx="2959632" cy="1077218"/>
          </a:xfrm>
          <a:prstGeom prst="rect">
            <a:avLst/>
          </a:prstGeom>
          <a:noFill/>
        </p:spPr>
        <p:txBody>
          <a:bodyPr wrap="square">
            <a:spAutoFit/>
          </a:bodyPr>
          <a:lstStyle>
            <a:defPPr>
              <a:defRPr lang="en-US"/>
            </a:defPPr>
            <a:lvl1pPr>
              <a:defRPr sz="1600"/>
            </a:lvl1pPr>
          </a:lstStyle>
          <a:p>
            <a:r>
              <a:rPr lang="en-US" dirty="0">
                <a:latin typeface="Tahoma" panose="020B0604030504040204" pitchFamily="34" charset="0"/>
                <a:ea typeface="Tahoma" panose="020B0604030504040204" pitchFamily="34" charset="0"/>
                <a:cs typeface="Tahoma" panose="020B0604030504040204" pitchFamily="34" charset="0"/>
                <a:sym typeface="Tahoma"/>
              </a:rPr>
              <a:t>Participating in a variety of </a:t>
            </a:r>
            <a:r>
              <a:rPr lang="en-US" b="1" dirty="0">
                <a:solidFill>
                  <a:srgbClr val="009CC7"/>
                </a:solidFill>
                <a:latin typeface="Tahoma" panose="020B0604030504040204" pitchFamily="34" charset="0"/>
                <a:ea typeface="Tahoma" panose="020B0604030504040204" pitchFamily="34" charset="0"/>
                <a:cs typeface="Tahoma" panose="020B0604030504040204" pitchFamily="34" charset="0"/>
                <a:sym typeface="Tahoma"/>
              </a:rPr>
              <a:t>in-person and virtual classroom activities and student projects</a:t>
            </a:r>
          </a:p>
        </p:txBody>
      </p:sp>
      <p:sp>
        <p:nvSpPr>
          <p:cNvPr id="9" name="TextBox 8">
            <a:extLst>
              <a:ext uri="{FF2B5EF4-FFF2-40B4-BE49-F238E27FC236}">
                <a16:creationId xmlns:a16="http://schemas.microsoft.com/office/drawing/2014/main" id="{7AE6B917-0FC4-399F-99B6-518834A8F61F}"/>
              </a:ext>
            </a:extLst>
          </p:cNvPr>
          <p:cNvSpPr txBox="1"/>
          <p:nvPr/>
        </p:nvSpPr>
        <p:spPr>
          <a:xfrm>
            <a:off x="3696462" y="3630439"/>
            <a:ext cx="2959632" cy="1323439"/>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rPr>
              <a:t>Securing and coordinating a sequence of </a:t>
            </a:r>
            <a:r>
              <a:rPr lang="en-US" sz="1600" b="1" dirty="0">
                <a:solidFill>
                  <a:srgbClr val="009CC7"/>
                </a:solidFill>
                <a:latin typeface="Tahoma" panose="020B0604030504040204" pitchFamily="34" charset="0"/>
                <a:ea typeface="Tahoma" panose="020B0604030504040204" pitchFamily="34" charset="0"/>
                <a:cs typeface="Tahoma" panose="020B0604030504040204" pitchFamily="34" charset="0"/>
              </a:rPr>
              <a:t>WBL experiences </a:t>
            </a:r>
            <a:r>
              <a:rPr lang="en-US" sz="1600" dirty="0">
                <a:latin typeface="Tahoma" panose="020B0604030504040204" pitchFamily="34" charset="0"/>
                <a:ea typeface="Tahoma" panose="020B0604030504040204" pitchFamily="34" charset="0"/>
                <a:cs typeface="Tahoma" panose="020B0604030504040204" pitchFamily="34" charset="0"/>
              </a:rPr>
              <a:t>based on the academy's work-based learning calendar</a:t>
            </a:r>
          </a:p>
        </p:txBody>
      </p:sp>
      <p:sp>
        <p:nvSpPr>
          <p:cNvPr id="11" name="TextBox 10">
            <a:extLst>
              <a:ext uri="{FF2B5EF4-FFF2-40B4-BE49-F238E27FC236}">
                <a16:creationId xmlns:a16="http://schemas.microsoft.com/office/drawing/2014/main" id="{C0A37958-B4FE-00D6-AD4B-CBFD48BFAFDB}"/>
              </a:ext>
            </a:extLst>
          </p:cNvPr>
          <p:cNvSpPr txBox="1"/>
          <p:nvPr/>
        </p:nvSpPr>
        <p:spPr>
          <a:xfrm>
            <a:off x="6976757" y="3630439"/>
            <a:ext cx="2246757" cy="1077218"/>
          </a:xfrm>
          <a:prstGeom prst="rect">
            <a:avLst/>
          </a:prstGeom>
          <a:noFill/>
        </p:spPr>
        <p:txBody>
          <a:bodyPr wrap="square">
            <a:spAutoFit/>
          </a:bodyPr>
          <a:lstStyle/>
          <a:p>
            <a:r>
              <a:rPr lang="en-US" sz="1600" dirty="0">
                <a:latin typeface="Tahoma" panose="020B0604030504040204" pitchFamily="34" charset="0"/>
                <a:ea typeface="Tahoma" panose="020B0604030504040204" pitchFamily="34" charset="0"/>
                <a:cs typeface="Tahoma" panose="020B0604030504040204" pitchFamily="34" charset="0"/>
                <a:sym typeface="Tahoma"/>
              </a:rPr>
              <a:t>Finding, funding, or furnishing paid </a:t>
            </a:r>
            <a:r>
              <a:rPr lang="en-US" sz="1600" b="1" dirty="0">
                <a:solidFill>
                  <a:srgbClr val="009CC7"/>
                </a:solidFill>
                <a:latin typeface="Tahoma" panose="020B0604030504040204" pitchFamily="34" charset="0"/>
                <a:ea typeface="Tahoma" panose="020B0604030504040204" pitchFamily="34" charset="0"/>
                <a:cs typeface="Tahoma" panose="020B0604030504040204" pitchFamily="34" charset="0"/>
                <a:sym typeface="Tahoma"/>
              </a:rPr>
              <a:t>internship opportunities</a:t>
            </a:r>
          </a:p>
        </p:txBody>
      </p:sp>
      <p:pic>
        <p:nvPicPr>
          <p:cNvPr id="13" name="Picture 12" descr="Shape&#10;&#10;Description automatically generated with low confidence">
            <a:extLst>
              <a:ext uri="{FF2B5EF4-FFF2-40B4-BE49-F238E27FC236}">
                <a16:creationId xmlns:a16="http://schemas.microsoft.com/office/drawing/2014/main" id="{B31B86B0-2432-546C-0DB0-69A6949A12D8}"/>
              </a:ext>
            </a:extLst>
          </p:cNvPr>
          <p:cNvPicPr>
            <a:picLocks noChangeAspect="1"/>
          </p:cNvPicPr>
          <p:nvPr/>
        </p:nvPicPr>
        <p:blipFill>
          <a:blip r:embed="rId3"/>
          <a:stretch>
            <a:fillRect/>
          </a:stretch>
        </p:blipFill>
        <p:spPr>
          <a:xfrm>
            <a:off x="7163066" y="2088460"/>
            <a:ext cx="1338072" cy="1338072"/>
          </a:xfrm>
          <a:prstGeom prst="rect">
            <a:avLst/>
          </a:prstGeom>
        </p:spPr>
      </p:pic>
      <p:pic>
        <p:nvPicPr>
          <p:cNvPr id="21" name="Graphic 20" descr="Handshake outline">
            <a:extLst>
              <a:ext uri="{FF2B5EF4-FFF2-40B4-BE49-F238E27FC236}">
                <a16:creationId xmlns:a16="http://schemas.microsoft.com/office/drawing/2014/main" id="{EDC43366-EB57-D293-1D6D-F63EBC4C59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15728" y="2149420"/>
            <a:ext cx="1216152" cy="1216152"/>
          </a:xfrm>
          <a:prstGeom prst="rect">
            <a:avLst/>
          </a:prstGeom>
        </p:spPr>
      </p:pic>
      <p:pic>
        <p:nvPicPr>
          <p:cNvPr id="23" name="Picture 22" descr="Shape&#10;&#10;Description automatically generated with low confidence">
            <a:extLst>
              <a:ext uri="{FF2B5EF4-FFF2-40B4-BE49-F238E27FC236}">
                <a16:creationId xmlns:a16="http://schemas.microsoft.com/office/drawing/2014/main" id="{5E3EDBA9-E86F-6ABC-1F72-B5FE49237101}"/>
              </a:ext>
            </a:extLst>
          </p:cNvPr>
          <p:cNvPicPr>
            <a:picLocks noChangeAspect="1"/>
          </p:cNvPicPr>
          <p:nvPr/>
        </p:nvPicPr>
        <p:blipFill>
          <a:blip r:embed="rId6"/>
          <a:stretch>
            <a:fillRect/>
          </a:stretch>
        </p:blipFill>
        <p:spPr>
          <a:xfrm>
            <a:off x="877824" y="2032369"/>
            <a:ext cx="1449820" cy="1450255"/>
          </a:xfrm>
          <a:prstGeom prst="rect">
            <a:avLst/>
          </a:prstGeom>
        </p:spPr>
      </p:pic>
      <p:pic>
        <p:nvPicPr>
          <p:cNvPr id="25" name="Graphic 24" descr="Monthly calendar outline">
            <a:extLst>
              <a:ext uri="{FF2B5EF4-FFF2-40B4-BE49-F238E27FC236}">
                <a16:creationId xmlns:a16="http://schemas.microsoft.com/office/drawing/2014/main" id="{FAF26318-4590-3FED-DECE-E8DCC48B0E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13815" y="2032586"/>
            <a:ext cx="1449820" cy="1449820"/>
          </a:xfrm>
          <a:prstGeom prst="rect">
            <a:avLst/>
          </a:prstGeom>
        </p:spPr>
      </p:pic>
    </p:spTree>
    <p:extLst>
      <p:ext uri="{BB962C8B-B14F-4D97-AF65-F5344CB8AC3E}">
        <p14:creationId xmlns:p14="http://schemas.microsoft.com/office/powerpoint/2010/main" val="474180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DWB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WBL" id="{B17F8F6E-8889-4E8E-8993-802CD712D986}" vid="{5DFCE4A4-1465-4855-9AEB-8C43899044F9}"/>
    </a:ext>
  </a:extLst>
</a:theme>
</file>

<file path=ppt/theme/theme3.xml><?xml version="1.0" encoding="utf-8"?>
<a:theme xmlns:a="http://schemas.openxmlformats.org/drawingml/2006/main" name="ODWBL">
  <a:themeElements>
    <a:clrScheme name="Custom 2">
      <a:dk1>
        <a:srgbClr val="121E41"/>
      </a:dk1>
      <a:lt1>
        <a:sysClr val="window" lastClr="FFFFFF"/>
      </a:lt1>
      <a:dk2>
        <a:srgbClr val="44546A"/>
      </a:dk2>
      <a:lt2>
        <a:srgbClr val="E7E6E6"/>
      </a:lt2>
      <a:accent1>
        <a:srgbClr val="121E41"/>
      </a:accent1>
      <a:accent2>
        <a:srgbClr val="121E4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WBL" id="{B17F8F6E-8889-4E8E-8993-802CD712D986}" vid="{5DFCE4A4-1465-4855-9AEB-8C43899044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hattoReview xmlns="0b024b4d-7852-49a9-b923-6544834b12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67A777A3378443981448C143CDBDDD" ma:contentTypeVersion="10" ma:contentTypeDescription="Create a new document." ma:contentTypeScope="" ma:versionID="e88396c3168efae2c4482857790207a7">
  <xsd:schema xmlns:xsd="http://www.w3.org/2001/XMLSchema" xmlns:xs="http://www.w3.org/2001/XMLSchema" xmlns:p="http://schemas.microsoft.com/office/2006/metadata/properties" xmlns:ns2="0b024b4d-7852-49a9-b923-6544834b12bf" xmlns:ns3="4ce0ff15-fe2d-4fce-a83e-8d6e0fcf5908" targetNamespace="http://schemas.microsoft.com/office/2006/metadata/properties" ma:root="true" ma:fieldsID="6bc83a3ecb6b26ae421527200869250a" ns2:_="" ns3:_="">
    <xsd:import namespace="0b024b4d-7852-49a9-b923-6544834b12bf"/>
    <xsd:import namespace="4ce0ff15-fe2d-4fce-a83e-8d6e0fcf59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Whatto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24b4d-7852-49a9-b923-6544834b1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WhattoReview" ma:index="17" nillable="true" ma:displayName="What to Review" ma:format="Dropdown" ma:internalName="Whatto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ce0ff15-fe2d-4fce-a83e-8d6e0fcf59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15D6E-8053-4012-963C-9C7E6F926326}">
  <ds:schemaRefs>
    <ds:schemaRef ds:uri="http://purl.org/dc/elements/1.1/"/>
    <ds:schemaRef ds:uri="http://schemas.microsoft.com/office/infopath/2007/PartnerControls"/>
    <ds:schemaRef ds:uri="http://schemas.microsoft.com/office/2006/documentManagement/types"/>
    <ds:schemaRef ds:uri="0b024b4d-7852-49a9-b923-6544834b12bf"/>
    <ds:schemaRef ds:uri="http://schemas.openxmlformats.org/package/2006/metadata/core-properties"/>
    <ds:schemaRef ds:uri="http://purl.org/dc/dcmitype/"/>
    <ds:schemaRef ds:uri="http://purl.org/dc/terms/"/>
    <ds:schemaRef ds:uri="4ce0ff15-fe2d-4fce-a83e-8d6e0fcf590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267A42-4C6A-423F-99B0-CEE300F85759}">
  <ds:schemaRefs>
    <ds:schemaRef ds:uri="http://schemas.microsoft.com/sharepoint/v3/contenttype/forms"/>
  </ds:schemaRefs>
</ds:datastoreItem>
</file>

<file path=customXml/itemProps3.xml><?xml version="1.0" encoding="utf-8"?>
<ds:datastoreItem xmlns:ds="http://schemas.openxmlformats.org/officeDocument/2006/customXml" ds:itemID="{3983DA57-32B2-4AD0-A2BD-CC032A31B349}">
  <ds:schemaRefs>
    <ds:schemaRef ds:uri="0b024b4d-7852-49a9-b923-6544834b12bf"/>
    <ds:schemaRef ds:uri="4ce0ff15-fe2d-4fce-a83e-8d6e0fcf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1845</TotalTime>
  <Words>1212</Words>
  <Application>Microsoft Office PowerPoint</Application>
  <PresentationFormat>Widescreen</PresentationFormat>
  <Paragraphs>114</Paragraphs>
  <Slides>13</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Advent Pro</vt:lpstr>
      <vt:lpstr>Arial</vt:lpstr>
      <vt:lpstr>Calibri</vt:lpstr>
      <vt:lpstr>DINOT</vt:lpstr>
      <vt:lpstr>DINOT-Black</vt:lpstr>
      <vt:lpstr>DINOT-Medium</vt:lpstr>
      <vt:lpstr>Rambla</vt:lpstr>
      <vt:lpstr>Tahoma</vt:lpstr>
      <vt:lpstr>Office Theme</vt:lpstr>
      <vt:lpstr>ODWBL</vt:lpstr>
      <vt:lpstr>ODWBL</vt:lpstr>
      <vt:lpstr>Outcomes-Driven  Work-Based Learning Approach: How Advisory Board Members can Help</vt:lpstr>
      <vt:lpstr>PowerPoint Presentation</vt:lpstr>
      <vt:lpstr>PowerPoint Presentation</vt:lpstr>
      <vt:lpstr>  </vt:lpstr>
      <vt:lpstr>PowerPoint Presentation</vt:lpstr>
      <vt:lpstr>PowerPoint Presentation</vt:lpstr>
      <vt:lpstr>  </vt:lpstr>
      <vt:lpstr>  </vt:lpstr>
      <vt:lpstr>PowerPoint Presentation</vt:lpstr>
      <vt:lpstr>PowerPoint Presentation</vt:lpstr>
      <vt:lpstr>PowerPoint Presentation</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Bokuniewicz</dc:creator>
  <cp:lastModifiedBy>Stephanie Lapera</cp:lastModifiedBy>
  <cp:revision>14</cp:revision>
  <dcterms:created xsi:type="dcterms:W3CDTF">2022-08-24T19:46:15Z</dcterms:created>
  <dcterms:modified xsi:type="dcterms:W3CDTF">2024-02-07T21:52:42Z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0x010100A067A777A3378443981448C143CDBDDD</vt:lpwstr>
  </property>
</Properties>
</file>