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 id="2147483698" r:id="rId5"/>
  </p:sldMasterIdLst>
  <p:notesMasterIdLst>
    <p:notesMasterId r:id="rId21"/>
  </p:notesMasterIdLst>
  <p:handoutMasterIdLst>
    <p:handoutMasterId r:id="rId22"/>
  </p:handoutMasterIdLst>
  <p:sldIdLst>
    <p:sldId id="259" r:id="rId6"/>
    <p:sldId id="294" r:id="rId7"/>
    <p:sldId id="349" r:id="rId8"/>
    <p:sldId id="348" r:id="rId9"/>
    <p:sldId id="338" r:id="rId10"/>
    <p:sldId id="350" r:id="rId11"/>
    <p:sldId id="351" r:id="rId12"/>
    <p:sldId id="352" r:id="rId13"/>
    <p:sldId id="353" r:id="rId14"/>
    <p:sldId id="354" r:id="rId15"/>
    <p:sldId id="356" r:id="rId16"/>
    <p:sldId id="305" r:id="rId17"/>
    <p:sldId id="355" r:id="rId18"/>
    <p:sldId id="313" r:id="rId19"/>
    <p:sldId id="26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 userDrawn="1">
          <p15:clr>
            <a:srgbClr val="A4A3A4"/>
          </p15:clr>
        </p15:guide>
        <p15:guide id="2" pos="3840" userDrawn="1">
          <p15:clr>
            <a:srgbClr val="A4A3A4"/>
          </p15:clr>
        </p15:guide>
        <p15:guide id="3" orient="horz" pos="4080" userDrawn="1">
          <p15:clr>
            <a:srgbClr val="A4A3A4"/>
          </p15:clr>
        </p15:guide>
        <p15:guide id="5" pos="216" userDrawn="1">
          <p15:clr>
            <a:srgbClr val="A4A3A4"/>
          </p15:clr>
        </p15:guide>
        <p15:guide id="6" pos="7464" userDrawn="1">
          <p15:clr>
            <a:srgbClr val="A4A3A4"/>
          </p15:clr>
        </p15:guide>
        <p15:guide id="7" orient="horz" pos="386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01FA31-E1C2-5965-472C-2111FB50F5D0}" name="Keisha Taylor" initials="KT" userId="S::ktaylor@naf.org::92d927ec-c374-4f71-bb3f-73ad2c665e75" providerId="AD"/>
  <p188:author id="{6A31164B-6CB7-6268-AC6F-BC05221DD664}" name="James Cole" initials="JC" userId="S::jcole@naf.org::32a4e380-40ae-4770-a3de-7b02e3ac1135" providerId="AD"/>
  <p188:author id="{A432EF67-1EF8-8E09-FA33-F2DCD386921A}" name="Sarina Mathai" initials="SM" userId="f9e1555b1ebdc5a3" providerId="Windows Live"/>
  <p188:author id="{90BA5B69-5CEA-5F6C-0E5B-B74CD8E9EF7D}" name="Sarina Mathai" initials="SM" userId="S::smathai@naf.org::ae4d7b38-d389-4c2c-a218-aa515fd6bafb" providerId="AD"/>
  <p188:author id="{B923196F-DD53-AA20-5816-6A3D0625CA17}" name="Cari Caballero" initials="CC" userId="S::CCaballero@naf.org::405b8da8-c6c6-455c-bbe5-1623c4d68db6" providerId="AD"/>
  <p188:author id="{8E92B775-7743-EDF0-6803-1E65F8391A35}" name="Guest User" initials="GU" userId="S::urn:spo:anon#b7df3bb2275fe85e96020c4e67374a75b57da83142f34ee8afe205aa550d6a6a::" providerId="AD"/>
  <p188:author id="{01DB2179-920F-771A-3F87-F07BF51B2780}" name="James Cole" initials="JC" userId="James Cole" providerId="None"/>
  <p188:author id="{2FA56694-B5EB-63FC-7243-30668FF58431}" name="Susan Climan" initials="SC" userId="S::scliman@naf.org::11bbcdc2-50ed-4f6d-be02-7c55be0d8cb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6065F"/>
    <a:srgbClr val="00CC00"/>
    <a:srgbClr val="FFFFFF"/>
    <a:srgbClr val="929597"/>
    <a:srgbClr val="929497"/>
    <a:srgbClr val="F1F2F2"/>
    <a:srgbClr val="EBEA70"/>
    <a:srgbClr val="7AB800"/>
    <a:srgbClr val="0055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4AED4B-A12F-4470-B43E-2596E57EE9B8}" v="24" dt="2025-03-12T19:40:26.3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276" y="84"/>
      </p:cViewPr>
      <p:guideLst>
        <p:guide orient="horz" pos="216"/>
        <p:guide pos="3840"/>
        <p:guide orient="horz" pos="4080"/>
        <p:guide pos="216"/>
        <p:guide pos="7464"/>
        <p:guide orient="horz" pos="386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Climan" userId="11bbcdc2-50ed-4f6d-be02-7c55be0d8cb3" providerId="ADAL" clId="{FB208092-4806-4A99-B720-10120CE59CBD}"/>
    <pc:docChg chg="undo custSel addSld delSld modSld sldOrd">
      <pc:chgData name="Susan Climan" userId="11bbcdc2-50ed-4f6d-be02-7c55be0d8cb3" providerId="ADAL" clId="{FB208092-4806-4A99-B720-10120CE59CBD}" dt="2024-03-19T15:02:23.489" v="1396" actId="20577"/>
      <pc:docMkLst>
        <pc:docMk/>
      </pc:docMkLst>
      <pc:sldChg chg="addSp delSp modSp mod">
        <pc:chgData name="Susan Climan" userId="11bbcdc2-50ed-4f6d-be02-7c55be0d8cb3" providerId="ADAL" clId="{FB208092-4806-4A99-B720-10120CE59CBD}" dt="2024-03-12T13:59:40.828" v="28" actId="26606"/>
        <pc:sldMkLst>
          <pc:docMk/>
          <pc:sldMk cId="717186687" sldId="259"/>
        </pc:sldMkLst>
      </pc:sldChg>
      <pc:sldChg chg="modSp del mod">
        <pc:chgData name="Susan Climan" userId="11bbcdc2-50ed-4f6d-be02-7c55be0d8cb3" providerId="ADAL" clId="{FB208092-4806-4A99-B720-10120CE59CBD}" dt="2024-03-12T17:41:39.912" v="258" actId="2696"/>
        <pc:sldMkLst>
          <pc:docMk/>
          <pc:sldMk cId="0" sldId="277"/>
        </pc:sldMkLst>
      </pc:sldChg>
      <pc:sldChg chg="modSp del mod">
        <pc:chgData name="Susan Climan" userId="11bbcdc2-50ed-4f6d-be02-7c55be0d8cb3" providerId="ADAL" clId="{FB208092-4806-4A99-B720-10120CE59CBD}" dt="2024-03-12T18:00:15.844" v="1046" actId="2696"/>
        <pc:sldMkLst>
          <pc:docMk/>
          <pc:sldMk cId="1519380805" sldId="281"/>
        </pc:sldMkLst>
      </pc:sldChg>
      <pc:sldChg chg="modSp add mod">
        <pc:chgData name="Susan Climan" userId="11bbcdc2-50ed-4f6d-be02-7c55be0d8cb3" providerId="ADAL" clId="{FB208092-4806-4A99-B720-10120CE59CBD}" dt="2024-03-19T14:42:10.230" v="1175" actId="20577"/>
        <pc:sldMkLst>
          <pc:docMk/>
          <pc:sldMk cId="409021590" sldId="294"/>
        </pc:sldMkLst>
      </pc:sldChg>
      <pc:sldChg chg="del">
        <pc:chgData name="Susan Climan" userId="11bbcdc2-50ed-4f6d-be02-7c55be0d8cb3" providerId="ADAL" clId="{FB208092-4806-4A99-B720-10120CE59CBD}" dt="2024-03-12T17:56:48.124" v="884" actId="2696"/>
        <pc:sldMkLst>
          <pc:docMk/>
          <pc:sldMk cId="726373000" sldId="330"/>
        </pc:sldMkLst>
      </pc:sldChg>
      <pc:sldChg chg="del">
        <pc:chgData name="Susan Climan" userId="11bbcdc2-50ed-4f6d-be02-7c55be0d8cb3" providerId="ADAL" clId="{FB208092-4806-4A99-B720-10120CE59CBD}" dt="2024-03-12T17:48:45.384" v="579" actId="2696"/>
        <pc:sldMkLst>
          <pc:docMk/>
          <pc:sldMk cId="2969911040" sldId="334"/>
        </pc:sldMkLst>
      </pc:sldChg>
      <pc:sldChg chg="modSp del mod">
        <pc:chgData name="Susan Climan" userId="11bbcdc2-50ed-4f6d-be02-7c55be0d8cb3" providerId="ADAL" clId="{FB208092-4806-4A99-B720-10120CE59CBD}" dt="2024-03-12T17:39:54.564" v="197" actId="2696"/>
        <pc:sldMkLst>
          <pc:docMk/>
          <pc:sldMk cId="3537159415" sldId="341"/>
        </pc:sldMkLst>
      </pc:sldChg>
      <pc:sldChg chg="del">
        <pc:chgData name="Susan Climan" userId="11bbcdc2-50ed-4f6d-be02-7c55be0d8cb3" providerId="ADAL" clId="{FB208092-4806-4A99-B720-10120CE59CBD}" dt="2024-03-12T17:55:37.430" v="836" actId="2696"/>
        <pc:sldMkLst>
          <pc:docMk/>
          <pc:sldMk cId="4126579289" sldId="345"/>
        </pc:sldMkLst>
      </pc:sldChg>
      <pc:sldChg chg="del">
        <pc:chgData name="Susan Climan" userId="11bbcdc2-50ed-4f6d-be02-7c55be0d8cb3" providerId="ADAL" clId="{FB208092-4806-4A99-B720-10120CE59CBD}" dt="2024-03-12T17:54:34.464" v="795" actId="2696"/>
        <pc:sldMkLst>
          <pc:docMk/>
          <pc:sldMk cId="4074501361" sldId="346"/>
        </pc:sldMkLst>
      </pc:sldChg>
      <pc:sldChg chg="del">
        <pc:chgData name="Susan Climan" userId="11bbcdc2-50ed-4f6d-be02-7c55be0d8cb3" providerId="ADAL" clId="{FB208092-4806-4A99-B720-10120CE59CBD}" dt="2024-03-12T17:51:04.754" v="634" actId="2696"/>
        <pc:sldMkLst>
          <pc:docMk/>
          <pc:sldMk cId="540219746" sldId="347"/>
        </pc:sldMkLst>
      </pc:sldChg>
      <pc:sldChg chg="addSp delSp modSp add mod">
        <pc:chgData name="Susan Climan" userId="11bbcdc2-50ed-4f6d-be02-7c55be0d8cb3" providerId="ADAL" clId="{FB208092-4806-4A99-B720-10120CE59CBD}" dt="2024-03-12T17:46:17.073" v="470" actId="1076"/>
        <pc:sldMkLst>
          <pc:docMk/>
          <pc:sldMk cId="2443439759" sldId="348"/>
        </pc:sldMkLst>
      </pc:sldChg>
      <pc:sldChg chg="add ord">
        <pc:chgData name="Susan Climan" userId="11bbcdc2-50ed-4f6d-be02-7c55be0d8cb3" providerId="ADAL" clId="{FB208092-4806-4A99-B720-10120CE59CBD}" dt="2024-03-12T17:44:33.574" v="294"/>
        <pc:sldMkLst>
          <pc:docMk/>
          <pc:sldMk cId="3740599453" sldId="349"/>
        </pc:sldMkLst>
      </pc:sldChg>
      <pc:sldChg chg="addSp delSp modSp add mod ord">
        <pc:chgData name="Susan Climan" userId="11bbcdc2-50ed-4f6d-be02-7c55be0d8cb3" providerId="ADAL" clId="{FB208092-4806-4A99-B720-10120CE59CBD}" dt="2024-03-19T15:02:23.489" v="1396" actId="20577"/>
        <pc:sldMkLst>
          <pc:docMk/>
          <pc:sldMk cId="2593565243" sldId="350"/>
        </pc:sldMkLst>
      </pc:sldChg>
      <pc:sldChg chg="addSp delSp modSp add mod">
        <pc:chgData name="Susan Climan" userId="11bbcdc2-50ed-4f6d-be02-7c55be0d8cb3" providerId="ADAL" clId="{FB208092-4806-4A99-B720-10120CE59CBD}" dt="2024-03-12T17:50:58.737" v="633" actId="20577"/>
        <pc:sldMkLst>
          <pc:docMk/>
          <pc:sldMk cId="3822747382" sldId="351"/>
        </pc:sldMkLst>
      </pc:sldChg>
      <pc:sldChg chg="addSp delSp modSp add mod">
        <pc:chgData name="Susan Climan" userId="11bbcdc2-50ed-4f6d-be02-7c55be0d8cb3" providerId="ADAL" clId="{FB208092-4806-4A99-B720-10120CE59CBD}" dt="2024-03-19T14:46:51.725" v="1182" actId="20577"/>
        <pc:sldMkLst>
          <pc:docMk/>
          <pc:sldMk cId="2526092176" sldId="352"/>
        </pc:sldMkLst>
      </pc:sldChg>
      <pc:sldChg chg="addSp delSp modSp add mod">
        <pc:chgData name="Susan Climan" userId="11bbcdc2-50ed-4f6d-be02-7c55be0d8cb3" providerId="ADAL" clId="{FB208092-4806-4A99-B720-10120CE59CBD}" dt="2024-03-12T17:55:32.463" v="835" actId="20577"/>
        <pc:sldMkLst>
          <pc:docMk/>
          <pc:sldMk cId="1662450670" sldId="353"/>
        </pc:sldMkLst>
      </pc:sldChg>
      <pc:sldChg chg="addSp delSp modSp add mod ord">
        <pc:chgData name="Susan Climan" userId="11bbcdc2-50ed-4f6d-be02-7c55be0d8cb3" providerId="ADAL" clId="{FB208092-4806-4A99-B720-10120CE59CBD}" dt="2024-03-12T17:59:01.020" v="985" actId="20577"/>
        <pc:sldMkLst>
          <pc:docMk/>
          <pc:sldMk cId="168304628" sldId="354"/>
        </pc:sldMkLst>
      </pc:sldChg>
      <pc:sldChg chg="addSp delSp modSp add mod ord">
        <pc:chgData name="Susan Climan" userId="11bbcdc2-50ed-4f6d-be02-7c55be0d8cb3" providerId="ADAL" clId="{FB208092-4806-4A99-B720-10120CE59CBD}" dt="2024-03-19T14:57:10.739" v="1387" actId="20577"/>
        <pc:sldMkLst>
          <pc:docMk/>
          <pc:sldMk cId="769272396" sldId="355"/>
        </pc:sldMkLst>
      </pc:sldChg>
      <pc:sldMasterChg chg="delSldLayout">
        <pc:chgData name="Susan Climan" userId="11bbcdc2-50ed-4f6d-be02-7c55be0d8cb3" providerId="ADAL" clId="{FB208092-4806-4A99-B720-10120CE59CBD}" dt="2024-03-12T18:00:15.844" v="1046" actId="2696"/>
        <pc:sldMasterMkLst>
          <pc:docMk/>
          <pc:sldMasterMk cId="1491814429" sldId="2147483685"/>
        </pc:sldMasterMkLst>
        <pc:sldLayoutChg chg="del">
          <pc:chgData name="Susan Climan" userId="11bbcdc2-50ed-4f6d-be02-7c55be0d8cb3" providerId="ADAL" clId="{FB208092-4806-4A99-B720-10120CE59CBD}" dt="2024-03-12T18:00:15.844" v="1046" actId="2696"/>
          <pc:sldLayoutMkLst>
            <pc:docMk/>
            <pc:sldMasterMk cId="1491814429" sldId="2147483685"/>
            <pc:sldLayoutMk cId="1873514735" sldId="2147483697"/>
          </pc:sldLayoutMkLst>
        </pc:sldLayoutChg>
      </pc:sldMasterChg>
    </pc:docChg>
  </pc:docChgLst>
  <pc:docChgLst>
    <pc:chgData name="Susan Climan" userId="11bbcdc2-50ed-4f6d-be02-7c55be0d8cb3" providerId="ADAL" clId="{E6DA5423-CAA5-47BF-B767-5DE61EA7526C}"/>
    <pc:docChg chg="undo custSel addSld delSld modSld sldOrd">
      <pc:chgData name="Susan Climan" userId="11bbcdc2-50ed-4f6d-be02-7c55be0d8cb3" providerId="ADAL" clId="{E6DA5423-CAA5-47BF-B767-5DE61EA7526C}" dt="2023-09-20T13:24:27.999" v="1959" actId="3626"/>
      <pc:docMkLst>
        <pc:docMk/>
      </pc:docMkLst>
      <pc:sldChg chg="modSp mod ord delCm modCm">
        <pc:chgData name="Susan Climan" userId="11bbcdc2-50ed-4f6d-be02-7c55be0d8cb3" providerId="ADAL" clId="{E6DA5423-CAA5-47BF-B767-5DE61EA7526C}" dt="2023-09-20T13:12:43.101" v="1958"/>
        <pc:sldMkLst>
          <pc:docMk/>
          <pc:sldMk cId="0" sldId="277"/>
        </pc:sldMkLst>
        <pc:extLst>
          <p:ext xmlns:p="http://schemas.openxmlformats.org/presentationml/2006/main" uri="{D6D511B9-2390-475A-947B-AFAB55BFBCF1}">
            <pc226:cmChg xmlns:pc226="http://schemas.microsoft.com/office/powerpoint/2022/06/main/command" chg="del mod">
              <pc226:chgData name="Susan Climan" userId="11bbcdc2-50ed-4f6d-be02-7c55be0d8cb3" providerId="ADAL" clId="{E6DA5423-CAA5-47BF-B767-5DE61EA7526C}" dt="2023-09-20T13:12:43.101" v="1958"/>
              <pc2:cmMkLst xmlns:pc2="http://schemas.microsoft.com/office/powerpoint/2019/9/main/command">
                <pc:docMk/>
                <pc:sldMk cId="0" sldId="277"/>
                <pc2:cmMk id="{FADEB8FD-D475-4191-8343-84EA659C3FFC}"/>
              </pc2:cmMkLst>
            </pc226:cmChg>
          </p:ext>
        </pc:extLst>
      </pc:sldChg>
      <pc:sldChg chg="del">
        <pc:chgData name="Susan Climan" userId="11bbcdc2-50ed-4f6d-be02-7c55be0d8cb3" providerId="ADAL" clId="{E6DA5423-CAA5-47BF-B767-5DE61EA7526C}" dt="2023-09-18T15:02:57.563" v="246" actId="2696"/>
        <pc:sldMkLst>
          <pc:docMk/>
          <pc:sldMk cId="0" sldId="278"/>
        </pc:sldMkLst>
      </pc:sldChg>
      <pc:sldChg chg="addSp modSp mod">
        <pc:chgData name="Susan Climan" userId="11bbcdc2-50ed-4f6d-be02-7c55be0d8cb3" providerId="ADAL" clId="{E6DA5423-CAA5-47BF-B767-5DE61EA7526C}" dt="2023-09-20T13:24:27.999" v="1959" actId="3626"/>
        <pc:sldMkLst>
          <pc:docMk/>
          <pc:sldMk cId="1519380805" sldId="281"/>
        </pc:sldMkLst>
      </pc:sldChg>
      <pc:sldChg chg="modSp mod">
        <pc:chgData name="Susan Climan" userId="11bbcdc2-50ed-4f6d-be02-7c55be0d8cb3" providerId="ADAL" clId="{E6DA5423-CAA5-47BF-B767-5DE61EA7526C}" dt="2023-09-18T15:06:15.791" v="328" actId="20577"/>
        <pc:sldMkLst>
          <pc:docMk/>
          <pc:sldMk cId="2767878547" sldId="305"/>
        </pc:sldMkLst>
      </pc:sldChg>
      <pc:sldChg chg="modSp mod">
        <pc:chgData name="Susan Climan" userId="11bbcdc2-50ed-4f6d-be02-7c55be0d8cb3" providerId="ADAL" clId="{E6DA5423-CAA5-47BF-B767-5DE61EA7526C}" dt="2023-09-18T15:57:18.796" v="1878" actId="20577"/>
        <pc:sldMkLst>
          <pc:docMk/>
          <pc:sldMk cId="69302426" sldId="313"/>
        </pc:sldMkLst>
      </pc:sldChg>
      <pc:sldChg chg="del">
        <pc:chgData name="Susan Climan" userId="11bbcdc2-50ed-4f6d-be02-7c55be0d8cb3" providerId="ADAL" clId="{E6DA5423-CAA5-47BF-B767-5DE61EA7526C}" dt="2023-09-18T15:02:57.563" v="246" actId="2696"/>
        <pc:sldMkLst>
          <pc:docMk/>
          <pc:sldMk cId="2787205894" sldId="319"/>
        </pc:sldMkLst>
      </pc:sldChg>
      <pc:sldChg chg="del">
        <pc:chgData name="Susan Climan" userId="11bbcdc2-50ed-4f6d-be02-7c55be0d8cb3" providerId="ADAL" clId="{E6DA5423-CAA5-47BF-B767-5DE61EA7526C}" dt="2023-09-18T15:02:57.563" v="246" actId="2696"/>
        <pc:sldMkLst>
          <pc:docMk/>
          <pc:sldMk cId="3498990966" sldId="320"/>
        </pc:sldMkLst>
      </pc:sldChg>
      <pc:sldChg chg="modSp mod ord">
        <pc:chgData name="Susan Climan" userId="11bbcdc2-50ed-4f6d-be02-7c55be0d8cb3" providerId="ADAL" clId="{E6DA5423-CAA5-47BF-B767-5DE61EA7526C}" dt="2023-09-19T14:05:53.467" v="1953" actId="20577"/>
        <pc:sldMkLst>
          <pc:docMk/>
          <pc:sldMk cId="726373000" sldId="330"/>
        </pc:sldMkLst>
      </pc:sldChg>
      <pc:sldChg chg="modSp mod ord">
        <pc:chgData name="Susan Climan" userId="11bbcdc2-50ed-4f6d-be02-7c55be0d8cb3" providerId="ADAL" clId="{E6DA5423-CAA5-47BF-B767-5DE61EA7526C}" dt="2023-09-18T15:03:37.554" v="248" actId="20577"/>
        <pc:sldMkLst>
          <pc:docMk/>
          <pc:sldMk cId="2969911040" sldId="334"/>
        </pc:sldMkLst>
      </pc:sldChg>
      <pc:sldChg chg="modSp mod ord">
        <pc:chgData name="Susan Climan" userId="11bbcdc2-50ed-4f6d-be02-7c55be0d8cb3" providerId="ADAL" clId="{E6DA5423-CAA5-47BF-B767-5DE61EA7526C}" dt="2023-09-19T14:04:02.024" v="1931" actId="20577"/>
        <pc:sldMkLst>
          <pc:docMk/>
          <pc:sldMk cId="2100663039" sldId="338"/>
        </pc:sldMkLst>
      </pc:sldChg>
      <pc:sldChg chg="modSp mod ord delCm modCm">
        <pc:chgData name="Susan Climan" userId="11bbcdc2-50ed-4f6d-be02-7c55be0d8cb3" providerId="ADAL" clId="{E6DA5423-CAA5-47BF-B767-5DE61EA7526C}" dt="2023-09-20T13:12:38.541" v="1956"/>
        <pc:sldMkLst>
          <pc:docMk/>
          <pc:sldMk cId="3537159415" sldId="341"/>
        </pc:sldMkLst>
        <pc:extLst>
          <p:ext xmlns:p="http://schemas.openxmlformats.org/presentationml/2006/main" uri="{D6D511B9-2390-475A-947B-AFAB55BFBCF1}">
            <pc226:cmChg xmlns:pc226="http://schemas.microsoft.com/office/powerpoint/2022/06/main/command" chg="del mod">
              <pc226:chgData name="Susan Climan" userId="11bbcdc2-50ed-4f6d-be02-7c55be0d8cb3" providerId="ADAL" clId="{E6DA5423-CAA5-47BF-B767-5DE61EA7526C}" dt="2023-09-20T13:12:38.541" v="1956"/>
              <pc2:cmMkLst xmlns:pc2="http://schemas.microsoft.com/office/powerpoint/2019/9/main/command">
                <pc:docMk/>
                <pc:sldMk cId="3537159415" sldId="341"/>
                <pc2:cmMk id="{58224898-3A07-4FE6-9A41-46F350429D5A}"/>
              </pc2:cmMkLst>
            </pc226:cmChg>
          </p:ext>
        </pc:extLst>
      </pc:sldChg>
      <pc:sldChg chg="del">
        <pc:chgData name="Susan Climan" userId="11bbcdc2-50ed-4f6d-be02-7c55be0d8cb3" providerId="ADAL" clId="{E6DA5423-CAA5-47BF-B767-5DE61EA7526C}" dt="2023-09-18T15:53:46.208" v="1829" actId="2696"/>
        <pc:sldMkLst>
          <pc:docMk/>
          <pc:sldMk cId="2868310550" sldId="343"/>
        </pc:sldMkLst>
      </pc:sldChg>
      <pc:sldChg chg="del">
        <pc:chgData name="Susan Climan" userId="11bbcdc2-50ed-4f6d-be02-7c55be0d8cb3" providerId="ADAL" clId="{E6DA5423-CAA5-47BF-B767-5DE61EA7526C}" dt="2023-09-18T15:53:46.208" v="1829" actId="2696"/>
        <pc:sldMkLst>
          <pc:docMk/>
          <pc:sldMk cId="3927477265" sldId="344"/>
        </pc:sldMkLst>
      </pc:sldChg>
      <pc:sldChg chg="delSp modSp mod ord">
        <pc:chgData name="Susan Climan" userId="11bbcdc2-50ed-4f6d-be02-7c55be0d8cb3" providerId="ADAL" clId="{E6DA5423-CAA5-47BF-B767-5DE61EA7526C}" dt="2023-09-19T14:05:38.781" v="1950" actId="14100"/>
        <pc:sldMkLst>
          <pc:docMk/>
          <pc:sldMk cId="4126579289" sldId="345"/>
        </pc:sldMkLst>
      </pc:sldChg>
      <pc:sldChg chg="modSp mod ord">
        <pc:chgData name="Susan Climan" userId="11bbcdc2-50ed-4f6d-be02-7c55be0d8cb3" providerId="ADAL" clId="{E6DA5423-CAA5-47BF-B767-5DE61EA7526C}" dt="2023-09-19T14:05:21.166" v="1946" actId="20577"/>
        <pc:sldMkLst>
          <pc:docMk/>
          <pc:sldMk cId="4074501361" sldId="346"/>
        </pc:sldMkLst>
      </pc:sldChg>
      <pc:sldChg chg="modSp add mod">
        <pc:chgData name="Susan Climan" userId="11bbcdc2-50ed-4f6d-be02-7c55be0d8cb3" providerId="ADAL" clId="{E6DA5423-CAA5-47BF-B767-5DE61EA7526C}" dt="2023-09-18T15:22:59.339" v="797" actId="20577"/>
        <pc:sldMkLst>
          <pc:docMk/>
          <pc:sldMk cId="540219746" sldId="347"/>
        </pc:sldMkLst>
      </pc:sldChg>
      <pc:sldChg chg="modSp add del mod">
        <pc:chgData name="Susan Climan" userId="11bbcdc2-50ed-4f6d-be02-7c55be0d8cb3" providerId="ADAL" clId="{E6DA5423-CAA5-47BF-B767-5DE61EA7526C}" dt="2023-09-18T15:36:48.340" v="1823" actId="2696"/>
        <pc:sldMkLst>
          <pc:docMk/>
          <pc:sldMk cId="4195767698" sldId="348"/>
        </pc:sldMkLst>
      </pc:sldChg>
    </pc:docChg>
  </pc:docChgLst>
  <pc:docChgLst>
    <pc:chgData name="Susan Climan" userId="11bbcdc2-50ed-4f6d-be02-7c55be0d8cb3" providerId="ADAL" clId="{4D4AED4B-A12F-4470-B43E-2596E57EE9B8}"/>
    <pc:docChg chg="undo custSel addSld modSld sldOrd">
      <pc:chgData name="Susan Climan" userId="11bbcdc2-50ed-4f6d-be02-7c55be0d8cb3" providerId="ADAL" clId="{4D4AED4B-A12F-4470-B43E-2596E57EE9B8}" dt="2025-03-24T13:19:02.793" v="384" actId="20577"/>
      <pc:docMkLst>
        <pc:docMk/>
      </pc:docMkLst>
      <pc:sldChg chg="modSp mod">
        <pc:chgData name="Susan Climan" userId="11bbcdc2-50ed-4f6d-be02-7c55be0d8cb3" providerId="ADAL" clId="{4D4AED4B-A12F-4470-B43E-2596E57EE9B8}" dt="2025-03-12T19:34:01.280" v="0" actId="20577"/>
        <pc:sldMkLst>
          <pc:docMk/>
          <pc:sldMk cId="717186687" sldId="259"/>
        </pc:sldMkLst>
        <pc:spChg chg="mod">
          <ac:chgData name="Susan Climan" userId="11bbcdc2-50ed-4f6d-be02-7c55be0d8cb3" providerId="ADAL" clId="{4D4AED4B-A12F-4470-B43E-2596E57EE9B8}" dt="2025-03-12T19:34:01.280" v="0" actId="20577"/>
          <ac:spMkLst>
            <pc:docMk/>
            <pc:sldMk cId="717186687" sldId="259"/>
            <ac:spMk id="4" creationId="{D5A6B0B2-E86B-4409-842B-528878B89F03}"/>
          </ac:spMkLst>
        </pc:spChg>
      </pc:sldChg>
      <pc:sldChg chg="modSp mod">
        <pc:chgData name="Susan Climan" userId="11bbcdc2-50ed-4f6d-be02-7c55be0d8cb3" providerId="ADAL" clId="{4D4AED4B-A12F-4470-B43E-2596E57EE9B8}" dt="2025-03-12T19:34:16.185" v="2" actId="20577"/>
        <pc:sldMkLst>
          <pc:docMk/>
          <pc:sldMk cId="409021590" sldId="294"/>
        </pc:sldMkLst>
        <pc:spChg chg="mod">
          <ac:chgData name="Susan Climan" userId="11bbcdc2-50ed-4f6d-be02-7c55be0d8cb3" providerId="ADAL" clId="{4D4AED4B-A12F-4470-B43E-2596E57EE9B8}" dt="2025-03-12T19:34:16.185" v="2" actId="20577"/>
          <ac:spMkLst>
            <pc:docMk/>
            <pc:sldMk cId="409021590" sldId="294"/>
            <ac:spMk id="7" creationId="{DE005717-F8C4-694E-A279-D178F992D1B3}"/>
          </ac:spMkLst>
        </pc:spChg>
      </pc:sldChg>
      <pc:sldChg chg="modSp mod">
        <pc:chgData name="Susan Climan" userId="11bbcdc2-50ed-4f6d-be02-7c55be0d8cb3" providerId="ADAL" clId="{4D4AED4B-A12F-4470-B43E-2596E57EE9B8}" dt="2025-03-24T13:19:02.793" v="384" actId="20577"/>
        <pc:sldMkLst>
          <pc:docMk/>
          <pc:sldMk cId="2526092176" sldId="352"/>
        </pc:sldMkLst>
        <pc:spChg chg="mod">
          <ac:chgData name="Susan Climan" userId="11bbcdc2-50ed-4f6d-be02-7c55be0d8cb3" providerId="ADAL" clId="{4D4AED4B-A12F-4470-B43E-2596E57EE9B8}" dt="2025-03-24T13:19:02.793" v="384" actId="20577"/>
          <ac:spMkLst>
            <pc:docMk/>
            <pc:sldMk cId="2526092176" sldId="352"/>
            <ac:spMk id="2" creationId="{BE00AD20-52CE-61E4-483C-1DE1D2D276FA}"/>
          </ac:spMkLst>
        </pc:spChg>
      </pc:sldChg>
      <pc:sldChg chg="modSp mod">
        <pc:chgData name="Susan Climan" userId="11bbcdc2-50ed-4f6d-be02-7c55be0d8cb3" providerId="ADAL" clId="{4D4AED4B-A12F-4470-B43E-2596E57EE9B8}" dt="2025-03-12T19:35:17.170" v="25" actId="20577"/>
        <pc:sldMkLst>
          <pc:docMk/>
          <pc:sldMk cId="168304628" sldId="354"/>
        </pc:sldMkLst>
        <pc:spChg chg="mod">
          <ac:chgData name="Susan Climan" userId="11bbcdc2-50ed-4f6d-be02-7c55be0d8cb3" providerId="ADAL" clId="{4D4AED4B-A12F-4470-B43E-2596E57EE9B8}" dt="2025-03-12T19:35:17.170" v="25" actId="20577"/>
          <ac:spMkLst>
            <pc:docMk/>
            <pc:sldMk cId="168304628" sldId="354"/>
            <ac:spMk id="3" creationId="{89679E9D-871D-DA85-AF7C-CD5EB53E6D0E}"/>
          </ac:spMkLst>
        </pc:spChg>
        <pc:spChg chg="mod">
          <ac:chgData name="Susan Climan" userId="11bbcdc2-50ed-4f6d-be02-7c55be0d8cb3" providerId="ADAL" clId="{4D4AED4B-A12F-4470-B43E-2596E57EE9B8}" dt="2025-03-12T19:34:47.168" v="3" actId="20577"/>
          <ac:spMkLst>
            <pc:docMk/>
            <pc:sldMk cId="168304628" sldId="354"/>
            <ac:spMk id="7" creationId="{6D3C29AC-0B07-43E8-638B-A1AEC0B9F3DE}"/>
          </ac:spMkLst>
        </pc:spChg>
      </pc:sldChg>
      <pc:sldChg chg="modSp mod">
        <pc:chgData name="Susan Climan" userId="11bbcdc2-50ed-4f6d-be02-7c55be0d8cb3" providerId="ADAL" clId="{4D4AED4B-A12F-4470-B43E-2596E57EE9B8}" dt="2025-03-12T19:35:34.183" v="27" actId="3626"/>
        <pc:sldMkLst>
          <pc:docMk/>
          <pc:sldMk cId="769272396" sldId="355"/>
        </pc:sldMkLst>
        <pc:spChg chg="mod">
          <ac:chgData name="Susan Climan" userId="11bbcdc2-50ed-4f6d-be02-7c55be0d8cb3" providerId="ADAL" clId="{4D4AED4B-A12F-4470-B43E-2596E57EE9B8}" dt="2025-03-12T19:35:34.183" v="27" actId="3626"/>
          <ac:spMkLst>
            <pc:docMk/>
            <pc:sldMk cId="769272396" sldId="355"/>
            <ac:spMk id="5" creationId="{D3017610-DBE3-2547-26B5-B499B0466D02}"/>
          </ac:spMkLst>
        </pc:spChg>
      </pc:sldChg>
      <pc:sldChg chg="addSp delSp modSp add mod ord">
        <pc:chgData name="Susan Climan" userId="11bbcdc2-50ed-4f6d-be02-7c55be0d8cb3" providerId="ADAL" clId="{4D4AED4B-A12F-4470-B43E-2596E57EE9B8}" dt="2025-03-12T19:44:13.613" v="382" actId="478"/>
        <pc:sldMkLst>
          <pc:docMk/>
          <pc:sldMk cId="1405731479" sldId="356"/>
        </pc:sldMkLst>
        <pc:spChg chg="mod">
          <ac:chgData name="Susan Climan" userId="11bbcdc2-50ed-4f6d-be02-7c55be0d8cb3" providerId="ADAL" clId="{4D4AED4B-A12F-4470-B43E-2596E57EE9B8}" dt="2025-03-12T19:36:33.722" v="66" actId="20577"/>
          <ac:spMkLst>
            <pc:docMk/>
            <pc:sldMk cId="1405731479" sldId="356"/>
            <ac:spMk id="4" creationId="{85FDE0C8-B53E-3B32-62AB-864BED9C0927}"/>
          </ac:spMkLst>
        </pc:spChg>
        <pc:spChg chg="mod">
          <ac:chgData name="Susan Climan" userId="11bbcdc2-50ed-4f6d-be02-7c55be0d8cb3" providerId="ADAL" clId="{4D4AED4B-A12F-4470-B43E-2596E57EE9B8}" dt="2025-03-12T19:40:08.191" v="114" actId="1076"/>
          <ac:spMkLst>
            <pc:docMk/>
            <pc:sldMk cId="1405731479" sldId="356"/>
            <ac:spMk id="7" creationId="{9AD150CB-F4E2-068B-4B85-332E9204F78B}"/>
          </ac:spMkLst>
        </pc:spChg>
        <pc:spChg chg="mod">
          <ac:chgData name="Susan Climan" userId="11bbcdc2-50ed-4f6d-be02-7c55be0d8cb3" providerId="ADAL" clId="{4D4AED4B-A12F-4470-B43E-2596E57EE9B8}" dt="2025-03-12T19:43:38.453" v="377" actId="122"/>
          <ac:spMkLst>
            <pc:docMk/>
            <pc:sldMk cId="1405731479" sldId="356"/>
            <ac:spMk id="8" creationId="{932457B4-4D51-6213-4301-F2AE71434D03}"/>
          </ac:spMkLst>
        </pc:spChg>
        <pc:spChg chg="mod">
          <ac:chgData name="Susan Climan" userId="11bbcdc2-50ed-4f6d-be02-7c55be0d8cb3" providerId="ADAL" clId="{4D4AED4B-A12F-4470-B43E-2596E57EE9B8}" dt="2025-03-12T19:43:39.270" v="378" actId="122"/>
          <ac:spMkLst>
            <pc:docMk/>
            <pc:sldMk cId="1405731479" sldId="356"/>
            <ac:spMk id="9" creationId="{3392543A-CB12-0668-508B-04F9B677F48A}"/>
          </ac:spMkLst>
        </pc:spChg>
        <pc:picChg chg="add mod">
          <ac:chgData name="Susan Climan" userId="11bbcdc2-50ed-4f6d-be02-7c55be0d8cb3" providerId="ADAL" clId="{4D4AED4B-A12F-4470-B43E-2596E57EE9B8}" dt="2025-03-12T19:40:26.332" v="121" actId="1076"/>
          <ac:picMkLst>
            <pc:docMk/>
            <pc:sldMk cId="1405731479" sldId="356"/>
            <ac:picMk id="1028" creationId="{8DA95A2B-6E05-4526-C45A-60646D636CDE}"/>
          </ac:picMkLst>
        </pc:picChg>
        <pc:picChg chg="add mod">
          <ac:chgData name="Susan Climan" userId="11bbcdc2-50ed-4f6d-be02-7c55be0d8cb3" providerId="ADAL" clId="{4D4AED4B-A12F-4470-B43E-2596E57EE9B8}" dt="2025-03-12T19:40:24.379" v="120" actId="1076"/>
          <ac:picMkLst>
            <pc:docMk/>
            <pc:sldMk cId="1405731479" sldId="356"/>
            <ac:picMk id="1030" creationId="{EAC3C809-638A-A820-0756-6718EE74E82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E7E226-91B3-29B2-B57B-23869BF68E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9D7A15A-345F-7C87-8E8B-2D25B1C115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A40D43-9C10-4ABE-B3AC-F9938BB4EE53}" type="datetimeFigureOut">
              <a:rPr lang="en-US" smtClean="0"/>
              <a:t>3/24/2025</a:t>
            </a:fld>
            <a:endParaRPr lang="en-US"/>
          </a:p>
        </p:txBody>
      </p:sp>
      <p:sp>
        <p:nvSpPr>
          <p:cNvPr id="4" name="Footer Placeholder 3">
            <a:extLst>
              <a:ext uri="{FF2B5EF4-FFF2-40B4-BE49-F238E27FC236}">
                <a16:creationId xmlns:a16="http://schemas.microsoft.com/office/drawing/2014/main" id="{9B24F2BF-7ACF-36D9-42BD-59A7241E01D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CBE82F4-E507-0E68-0711-505228EFCD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8720-64A7-4924-B988-B6BA20A9FA1D}" type="slidenum">
              <a:rPr lang="en-US" smtClean="0"/>
              <a:t>‹#›</a:t>
            </a:fld>
            <a:endParaRPr lang="en-US"/>
          </a:p>
        </p:txBody>
      </p:sp>
    </p:spTree>
    <p:extLst>
      <p:ext uri="{BB962C8B-B14F-4D97-AF65-F5344CB8AC3E}">
        <p14:creationId xmlns:p14="http://schemas.microsoft.com/office/powerpoint/2010/main" val="362051047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9C5F49-52CE-401C-A027-73C5C100A4CD}" type="datetimeFigureOut">
              <a:rPr lang="en-US" smtClean="0"/>
              <a:t>3/24/2025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528C8A-5D49-4537-999A-E01BBA526B72}" type="slidenum">
              <a:rPr lang="en-US" smtClean="0"/>
              <a:t>‹#›</a:t>
            </a:fld>
            <a:endParaRPr lang="en-US"/>
          </a:p>
        </p:txBody>
      </p:sp>
    </p:spTree>
    <p:extLst>
      <p:ext uri="{BB962C8B-B14F-4D97-AF65-F5344CB8AC3E}">
        <p14:creationId xmlns:p14="http://schemas.microsoft.com/office/powerpoint/2010/main" val="1969359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528C8A-5D49-4537-999A-E01BBA526B72}" type="slidenum">
              <a:rPr lang="en-US" smtClean="0"/>
              <a:t>1</a:t>
            </a:fld>
            <a:endParaRPr lang="en-US"/>
          </a:p>
        </p:txBody>
      </p:sp>
    </p:spTree>
    <p:extLst>
      <p:ext uri="{BB962C8B-B14F-4D97-AF65-F5344CB8AC3E}">
        <p14:creationId xmlns:p14="http://schemas.microsoft.com/office/powerpoint/2010/main" val="4221774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6BA9B-4EC3-4405-A862-658EA9AED2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1520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6640E-F78D-DB0C-80CE-E62569295B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635059-1546-E90E-A21A-098215A6B2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5768C7-E101-C259-6E52-F4976DECF89B}"/>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9D8537EF-5CDC-2E20-41EE-483F6785EE4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6BA9B-4EC3-4405-A862-658EA9AED2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7812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BADABD-1F48-4CE1-9736-52071CE97C97}"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11528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6BA9B-4EC3-4405-A862-658EA9AED2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8522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6BA9B-4EC3-4405-A862-658EA9AED2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2173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6BA9B-4EC3-4405-A862-658EA9AED2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5524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6BA9B-4EC3-4405-A862-658EA9AED2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6549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BADABD-1F48-4CE1-9736-52071CE97C97}"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44409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6BA9B-4EC3-4405-A862-658EA9AED2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7909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6BA9B-4EC3-4405-A862-658EA9AED2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6583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6BA9B-4EC3-4405-A862-658EA9AED2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9146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6BA9B-4EC3-4405-A862-658EA9AED2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1627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4098F61-49A8-4EA3-8AA0-262A679BEAC5}"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922C5-88B2-4891-9725-0D28E3E06399}" type="slidenum">
              <a:rPr lang="en-US" smtClean="0"/>
              <a:t>‹#›</a:t>
            </a:fld>
            <a:endParaRPr lang="en-US"/>
          </a:p>
        </p:txBody>
      </p:sp>
    </p:spTree>
    <p:extLst>
      <p:ext uri="{BB962C8B-B14F-4D97-AF65-F5344CB8AC3E}">
        <p14:creationId xmlns:p14="http://schemas.microsoft.com/office/powerpoint/2010/main" val="1901005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98F61-49A8-4EA3-8AA0-262A679BEAC5}"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922C5-88B2-4891-9725-0D28E3E06399}" type="slidenum">
              <a:rPr lang="en-US" smtClean="0"/>
              <a:t>‹#›</a:t>
            </a:fld>
            <a:endParaRPr lang="en-US"/>
          </a:p>
        </p:txBody>
      </p:sp>
    </p:spTree>
    <p:extLst>
      <p:ext uri="{BB962C8B-B14F-4D97-AF65-F5344CB8AC3E}">
        <p14:creationId xmlns:p14="http://schemas.microsoft.com/office/powerpoint/2010/main" val="778829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98F61-49A8-4EA3-8AA0-262A679BEAC5}"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922C5-88B2-4891-9725-0D28E3E06399}" type="slidenum">
              <a:rPr lang="en-US" smtClean="0"/>
              <a:t>‹#›</a:t>
            </a:fld>
            <a:endParaRPr lang="en-US"/>
          </a:p>
        </p:txBody>
      </p:sp>
    </p:spTree>
    <p:extLst>
      <p:ext uri="{BB962C8B-B14F-4D97-AF65-F5344CB8AC3E}">
        <p14:creationId xmlns:p14="http://schemas.microsoft.com/office/powerpoint/2010/main" val="1191986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64B9A9AE-7BD5-4670-A0B5-217D47B2396D}"/>
              </a:ext>
            </a:extLst>
          </p:cNvPr>
          <p:cNvCxnSpPr>
            <a:cxnSpLocks/>
          </p:cNvCxnSpPr>
          <p:nvPr/>
        </p:nvCxnSpPr>
        <p:spPr>
          <a:xfrm>
            <a:off x="911888" y="803867"/>
            <a:ext cx="8136490" cy="0"/>
          </a:xfrm>
          <a:prstGeom prst="line">
            <a:avLst/>
          </a:prstGeom>
          <a:ln w="25400">
            <a:solidFill>
              <a:srgbClr val="C6C8CA"/>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A45AB6D5-F9D7-4286-BE45-0222B72293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4800" y="306516"/>
            <a:ext cx="685800" cy="685800"/>
          </a:xfrm>
          <a:prstGeom prst="rect">
            <a:avLst/>
          </a:prstGeom>
        </p:spPr>
      </p:pic>
      <p:cxnSp>
        <p:nvCxnSpPr>
          <p:cNvPr id="12" name="Straight Connector 11">
            <a:extLst>
              <a:ext uri="{FF2B5EF4-FFF2-40B4-BE49-F238E27FC236}">
                <a16:creationId xmlns:a16="http://schemas.microsoft.com/office/drawing/2014/main" id="{E9121D0E-33C7-4635-8706-279D1D65A40F}"/>
              </a:ext>
            </a:extLst>
          </p:cNvPr>
          <p:cNvCxnSpPr>
            <a:cxnSpLocks/>
          </p:cNvCxnSpPr>
          <p:nvPr/>
        </p:nvCxnSpPr>
        <p:spPr>
          <a:xfrm>
            <a:off x="304800" y="6203950"/>
            <a:ext cx="10329333" cy="0"/>
          </a:xfrm>
          <a:prstGeom prst="line">
            <a:avLst/>
          </a:prstGeom>
          <a:ln w="25400">
            <a:solidFill>
              <a:srgbClr val="C6C8CA"/>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06DA8D73-0973-485B-A19A-93574026AE09}"/>
              </a:ext>
            </a:extLst>
          </p:cNvPr>
          <p:cNvSpPr>
            <a:spLocks noGrp="1"/>
          </p:cNvSpPr>
          <p:nvPr>
            <p:ph type="body" idx="1" hasCustomPrompt="1"/>
          </p:nvPr>
        </p:nvSpPr>
        <p:spPr>
          <a:xfrm>
            <a:off x="1093316" y="299510"/>
            <a:ext cx="10150790" cy="492928"/>
          </a:xfrm>
          <a:prstGeom prst="rect">
            <a:avLst/>
          </a:prstGeom>
        </p:spPr>
        <p:txBody>
          <a:bodyPr anchor="b">
            <a:normAutofit/>
          </a:bodyPr>
          <a:lstStyle>
            <a:lvl1pPr marL="0" indent="0">
              <a:buNone/>
              <a:defRPr sz="2800" b="1">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a:t>
            </a:r>
          </a:p>
        </p:txBody>
      </p:sp>
      <p:sp>
        <p:nvSpPr>
          <p:cNvPr id="16" name="Content Placeholder 3">
            <a:extLst>
              <a:ext uri="{FF2B5EF4-FFF2-40B4-BE49-F238E27FC236}">
                <a16:creationId xmlns:a16="http://schemas.microsoft.com/office/drawing/2014/main" id="{CD869A92-7210-46D7-8FD9-68C42F94489C}"/>
              </a:ext>
            </a:extLst>
          </p:cNvPr>
          <p:cNvSpPr>
            <a:spLocks noGrp="1"/>
          </p:cNvSpPr>
          <p:nvPr>
            <p:ph sz="half" idx="2"/>
          </p:nvPr>
        </p:nvSpPr>
        <p:spPr>
          <a:xfrm>
            <a:off x="1168399" y="1243707"/>
            <a:ext cx="10579101" cy="3047146"/>
          </a:xfrm>
          <a:prstGeom prst="rect">
            <a:avLst/>
          </a:prstGeom>
        </p:spPr>
        <p:txBody>
          <a:bodyPr/>
          <a:lstStyle>
            <a:lvl1pPr>
              <a:defRPr>
                <a:solidFill>
                  <a:srgbClr val="000000"/>
                </a:solidFill>
                <a:latin typeface="Tahoma" panose="020B0604030504040204" pitchFamily="34" charset="0"/>
                <a:ea typeface="Tahoma" panose="020B0604030504040204" pitchFamily="34" charset="0"/>
                <a:cs typeface="Tahoma" panose="020B0604030504040204" pitchFamily="34" charset="0"/>
              </a:defRPr>
            </a:lvl1pPr>
            <a:lvl2pPr>
              <a:defRPr>
                <a:solidFill>
                  <a:srgbClr val="000000"/>
                </a:solidFill>
                <a:latin typeface="Tahoma" panose="020B0604030504040204" pitchFamily="34" charset="0"/>
                <a:ea typeface="Tahoma" panose="020B0604030504040204" pitchFamily="34" charset="0"/>
                <a:cs typeface="Tahoma" panose="020B0604030504040204" pitchFamily="34" charset="0"/>
              </a:defRPr>
            </a:lvl2pPr>
            <a:lvl3pPr>
              <a:defRPr>
                <a:solidFill>
                  <a:srgbClr val="000000"/>
                </a:solidFill>
                <a:latin typeface="Tahoma" panose="020B0604030504040204" pitchFamily="34" charset="0"/>
                <a:ea typeface="Tahoma" panose="020B0604030504040204" pitchFamily="34" charset="0"/>
                <a:cs typeface="Tahoma" panose="020B0604030504040204" pitchFamily="34" charset="0"/>
              </a:defRPr>
            </a:lvl3pPr>
            <a:lvl4pPr>
              <a:defRPr>
                <a:solidFill>
                  <a:srgbClr val="000000"/>
                </a:solidFill>
                <a:latin typeface="Tahoma" panose="020B0604030504040204" pitchFamily="34" charset="0"/>
                <a:ea typeface="Tahoma" panose="020B0604030504040204" pitchFamily="34" charset="0"/>
                <a:cs typeface="Tahoma" panose="020B0604030504040204" pitchFamily="34" charset="0"/>
              </a:defRPr>
            </a:lvl4pPr>
            <a:lvl5pPr>
              <a:defRPr>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2DB75392-CB59-115F-6FDE-9F724350A85D}"/>
              </a:ext>
            </a:extLst>
          </p:cNvPr>
          <p:cNvPicPr>
            <a:picLocks noChangeAspect="1"/>
          </p:cNvPicPr>
          <p:nvPr/>
        </p:nvPicPr>
        <p:blipFill>
          <a:blip r:embed="rId4"/>
          <a:stretch>
            <a:fillRect/>
          </a:stretch>
        </p:blipFill>
        <p:spPr>
          <a:xfrm>
            <a:off x="10744387" y="5346640"/>
            <a:ext cx="1371719" cy="1371719"/>
          </a:xfrm>
          <a:prstGeom prst="rect">
            <a:avLst/>
          </a:prstGeom>
        </p:spPr>
      </p:pic>
      <p:pic>
        <p:nvPicPr>
          <p:cNvPr id="5" name="Picture 4" descr="A picture containing black, darkness&#10;&#10;Description automatically generated">
            <a:extLst>
              <a:ext uri="{FF2B5EF4-FFF2-40B4-BE49-F238E27FC236}">
                <a16:creationId xmlns:a16="http://schemas.microsoft.com/office/drawing/2014/main" id="{459DA9E7-99CB-FA4E-11BD-70B32C53E81A}"/>
              </a:ext>
            </a:extLst>
          </p:cNvPr>
          <p:cNvPicPr>
            <a:picLocks noChangeAspect="1"/>
          </p:cNvPicPr>
          <p:nvPr userDrawn="1"/>
        </p:nvPicPr>
        <p:blipFill>
          <a:blip r:embed="rId5"/>
          <a:stretch>
            <a:fillRect/>
          </a:stretch>
        </p:blipFill>
        <p:spPr>
          <a:xfrm>
            <a:off x="9279490" y="310939"/>
            <a:ext cx="2709285" cy="681377"/>
          </a:xfrm>
          <a:prstGeom prst="rect">
            <a:avLst/>
          </a:prstGeom>
        </p:spPr>
      </p:pic>
    </p:spTree>
    <p:extLst>
      <p:ext uri="{BB962C8B-B14F-4D97-AF65-F5344CB8AC3E}">
        <p14:creationId xmlns:p14="http://schemas.microsoft.com/office/powerpoint/2010/main" val="398112143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6DEE3-9C81-4D6B-835A-EEF99CD2D3D7}"/>
              </a:ext>
            </a:extLst>
          </p:cNvPr>
          <p:cNvSpPr>
            <a:spLocks noGrp="1"/>
          </p:cNvSpPr>
          <p:nvPr>
            <p:ph type="ctrTitle" hasCustomPrompt="1"/>
          </p:nvPr>
        </p:nvSpPr>
        <p:spPr>
          <a:xfrm>
            <a:off x="4592547" y="1122363"/>
            <a:ext cx="7075577" cy="2387600"/>
          </a:xfrm>
        </p:spPr>
        <p:txBody>
          <a:bodyPr anchor="b"/>
          <a:lstStyle>
            <a:lvl1pPr algn="ctr">
              <a:defRPr sz="6000"/>
            </a:lvl1pPr>
          </a:lstStyle>
          <a:p>
            <a:r>
              <a:rPr lang="en-US"/>
              <a:t>TITLE</a:t>
            </a:r>
          </a:p>
        </p:txBody>
      </p:sp>
      <p:sp>
        <p:nvSpPr>
          <p:cNvPr id="3" name="Subtitle 2">
            <a:extLst>
              <a:ext uri="{FF2B5EF4-FFF2-40B4-BE49-F238E27FC236}">
                <a16:creationId xmlns:a16="http://schemas.microsoft.com/office/drawing/2014/main" id="{DE87158A-470A-4DDA-8C1B-4AA5C87FDD4F}"/>
              </a:ext>
            </a:extLst>
          </p:cNvPr>
          <p:cNvSpPr>
            <a:spLocks noGrp="1"/>
          </p:cNvSpPr>
          <p:nvPr>
            <p:ph type="subTitle" idx="1" hasCustomPrompt="1"/>
          </p:nvPr>
        </p:nvSpPr>
        <p:spPr>
          <a:xfrm>
            <a:off x="4592546" y="3881438"/>
            <a:ext cx="7179561" cy="13763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pic>
        <p:nvPicPr>
          <p:cNvPr id="7" name="Graphic 6">
            <a:extLst>
              <a:ext uri="{FF2B5EF4-FFF2-40B4-BE49-F238E27FC236}">
                <a16:creationId xmlns:a16="http://schemas.microsoft.com/office/drawing/2014/main" id="{2CC07506-25B4-403C-ADC6-467E0C8210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9893" y="1205701"/>
            <a:ext cx="4081464" cy="4081464"/>
          </a:xfrm>
          <a:prstGeom prst="rect">
            <a:avLst/>
          </a:prstGeom>
        </p:spPr>
      </p:pic>
      <p:cxnSp>
        <p:nvCxnSpPr>
          <p:cNvPr id="8" name="Straight Connector 7">
            <a:extLst>
              <a:ext uri="{FF2B5EF4-FFF2-40B4-BE49-F238E27FC236}">
                <a16:creationId xmlns:a16="http://schemas.microsoft.com/office/drawing/2014/main" id="{2B6A1685-D916-4B34-9747-2AE8BA5CC1FC}"/>
              </a:ext>
            </a:extLst>
          </p:cNvPr>
          <p:cNvCxnSpPr>
            <a:cxnSpLocks/>
          </p:cNvCxnSpPr>
          <p:nvPr/>
        </p:nvCxnSpPr>
        <p:spPr>
          <a:xfrm>
            <a:off x="4178300" y="3695700"/>
            <a:ext cx="7489825"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9">
            <a:extLst>
              <a:ext uri="{FF2B5EF4-FFF2-40B4-BE49-F238E27FC236}">
                <a16:creationId xmlns:a16="http://schemas.microsoft.com/office/drawing/2014/main" id="{07DAEB2C-73E8-4DD9-81C6-3FFFD6103FFF}"/>
              </a:ext>
            </a:extLst>
          </p:cNvPr>
          <p:cNvSpPr>
            <a:spLocks noGrp="1"/>
          </p:cNvSpPr>
          <p:nvPr>
            <p:ph type="body" sz="quarter" idx="13" hasCustomPrompt="1"/>
          </p:nvPr>
        </p:nvSpPr>
        <p:spPr>
          <a:xfrm>
            <a:off x="168273" y="6344032"/>
            <a:ext cx="3768725" cy="323850"/>
          </a:xfrm>
        </p:spPr>
        <p:txBody>
          <a:bodyPr>
            <a:normAutofit/>
          </a:bodyPr>
          <a:lstStyle>
            <a:lvl1pPr marL="0" indent="0">
              <a:buNone/>
              <a:defRPr sz="1800" b="1">
                <a:solidFill>
                  <a:schemeClr val="bg1"/>
                </a:solidFill>
                <a:latin typeface="+mn-lt"/>
              </a:defRPr>
            </a:lvl1pPr>
            <a:lvl3pPr marL="914400" indent="0">
              <a:buNone/>
              <a:defRPr/>
            </a:lvl3pPr>
          </a:lstStyle>
          <a:p>
            <a:pPr lvl="0"/>
            <a:r>
              <a:rPr lang="en-US"/>
              <a:t>PRESENTOR</a:t>
            </a:r>
          </a:p>
        </p:txBody>
      </p:sp>
      <p:sp>
        <p:nvSpPr>
          <p:cNvPr id="12" name="Text Placeholder 19">
            <a:extLst>
              <a:ext uri="{FF2B5EF4-FFF2-40B4-BE49-F238E27FC236}">
                <a16:creationId xmlns:a16="http://schemas.microsoft.com/office/drawing/2014/main" id="{893D1C21-DCB5-4741-91BD-021A177867DD}"/>
              </a:ext>
            </a:extLst>
          </p:cNvPr>
          <p:cNvSpPr>
            <a:spLocks noGrp="1"/>
          </p:cNvSpPr>
          <p:nvPr>
            <p:ph type="body" sz="quarter" idx="14" hasCustomPrompt="1"/>
          </p:nvPr>
        </p:nvSpPr>
        <p:spPr>
          <a:xfrm>
            <a:off x="8003382" y="6344032"/>
            <a:ext cx="3768725" cy="323850"/>
          </a:xfrm>
        </p:spPr>
        <p:txBody>
          <a:bodyPr>
            <a:noAutofit/>
          </a:bodyPr>
          <a:lstStyle>
            <a:lvl1pPr marL="0" indent="0" algn="r">
              <a:buNone/>
              <a:defRPr sz="1800" b="1">
                <a:solidFill>
                  <a:schemeClr val="bg1"/>
                </a:solidFill>
                <a:latin typeface="+mn-lt"/>
              </a:defRPr>
            </a:lvl1pPr>
            <a:lvl3pPr marL="914400" indent="0">
              <a:buNone/>
              <a:defRPr/>
            </a:lvl3pPr>
          </a:lstStyle>
          <a:p>
            <a:pPr lvl="0"/>
            <a:r>
              <a:rPr lang="en-US"/>
              <a:t>DEPARTMENT</a:t>
            </a:r>
          </a:p>
        </p:txBody>
      </p:sp>
    </p:spTree>
    <p:extLst>
      <p:ext uri="{BB962C8B-B14F-4D97-AF65-F5344CB8AC3E}">
        <p14:creationId xmlns:p14="http://schemas.microsoft.com/office/powerpoint/2010/main" val="2696037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64B9A9AE-7BD5-4670-A0B5-217D47B2396D}"/>
              </a:ext>
            </a:extLst>
          </p:cNvPr>
          <p:cNvCxnSpPr/>
          <p:nvPr/>
        </p:nvCxnSpPr>
        <p:spPr>
          <a:xfrm>
            <a:off x="1143000" y="825500"/>
            <a:ext cx="10629900" cy="0"/>
          </a:xfrm>
          <a:prstGeom prst="line">
            <a:avLst/>
          </a:prstGeom>
          <a:ln w="25400">
            <a:solidFill>
              <a:srgbClr val="C6C8CA"/>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A45AB6D5-F9D7-4286-BE45-0222B72293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8600" y="242887"/>
            <a:ext cx="965199" cy="965199"/>
          </a:xfrm>
          <a:prstGeom prst="rect">
            <a:avLst/>
          </a:prstGeom>
        </p:spPr>
      </p:pic>
      <p:cxnSp>
        <p:nvCxnSpPr>
          <p:cNvPr id="12" name="Straight Connector 11">
            <a:extLst>
              <a:ext uri="{FF2B5EF4-FFF2-40B4-BE49-F238E27FC236}">
                <a16:creationId xmlns:a16="http://schemas.microsoft.com/office/drawing/2014/main" id="{E9121D0E-33C7-4635-8706-279D1D65A40F}"/>
              </a:ext>
            </a:extLst>
          </p:cNvPr>
          <p:cNvCxnSpPr>
            <a:cxnSpLocks/>
          </p:cNvCxnSpPr>
          <p:nvPr/>
        </p:nvCxnSpPr>
        <p:spPr>
          <a:xfrm>
            <a:off x="304800" y="6203950"/>
            <a:ext cx="10329333" cy="0"/>
          </a:xfrm>
          <a:prstGeom prst="line">
            <a:avLst/>
          </a:prstGeom>
          <a:ln w="25400">
            <a:solidFill>
              <a:srgbClr val="C6C8CA"/>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06DA8D73-0973-485B-A19A-93574026AE09}"/>
              </a:ext>
            </a:extLst>
          </p:cNvPr>
          <p:cNvSpPr>
            <a:spLocks noGrp="1"/>
          </p:cNvSpPr>
          <p:nvPr>
            <p:ph type="body" idx="1" hasCustomPrompt="1"/>
          </p:nvPr>
        </p:nvSpPr>
        <p:spPr>
          <a:xfrm>
            <a:off x="1193799" y="260698"/>
            <a:ext cx="10579101" cy="582613"/>
          </a:xfrm>
          <a:prstGeom prst="rect">
            <a:avLst/>
          </a:prstGeom>
        </p:spPr>
        <p:txBody>
          <a:bodyPr anchor="b">
            <a:normAutofit/>
          </a:bodyPr>
          <a:lstStyle>
            <a:lvl1pPr marL="0" indent="0">
              <a:buNone/>
              <a:defRPr sz="2800" b="1">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a:t>
            </a:r>
          </a:p>
        </p:txBody>
      </p:sp>
      <p:sp>
        <p:nvSpPr>
          <p:cNvPr id="16" name="Content Placeholder 3">
            <a:extLst>
              <a:ext uri="{FF2B5EF4-FFF2-40B4-BE49-F238E27FC236}">
                <a16:creationId xmlns:a16="http://schemas.microsoft.com/office/drawing/2014/main" id="{CD869A92-7210-46D7-8FD9-68C42F94489C}"/>
              </a:ext>
            </a:extLst>
          </p:cNvPr>
          <p:cNvSpPr>
            <a:spLocks noGrp="1"/>
          </p:cNvSpPr>
          <p:nvPr>
            <p:ph sz="half" idx="2"/>
          </p:nvPr>
        </p:nvSpPr>
        <p:spPr>
          <a:xfrm>
            <a:off x="1168399" y="1243707"/>
            <a:ext cx="10579101" cy="3047146"/>
          </a:xfrm>
          <a:prstGeom prst="rect">
            <a:avLst/>
          </a:prstGeom>
        </p:spPr>
        <p:txBody>
          <a:bodyPr/>
          <a:lstStyle>
            <a:lvl1pPr>
              <a:defRPr>
                <a:solidFill>
                  <a:srgbClr val="000000"/>
                </a:solidFill>
                <a:latin typeface="Tahoma" panose="020B0604030504040204" pitchFamily="34" charset="0"/>
                <a:ea typeface="Tahoma" panose="020B0604030504040204" pitchFamily="34" charset="0"/>
                <a:cs typeface="Tahoma" panose="020B0604030504040204" pitchFamily="34" charset="0"/>
              </a:defRPr>
            </a:lvl1pPr>
            <a:lvl2pPr>
              <a:defRPr>
                <a:solidFill>
                  <a:srgbClr val="000000"/>
                </a:solidFill>
                <a:latin typeface="Tahoma" panose="020B0604030504040204" pitchFamily="34" charset="0"/>
                <a:ea typeface="Tahoma" panose="020B0604030504040204" pitchFamily="34" charset="0"/>
                <a:cs typeface="Tahoma" panose="020B0604030504040204" pitchFamily="34" charset="0"/>
              </a:defRPr>
            </a:lvl2pPr>
            <a:lvl3pPr>
              <a:defRPr>
                <a:solidFill>
                  <a:srgbClr val="000000"/>
                </a:solidFill>
                <a:latin typeface="Tahoma" panose="020B0604030504040204" pitchFamily="34" charset="0"/>
                <a:ea typeface="Tahoma" panose="020B0604030504040204" pitchFamily="34" charset="0"/>
                <a:cs typeface="Tahoma" panose="020B0604030504040204" pitchFamily="34" charset="0"/>
              </a:defRPr>
            </a:lvl3pPr>
            <a:lvl4pPr>
              <a:defRPr>
                <a:solidFill>
                  <a:srgbClr val="000000"/>
                </a:solidFill>
                <a:latin typeface="Tahoma" panose="020B0604030504040204" pitchFamily="34" charset="0"/>
                <a:ea typeface="Tahoma" panose="020B0604030504040204" pitchFamily="34" charset="0"/>
                <a:cs typeface="Tahoma" panose="020B0604030504040204" pitchFamily="34" charset="0"/>
              </a:defRPr>
            </a:lvl4pPr>
            <a:lvl5pPr>
              <a:defRPr>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2DB75392-CB59-115F-6FDE-9F724350A85D}"/>
              </a:ext>
            </a:extLst>
          </p:cNvPr>
          <p:cNvPicPr>
            <a:picLocks noChangeAspect="1"/>
          </p:cNvPicPr>
          <p:nvPr/>
        </p:nvPicPr>
        <p:blipFill>
          <a:blip r:embed="rId4"/>
          <a:stretch>
            <a:fillRect/>
          </a:stretch>
        </p:blipFill>
        <p:spPr>
          <a:xfrm>
            <a:off x="10744387" y="5346640"/>
            <a:ext cx="1371719" cy="1371719"/>
          </a:xfrm>
          <a:prstGeom prst="rect">
            <a:avLst/>
          </a:prstGeom>
        </p:spPr>
      </p:pic>
      <p:pic>
        <p:nvPicPr>
          <p:cNvPr id="3" name="Picture 2">
            <a:extLst>
              <a:ext uri="{FF2B5EF4-FFF2-40B4-BE49-F238E27FC236}">
                <a16:creationId xmlns:a16="http://schemas.microsoft.com/office/drawing/2014/main" id="{4BE9C100-9FB3-444E-EA40-8A8D58B287A3}"/>
              </a:ext>
            </a:extLst>
          </p:cNvPr>
          <p:cNvPicPr>
            <a:picLocks noChangeAspect="1"/>
          </p:cNvPicPr>
          <p:nvPr userDrawn="1"/>
        </p:nvPicPr>
        <p:blipFill>
          <a:blip r:embed="rId5"/>
          <a:stretch>
            <a:fillRect/>
          </a:stretch>
        </p:blipFill>
        <p:spPr>
          <a:xfrm>
            <a:off x="9822006" y="175518"/>
            <a:ext cx="2227969" cy="582614"/>
          </a:xfrm>
          <a:prstGeom prst="rect">
            <a:avLst/>
          </a:prstGeom>
        </p:spPr>
      </p:pic>
    </p:spTree>
    <p:extLst>
      <p:ext uri="{BB962C8B-B14F-4D97-AF65-F5344CB8AC3E}">
        <p14:creationId xmlns:p14="http://schemas.microsoft.com/office/powerpoint/2010/main" val="403751706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83B63-8EAE-41AF-A3AA-437A54CC71F7}"/>
              </a:ext>
            </a:extLst>
          </p:cNvPr>
          <p:cNvSpPr>
            <a:spLocks noGrp="1"/>
          </p:cNvSpPr>
          <p:nvPr>
            <p:ph type="title" hasCustomPrompt="1"/>
          </p:nvPr>
        </p:nvSpPr>
        <p:spPr>
          <a:xfrm>
            <a:off x="838200" y="2907166"/>
            <a:ext cx="10515600" cy="1043668"/>
          </a:xfrm>
        </p:spPr>
        <p:txBody>
          <a:bodyPr anchor="b"/>
          <a:lstStyle>
            <a:lvl1pPr algn="ctr">
              <a:defRPr sz="6000" i="0"/>
            </a:lvl1pPr>
          </a:lstStyle>
          <a:p>
            <a:r>
              <a:rPr lang="en-US"/>
              <a:t>TRANSITION SLIDE</a:t>
            </a:r>
          </a:p>
        </p:txBody>
      </p:sp>
      <p:pic>
        <p:nvPicPr>
          <p:cNvPr id="7" name="Graphic 6">
            <a:extLst>
              <a:ext uri="{FF2B5EF4-FFF2-40B4-BE49-F238E27FC236}">
                <a16:creationId xmlns:a16="http://schemas.microsoft.com/office/drawing/2014/main" id="{742CCE40-52D8-4338-89A0-D941C98FF4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40002" y="5726297"/>
            <a:ext cx="911995" cy="911995"/>
          </a:xfrm>
          <a:prstGeom prst="rect">
            <a:avLst/>
          </a:prstGeom>
        </p:spPr>
      </p:pic>
    </p:spTree>
    <p:extLst>
      <p:ext uri="{BB962C8B-B14F-4D97-AF65-F5344CB8AC3E}">
        <p14:creationId xmlns:p14="http://schemas.microsoft.com/office/powerpoint/2010/main" val="3747518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p:bg>
      <p:bgRef idx="1001">
        <a:schemeClr val="bg1"/>
      </p:bgRef>
    </p:bg>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65C6B38F-C309-44D8-A2C1-9C3416D51E3E}"/>
              </a:ext>
            </a:extLst>
          </p:cNvPr>
          <p:cNvSpPr>
            <a:spLocks noGrp="1"/>
          </p:cNvSpPr>
          <p:nvPr>
            <p:ph type="sldNum" sz="quarter" idx="12"/>
          </p:nvPr>
        </p:nvSpPr>
        <p:spPr>
          <a:xfrm>
            <a:off x="9220200" y="6330950"/>
            <a:ext cx="2743200" cy="365125"/>
          </a:xfrm>
          <a:prstGeom prst="rect">
            <a:avLst/>
          </a:prstGeom>
        </p:spPr>
        <p:txBody>
          <a:bodyPr/>
          <a:lstStyle/>
          <a:p>
            <a:fld id="{46BD448A-2EFF-4448-92A0-A2A7B0B2C308}" type="slidenum">
              <a:rPr lang="en-US" smtClean="0">
                <a:solidFill>
                  <a:srgbClr val="C6C8CA"/>
                </a:solidFill>
                <a:latin typeface="DINOT" panose="020B0504020101020102" pitchFamily="34" charset="0"/>
                <a:cs typeface="DINOT" panose="020B0504020101020102" pitchFamily="34" charset="0"/>
              </a:rPr>
              <a:t>‹#›</a:t>
            </a:fld>
            <a:endParaRPr lang="en-US">
              <a:solidFill>
                <a:srgbClr val="C6C8CA"/>
              </a:solidFill>
              <a:latin typeface="DINOT" panose="020B0504020101020102" pitchFamily="34" charset="0"/>
              <a:cs typeface="DINOT" panose="020B0504020101020102" pitchFamily="34" charset="0"/>
            </a:endParaRPr>
          </a:p>
        </p:txBody>
      </p:sp>
      <p:cxnSp>
        <p:nvCxnSpPr>
          <p:cNvPr id="11" name="Straight Connector 10">
            <a:extLst>
              <a:ext uri="{FF2B5EF4-FFF2-40B4-BE49-F238E27FC236}">
                <a16:creationId xmlns:a16="http://schemas.microsoft.com/office/drawing/2014/main" id="{9094880B-1562-48EE-8594-88A0C5532670}"/>
              </a:ext>
            </a:extLst>
          </p:cNvPr>
          <p:cNvCxnSpPr>
            <a:cxnSpLocks/>
          </p:cNvCxnSpPr>
          <p:nvPr/>
        </p:nvCxnSpPr>
        <p:spPr>
          <a:xfrm>
            <a:off x="4648200" y="825500"/>
            <a:ext cx="6261100" cy="0"/>
          </a:xfrm>
          <a:prstGeom prst="line">
            <a:avLst/>
          </a:prstGeom>
          <a:ln w="25400">
            <a:solidFill>
              <a:srgbClr val="C6C8CA"/>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46CC09BA-0DF4-4CA8-BCC8-5F91D6E808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71200" y="242887"/>
            <a:ext cx="965199" cy="965199"/>
          </a:xfrm>
          <a:prstGeom prst="rect">
            <a:avLst/>
          </a:prstGeom>
        </p:spPr>
      </p:pic>
      <p:cxnSp>
        <p:nvCxnSpPr>
          <p:cNvPr id="13" name="Straight Connector 12">
            <a:extLst>
              <a:ext uri="{FF2B5EF4-FFF2-40B4-BE49-F238E27FC236}">
                <a16:creationId xmlns:a16="http://schemas.microsoft.com/office/drawing/2014/main" id="{600A2153-2A70-4F4A-8443-FA01112487E1}"/>
              </a:ext>
            </a:extLst>
          </p:cNvPr>
          <p:cNvCxnSpPr>
            <a:cxnSpLocks/>
          </p:cNvCxnSpPr>
          <p:nvPr/>
        </p:nvCxnSpPr>
        <p:spPr>
          <a:xfrm>
            <a:off x="4495800" y="6203950"/>
            <a:ext cx="7442200" cy="0"/>
          </a:xfrm>
          <a:prstGeom prst="line">
            <a:avLst/>
          </a:prstGeom>
          <a:ln w="25400">
            <a:solidFill>
              <a:srgbClr val="C6C8CA"/>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B0C9DBA1-544D-4599-8879-3A377BC6B5F8}"/>
              </a:ext>
            </a:extLst>
          </p:cNvPr>
          <p:cNvSpPr/>
          <p:nvPr/>
        </p:nvSpPr>
        <p:spPr>
          <a:xfrm>
            <a:off x="-3314700" y="-1003300"/>
            <a:ext cx="9309100" cy="9309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
            <a:extLst>
              <a:ext uri="{FF2B5EF4-FFF2-40B4-BE49-F238E27FC236}">
                <a16:creationId xmlns:a16="http://schemas.microsoft.com/office/drawing/2014/main" id="{0B42DC01-00FF-440E-9363-589CDEC66F28}"/>
              </a:ext>
            </a:extLst>
          </p:cNvPr>
          <p:cNvSpPr>
            <a:spLocks noGrp="1"/>
          </p:cNvSpPr>
          <p:nvPr>
            <p:ph type="body" idx="1" hasCustomPrompt="1"/>
          </p:nvPr>
        </p:nvSpPr>
        <p:spPr>
          <a:xfrm>
            <a:off x="6331426" y="1501360"/>
            <a:ext cx="5157787" cy="823912"/>
          </a:xfrm>
          <a:prstGeom prst="rect">
            <a:avLst/>
          </a:prstGeom>
        </p:spPr>
        <p:txBody>
          <a:bodyPr anchor="b"/>
          <a:lstStyle>
            <a:lvl1pPr marL="0" indent="0" algn="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a:t>
            </a:r>
          </a:p>
        </p:txBody>
      </p:sp>
      <p:sp>
        <p:nvSpPr>
          <p:cNvPr id="18" name="Content Placeholder 3">
            <a:extLst>
              <a:ext uri="{FF2B5EF4-FFF2-40B4-BE49-F238E27FC236}">
                <a16:creationId xmlns:a16="http://schemas.microsoft.com/office/drawing/2014/main" id="{843187F0-69FC-4E93-92B1-C61F7B3A0EC7}"/>
              </a:ext>
            </a:extLst>
          </p:cNvPr>
          <p:cNvSpPr>
            <a:spLocks noGrp="1"/>
          </p:cNvSpPr>
          <p:nvPr>
            <p:ph sz="half" idx="2"/>
          </p:nvPr>
        </p:nvSpPr>
        <p:spPr>
          <a:xfrm>
            <a:off x="6331426" y="2480944"/>
            <a:ext cx="5157787" cy="3047146"/>
          </a:xfrm>
          <a:prstGeom prst="rect">
            <a:avLst/>
          </a:prstGeom>
        </p:spPr>
        <p:txBody>
          <a:bodyPr/>
          <a:lstStyle>
            <a:lvl1pPr algn="r">
              <a:defRPr>
                <a:solidFill>
                  <a:srgbClr val="000000"/>
                </a:solidFill>
              </a:defRPr>
            </a:lvl1pPr>
            <a:lvl2pPr algn="r">
              <a:defRPr>
                <a:solidFill>
                  <a:srgbClr val="000000"/>
                </a:solidFill>
              </a:defRPr>
            </a:lvl2pPr>
            <a:lvl3pPr algn="r">
              <a:defRPr>
                <a:solidFill>
                  <a:srgbClr val="000000"/>
                </a:solidFill>
              </a:defRPr>
            </a:lvl3pPr>
            <a:lvl4pPr algn="r">
              <a:defRPr>
                <a:solidFill>
                  <a:srgbClr val="000000"/>
                </a:solidFill>
              </a:defRPr>
            </a:lvl4pPr>
            <a:lvl5pPr algn="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9">
            <a:extLst>
              <a:ext uri="{FF2B5EF4-FFF2-40B4-BE49-F238E27FC236}">
                <a16:creationId xmlns:a16="http://schemas.microsoft.com/office/drawing/2014/main" id="{93D7DA51-9C87-4C3E-B9D5-9E1D610EE228}"/>
              </a:ext>
            </a:extLst>
          </p:cNvPr>
          <p:cNvSpPr>
            <a:spLocks noGrp="1"/>
          </p:cNvSpPr>
          <p:nvPr>
            <p:ph type="body" sz="quarter" idx="13" hasCustomPrompt="1"/>
          </p:nvPr>
        </p:nvSpPr>
        <p:spPr>
          <a:xfrm>
            <a:off x="5199207" y="405441"/>
            <a:ext cx="3768725" cy="323850"/>
          </a:xfrm>
        </p:spPr>
        <p:txBody>
          <a:bodyPr>
            <a:normAutofit/>
          </a:bodyPr>
          <a:lstStyle>
            <a:lvl1pPr marL="0" indent="0">
              <a:buNone/>
              <a:defRPr sz="1400" b="1">
                <a:solidFill>
                  <a:schemeClr val="bg2"/>
                </a:solidFill>
                <a:latin typeface="+mn-lt"/>
              </a:defRPr>
            </a:lvl1pPr>
            <a:lvl3pPr marL="914400" indent="0">
              <a:buNone/>
              <a:defRPr/>
            </a:lvl3pPr>
          </a:lstStyle>
          <a:p>
            <a:pPr lvl="0"/>
            <a:r>
              <a:rPr lang="en-US"/>
              <a:t>PRESENATION TITLE</a:t>
            </a:r>
          </a:p>
        </p:txBody>
      </p:sp>
      <p:sp>
        <p:nvSpPr>
          <p:cNvPr id="22" name="Text Placeholder 19">
            <a:extLst>
              <a:ext uri="{FF2B5EF4-FFF2-40B4-BE49-F238E27FC236}">
                <a16:creationId xmlns:a16="http://schemas.microsoft.com/office/drawing/2014/main" id="{4EDC0188-7D9A-4E4D-89CA-7DCD597F871B}"/>
              </a:ext>
            </a:extLst>
          </p:cNvPr>
          <p:cNvSpPr>
            <a:spLocks noGrp="1"/>
          </p:cNvSpPr>
          <p:nvPr>
            <p:ph type="body" sz="quarter" idx="14" hasCustomPrompt="1"/>
          </p:nvPr>
        </p:nvSpPr>
        <p:spPr>
          <a:xfrm>
            <a:off x="5199207" y="6372225"/>
            <a:ext cx="3768725" cy="323850"/>
          </a:xfrm>
        </p:spPr>
        <p:txBody>
          <a:bodyPr>
            <a:normAutofit/>
          </a:bodyPr>
          <a:lstStyle>
            <a:lvl1pPr marL="0" indent="0">
              <a:buNone/>
              <a:defRPr sz="1400" b="1">
                <a:solidFill>
                  <a:schemeClr val="bg2"/>
                </a:solidFill>
                <a:latin typeface="+mn-lt"/>
              </a:defRPr>
            </a:lvl1pPr>
            <a:lvl3pPr marL="914400" indent="0">
              <a:buNone/>
              <a:defRPr/>
            </a:lvl3pPr>
          </a:lstStyle>
          <a:p>
            <a:pPr lvl="0"/>
            <a:r>
              <a:rPr lang="en-US"/>
              <a:t>DEPARTMENT</a:t>
            </a:r>
          </a:p>
        </p:txBody>
      </p:sp>
      <p:sp>
        <p:nvSpPr>
          <p:cNvPr id="15" name="Picture Placeholder 4">
            <a:extLst>
              <a:ext uri="{FF2B5EF4-FFF2-40B4-BE49-F238E27FC236}">
                <a16:creationId xmlns:a16="http://schemas.microsoft.com/office/drawing/2014/main" id="{47B25134-7104-4BF3-8B9D-EB9AAB53AEF1}"/>
              </a:ext>
            </a:extLst>
          </p:cNvPr>
          <p:cNvSpPr>
            <a:spLocks noGrp="1"/>
          </p:cNvSpPr>
          <p:nvPr>
            <p:ph type="pic" sz="quarter" idx="15"/>
          </p:nvPr>
        </p:nvSpPr>
        <p:spPr>
          <a:xfrm>
            <a:off x="-2125155" y="-589654"/>
            <a:ext cx="8119555" cy="8300682"/>
          </a:xfrm>
          <a:prstGeom prst="flowChartConnector">
            <a:avLst/>
          </a:prstGeom>
        </p:spPr>
        <p:txBody>
          <a:bodyPr/>
          <a:lstStyle>
            <a:lvl1pPr algn="r">
              <a:defRPr/>
            </a:lvl1pPr>
          </a:lstStyle>
          <a:p>
            <a:r>
              <a:rPr lang="en-US"/>
              <a:t>Click icon to add picture</a:t>
            </a:r>
          </a:p>
        </p:txBody>
      </p:sp>
    </p:spTree>
    <p:extLst>
      <p:ext uri="{BB962C8B-B14F-4D97-AF65-F5344CB8AC3E}">
        <p14:creationId xmlns:p14="http://schemas.microsoft.com/office/powerpoint/2010/main" val="263710143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mparison">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8F56E5-5066-4D4C-9479-A016814E7A93}"/>
              </a:ext>
            </a:extLst>
          </p:cNvPr>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a:t>
            </a:r>
          </a:p>
        </p:txBody>
      </p:sp>
      <p:sp>
        <p:nvSpPr>
          <p:cNvPr id="4" name="Content Placeholder 3">
            <a:extLst>
              <a:ext uri="{FF2B5EF4-FFF2-40B4-BE49-F238E27FC236}">
                <a16:creationId xmlns:a16="http://schemas.microsoft.com/office/drawing/2014/main" id="{C2F6E86F-A4F8-401B-8A77-C9D66282E334}"/>
              </a:ext>
            </a:extLst>
          </p:cNvPr>
          <p:cNvSpPr>
            <a:spLocks noGrp="1"/>
          </p:cNvSpPr>
          <p:nvPr>
            <p:ph sz="half" idx="2"/>
          </p:nvPr>
        </p:nvSpPr>
        <p:spPr>
          <a:xfrm>
            <a:off x="839788" y="2660747"/>
            <a:ext cx="5157787" cy="3047146"/>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EA1BA1-EA2C-40EF-8319-7BA038262DA6}"/>
              </a:ext>
            </a:extLst>
          </p:cNvPr>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a:t>
            </a:r>
          </a:p>
        </p:txBody>
      </p:sp>
      <p:sp>
        <p:nvSpPr>
          <p:cNvPr id="6" name="Content Placeholder 5">
            <a:extLst>
              <a:ext uri="{FF2B5EF4-FFF2-40B4-BE49-F238E27FC236}">
                <a16:creationId xmlns:a16="http://schemas.microsoft.com/office/drawing/2014/main" id="{4040B4E6-74C8-43C5-B3F4-E32D610C0867}"/>
              </a:ext>
            </a:extLst>
          </p:cNvPr>
          <p:cNvSpPr>
            <a:spLocks noGrp="1"/>
          </p:cNvSpPr>
          <p:nvPr>
            <p:ph sz="quarter" idx="4"/>
          </p:nvPr>
        </p:nvSpPr>
        <p:spPr>
          <a:xfrm>
            <a:off x="6172200" y="2660747"/>
            <a:ext cx="5183188" cy="3047146"/>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7B5AFC54-43E4-48A5-8102-64DE0898A7D3}"/>
              </a:ext>
            </a:extLst>
          </p:cNvPr>
          <p:cNvCxnSpPr/>
          <p:nvPr/>
        </p:nvCxnSpPr>
        <p:spPr>
          <a:xfrm>
            <a:off x="1143000" y="825500"/>
            <a:ext cx="10629900" cy="0"/>
          </a:xfrm>
          <a:prstGeom prst="line">
            <a:avLst/>
          </a:prstGeom>
          <a:ln w="25400">
            <a:solidFill>
              <a:srgbClr val="C6C8CA"/>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190BA454-7ABE-4536-8B38-65F8A9057B6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8600" y="242887"/>
            <a:ext cx="965199" cy="965199"/>
          </a:xfrm>
          <a:prstGeom prst="rect">
            <a:avLst/>
          </a:prstGeom>
        </p:spPr>
      </p:pic>
      <p:sp>
        <p:nvSpPr>
          <p:cNvPr id="16" name="Text Placeholder 19">
            <a:extLst>
              <a:ext uri="{FF2B5EF4-FFF2-40B4-BE49-F238E27FC236}">
                <a16:creationId xmlns:a16="http://schemas.microsoft.com/office/drawing/2014/main" id="{2C89FFBC-DBCC-4140-9964-BC19AB1BD670}"/>
              </a:ext>
            </a:extLst>
          </p:cNvPr>
          <p:cNvSpPr>
            <a:spLocks noGrp="1"/>
          </p:cNvSpPr>
          <p:nvPr>
            <p:ph type="body" sz="quarter" idx="13" hasCustomPrompt="1"/>
          </p:nvPr>
        </p:nvSpPr>
        <p:spPr>
          <a:xfrm>
            <a:off x="1345910" y="399669"/>
            <a:ext cx="3768725" cy="323850"/>
          </a:xfrm>
        </p:spPr>
        <p:txBody>
          <a:bodyPr>
            <a:normAutofit/>
          </a:bodyPr>
          <a:lstStyle>
            <a:lvl1pPr marL="0" indent="0">
              <a:buNone/>
              <a:defRPr sz="1400" b="1">
                <a:solidFill>
                  <a:schemeClr val="bg2"/>
                </a:solidFill>
                <a:latin typeface="+mn-lt"/>
              </a:defRPr>
            </a:lvl1pPr>
            <a:lvl3pPr marL="914400" indent="0">
              <a:buNone/>
              <a:defRPr/>
            </a:lvl3pPr>
          </a:lstStyle>
          <a:p>
            <a:pPr lvl="0"/>
            <a:r>
              <a:rPr lang="en-US"/>
              <a:t>PRESENATION TITLE</a:t>
            </a:r>
          </a:p>
        </p:txBody>
      </p:sp>
      <p:sp>
        <p:nvSpPr>
          <p:cNvPr id="17" name="Text Placeholder 19">
            <a:extLst>
              <a:ext uri="{FF2B5EF4-FFF2-40B4-BE49-F238E27FC236}">
                <a16:creationId xmlns:a16="http://schemas.microsoft.com/office/drawing/2014/main" id="{24E6428D-0E9F-4501-AB50-CBB907F79F3E}"/>
              </a:ext>
            </a:extLst>
          </p:cNvPr>
          <p:cNvSpPr>
            <a:spLocks noGrp="1"/>
          </p:cNvSpPr>
          <p:nvPr>
            <p:ph type="body" sz="quarter" idx="14" hasCustomPrompt="1"/>
          </p:nvPr>
        </p:nvSpPr>
        <p:spPr>
          <a:xfrm>
            <a:off x="304800" y="6304540"/>
            <a:ext cx="3768725" cy="323850"/>
          </a:xfrm>
        </p:spPr>
        <p:txBody>
          <a:bodyPr>
            <a:normAutofit/>
          </a:bodyPr>
          <a:lstStyle>
            <a:lvl1pPr marL="0" indent="0">
              <a:buNone/>
              <a:defRPr sz="1400" b="1">
                <a:solidFill>
                  <a:schemeClr val="bg2"/>
                </a:solidFill>
                <a:latin typeface="+mn-lt"/>
              </a:defRPr>
            </a:lvl1pPr>
            <a:lvl3pPr marL="914400" indent="0">
              <a:buNone/>
              <a:defRPr/>
            </a:lvl3pPr>
          </a:lstStyle>
          <a:p>
            <a:pPr lvl="0"/>
            <a:r>
              <a:rPr lang="en-US"/>
              <a:t>DEPARTMENT</a:t>
            </a:r>
          </a:p>
        </p:txBody>
      </p:sp>
      <p:cxnSp>
        <p:nvCxnSpPr>
          <p:cNvPr id="2" name="Straight Connector 1">
            <a:extLst>
              <a:ext uri="{FF2B5EF4-FFF2-40B4-BE49-F238E27FC236}">
                <a16:creationId xmlns:a16="http://schemas.microsoft.com/office/drawing/2014/main" id="{2A0B4FA5-22FE-2567-C12A-42F3F4C56261}"/>
              </a:ext>
            </a:extLst>
          </p:cNvPr>
          <p:cNvCxnSpPr>
            <a:cxnSpLocks/>
          </p:cNvCxnSpPr>
          <p:nvPr/>
        </p:nvCxnSpPr>
        <p:spPr>
          <a:xfrm>
            <a:off x="304800" y="6203950"/>
            <a:ext cx="10420925" cy="0"/>
          </a:xfrm>
          <a:prstGeom prst="line">
            <a:avLst/>
          </a:prstGeom>
          <a:ln w="25400">
            <a:solidFill>
              <a:srgbClr val="C6C8CA"/>
            </a:solidFill>
          </a:ln>
        </p:spPr>
        <p:style>
          <a:lnRef idx="1">
            <a:schemeClr val="accent1"/>
          </a:lnRef>
          <a:fillRef idx="0">
            <a:schemeClr val="accent1"/>
          </a:fillRef>
          <a:effectRef idx="0">
            <a:schemeClr val="accent1"/>
          </a:effectRef>
          <a:fontRef idx="minor">
            <a:schemeClr val="tx1"/>
          </a:fontRef>
        </p:style>
      </p:cxnSp>
      <p:pic>
        <p:nvPicPr>
          <p:cNvPr id="8" name="Picture 7" descr="Icon&#10;&#10;Description automatically generated">
            <a:extLst>
              <a:ext uri="{FF2B5EF4-FFF2-40B4-BE49-F238E27FC236}">
                <a16:creationId xmlns:a16="http://schemas.microsoft.com/office/drawing/2014/main" id="{17281507-36B8-9828-1E63-5BA318EB04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4414" y="5374428"/>
            <a:ext cx="1371600" cy="1371600"/>
          </a:xfrm>
          <a:prstGeom prst="rect">
            <a:avLst/>
          </a:prstGeom>
        </p:spPr>
      </p:pic>
    </p:spTree>
    <p:extLst>
      <p:ext uri="{BB962C8B-B14F-4D97-AF65-F5344CB8AC3E}">
        <p14:creationId xmlns:p14="http://schemas.microsoft.com/office/powerpoint/2010/main" val="159404965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Caption">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338632E4-AC15-4C97-8E91-0B80EB5BA846}"/>
              </a:ext>
            </a:extLst>
          </p:cNvPr>
          <p:cNvCxnSpPr>
            <a:cxnSpLocks/>
          </p:cNvCxnSpPr>
          <p:nvPr/>
        </p:nvCxnSpPr>
        <p:spPr>
          <a:xfrm>
            <a:off x="524301" y="6229350"/>
            <a:ext cx="7442200" cy="0"/>
          </a:xfrm>
          <a:prstGeom prst="line">
            <a:avLst/>
          </a:prstGeom>
          <a:ln w="25400">
            <a:solidFill>
              <a:srgbClr val="C6C8CA"/>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452AB8E3-BD12-4247-8DF8-C51A26CBD002}"/>
              </a:ext>
            </a:extLst>
          </p:cNvPr>
          <p:cNvSpPr>
            <a:spLocks noGrp="1"/>
          </p:cNvSpPr>
          <p:nvPr>
            <p:ph type="sldNum" sz="quarter" idx="12"/>
          </p:nvPr>
        </p:nvSpPr>
        <p:spPr>
          <a:xfrm>
            <a:off x="8610600" y="6356350"/>
            <a:ext cx="2743200" cy="365125"/>
          </a:xfrm>
          <a:prstGeom prst="rect">
            <a:avLst/>
          </a:prstGeom>
        </p:spPr>
        <p:txBody>
          <a:bodyPr/>
          <a:lstStyle/>
          <a:p>
            <a:fld id="{1F50D7D2-FAD1-4593-92DD-F775DA94F265}" type="slidenum">
              <a:rPr lang="en-US" smtClean="0"/>
              <a:t>‹#›</a:t>
            </a:fld>
            <a:endParaRPr lang="en-US"/>
          </a:p>
        </p:txBody>
      </p:sp>
      <p:sp>
        <p:nvSpPr>
          <p:cNvPr id="8" name="Oval 7">
            <a:extLst>
              <a:ext uri="{FF2B5EF4-FFF2-40B4-BE49-F238E27FC236}">
                <a16:creationId xmlns:a16="http://schemas.microsoft.com/office/drawing/2014/main" id="{B6992E67-6E04-40FF-B828-16FB4151C6FE}"/>
              </a:ext>
            </a:extLst>
          </p:cNvPr>
          <p:cNvSpPr/>
          <p:nvPr/>
        </p:nvSpPr>
        <p:spPr>
          <a:xfrm>
            <a:off x="7092431" y="-1116368"/>
            <a:ext cx="9309100" cy="9309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a:extLst>
              <a:ext uri="{FF2B5EF4-FFF2-40B4-BE49-F238E27FC236}">
                <a16:creationId xmlns:a16="http://schemas.microsoft.com/office/drawing/2014/main" id="{29444795-0E99-4479-A42F-59F298E669F3}"/>
              </a:ext>
            </a:extLst>
          </p:cNvPr>
          <p:cNvSpPr txBox="1">
            <a:spLocks/>
          </p:cNvSpPr>
          <p:nvPr/>
        </p:nvSpPr>
        <p:spPr>
          <a:xfrm>
            <a:off x="5108316" y="636749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D448A-2EFF-4448-92A0-A2A7B0B2C308}" type="slidenum">
              <a:rPr lang="en-US" smtClean="0">
                <a:solidFill>
                  <a:srgbClr val="C6C8CA"/>
                </a:solidFill>
                <a:latin typeface="DINOT" panose="020B0504020101020102" pitchFamily="34" charset="0"/>
                <a:cs typeface="DINOT" panose="020B0504020101020102" pitchFamily="34" charset="0"/>
              </a:rPr>
              <a:pPr/>
              <a:t>‹#›</a:t>
            </a:fld>
            <a:endParaRPr lang="en-US">
              <a:solidFill>
                <a:srgbClr val="C6C8CA"/>
              </a:solidFill>
              <a:latin typeface="DINOT" panose="020B0504020101020102" pitchFamily="34" charset="0"/>
              <a:cs typeface="DINOT" panose="020B0504020101020102" pitchFamily="34" charset="0"/>
            </a:endParaRPr>
          </a:p>
        </p:txBody>
      </p:sp>
      <p:sp>
        <p:nvSpPr>
          <p:cNvPr id="10" name="TextBox 9">
            <a:extLst>
              <a:ext uri="{FF2B5EF4-FFF2-40B4-BE49-F238E27FC236}">
                <a16:creationId xmlns:a16="http://schemas.microsoft.com/office/drawing/2014/main" id="{B997F879-359F-44B9-9D7D-1342B2D61168}"/>
              </a:ext>
            </a:extLst>
          </p:cNvPr>
          <p:cNvSpPr txBox="1"/>
          <p:nvPr/>
        </p:nvSpPr>
        <p:spPr>
          <a:xfrm>
            <a:off x="498901" y="6356350"/>
            <a:ext cx="3746500" cy="307777"/>
          </a:xfrm>
          <a:prstGeom prst="rect">
            <a:avLst/>
          </a:prstGeom>
          <a:noFill/>
        </p:spPr>
        <p:txBody>
          <a:bodyPr wrap="square" rtlCol="0">
            <a:spAutoFit/>
          </a:bodyPr>
          <a:lstStyle/>
          <a:p>
            <a:r>
              <a:rPr lang="en-US" sz="1400">
                <a:solidFill>
                  <a:srgbClr val="C6C8CA"/>
                </a:solidFill>
                <a:latin typeface="DINOT" panose="020B0504020101020102" pitchFamily="34" charset="0"/>
                <a:cs typeface="DINOT" panose="020B0504020101020102" pitchFamily="34" charset="0"/>
              </a:rPr>
              <a:t>DEPARTMENT</a:t>
            </a:r>
          </a:p>
        </p:txBody>
      </p:sp>
      <p:sp>
        <p:nvSpPr>
          <p:cNvPr id="11" name="TextBox 10">
            <a:extLst>
              <a:ext uri="{FF2B5EF4-FFF2-40B4-BE49-F238E27FC236}">
                <a16:creationId xmlns:a16="http://schemas.microsoft.com/office/drawing/2014/main" id="{AE71B4C6-DB62-4D5E-946E-ECA6D5C8FC7E}"/>
              </a:ext>
            </a:extLst>
          </p:cNvPr>
          <p:cNvSpPr txBox="1"/>
          <p:nvPr/>
        </p:nvSpPr>
        <p:spPr>
          <a:xfrm>
            <a:off x="1248201" y="443109"/>
            <a:ext cx="3746500" cy="307777"/>
          </a:xfrm>
          <a:prstGeom prst="rect">
            <a:avLst/>
          </a:prstGeom>
          <a:noFill/>
        </p:spPr>
        <p:txBody>
          <a:bodyPr wrap="square" rtlCol="0">
            <a:spAutoFit/>
          </a:bodyPr>
          <a:lstStyle/>
          <a:p>
            <a:r>
              <a:rPr lang="en-US" sz="1400" b="1">
                <a:solidFill>
                  <a:srgbClr val="939597"/>
                </a:solidFill>
                <a:latin typeface="DINOT" panose="020B0504020101020102" pitchFamily="34" charset="0"/>
                <a:cs typeface="DINOT" panose="020B0504020101020102" pitchFamily="34" charset="0"/>
              </a:rPr>
              <a:t>PRESENTATION TITLE</a:t>
            </a:r>
          </a:p>
        </p:txBody>
      </p:sp>
      <p:cxnSp>
        <p:nvCxnSpPr>
          <p:cNvPr id="12" name="Straight Connector 11">
            <a:extLst>
              <a:ext uri="{FF2B5EF4-FFF2-40B4-BE49-F238E27FC236}">
                <a16:creationId xmlns:a16="http://schemas.microsoft.com/office/drawing/2014/main" id="{833692B5-0898-4392-A502-3E0A4AFB8C72}"/>
              </a:ext>
            </a:extLst>
          </p:cNvPr>
          <p:cNvCxnSpPr>
            <a:cxnSpLocks/>
          </p:cNvCxnSpPr>
          <p:nvPr/>
        </p:nvCxnSpPr>
        <p:spPr>
          <a:xfrm>
            <a:off x="676701" y="850900"/>
            <a:ext cx="6261100" cy="0"/>
          </a:xfrm>
          <a:prstGeom prst="line">
            <a:avLst/>
          </a:prstGeom>
          <a:ln w="25400">
            <a:solidFill>
              <a:srgbClr val="C6C8CA"/>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857CB027-4633-4F1C-BDEA-EBFA9A5D5F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8372" y="146049"/>
            <a:ext cx="965199" cy="965199"/>
          </a:xfrm>
          <a:prstGeom prst="rect">
            <a:avLst/>
          </a:prstGeom>
        </p:spPr>
      </p:pic>
      <p:sp>
        <p:nvSpPr>
          <p:cNvPr id="17" name="Text Placeholder 2">
            <a:extLst>
              <a:ext uri="{FF2B5EF4-FFF2-40B4-BE49-F238E27FC236}">
                <a16:creationId xmlns:a16="http://schemas.microsoft.com/office/drawing/2014/main" id="{73F79DE3-A4BA-4948-A461-7ED9A92AF77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3">
            <a:extLst>
              <a:ext uri="{FF2B5EF4-FFF2-40B4-BE49-F238E27FC236}">
                <a16:creationId xmlns:a16="http://schemas.microsoft.com/office/drawing/2014/main" id="{AF5AD662-8FAC-48EA-B28C-F6E978C21D3D}"/>
              </a:ext>
            </a:extLst>
          </p:cNvPr>
          <p:cNvSpPr>
            <a:spLocks noGrp="1"/>
          </p:cNvSpPr>
          <p:nvPr>
            <p:ph sz="half" idx="2"/>
          </p:nvPr>
        </p:nvSpPr>
        <p:spPr>
          <a:xfrm>
            <a:off x="839788" y="2660747"/>
            <a:ext cx="5157787" cy="3047146"/>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B2EC12F0-524A-4889-88CD-5E0F371382F5}"/>
              </a:ext>
            </a:extLst>
          </p:cNvPr>
          <p:cNvSpPr>
            <a:spLocks noGrp="1"/>
          </p:cNvSpPr>
          <p:nvPr>
            <p:ph type="pic" sz="quarter" idx="13"/>
          </p:nvPr>
        </p:nvSpPr>
        <p:spPr>
          <a:xfrm>
            <a:off x="7092431" y="-521596"/>
            <a:ext cx="8119555" cy="8119555"/>
          </a:xfrm>
          <a:prstGeom prst="flowChartConnector">
            <a:avLst/>
          </a:prstGeom>
        </p:spPr>
        <p:txBody>
          <a:bodyPr/>
          <a:lstStyle>
            <a:lvl1pPr>
              <a:defRPr>
                <a:solidFill>
                  <a:srgbClr val="000000"/>
                </a:solidFill>
              </a:defRPr>
            </a:lvl1pPr>
          </a:lstStyle>
          <a:p>
            <a:r>
              <a:rPr lang="en-US"/>
              <a:t>Click icon to add picture</a:t>
            </a:r>
          </a:p>
        </p:txBody>
      </p:sp>
    </p:spTree>
    <p:extLst>
      <p:ext uri="{BB962C8B-B14F-4D97-AF65-F5344CB8AC3E}">
        <p14:creationId xmlns:p14="http://schemas.microsoft.com/office/powerpoint/2010/main" val="309081400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1431745-310D-4BD7-BC32-D1681D2FE9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86767" y="4175755"/>
            <a:ext cx="8018463" cy="2144082"/>
          </a:xfrm>
          <a:prstGeom prst="rect">
            <a:avLst/>
          </a:prstGeom>
        </p:spPr>
      </p:pic>
      <p:pic>
        <p:nvPicPr>
          <p:cNvPr id="7" name="Graphic 6">
            <a:extLst>
              <a:ext uri="{FF2B5EF4-FFF2-40B4-BE49-F238E27FC236}">
                <a16:creationId xmlns:a16="http://schemas.microsoft.com/office/drawing/2014/main" id="{B715169D-F4DC-485D-A0FF-B6DEBB6749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60054" y="1003655"/>
            <a:ext cx="5071890" cy="2316163"/>
          </a:xfrm>
          <a:prstGeom prst="rect">
            <a:avLst/>
          </a:prstGeom>
        </p:spPr>
      </p:pic>
    </p:spTree>
    <p:extLst>
      <p:ext uri="{BB962C8B-B14F-4D97-AF65-F5344CB8AC3E}">
        <p14:creationId xmlns:p14="http://schemas.microsoft.com/office/powerpoint/2010/main" val="1562016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98F61-49A8-4EA3-8AA0-262A679BEAC5}"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922C5-88B2-4891-9725-0D28E3E06399}" type="slidenum">
              <a:rPr lang="en-US" smtClean="0"/>
              <a:t>‹#›</a:t>
            </a:fld>
            <a:endParaRPr lang="en-US"/>
          </a:p>
        </p:txBody>
      </p:sp>
    </p:spTree>
    <p:extLst>
      <p:ext uri="{BB962C8B-B14F-4D97-AF65-F5344CB8AC3E}">
        <p14:creationId xmlns:p14="http://schemas.microsoft.com/office/powerpoint/2010/main" val="753563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4"/>
            <a:ext cx="10363200" cy="23876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757C7FF-22A1-4C11-A8DD-4E4CE3A26415}" type="datetimeFigureOut">
              <a:rPr lang="en-US" smtClean="0"/>
              <a:t>3/24/2025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A274DC0-E583-4E84-92E7-B5CC805485CF}" type="slidenum">
              <a:rPr lang="en-US" smtClean="0"/>
              <a:t>‹#›</a:t>
            </a:fld>
            <a:endParaRPr lang="en-US"/>
          </a:p>
        </p:txBody>
      </p:sp>
    </p:spTree>
    <p:extLst>
      <p:ext uri="{BB962C8B-B14F-4D97-AF65-F5344CB8AC3E}">
        <p14:creationId xmlns:p14="http://schemas.microsoft.com/office/powerpoint/2010/main" val="4089318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Title and Content">
    <p:bg>
      <p:bgRef idx="1001">
        <a:schemeClr val="bg1"/>
      </p:bgRef>
    </p:bg>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8FD2704-C983-4E42-B59F-DC9089DA6030}"/>
              </a:ext>
            </a:extLst>
          </p:cNvPr>
          <p:cNvSpPr>
            <a:spLocks noGrp="1"/>
          </p:cNvSpPr>
          <p:nvPr>
            <p:ph type="sldNum" sz="quarter" idx="12"/>
          </p:nvPr>
        </p:nvSpPr>
        <p:spPr>
          <a:xfrm>
            <a:off x="9220200" y="6330950"/>
            <a:ext cx="2743200" cy="365125"/>
          </a:xfrm>
        </p:spPr>
        <p:txBody>
          <a:bodyPr/>
          <a:lstStyle/>
          <a:p>
            <a:fld id="{46BD448A-2EFF-4448-92A0-A2A7B0B2C308}" type="slidenum">
              <a:rPr lang="en-US" smtClean="0">
                <a:solidFill>
                  <a:srgbClr val="C6C8CA"/>
                </a:solidFill>
                <a:latin typeface="DINOT" panose="020B0504020101020102" pitchFamily="34" charset="0"/>
                <a:cs typeface="DINOT" panose="020B0504020101020102" pitchFamily="34" charset="0"/>
              </a:rPr>
              <a:t>‹#›</a:t>
            </a:fld>
            <a:endParaRPr lang="en-US">
              <a:solidFill>
                <a:srgbClr val="C6C8CA"/>
              </a:solidFill>
              <a:latin typeface="DINOT" panose="020B0504020101020102" pitchFamily="34" charset="0"/>
              <a:cs typeface="DINOT" panose="020B0504020101020102" pitchFamily="34" charset="0"/>
            </a:endParaRPr>
          </a:p>
        </p:txBody>
      </p:sp>
      <p:cxnSp>
        <p:nvCxnSpPr>
          <p:cNvPr id="10" name="Straight Connector 9">
            <a:extLst>
              <a:ext uri="{FF2B5EF4-FFF2-40B4-BE49-F238E27FC236}">
                <a16:creationId xmlns:a16="http://schemas.microsoft.com/office/drawing/2014/main" id="{64B9A9AE-7BD5-4670-A0B5-217D47B2396D}"/>
              </a:ext>
            </a:extLst>
          </p:cNvPr>
          <p:cNvCxnSpPr/>
          <p:nvPr/>
        </p:nvCxnSpPr>
        <p:spPr>
          <a:xfrm>
            <a:off x="1143000" y="825500"/>
            <a:ext cx="10629900" cy="0"/>
          </a:xfrm>
          <a:prstGeom prst="line">
            <a:avLst/>
          </a:prstGeom>
          <a:ln w="25400">
            <a:solidFill>
              <a:srgbClr val="C6C8CA"/>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A45AB6D5-F9D7-4286-BE45-0222B72293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8600" y="242887"/>
            <a:ext cx="965199" cy="965199"/>
          </a:xfrm>
          <a:prstGeom prst="rect">
            <a:avLst/>
          </a:prstGeom>
        </p:spPr>
      </p:pic>
      <p:cxnSp>
        <p:nvCxnSpPr>
          <p:cNvPr id="12" name="Straight Connector 11">
            <a:extLst>
              <a:ext uri="{FF2B5EF4-FFF2-40B4-BE49-F238E27FC236}">
                <a16:creationId xmlns:a16="http://schemas.microsoft.com/office/drawing/2014/main" id="{E9121D0E-33C7-4635-8706-279D1D65A40F}"/>
              </a:ext>
            </a:extLst>
          </p:cNvPr>
          <p:cNvCxnSpPr>
            <a:cxnSpLocks/>
          </p:cNvCxnSpPr>
          <p:nvPr/>
        </p:nvCxnSpPr>
        <p:spPr>
          <a:xfrm>
            <a:off x="304800" y="6203950"/>
            <a:ext cx="11633200" cy="0"/>
          </a:xfrm>
          <a:prstGeom prst="line">
            <a:avLst/>
          </a:prstGeom>
          <a:ln w="25400">
            <a:solidFill>
              <a:srgbClr val="C6C8CA"/>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06DA8D73-0973-485B-A19A-93574026AE09}"/>
              </a:ext>
            </a:extLst>
          </p:cNvPr>
          <p:cNvSpPr>
            <a:spLocks noGrp="1"/>
          </p:cNvSpPr>
          <p:nvPr>
            <p:ph type="body" idx="1" hasCustomPrompt="1"/>
          </p:nvPr>
        </p:nvSpPr>
        <p:spPr>
          <a:xfrm>
            <a:off x="1193799" y="1208086"/>
            <a:ext cx="10579101" cy="82391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a:t>
            </a:r>
          </a:p>
        </p:txBody>
      </p:sp>
      <p:sp>
        <p:nvSpPr>
          <p:cNvPr id="16" name="Content Placeholder 3">
            <a:extLst>
              <a:ext uri="{FF2B5EF4-FFF2-40B4-BE49-F238E27FC236}">
                <a16:creationId xmlns:a16="http://schemas.microsoft.com/office/drawing/2014/main" id="{CD869A92-7210-46D7-8FD9-68C42F94489C}"/>
              </a:ext>
            </a:extLst>
          </p:cNvPr>
          <p:cNvSpPr>
            <a:spLocks noGrp="1"/>
          </p:cNvSpPr>
          <p:nvPr>
            <p:ph sz="half" idx="2"/>
          </p:nvPr>
        </p:nvSpPr>
        <p:spPr>
          <a:xfrm>
            <a:off x="1193799" y="2187670"/>
            <a:ext cx="10579101" cy="3047146"/>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9">
            <a:extLst>
              <a:ext uri="{FF2B5EF4-FFF2-40B4-BE49-F238E27FC236}">
                <a16:creationId xmlns:a16="http://schemas.microsoft.com/office/drawing/2014/main" id="{DA3C4D3D-2004-472D-B5CB-A75F6EF45DF8}"/>
              </a:ext>
            </a:extLst>
          </p:cNvPr>
          <p:cNvSpPr>
            <a:spLocks noGrp="1"/>
          </p:cNvSpPr>
          <p:nvPr>
            <p:ph type="body" sz="quarter" idx="13" hasCustomPrompt="1"/>
          </p:nvPr>
        </p:nvSpPr>
        <p:spPr>
          <a:xfrm>
            <a:off x="1345910" y="399669"/>
            <a:ext cx="3768725" cy="323850"/>
          </a:xfrm>
        </p:spPr>
        <p:txBody>
          <a:bodyPr>
            <a:normAutofit/>
          </a:bodyPr>
          <a:lstStyle>
            <a:lvl1pPr marL="0" indent="0">
              <a:buNone/>
              <a:defRPr sz="1400" b="1">
                <a:solidFill>
                  <a:schemeClr val="bg2"/>
                </a:solidFill>
                <a:latin typeface="+mn-lt"/>
              </a:defRPr>
            </a:lvl1pPr>
            <a:lvl3pPr marL="914400" indent="0">
              <a:buNone/>
              <a:defRPr/>
            </a:lvl3pPr>
          </a:lstStyle>
          <a:p>
            <a:pPr lvl="0"/>
            <a:r>
              <a:rPr lang="en-US"/>
              <a:t>PRESENATION TITLE</a:t>
            </a:r>
          </a:p>
        </p:txBody>
      </p:sp>
      <p:sp>
        <p:nvSpPr>
          <p:cNvPr id="18" name="Text Placeholder 19">
            <a:extLst>
              <a:ext uri="{FF2B5EF4-FFF2-40B4-BE49-F238E27FC236}">
                <a16:creationId xmlns:a16="http://schemas.microsoft.com/office/drawing/2014/main" id="{E3731C39-A7D5-4DF4-A27C-67EAB830E904}"/>
              </a:ext>
            </a:extLst>
          </p:cNvPr>
          <p:cNvSpPr>
            <a:spLocks noGrp="1"/>
          </p:cNvSpPr>
          <p:nvPr>
            <p:ph type="body" sz="quarter" idx="14" hasCustomPrompt="1"/>
          </p:nvPr>
        </p:nvSpPr>
        <p:spPr>
          <a:xfrm>
            <a:off x="304800" y="6304540"/>
            <a:ext cx="3768725" cy="323850"/>
          </a:xfrm>
        </p:spPr>
        <p:txBody>
          <a:bodyPr>
            <a:normAutofit/>
          </a:bodyPr>
          <a:lstStyle>
            <a:lvl1pPr marL="0" indent="0">
              <a:buNone/>
              <a:defRPr sz="1400" b="1">
                <a:solidFill>
                  <a:schemeClr val="bg2"/>
                </a:solidFill>
                <a:latin typeface="+mn-lt"/>
              </a:defRPr>
            </a:lvl1pPr>
            <a:lvl3pPr marL="914400" indent="0">
              <a:buNone/>
              <a:defRPr/>
            </a:lvl3pPr>
          </a:lstStyle>
          <a:p>
            <a:pPr lvl="0"/>
            <a:r>
              <a:rPr lang="en-US"/>
              <a:t>DEPARTMENT</a:t>
            </a:r>
          </a:p>
        </p:txBody>
      </p:sp>
    </p:spTree>
    <p:extLst>
      <p:ext uri="{BB962C8B-B14F-4D97-AF65-F5344CB8AC3E}">
        <p14:creationId xmlns:p14="http://schemas.microsoft.com/office/powerpoint/2010/main" val="206461414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30B446-33D7-460C-B15D-63BE3A134435}"/>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0C9599D-4074-4E63-89AB-B6C7BB540C1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756525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8E072A68-30AC-6264-F15C-B94E5F6B6051}"/>
              </a:ext>
            </a:extLst>
          </p:cNvPr>
          <p:cNvSpPr>
            <a:spLocks noGrp="1"/>
          </p:cNvSpPr>
          <p:nvPr>
            <p:ph type="pic" sz="quarter" idx="11"/>
          </p:nvPr>
        </p:nvSpPr>
        <p:spPr>
          <a:xfrm>
            <a:off x="2" y="1"/>
            <a:ext cx="12188687" cy="6311348"/>
          </a:xfrm>
        </p:spPr>
        <p:txBody>
          <a:bodyPr/>
          <a:lstStyle/>
          <a:p>
            <a:r>
              <a:rPr lang="en-US"/>
              <a:t>Click icon to add picture</a:t>
            </a:r>
          </a:p>
        </p:txBody>
      </p:sp>
      <p:sp>
        <p:nvSpPr>
          <p:cNvPr id="4" name="Rectangle 3">
            <a:extLst>
              <a:ext uri="{FF2B5EF4-FFF2-40B4-BE49-F238E27FC236}">
                <a16:creationId xmlns:a16="http://schemas.microsoft.com/office/drawing/2014/main" id="{F09563B0-7F60-E24A-B16D-FC80F1BB4C65}"/>
              </a:ext>
            </a:extLst>
          </p:cNvPr>
          <p:cNvSpPr/>
          <p:nvPr/>
        </p:nvSpPr>
        <p:spPr>
          <a:xfrm>
            <a:off x="0" y="2"/>
            <a:ext cx="12192000" cy="68281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838B9C7E-3A57-B474-D9E2-53A87ABF40ED}"/>
              </a:ext>
            </a:extLst>
          </p:cNvPr>
          <p:cNvPicPr>
            <a:picLocks noChangeAspect="1"/>
          </p:cNvPicPr>
          <p:nvPr userDrawn="1"/>
        </p:nvPicPr>
        <p:blipFill>
          <a:blip r:embed="rId2"/>
          <a:stretch>
            <a:fillRect/>
          </a:stretch>
        </p:blipFill>
        <p:spPr>
          <a:xfrm>
            <a:off x="0" y="5465029"/>
            <a:ext cx="12192000" cy="1461899"/>
          </a:xfrm>
          <a:prstGeom prst="rect">
            <a:avLst/>
          </a:prstGeom>
        </p:spPr>
      </p:pic>
    </p:spTree>
    <p:extLst>
      <p:ext uri="{BB962C8B-B14F-4D97-AF65-F5344CB8AC3E}">
        <p14:creationId xmlns:p14="http://schemas.microsoft.com/office/powerpoint/2010/main" val="161817930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098F61-49A8-4EA3-8AA0-262A679BEAC5}"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922C5-88B2-4891-9725-0D28E3E06399}" type="slidenum">
              <a:rPr lang="en-US" smtClean="0"/>
              <a:t>‹#›</a:t>
            </a:fld>
            <a:endParaRPr lang="en-US"/>
          </a:p>
        </p:txBody>
      </p:sp>
    </p:spTree>
    <p:extLst>
      <p:ext uri="{BB962C8B-B14F-4D97-AF65-F5344CB8AC3E}">
        <p14:creationId xmlns:p14="http://schemas.microsoft.com/office/powerpoint/2010/main" val="345032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098F61-49A8-4EA3-8AA0-262A679BEAC5}"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9922C5-88B2-4891-9725-0D28E3E06399}" type="slidenum">
              <a:rPr lang="en-US" smtClean="0"/>
              <a:t>‹#›</a:t>
            </a:fld>
            <a:endParaRPr lang="en-US"/>
          </a:p>
        </p:txBody>
      </p:sp>
    </p:spTree>
    <p:extLst>
      <p:ext uri="{BB962C8B-B14F-4D97-AF65-F5344CB8AC3E}">
        <p14:creationId xmlns:p14="http://schemas.microsoft.com/office/powerpoint/2010/main" val="401582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098F61-49A8-4EA3-8AA0-262A679BEAC5}" type="datetimeFigureOut">
              <a:rPr lang="en-US" smtClean="0"/>
              <a:t>3/24/2025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9922C5-88B2-4891-9725-0D28E3E06399}" type="slidenum">
              <a:rPr lang="en-US" smtClean="0"/>
              <a:t>‹#›</a:t>
            </a:fld>
            <a:endParaRPr lang="en-US"/>
          </a:p>
        </p:txBody>
      </p:sp>
    </p:spTree>
    <p:extLst>
      <p:ext uri="{BB962C8B-B14F-4D97-AF65-F5344CB8AC3E}">
        <p14:creationId xmlns:p14="http://schemas.microsoft.com/office/powerpoint/2010/main" val="35221706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098F61-49A8-4EA3-8AA0-262A679BEAC5}" type="datetimeFigureOut">
              <a:rPr lang="en-US" smtClean="0"/>
              <a:t>3/24/2025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9922C5-88B2-4891-9725-0D28E3E06399}" type="slidenum">
              <a:rPr lang="en-US" smtClean="0"/>
              <a:t>‹#›</a:t>
            </a:fld>
            <a:endParaRPr lang="en-US"/>
          </a:p>
        </p:txBody>
      </p:sp>
    </p:spTree>
    <p:extLst>
      <p:ext uri="{BB962C8B-B14F-4D97-AF65-F5344CB8AC3E}">
        <p14:creationId xmlns:p14="http://schemas.microsoft.com/office/powerpoint/2010/main" val="28043465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098F61-49A8-4EA3-8AA0-262A679BEAC5}" type="datetimeFigureOut">
              <a:rPr lang="en-US" smtClean="0"/>
              <a:t>3/24/2025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9922C5-88B2-4891-9725-0D28E3E06399}" type="slidenum">
              <a:rPr lang="en-US" smtClean="0"/>
              <a:t>‹#›</a:t>
            </a:fld>
            <a:endParaRPr lang="en-US"/>
          </a:p>
        </p:txBody>
      </p:sp>
      <p:sp>
        <p:nvSpPr>
          <p:cNvPr id="5" name="Oval 4">
            <a:extLst>
              <a:ext uri="{FF2B5EF4-FFF2-40B4-BE49-F238E27FC236}">
                <a16:creationId xmlns:a16="http://schemas.microsoft.com/office/drawing/2014/main" id="{80FF549A-0E75-ADC0-B12F-C527A62E94BE}"/>
              </a:ext>
            </a:extLst>
          </p:cNvPr>
          <p:cNvSpPr/>
          <p:nvPr userDrawn="1"/>
        </p:nvSpPr>
        <p:spPr>
          <a:xfrm>
            <a:off x="10912277" y="5837221"/>
            <a:ext cx="2559445" cy="2559445"/>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ahoma" panose="020B0604030504040204" pitchFamily="34" charset="0"/>
            </a:endParaRPr>
          </a:p>
        </p:txBody>
      </p:sp>
      <p:pic>
        <p:nvPicPr>
          <p:cNvPr id="8" name="Picture 7" descr="A white circle with black letters&#10;&#10;Description automatically generated with medium confidence">
            <a:extLst>
              <a:ext uri="{FF2B5EF4-FFF2-40B4-BE49-F238E27FC236}">
                <a16:creationId xmlns:a16="http://schemas.microsoft.com/office/drawing/2014/main" id="{962A93A4-09B4-EE50-8005-A541210E17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32624" y="6217633"/>
            <a:ext cx="502964" cy="503842"/>
          </a:xfrm>
          <a:prstGeom prst="rect">
            <a:avLst/>
          </a:prstGeom>
        </p:spPr>
      </p:pic>
      <p:sp>
        <p:nvSpPr>
          <p:cNvPr id="9" name="Rectangle 8">
            <a:extLst>
              <a:ext uri="{FF2B5EF4-FFF2-40B4-BE49-F238E27FC236}">
                <a16:creationId xmlns:a16="http://schemas.microsoft.com/office/drawing/2014/main" id="{719E0046-66A6-C4A2-ACE4-BF26F1DD1344}"/>
              </a:ext>
            </a:extLst>
          </p:cNvPr>
          <p:cNvSpPr/>
          <p:nvPr userDrawn="1"/>
        </p:nvSpPr>
        <p:spPr>
          <a:xfrm>
            <a:off x="-8792" y="0"/>
            <a:ext cx="12252960" cy="136525"/>
          </a:xfrm>
          <a:prstGeom prst="rect">
            <a:avLst/>
          </a:prstGeom>
          <a:gradFill>
            <a:gsLst>
              <a:gs pos="5400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83430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098F61-49A8-4EA3-8AA0-262A679BEAC5}"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9922C5-88B2-4891-9725-0D28E3E06399}" type="slidenum">
              <a:rPr lang="en-US" smtClean="0"/>
              <a:t>‹#›</a:t>
            </a:fld>
            <a:endParaRPr lang="en-US"/>
          </a:p>
        </p:txBody>
      </p:sp>
    </p:spTree>
    <p:extLst>
      <p:ext uri="{BB962C8B-B14F-4D97-AF65-F5344CB8AC3E}">
        <p14:creationId xmlns:p14="http://schemas.microsoft.com/office/powerpoint/2010/main" val="483004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098F61-49A8-4EA3-8AA0-262A679BEAC5}"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9922C5-88B2-4891-9725-0D28E3E06399}" type="slidenum">
              <a:rPr lang="en-US" smtClean="0"/>
              <a:t>‹#›</a:t>
            </a:fld>
            <a:endParaRPr lang="en-US"/>
          </a:p>
        </p:txBody>
      </p:sp>
    </p:spTree>
    <p:extLst>
      <p:ext uri="{BB962C8B-B14F-4D97-AF65-F5344CB8AC3E}">
        <p14:creationId xmlns:p14="http://schemas.microsoft.com/office/powerpoint/2010/main" val="3741511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098F61-49A8-4EA3-8AA0-262A679BEAC5}" type="datetimeFigureOut">
              <a:rPr lang="en-US" smtClean="0"/>
              <a:t>3/24/2025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922C5-88B2-4891-9725-0D28E3E06399}" type="slidenum">
              <a:rPr lang="en-US" smtClean="0"/>
              <a:t>‹#›</a:t>
            </a:fld>
            <a:endParaRPr lang="en-US"/>
          </a:p>
        </p:txBody>
      </p:sp>
    </p:spTree>
    <p:extLst>
      <p:ext uri="{BB962C8B-B14F-4D97-AF65-F5344CB8AC3E}">
        <p14:creationId xmlns:p14="http://schemas.microsoft.com/office/powerpoint/2010/main" val="149181442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32B04A"/>
            </a:gs>
            <a:gs pos="100000">
              <a:srgbClr val="006A4F"/>
            </a:gs>
          </a:gsLst>
          <a:lin ang="27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D5E071-01FA-49B6-85B2-C294FCDDDB2C}"/>
              </a:ext>
            </a:extLst>
          </p:cNvPr>
          <p:cNvSpPr>
            <a:spLocks noGrp="1"/>
          </p:cNvSpPr>
          <p:nvPr>
            <p:ph type="title"/>
          </p:nvPr>
        </p:nvSpPr>
        <p:spPr>
          <a:xfrm>
            <a:off x="838200" y="346464"/>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E66D39-4E3E-48C2-8926-F247F8742C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692845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l"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hyperlink" Target="https://www.togetherplatform.com/blog/examples-of-mentoring-program-goals" TargetMode="External"/><Relationship Id="rId2" Type="http://schemas.openxmlformats.org/officeDocument/2006/relationships/notesSlide" Target="../notesSlides/notesSlide10.xml"/><Relationship Id="rId1" Type="http://schemas.openxmlformats.org/officeDocument/2006/relationships/slideLayout" Target="../slideLayouts/slideLayout21.xml"/><Relationship Id="rId5" Type="http://schemas.openxmlformats.org/officeDocument/2006/relationships/image" Target="../media/image24.sv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8" Type="http://schemas.openxmlformats.org/officeDocument/2006/relationships/hyperlink" Target="https://www.mentoring.org/resource/becoming-a-better-mentor/" TargetMode="External"/><Relationship Id="rId3" Type="http://schemas.openxmlformats.org/officeDocument/2006/relationships/image" Target="../media/image27.jpeg"/><Relationship Id="rId7" Type="http://schemas.openxmlformats.org/officeDocument/2006/relationships/hyperlink" Target="https://www.ted.com/talks/janet_phan_3_key_elements_to_thriving_mentorship" TargetMode="External"/><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hyperlink" Target="https://www.togetherplatform.com/blog/examples-of-mentoring-program-goals" TargetMode="External"/><Relationship Id="rId5" Type="http://schemas.openxmlformats.org/officeDocument/2006/relationships/hyperlink" Target="https://nafnyc-my.sharepoint.com/:w:/g/personal/scliman_naf_org/EZ3TJJ6uurZBq_yh_VTSP5gBlDKEwcrn4zJEmrAFWr6UCg?e=4LRKpL" TargetMode="External"/><Relationship Id="rId4" Type="http://schemas.openxmlformats.org/officeDocument/2006/relationships/hyperlink" Target="https://nafnyc-my.sharepoint.com/:w:/g/personal/scliman_naf_org/Ec7pqIoyweFBnoQ7M7UZ3vEB02x3M67WyavX-QrOryuB5Q?e=A5OLU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hyperlink" Target="mailto:scliman@naf.org" TargetMode="Externa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hyperlink" Target="mailto:scliman@naf.org"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6" name="Rectangle 104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Rectangle 104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0" name="Rectangle 104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Rectangle 105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4" name="Freeform: Shape 105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extBox 3">
            <a:extLst>
              <a:ext uri="{FF2B5EF4-FFF2-40B4-BE49-F238E27FC236}">
                <a16:creationId xmlns:a16="http://schemas.microsoft.com/office/drawing/2014/main" id="{D5A6B0B2-E86B-4409-842B-528878B89F03}"/>
              </a:ext>
            </a:extLst>
          </p:cNvPr>
          <p:cNvSpPr txBox="1"/>
          <p:nvPr/>
        </p:nvSpPr>
        <p:spPr>
          <a:xfrm>
            <a:off x="660041" y="2767106"/>
            <a:ext cx="2880828" cy="3071906"/>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4000" kern="1200" dirty="0">
                <a:solidFill>
                  <a:srgbClr val="FFFFFF"/>
                </a:solidFill>
                <a:latin typeface="+mj-lt"/>
                <a:ea typeface="+mj-ea"/>
                <a:cs typeface="+mj-cs"/>
              </a:rPr>
              <a:t>2025 NAF Alumni Mentorship Program</a:t>
            </a:r>
          </a:p>
        </p:txBody>
      </p:sp>
      <p:pic>
        <p:nvPicPr>
          <p:cNvPr id="1028" name="Picture 4" descr="Welcome Graphic Images - Free Download on Freepik">
            <a:extLst>
              <a:ext uri="{FF2B5EF4-FFF2-40B4-BE49-F238E27FC236}">
                <a16:creationId xmlns:a16="http://schemas.microsoft.com/office/drawing/2014/main" id="{A196DDA5-68B2-0216-C6E1-D1656E96CC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315"/>
          <a:stretch/>
        </p:blipFill>
        <p:spPr bwMode="auto">
          <a:xfrm>
            <a:off x="4849280" y="467208"/>
            <a:ext cx="6532044" cy="59235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 icon&#10;&#10;Description automatically generated">
            <a:extLst>
              <a:ext uri="{FF2B5EF4-FFF2-40B4-BE49-F238E27FC236}">
                <a16:creationId xmlns:a16="http://schemas.microsoft.com/office/drawing/2014/main" id="{AE258863-280C-7293-CD18-587F24289B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 y="342900"/>
            <a:ext cx="914400" cy="914400"/>
          </a:xfrm>
          <a:prstGeom prst="rect">
            <a:avLst/>
          </a:prstGeom>
        </p:spPr>
      </p:pic>
    </p:spTree>
    <p:extLst>
      <p:ext uri="{BB962C8B-B14F-4D97-AF65-F5344CB8AC3E}">
        <p14:creationId xmlns:p14="http://schemas.microsoft.com/office/powerpoint/2010/main" val="717186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919622-D4F4-FA59-6694-692F8CC42727}"/>
              </a:ext>
            </a:extLst>
          </p:cNvPr>
          <p:cNvSpPr txBox="1"/>
          <p:nvPr/>
        </p:nvSpPr>
        <p:spPr>
          <a:xfrm>
            <a:off x="1219200" y="307774"/>
            <a:ext cx="8566666" cy="523220"/>
          </a:xfrm>
          <a:prstGeom prst="rect">
            <a:avLst/>
          </a:prstGeom>
          <a:noFill/>
        </p:spPr>
        <p:txBody>
          <a:bodyPr wrap="square" lIns="91440" tIns="45720" rIns="91440" bIns="45720" rtlCol="0" anchor="t">
            <a:spAutoFit/>
          </a:bodyPr>
          <a:lstStyle/>
          <a:p>
            <a:pPr>
              <a:defRPr/>
            </a:pPr>
            <a:r>
              <a:rPr lang="en-US" sz="2800" b="1" dirty="0">
                <a:solidFill>
                  <a:srgbClr val="32B04A"/>
                </a:solidFill>
                <a:latin typeface="DINOT"/>
                <a:cs typeface="DINOT" panose="020B0504020101020102" pitchFamily="34" charset="0"/>
              </a:rPr>
              <a:t>Getting in Touch/The First Meeting</a:t>
            </a:r>
            <a:endParaRPr kumimoji="0" lang="en-US" sz="2800" b="1" i="0" u="none" strike="noStrike" kern="1200" cap="none" spc="0" normalizeH="0" baseline="0" noProof="0" dirty="0">
              <a:ln>
                <a:noFill/>
              </a:ln>
              <a:solidFill>
                <a:srgbClr val="32B04A"/>
              </a:solidFill>
              <a:effectLst/>
              <a:uLnTx/>
              <a:uFillTx/>
              <a:latin typeface="DINOT" panose="020B0504020101020102" pitchFamily="34" charset="0"/>
              <a:ea typeface="+mn-ea"/>
              <a:cs typeface="DINOT" panose="020B0504020101020102" pitchFamily="34" charset="0"/>
            </a:endParaRPr>
          </a:p>
        </p:txBody>
      </p:sp>
      <p:sp>
        <p:nvSpPr>
          <p:cNvPr id="3" name="TextBox 2">
            <a:extLst>
              <a:ext uri="{FF2B5EF4-FFF2-40B4-BE49-F238E27FC236}">
                <a16:creationId xmlns:a16="http://schemas.microsoft.com/office/drawing/2014/main" id="{89679E9D-871D-DA85-AF7C-CD5EB53E6D0E}"/>
              </a:ext>
            </a:extLst>
          </p:cNvPr>
          <p:cNvSpPr txBox="1"/>
          <p:nvPr/>
        </p:nvSpPr>
        <p:spPr>
          <a:xfrm>
            <a:off x="1193799" y="995186"/>
            <a:ext cx="10507042" cy="2923877"/>
          </a:xfrm>
          <a:prstGeom prst="rect">
            <a:avLst/>
          </a:prstGeom>
          <a:noFill/>
        </p:spPr>
        <p:txBody>
          <a:bodyPr wrap="square" rtlCol="0">
            <a:spAutoFit/>
          </a:bodyPr>
          <a:lstStyle/>
          <a:p>
            <a:pPr algn="just"/>
            <a:r>
              <a:rPr lang="en-US" b="1" dirty="0">
                <a:solidFill>
                  <a:srgbClr val="000000"/>
                </a:solidFill>
                <a:latin typeface="+mj-lt"/>
              </a:rPr>
              <a:t>Susan sent introduction emails connecting mentors and mentees on March 24</a:t>
            </a:r>
            <a:r>
              <a:rPr lang="en-US" b="1" baseline="30000" dirty="0">
                <a:solidFill>
                  <a:srgbClr val="000000"/>
                </a:solidFill>
                <a:latin typeface="+mj-lt"/>
              </a:rPr>
              <a:t>th</a:t>
            </a:r>
            <a:r>
              <a:rPr lang="en-US" b="1" dirty="0">
                <a:solidFill>
                  <a:srgbClr val="000000"/>
                </a:solidFill>
                <a:latin typeface="+mj-lt"/>
              </a:rPr>
              <a:t>.</a:t>
            </a:r>
            <a:r>
              <a:rPr lang="en-US" b="1" baseline="30000" dirty="0">
                <a:solidFill>
                  <a:srgbClr val="000000"/>
                </a:solidFill>
                <a:latin typeface="+mj-lt"/>
              </a:rPr>
              <a:t> </a:t>
            </a:r>
            <a:r>
              <a:rPr lang="en-US" sz="1800" dirty="0">
                <a:solidFill>
                  <a:schemeClr val="accent1"/>
                </a:solidFill>
                <a:latin typeface="+mj-lt"/>
              </a:rPr>
              <a:t>This email also included the Program Guide for Mentors and Mentees.</a:t>
            </a:r>
            <a:endParaRPr lang="en-US" b="1" baseline="30000" dirty="0">
              <a:solidFill>
                <a:srgbClr val="00CC00"/>
              </a:solidFill>
              <a:latin typeface="+mj-lt"/>
            </a:endParaRPr>
          </a:p>
          <a:p>
            <a:br>
              <a:rPr lang="en-US" sz="2400" b="1" i="0" u="none" strike="noStrike" baseline="30000" dirty="0">
                <a:solidFill>
                  <a:srgbClr val="000000"/>
                </a:solidFill>
                <a:latin typeface="+mj-lt"/>
              </a:rPr>
            </a:br>
            <a:r>
              <a:rPr lang="en-US" sz="2400" b="1" i="0" u="none" strike="noStrike" baseline="30000" dirty="0">
                <a:solidFill>
                  <a:srgbClr val="000000"/>
                </a:solidFill>
                <a:highlight>
                  <a:srgbClr val="FFFF00"/>
                </a:highlight>
                <a:latin typeface="+mj-lt"/>
              </a:rPr>
              <a:t>REMINDER: </a:t>
            </a:r>
            <a:r>
              <a:rPr lang="en-US" sz="2400" b="1" baseline="30000" dirty="0">
                <a:solidFill>
                  <a:srgbClr val="000000"/>
                </a:solidFill>
                <a:highlight>
                  <a:srgbClr val="FFFF00"/>
                </a:highlight>
                <a:latin typeface="+mj-lt"/>
              </a:rPr>
              <a:t>Check your Spam/Junk folder for emails from me and your mentor!</a:t>
            </a:r>
            <a:br>
              <a:rPr lang="en-US" sz="2400" b="1" baseline="30000" dirty="0">
                <a:solidFill>
                  <a:srgbClr val="000000"/>
                </a:solidFill>
                <a:latin typeface="+mj-lt"/>
              </a:rPr>
            </a:br>
            <a:endParaRPr lang="en-US" b="1" dirty="0">
              <a:solidFill>
                <a:srgbClr val="000000"/>
              </a:solidFill>
              <a:cs typeface="DINOT" panose="020B0504020101020102" pitchFamily="34" charset="0"/>
            </a:endParaRPr>
          </a:p>
          <a:p>
            <a:pPr algn="just"/>
            <a:r>
              <a:rPr lang="en-US" sz="1400" b="1" i="0" u="none" strike="noStrike" baseline="0" dirty="0">
                <a:solidFill>
                  <a:srgbClr val="000000"/>
                </a:solidFill>
                <a:latin typeface="+mj-lt"/>
                <a:cs typeface="DINOT" panose="020B0504020101020102" pitchFamily="34" charset="0"/>
              </a:rPr>
              <a:t>Week 0 (1 week prior to the mentorship start date)</a:t>
            </a:r>
            <a:endParaRPr lang="en-US" sz="1400" b="1" i="0" u="none" strike="noStrike" baseline="0" dirty="0">
              <a:solidFill>
                <a:srgbClr val="000000"/>
              </a:solidFill>
              <a:latin typeface="+mj-lt"/>
            </a:endParaRPr>
          </a:p>
          <a:p>
            <a:pPr marL="285750" indent="-285750" algn="just">
              <a:buFont typeface="Arial" panose="020B0604020202020204" pitchFamily="34" charset="0"/>
              <a:buChar char="•"/>
            </a:pPr>
            <a:r>
              <a:rPr lang="en-US" sz="1400" b="0" i="0" u="none" strike="noStrike" baseline="0" dirty="0">
                <a:solidFill>
                  <a:srgbClr val="000000"/>
                </a:solidFill>
              </a:rPr>
              <a:t>MENTEES: Be proactive and reach out!</a:t>
            </a:r>
          </a:p>
          <a:p>
            <a:pPr marL="285750" indent="-285750" algn="just">
              <a:buFont typeface="Arial" panose="020B0604020202020204" pitchFamily="34" charset="0"/>
              <a:buChar char="•"/>
            </a:pPr>
            <a:r>
              <a:rPr lang="en-US" sz="1400" b="0" i="0" u="none" strike="noStrike" baseline="0" dirty="0">
                <a:solidFill>
                  <a:srgbClr val="000000"/>
                </a:solidFill>
              </a:rPr>
              <a:t>Introduce yourself + give your mentor insight in</a:t>
            </a:r>
            <a:r>
              <a:rPr lang="en-US" sz="1400" dirty="0">
                <a:solidFill>
                  <a:srgbClr val="000000"/>
                </a:solidFill>
              </a:rPr>
              <a:t>to who you are:</a:t>
            </a:r>
          </a:p>
          <a:p>
            <a:pPr marL="742950" lvl="1" indent="-285750" algn="just">
              <a:buFont typeface="Arial" panose="020B0604020202020204" pitchFamily="34" charset="0"/>
              <a:buChar char="•"/>
            </a:pPr>
            <a:r>
              <a:rPr lang="en-US" sz="1400" b="0" i="0" u="none" strike="noStrike" baseline="0" dirty="0">
                <a:solidFill>
                  <a:srgbClr val="000000"/>
                </a:solidFill>
              </a:rPr>
              <a:t>Share where you’re from</a:t>
            </a:r>
          </a:p>
          <a:p>
            <a:pPr marL="742950" lvl="1" indent="-285750" algn="just">
              <a:buFont typeface="Arial" panose="020B0604020202020204" pitchFamily="34" charset="0"/>
              <a:buChar char="•"/>
            </a:pPr>
            <a:r>
              <a:rPr lang="en-US" sz="1400" dirty="0">
                <a:solidFill>
                  <a:srgbClr val="000000"/>
                </a:solidFill>
              </a:rPr>
              <a:t>Your school/major or where you work</a:t>
            </a:r>
          </a:p>
          <a:p>
            <a:pPr marL="742950" lvl="1" indent="-285750" algn="just">
              <a:buFont typeface="Arial" panose="020B0604020202020204" pitchFamily="34" charset="0"/>
              <a:buChar char="•"/>
            </a:pPr>
            <a:r>
              <a:rPr lang="en-US" sz="1400" b="0" i="0" u="none" strike="noStrike" baseline="0" dirty="0">
                <a:solidFill>
                  <a:srgbClr val="000000"/>
                </a:solidFill>
              </a:rPr>
              <a:t>Your career interests</a:t>
            </a:r>
          </a:p>
          <a:p>
            <a:pPr marL="285750" indent="-285750" algn="just">
              <a:buFont typeface="Arial" panose="020B0604020202020204" pitchFamily="34" charset="0"/>
              <a:buChar char="•"/>
            </a:pPr>
            <a:r>
              <a:rPr lang="en-US" sz="1400" dirty="0">
                <a:solidFill>
                  <a:srgbClr val="000000"/>
                </a:solidFill>
              </a:rPr>
              <a:t>Set up initial meeting date/time for April</a:t>
            </a:r>
          </a:p>
        </p:txBody>
      </p:sp>
      <p:sp>
        <p:nvSpPr>
          <p:cNvPr id="7" name="TextBox 6">
            <a:extLst>
              <a:ext uri="{FF2B5EF4-FFF2-40B4-BE49-F238E27FC236}">
                <a16:creationId xmlns:a16="http://schemas.microsoft.com/office/drawing/2014/main" id="{6D3C29AC-0B07-43E8-638B-A1AEC0B9F3DE}"/>
              </a:ext>
            </a:extLst>
          </p:cNvPr>
          <p:cNvSpPr txBox="1"/>
          <p:nvPr/>
        </p:nvSpPr>
        <p:spPr>
          <a:xfrm>
            <a:off x="1193799" y="4070938"/>
            <a:ext cx="10507042" cy="2308324"/>
          </a:xfrm>
          <a:prstGeom prst="rect">
            <a:avLst/>
          </a:prstGeom>
          <a:noFill/>
        </p:spPr>
        <p:txBody>
          <a:bodyPr wrap="square" lIns="91440" tIns="45720" rIns="91440" bIns="45720" rtlCol="0" anchor="t">
            <a:spAutoFit/>
          </a:bodyPr>
          <a:lstStyle/>
          <a:p>
            <a:pPr algn="just"/>
            <a:r>
              <a:rPr lang="en-US" sz="1400" b="1" i="0" u="none" strike="noStrike" baseline="0" dirty="0">
                <a:solidFill>
                  <a:srgbClr val="000000"/>
                </a:solidFill>
                <a:latin typeface="+mj-lt"/>
                <a:cs typeface="DINOT" panose="020B0504020101020102" pitchFamily="34" charset="0"/>
              </a:rPr>
              <a:t>During </a:t>
            </a:r>
            <a:r>
              <a:rPr lang="en-US" sz="1400" b="1" dirty="0">
                <a:solidFill>
                  <a:srgbClr val="000000"/>
                </a:solidFill>
                <a:latin typeface="+mj-lt"/>
                <a:cs typeface="DINOT" panose="020B0504020101020102" pitchFamily="34" charset="0"/>
              </a:rPr>
              <a:t>initial meeting (April)</a:t>
            </a:r>
            <a:endParaRPr lang="en-US" sz="1400" b="1" i="0" u="none" strike="noStrike" baseline="0" dirty="0">
              <a:solidFill>
                <a:srgbClr val="000000"/>
              </a:solidFill>
              <a:latin typeface="+mj-lt"/>
            </a:endParaRPr>
          </a:p>
          <a:p>
            <a:pPr marL="285750" indent="-285750" algn="just">
              <a:buFont typeface="Arial" panose="020B0604020202020204" pitchFamily="34" charset="0"/>
              <a:buChar char="•"/>
            </a:pPr>
            <a:r>
              <a:rPr lang="en-US" sz="1400" dirty="0">
                <a:solidFill>
                  <a:srgbClr val="000000"/>
                </a:solidFill>
              </a:rPr>
              <a:t>Talk about your NAF academy experience and your postsecondary/career journey so far </a:t>
            </a:r>
          </a:p>
          <a:p>
            <a:pPr marL="285750" indent="-285750" algn="just">
              <a:buFont typeface="Arial" panose="020B0604020202020204" pitchFamily="34" charset="0"/>
              <a:buChar char="•"/>
            </a:pPr>
            <a:r>
              <a:rPr lang="en-US" sz="1400" dirty="0">
                <a:solidFill>
                  <a:srgbClr val="000000"/>
                </a:solidFill>
              </a:rPr>
              <a:t>Ask your partner questions to get to know them</a:t>
            </a:r>
          </a:p>
          <a:p>
            <a:pPr marL="285750" indent="-285750" algn="just">
              <a:buFont typeface="Arial" panose="020B0604020202020204" pitchFamily="34" charset="0"/>
              <a:buChar char="•"/>
            </a:pPr>
            <a:r>
              <a:rPr lang="en-US" sz="1400" dirty="0">
                <a:solidFill>
                  <a:srgbClr val="000000"/>
                </a:solidFill>
              </a:rPr>
              <a:t>Set up goals with your mentor based on what YOU want to get out of this mentoring experience</a:t>
            </a:r>
          </a:p>
          <a:p>
            <a:pPr marL="742950" lvl="1" indent="-285750">
              <a:buFont typeface="Arial" panose="020B0604020202020204" pitchFamily="34" charset="0"/>
              <a:buChar char="•"/>
            </a:pPr>
            <a:r>
              <a:rPr lang="en-US" sz="1400" dirty="0">
                <a:solidFill>
                  <a:srgbClr val="000000"/>
                </a:solidFill>
              </a:rPr>
              <a:t>Not sure where to start? Reference your Program Guide or this helpful blog: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https://www.togetherplatform.com/blog/examples-of-mentoring-program-goals</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solidFill>
                <a:srgbClr val="000000"/>
              </a:solidFill>
            </a:endParaRPr>
          </a:p>
          <a:p>
            <a:pPr marL="285750" indent="-285750" algn="just">
              <a:buFont typeface="Arial" panose="020B0604020202020204" pitchFamily="34" charset="0"/>
              <a:buChar char="•"/>
            </a:pPr>
            <a:r>
              <a:rPr lang="en-US" sz="1400" dirty="0">
                <a:solidFill>
                  <a:srgbClr val="000000"/>
                </a:solidFill>
                <a:ea typeface="+mn-lt"/>
                <a:cs typeface="+mn-lt"/>
              </a:rPr>
              <a:t>Set up meeting cadence for duration of 9-month program (April-December 2025)</a:t>
            </a:r>
            <a:endParaRPr lang="en-US" sz="1400" dirty="0">
              <a:solidFill>
                <a:srgbClr val="000000"/>
              </a:solidFill>
            </a:endParaRPr>
          </a:p>
          <a:p>
            <a:pPr marL="285750" indent="-285750" algn="just">
              <a:buFont typeface="Arial" panose="020B0604020202020204" pitchFamily="34" charset="0"/>
              <a:buChar char="•"/>
            </a:pPr>
            <a:endParaRPr lang="en-US" sz="1400" dirty="0">
              <a:solidFill>
                <a:srgbClr val="000000"/>
              </a:solidFill>
            </a:endParaRPr>
          </a:p>
          <a:p>
            <a:pPr marL="285750" indent="-285750" algn="just">
              <a:buFont typeface="Arial" panose="020B0604020202020204" pitchFamily="34" charset="0"/>
              <a:buChar char="•"/>
            </a:pPr>
            <a:endParaRPr lang="en-US" sz="1400" dirty="0">
              <a:solidFill>
                <a:srgbClr val="000000"/>
              </a:solidFill>
            </a:endParaRPr>
          </a:p>
          <a:p>
            <a:pPr lvl="1" algn="just"/>
            <a:endParaRPr lang="en-US" sz="1400" dirty="0">
              <a:solidFill>
                <a:srgbClr val="000000"/>
              </a:solidFill>
              <a:latin typeface="Tahoma" panose="020B0604030504040204" pitchFamily="34" charset="0"/>
            </a:endParaRPr>
          </a:p>
        </p:txBody>
      </p:sp>
      <p:pic>
        <p:nvPicPr>
          <p:cNvPr id="8" name="Graphic 7" descr="Wave Gesture with solid fill">
            <a:extLst>
              <a:ext uri="{FF2B5EF4-FFF2-40B4-BE49-F238E27FC236}">
                <a16:creationId xmlns:a16="http://schemas.microsoft.com/office/drawing/2014/main" id="{FFB6DBCF-F9F2-50D3-5384-BD7DA80D23C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60603" y="2493668"/>
            <a:ext cx="2869932" cy="2869932"/>
          </a:xfrm>
          <a:prstGeom prst="rect">
            <a:avLst/>
          </a:prstGeom>
        </p:spPr>
      </p:pic>
    </p:spTree>
    <p:extLst>
      <p:ext uri="{BB962C8B-B14F-4D97-AF65-F5344CB8AC3E}">
        <p14:creationId xmlns:p14="http://schemas.microsoft.com/office/powerpoint/2010/main" val="168304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C3F16-51E3-6E18-C969-9431987CD8B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5FDE0C8-B53E-3B32-62AB-864BED9C0927}"/>
              </a:ext>
            </a:extLst>
          </p:cNvPr>
          <p:cNvSpPr txBox="1"/>
          <p:nvPr/>
        </p:nvSpPr>
        <p:spPr>
          <a:xfrm>
            <a:off x="1219200" y="307774"/>
            <a:ext cx="8566666" cy="523220"/>
          </a:xfrm>
          <a:prstGeom prst="rect">
            <a:avLst/>
          </a:prstGeom>
          <a:noFill/>
        </p:spPr>
        <p:txBody>
          <a:bodyPr wrap="square" lIns="91440" tIns="45720" rIns="91440" bIns="45720" rtlCol="0" anchor="t">
            <a:spAutoFit/>
          </a:bodyPr>
          <a:lstStyle/>
          <a:p>
            <a:pPr>
              <a:defRPr/>
            </a:pPr>
            <a:r>
              <a:rPr lang="en-US" sz="2800" b="1" dirty="0">
                <a:solidFill>
                  <a:srgbClr val="32B04A"/>
                </a:solidFill>
                <a:latin typeface="DINOT"/>
                <a:cs typeface="DINOT" panose="020B0504020101020102" pitchFamily="34" charset="0"/>
              </a:rPr>
              <a:t>MentorCity Online Mentoring Platform</a:t>
            </a:r>
            <a:endParaRPr kumimoji="0" lang="en-US" sz="2800" b="1" i="0" u="none" strike="noStrike" kern="1200" cap="none" spc="0" normalizeH="0" baseline="0" noProof="0" dirty="0">
              <a:ln>
                <a:noFill/>
              </a:ln>
              <a:solidFill>
                <a:srgbClr val="32B04A"/>
              </a:solidFill>
              <a:effectLst/>
              <a:uLnTx/>
              <a:uFillTx/>
              <a:latin typeface="DINOT" panose="020B0504020101020102" pitchFamily="34" charset="0"/>
              <a:ea typeface="+mn-ea"/>
              <a:cs typeface="DINOT" panose="020B0504020101020102" pitchFamily="34" charset="0"/>
            </a:endParaRPr>
          </a:p>
        </p:txBody>
      </p:sp>
      <p:sp>
        <p:nvSpPr>
          <p:cNvPr id="7" name="Google Shape;618;g22e05492b08_0_233">
            <a:extLst>
              <a:ext uri="{FF2B5EF4-FFF2-40B4-BE49-F238E27FC236}">
                <a16:creationId xmlns:a16="http://schemas.microsoft.com/office/drawing/2014/main" id="{9AD150CB-F4E2-068B-4B85-332E9204F78B}"/>
              </a:ext>
            </a:extLst>
          </p:cNvPr>
          <p:cNvSpPr txBox="1"/>
          <p:nvPr/>
        </p:nvSpPr>
        <p:spPr>
          <a:xfrm>
            <a:off x="7629397" y="3297322"/>
            <a:ext cx="347730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rgbClr val="000000"/>
                </a:solidFill>
                <a:ea typeface="Arial"/>
                <a:cs typeface="Arial"/>
                <a:sym typeface="Arial"/>
              </a:rPr>
              <a:t>Brian Anderson</a:t>
            </a:r>
          </a:p>
          <a:p>
            <a:pPr marL="0" marR="0" lvl="0" indent="0" algn="ctr" rtl="0">
              <a:spcBef>
                <a:spcPts val="0"/>
              </a:spcBef>
              <a:spcAft>
                <a:spcPts val="0"/>
              </a:spcAft>
              <a:buNone/>
            </a:pPr>
            <a:r>
              <a:rPr lang="en-US" sz="2000" dirty="0">
                <a:solidFill>
                  <a:srgbClr val="000000"/>
                </a:solidFill>
                <a:ea typeface="Arial"/>
                <a:cs typeface="Arial"/>
                <a:sym typeface="Arial"/>
              </a:rPr>
              <a:t>Account Manager</a:t>
            </a:r>
            <a:endParaRPr sz="3200" dirty="0">
              <a:solidFill>
                <a:srgbClr val="000000"/>
              </a:solidFill>
              <a:ea typeface="Arial"/>
              <a:cs typeface="Arial"/>
              <a:sym typeface="Arial"/>
            </a:endParaRPr>
          </a:p>
        </p:txBody>
      </p:sp>
      <p:sp>
        <p:nvSpPr>
          <p:cNvPr id="8" name="TextBox 7">
            <a:extLst>
              <a:ext uri="{FF2B5EF4-FFF2-40B4-BE49-F238E27FC236}">
                <a16:creationId xmlns:a16="http://schemas.microsoft.com/office/drawing/2014/main" id="{932457B4-4D51-6213-4301-F2AE71434D03}"/>
              </a:ext>
            </a:extLst>
          </p:cNvPr>
          <p:cNvSpPr txBox="1"/>
          <p:nvPr/>
        </p:nvSpPr>
        <p:spPr>
          <a:xfrm>
            <a:off x="909024" y="4141691"/>
            <a:ext cx="9463701" cy="369332"/>
          </a:xfrm>
          <a:prstGeom prst="rect">
            <a:avLst/>
          </a:prstGeom>
          <a:noFill/>
        </p:spPr>
        <p:txBody>
          <a:bodyPr wrap="square">
            <a:spAutoFit/>
          </a:bodyPr>
          <a:lstStyle/>
          <a:p>
            <a:pPr marL="0" marR="0" lvl="0" indent="0" algn="l" rtl="0">
              <a:spcBef>
                <a:spcPts val="0"/>
              </a:spcBef>
              <a:spcAft>
                <a:spcPts val="0"/>
              </a:spcAft>
              <a:buNone/>
            </a:pPr>
            <a:r>
              <a:rPr lang="en-US" sz="1800" b="1" i="0" u="none" strike="noStrike" cap="none" dirty="0">
                <a:solidFill>
                  <a:srgbClr val="32B04A"/>
                </a:solidFill>
                <a:latin typeface="+mj-lt"/>
                <a:ea typeface="Arial"/>
                <a:cs typeface="Arial"/>
                <a:sym typeface="Arial"/>
              </a:rPr>
              <a:t>**New this year – an online mentoring platform! Let’s talk about:</a:t>
            </a:r>
          </a:p>
        </p:txBody>
      </p:sp>
      <p:sp>
        <p:nvSpPr>
          <p:cNvPr id="9" name="Google Shape;621;g22e05492b08_0_233">
            <a:extLst>
              <a:ext uri="{FF2B5EF4-FFF2-40B4-BE49-F238E27FC236}">
                <a16:creationId xmlns:a16="http://schemas.microsoft.com/office/drawing/2014/main" id="{3392543A-CB12-0668-508B-04F9B677F48A}"/>
              </a:ext>
            </a:extLst>
          </p:cNvPr>
          <p:cNvSpPr txBox="1"/>
          <p:nvPr/>
        </p:nvSpPr>
        <p:spPr>
          <a:xfrm>
            <a:off x="909024" y="4516995"/>
            <a:ext cx="10018056" cy="1323399"/>
          </a:xfrm>
          <a:prstGeom prst="rect">
            <a:avLst/>
          </a:prstGeom>
          <a:noFill/>
          <a:ln>
            <a:noFill/>
          </a:ln>
        </p:spPr>
        <p:txBody>
          <a:bodyPr spcFirstLastPara="1" wrap="square" lIns="91425" tIns="45700" rIns="91425" bIns="45700" anchor="t" anchorCtr="0">
            <a:spAutoFit/>
          </a:bodyPr>
          <a:lstStyle/>
          <a:p>
            <a:pPr marL="285750" indent="-285750">
              <a:buFont typeface="Arial" panose="020B0604020202020204" pitchFamily="34" charset="0"/>
              <a:buChar char="•"/>
            </a:pPr>
            <a:r>
              <a:rPr lang="en-US" sz="1600" dirty="0">
                <a:solidFill>
                  <a:srgbClr val="000000"/>
                </a:solidFill>
                <a:cs typeface="Calibri"/>
                <a:sym typeface="Calibri"/>
              </a:rPr>
              <a:t>What is this platform and why do I need to use it?</a:t>
            </a:r>
          </a:p>
          <a:p>
            <a:pPr marL="285750" indent="-285750">
              <a:buFont typeface="Arial" panose="020B0604020202020204" pitchFamily="34" charset="0"/>
              <a:buChar char="•"/>
            </a:pPr>
            <a:r>
              <a:rPr lang="en-US" sz="1600" dirty="0">
                <a:solidFill>
                  <a:srgbClr val="000000"/>
                </a:solidFill>
                <a:cs typeface="Calibri"/>
                <a:sym typeface="Calibri"/>
              </a:rPr>
              <a:t>Creating your profile</a:t>
            </a:r>
          </a:p>
          <a:p>
            <a:pPr marL="285750" indent="-285750">
              <a:buFont typeface="Arial" panose="020B0604020202020204" pitchFamily="34" charset="0"/>
              <a:buChar char="•"/>
            </a:pPr>
            <a:r>
              <a:rPr lang="en-US" sz="1600" dirty="0">
                <a:solidFill>
                  <a:srgbClr val="000000"/>
                </a:solidFill>
                <a:cs typeface="Calibri"/>
                <a:sym typeface="Calibri"/>
              </a:rPr>
              <a:t>Scheduling meetings with your partner</a:t>
            </a:r>
          </a:p>
          <a:p>
            <a:pPr marL="285750" indent="-285750">
              <a:buFont typeface="Arial" panose="020B0604020202020204" pitchFamily="34" charset="0"/>
              <a:buChar char="•"/>
            </a:pPr>
            <a:r>
              <a:rPr lang="en-US" sz="1600" dirty="0">
                <a:solidFill>
                  <a:srgbClr val="000000"/>
                </a:solidFill>
                <a:cs typeface="Calibri"/>
                <a:sym typeface="Calibri"/>
              </a:rPr>
              <a:t>Events, Resources and Discussions</a:t>
            </a:r>
          </a:p>
          <a:p>
            <a:pPr marL="285750" indent="-285750">
              <a:buFont typeface="Arial" panose="020B0604020202020204" pitchFamily="34" charset="0"/>
              <a:buChar char="•"/>
            </a:pPr>
            <a:r>
              <a:rPr lang="en-US" sz="1600" dirty="0">
                <a:solidFill>
                  <a:srgbClr val="000000"/>
                </a:solidFill>
                <a:cs typeface="Calibri"/>
                <a:sym typeface="Calibri"/>
              </a:rPr>
              <a:t>…and more!</a:t>
            </a:r>
            <a:endParaRPr sz="1600" dirty="0">
              <a:solidFill>
                <a:srgbClr val="000000"/>
              </a:solidFill>
            </a:endParaRPr>
          </a:p>
        </p:txBody>
      </p:sp>
      <p:pic>
        <p:nvPicPr>
          <p:cNvPr id="1028" name="Picture 4" descr="MentorCity - Applying the Power of Relationships to Mentoring Programs -  Tech for Nonprofits - GC Insights">
            <a:extLst>
              <a:ext uri="{FF2B5EF4-FFF2-40B4-BE49-F238E27FC236}">
                <a16:creationId xmlns:a16="http://schemas.microsoft.com/office/drawing/2014/main" id="{8DA95A2B-6E05-4526-C45A-60646D636C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387" b="22351"/>
          <a:stretch/>
        </p:blipFill>
        <p:spPr bwMode="auto">
          <a:xfrm>
            <a:off x="1568012" y="3110747"/>
            <a:ext cx="3934521" cy="9101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ofile photo of Brian Anderson">
            <a:extLst>
              <a:ext uri="{FF2B5EF4-FFF2-40B4-BE49-F238E27FC236}">
                <a16:creationId xmlns:a16="http://schemas.microsoft.com/office/drawing/2014/main" id="{EAC3C809-638A-A820-0756-6718EE74E8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0309" y="973143"/>
            <a:ext cx="2235476" cy="22354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05731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C2B1-9A26-EF0F-6DB0-5AAB904FA374}"/>
              </a:ext>
            </a:extLst>
          </p:cNvPr>
          <p:cNvSpPr>
            <a:spLocks noGrp="1"/>
          </p:cNvSpPr>
          <p:nvPr>
            <p:ph type="ctrTitle"/>
          </p:nvPr>
        </p:nvSpPr>
        <p:spPr>
          <a:xfrm>
            <a:off x="0" y="2916936"/>
            <a:ext cx="12192000" cy="1024128"/>
          </a:xfrm>
        </p:spPr>
        <p:txBody>
          <a:bodyPr>
            <a:normAutofit fontScale="90000"/>
          </a:bodyPr>
          <a:lstStyle/>
          <a:p>
            <a:r>
              <a:rPr lang="en-US" sz="7300" b="1" dirty="0">
                <a:latin typeface="DINOT-Black" panose="020B0A04020101010102" pitchFamily="34" charset="0"/>
                <a:cs typeface="DINOT-Black" panose="020B0A04020101010102" pitchFamily="34" charset="0"/>
              </a:rPr>
              <a:t>Resources &amp; Questions</a:t>
            </a:r>
          </a:p>
        </p:txBody>
      </p:sp>
    </p:spTree>
    <p:extLst>
      <p:ext uri="{BB962C8B-B14F-4D97-AF65-F5344CB8AC3E}">
        <p14:creationId xmlns:p14="http://schemas.microsoft.com/office/powerpoint/2010/main" val="2767878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919622-D4F4-FA59-6694-692F8CC42727}"/>
              </a:ext>
            </a:extLst>
          </p:cNvPr>
          <p:cNvSpPr txBox="1"/>
          <p:nvPr/>
        </p:nvSpPr>
        <p:spPr>
          <a:xfrm>
            <a:off x="1219200" y="307774"/>
            <a:ext cx="8566666" cy="523220"/>
          </a:xfrm>
          <a:prstGeom prst="rect">
            <a:avLst/>
          </a:prstGeom>
          <a:noFill/>
        </p:spPr>
        <p:txBody>
          <a:bodyPr wrap="square" lIns="91440" tIns="45720" rIns="91440" bIns="45720" rtlCol="0" anchor="t">
            <a:spAutoFit/>
          </a:bodyPr>
          <a:lstStyle/>
          <a:p>
            <a:pPr>
              <a:defRPr/>
            </a:pPr>
            <a:r>
              <a:rPr lang="en-US" sz="2800" b="1" dirty="0">
                <a:solidFill>
                  <a:srgbClr val="32B04A"/>
                </a:solidFill>
                <a:latin typeface="DINOT"/>
                <a:cs typeface="DINOT" panose="020B0504020101020102" pitchFamily="34" charset="0"/>
              </a:rPr>
              <a:t>Resources to Support You</a:t>
            </a:r>
            <a:endParaRPr kumimoji="0" lang="en-US" sz="2800" b="1" i="0" u="none" strike="noStrike" kern="1200" cap="none" spc="0" normalizeH="0" baseline="0" noProof="0" dirty="0">
              <a:ln>
                <a:noFill/>
              </a:ln>
              <a:solidFill>
                <a:srgbClr val="32B04A"/>
              </a:solidFill>
              <a:effectLst/>
              <a:uLnTx/>
              <a:uFillTx/>
              <a:latin typeface="DINOT" panose="020B0504020101020102" pitchFamily="34" charset="0"/>
              <a:ea typeface="+mn-ea"/>
              <a:cs typeface="DINOT" panose="020B0504020101020102" pitchFamily="34" charset="0"/>
            </a:endParaRPr>
          </a:p>
        </p:txBody>
      </p:sp>
      <p:pic>
        <p:nvPicPr>
          <p:cNvPr id="2" name="Picture 2" descr="Resources">
            <a:extLst>
              <a:ext uri="{FF2B5EF4-FFF2-40B4-BE49-F238E27FC236}">
                <a16:creationId xmlns:a16="http://schemas.microsoft.com/office/drawing/2014/main" id="{C3B31523-4E5C-328A-5B62-119AFBF4D5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2844" y="879333"/>
            <a:ext cx="4786312" cy="26955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3017610-DBE3-2547-26B5-B499B0466D02}"/>
              </a:ext>
            </a:extLst>
          </p:cNvPr>
          <p:cNvSpPr txBox="1"/>
          <p:nvPr/>
        </p:nvSpPr>
        <p:spPr>
          <a:xfrm>
            <a:off x="946299" y="3947342"/>
            <a:ext cx="10299402" cy="203132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defRPr/>
            </a:pPr>
            <a:r>
              <a:rPr kumimoji="0" lang="en-US" b="0" i="0" u="none" strike="noStrike" kern="1200" cap="none" spc="0" normalizeH="0" baseline="0" noProof="0" dirty="0">
                <a:ln>
                  <a:noFill/>
                </a:ln>
                <a:solidFill>
                  <a:srgbClr val="000000"/>
                </a:solidFill>
                <a:effectLst/>
                <a:uLnTx/>
                <a:uFillTx/>
                <a:ea typeface="Times New Roman" panose="02020603050405020304" pitchFamily="18" charset="0"/>
                <a:hlinkClick r:id="rId4"/>
              </a:rPr>
              <a:t>Program Guide</a:t>
            </a:r>
            <a:r>
              <a:rPr lang="en-US" dirty="0">
                <a:solidFill>
                  <a:srgbClr val="000000"/>
                </a:solidFill>
                <a:ea typeface="Times New Roman" panose="02020603050405020304" pitchFamily="18" charset="0"/>
                <a:hlinkClick r:id="rId4"/>
              </a:rPr>
              <a:t> for Mentees</a:t>
            </a:r>
            <a:endParaRPr lang="en-US" dirty="0">
              <a:solidFill>
                <a:srgbClr val="000000"/>
              </a:solidFill>
              <a:ea typeface="Times New Roman" panose="02020603050405020304" pitchFamily="18" charset="0"/>
            </a:endParaRPr>
          </a:p>
          <a:p>
            <a:pPr marL="342900" indent="-342900">
              <a:buFont typeface="Arial" panose="020B0604020202020204" pitchFamily="34" charset="0"/>
              <a:buChar char="•"/>
              <a:defRPr/>
            </a:pPr>
            <a:r>
              <a:rPr lang="en-US" dirty="0">
                <a:solidFill>
                  <a:srgbClr val="000000"/>
                </a:solidFill>
                <a:ea typeface="Times New Roman" panose="02020603050405020304" pitchFamily="18" charset="0"/>
                <a:hlinkClick r:id="rId5"/>
              </a:rPr>
              <a:t>Program Guide for Mentors</a:t>
            </a:r>
            <a:endParaRPr lang="en-US" dirty="0">
              <a:solidFill>
                <a:srgbClr val="000000"/>
              </a:solidFill>
              <a:ea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ea typeface="Times New Roman" panose="02020603050405020304" pitchFamily="18" charset="0"/>
                <a:cs typeface="+mn-cs"/>
              </a:rPr>
              <a:t>Examples of Mentoring Program Goals –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https://www.togetherplatform.com/blog/examples-of-mentoring-program-goals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buFont typeface="Arial" panose="020B0604020202020204" pitchFamily="34" charset="0"/>
              <a:buChar char="•"/>
              <a:defRPr/>
            </a:pPr>
            <a:r>
              <a:rPr kumimoji="0" lang="en-US" b="0" i="0" u="none" strike="noStrike" kern="1200" cap="none" spc="0" normalizeH="0" baseline="0" noProof="0" dirty="0">
                <a:ln>
                  <a:noFill/>
                </a:ln>
                <a:solidFill>
                  <a:srgbClr val="000000"/>
                </a:solidFill>
                <a:uLnTx/>
                <a:uFillTx/>
                <a:latin typeface="Calibri" panose="020F0502020204030204" pitchFamily="34" charset="0"/>
                <a:ea typeface="Calibri" panose="020F0502020204030204" pitchFamily="34" charset="0"/>
                <a:cs typeface="Times New Roman" panose="02020603050405020304" pitchFamily="18" charset="0"/>
              </a:rPr>
              <a:t>TEDx Talk for Mentees – </a:t>
            </a:r>
            <a:r>
              <a:rPr lang="en-US" b="0" i="0" u="none" strike="noStrike" baseline="0" dirty="0">
                <a:solidFill>
                  <a:srgbClr val="000000"/>
                </a:solidFill>
                <a:latin typeface="Calibri" panose="020F0502020204030204" pitchFamily="34" charset="0"/>
                <a:hlinkClick r:id="rId7"/>
              </a:rPr>
              <a:t>3 key elements for thriving mentorship</a:t>
            </a:r>
            <a:endParaRPr lang="en-US" b="0" i="0" u="none" strike="noStrike" baseline="0" dirty="0">
              <a:solidFill>
                <a:srgbClr val="000000"/>
              </a:solidFill>
              <a:latin typeface="Calibri" panose="020F0502020204030204" pitchFamily="34" charset="0"/>
            </a:endParaRPr>
          </a:p>
          <a:p>
            <a:pPr marL="342900" indent="-342900">
              <a:buFont typeface="Arial" panose="020B0604020202020204" pitchFamily="34" charset="0"/>
              <a:buChar char="•"/>
              <a:defRPr/>
            </a:pPr>
            <a:r>
              <a:rPr lang="en-US" dirty="0">
                <a:solidFill>
                  <a:srgbClr val="000000"/>
                </a:solidFill>
                <a:latin typeface="Calibri" panose="020F0502020204030204" pitchFamily="34" charset="0"/>
              </a:rPr>
              <a:t>MENTOR – Becoming a Better Mentor – Strategies for Being There for Young People:  </a:t>
            </a:r>
            <a:r>
              <a:rPr lang="en-US" dirty="0">
                <a:solidFill>
                  <a:srgbClr val="000000"/>
                </a:solidFill>
                <a:latin typeface="Calibri" panose="020F0502020204030204" pitchFamily="34" charset="0"/>
                <a:hlinkClick r:id="rId8"/>
              </a:rPr>
              <a:t>https://www.mentoring.org/resource/becoming-a-better-mentor/</a:t>
            </a:r>
            <a:r>
              <a:rPr lang="en-US" dirty="0">
                <a:solidFill>
                  <a:srgbClr val="000000"/>
                </a:solidFill>
                <a:latin typeface="Calibri" panose="020F0502020204030204" pitchFamily="34" charset="0"/>
              </a:rPr>
              <a:t> </a:t>
            </a:r>
            <a:endParaRPr lang="en-US"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769272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5A6B0B2-E86B-4409-842B-528878B89F03}"/>
              </a:ext>
            </a:extLst>
          </p:cNvPr>
          <p:cNvSpPr txBox="1"/>
          <p:nvPr/>
        </p:nvSpPr>
        <p:spPr>
          <a:xfrm>
            <a:off x="7030404" y="914400"/>
            <a:ext cx="4805996" cy="1297115"/>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6600" kern="1200">
                <a:solidFill>
                  <a:schemeClr val="accent1"/>
                </a:solidFill>
                <a:latin typeface="DINPro-CondBlack" panose="02000506030000020004" pitchFamily="50" charset="0"/>
                <a:ea typeface="+mj-ea"/>
                <a:cs typeface="+mj-cs"/>
              </a:rPr>
              <a:t>Questions?</a:t>
            </a:r>
          </a:p>
        </p:txBody>
      </p:sp>
      <p:pic>
        <p:nvPicPr>
          <p:cNvPr id="36" name="Graphic 35" descr="Questions">
            <a:extLst>
              <a:ext uri="{FF2B5EF4-FFF2-40B4-BE49-F238E27FC236}">
                <a16:creationId xmlns:a16="http://schemas.microsoft.com/office/drawing/2014/main" id="{096B5902-86B5-0FDB-6A64-5A152B1B2F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43" name="Group 42">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44" name="Freeform: Shape 43">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descr="Logo, icon&#10;&#10;Description automatically generated">
            <a:extLst>
              <a:ext uri="{FF2B5EF4-FFF2-40B4-BE49-F238E27FC236}">
                <a16:creationId xmlns:a16="http://schemas.microsoft.com/office/drawing/2014/main" id="{00E4DF2A-8ED9-AC85-0F3B-6A01649498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00" y="457200"/>
            <a:ext cx="914400" cy="914400"/>
          </a:xfrm>
          <a:prstGeom prst="rect">
            <a:avLst/>
          </a:prstGeom>
        </p:spPr>
      </p:pic>
      <p:sp>
        <p:nvSpPr>
          <p:cNvPr id="5" name="TextBox 4">
            <a:extLst>
              <a:ext uri="{FF2B5EF4-FFF2-40B4-BE49-F238E27FC236}">
                <a16:creationId xmlns:a16="http://schemas.microsoft.com/office/drawing/2014/main" id="{2F8BDD2A-FAC5-113D-1DE3-321431E468B7}"/>
              </a:ext>
            </a:extLst>
          </p:cNvPr>
          <p:cNvSpPr txBox="1"/>
          <p:nvPr/>
        </p:nvSpPr>
        <p:spPr>
          <a:xfrm>
            <a:off x="7030099" y="2189210"/>
            <a:ext cx="4682648" cy="2923877"/>
          </a:xfrm>
          <a:prstGeom prst="rect">
            <a:avLst/>
          </a:prstGeom>
          <a:noFill/>
        </p:spPr>
        <p:txBody>
          <a:bodyPr wrap="square" lIns="91440" tIns="45720" rIns="91440" bIns="45720" anchor="t">
            <a:spAutoFit/>
          </a:bodyPr>
          <a:lstStyle/>
          <a:p>
            <a:r>
              <a:rPr lang="en-US" sz="2800" dirty="0"/>
              <a:t>If any questions pop up after this session, feel free to contact me!</a:t>
            </a:r>
          </a:p>
          <a:p>
            <a:endParaRPr lang="en-US" sz="1600" dirty="0"/>
          </a:p>
          <a:p>
            <a:r>
              <a:rPr lang="en-US" sz="2800" dirty="0"/>
              <a:t>Susan Climan</a:t>
            </a:r>
          </a:p>
          <a:p>
            <a:r>
              <a:rPr lang="en-US" sz="2800" dirty="0"/>
              <a:t>Manager, Alumni Engagement</a:t>
            </a:r>
          </a:p>
          <a:p>
            <a:r>
              <a:rPr lang="en-US" sz="2800" dirty="0">
                <a:hlinkClick r:id="rId5"/>
              </a:rPr>
              <a:t>scliman@naf.org</a:t>
            </a:r>
            <a:r>
              <a:rPr lang="en-US" sz="2800" dirty="0"/>
              <a:t> </a:t>
            </a:r>
          </a:p>
        </p:txBody>
      </p:sp>
    </p:spTree>
    <p:extLst>
      <p:ext uri="{BB962C8B-B14F-4D97-AF65-F5344CB8AC3E}">
        <p14:creationId xmlns:p14="http://schemas.microsoft.com/office/powerpoint/2010/main" val="6930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36"/>
                                        </p:tgtEl>
                                        <p:attrNameLst>
                                          <p:attrName>style.visibility</p:attrName>
                                        </p:attrNameLst>
                                      </p:cBhvr>
                                      <p:to>
                                        <p:strVal val="visible"/>
                                      </p:to>
                                    </p:set>
                                    <p:animEffect transition="in" filter="fade">
                                      <p:cBhvr>
                                        <p:cTn id="7" dur="7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FC454B-A080-4D23-B177-6D5356C6E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427"/>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8029" y="333478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Arc 18">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474479" y="1096414"/>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5A6B0B2-E86B-4409-842B-528878B89F03}"/>
              </a:ext>
            </a:extLst>
          </p:cNvPr>
          <p:cNvSpPr txBox="1"/>
          <p:nvPr/>
        </p:nvSpPr>
        <p:spPr>
          <a:xfrm>
            <a:off x="4286905" y="2369337"/>
            <a:ext cx="7644627" cy="1325151"/>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6600" kern="1200">
                <a:solidFill>
                  <a:schemeClr val="tx1"/>
                </a:solidFill>
                <a:latin typeface="DINPro-CondBlack" panose="02000506030000020004" pitchFamily="50" charset="0"/>
                <a:ea typeface="+mj-ea"/>
                <a:cs typeface="+mj-cs"/>
              </a:rPr>
              <a:t>Thank You!</a:t>
            </a:r>
          </a:p>
        </p:txBody>
      </p:sp>
      <p:pic>
        <p:nvPicPr>
          <p:cNvPr id="6" name="Picture 5" descr="Logo, icon&#10;&#10;Description automatically generated">
            <a:extLst>
              <a:ext uri="{FF2B5EF4-FFF2-40B4-BE49-F238E27FC236}">
                <a16:creationId xmlns:a16="http://schemas.microsoft.com/office/drawing/2014/main" id="{AE258863-280C-7293-CD18-587F24289B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 y="457200"/>
            <a:ext cx="914400" cy="914400"/>
          </a:xfrm>
          <a:prstGeom prst="rect">
            <a:avLst/>
          </a:prstGeom>
        </p:spPr>
      </p:pic>
      <p:sp>
        <p:nvSpPr>
          <p:cNvPr id="3" name="TextBox 2">
            <a:extLst>
              <a:ext uri="{FF2B5EF4-FFF2-40B4-BE49-F238E27FC236}">
                <a16:creationId xmlns:a16="http://schemas.microsoft.com/office/drawing/2014/main" id="{1E0AC33D-E016-13D5-A56C-05F73E70CF5A}"/>
              </a:ext>
            </a:extLst>
          </p:cNvPr>
          <p:cNvSpPr txBox="1"/>
          <p:nvPr/>
        </p:nvSpPr>
        <p:spPr>
          <a:xfrm>
            <a:off x="5753100" y="3914684"/>
            <a:ext cx="6096000" cy="1323439"/>
          </a:xfrm>
          <a:prstGeom prst="rect">
            <a:avLst/>
          </a:prstGeom>
          <a:noFill/>
        </p:spPr>
        <p:txBody>
          <a:bodyPr wrap="square">
            <a:spAutoFit/>
          </a:bodyPr>
          <a:lstStyle/>
          <a:p>
            <a:pPr algn="r"/>
            <a:r>
              <a:rPr lang="en-US" sz="2000">
                <a:latin typeface="DINOT" panose="020B0504020101020102" pitchFamily="34" charset="0"/>
                <a:cs typeface="DINOT" panose="020B0504020101020102" pitchFamily="34" charset="0"/>
              </a:rPr>
              <a:t>Visit NAF.org for more information.</a:t>
            </a:r>
          </a:p>
          <a:p>
            <a:pPr algn="r"/>
            <a:endParaRPr lang="en-US" sz="2000">
              <a:latin typeface="DINOT" panose="020B0504020101020102" pitchFamily="34" charset="0"/>
              <a:cs typeface="DINOT" panose="020B0504020101020102" pitchFamily="34" charset="0"/>
            </a:endParaRPr>
          </a:p>
          <a:p>
            <a:pPr algn="r"/>
            <a:r>
              <a:rPr lang="en-US" sz="2000">
                <a:cs typeface="DINOT" panose="020B0504020101020102" pitchFamily="34" charset="0"/>
              </a:rPr>
              <a:t>@</a:t>
            </a:r>
            <a:r>
              <a:rPr lang="en-US" sz="2000">
                <a:latin typeface="DINOT-Bold" panose="020B0804020101020102" pitchFamily="34" charset="0"/>
                <a:cs typeface="DINOT-Bold" panose="020B0804020101020102" pitchFamily="34" charset="0"/>
              </a:rPr>
              <a:t>NAFCareerAcads</a:t>
            </a:r>
            <a:r>
              <a:rPr lang="en-US" sz="2000">
                <a:latin typeface="DINOT" panose="020B0504020101020102" pitchFamily="34" charset="0"/>
                <a:cs typeface="DINOT" panose="020B0504020101020102" pitchFamily="34" charset="0"/>
              </a:rPr>
              <a:t> </a:t>
            </a:r>
          </a:p>
          <a:p>
            <a:pPr algn="r"/>
            <a:r>
              <a:rPr lang="en-US" sz="2000">
                <a:solidFill>
                  <a:schemeClr val="accent1"/>
                </a:solidFill>
                <a:latin typeface="DINOT" panose="020B0504020101020102" pitchFamily="34" charset="0"/>
                <a:cs typeface="DINOT" panose="020B0504020101020102" pitchFamily="34" charset="0"/>
              </a:rPr>
              <a:t>#</a:t>
            </a:r>
            <a:r>
              <a:rPr lang="en-US" sz="2000">
                <a:solidFill>
                  <a:schemeClr val="accent1"/>
                </a:solidFill>
                <a:latin typeface="DINOT-Bold" panose="020B0804020101020102" pitchFamily="34" charset="0"/>
                <a:cs typeface="DINOT-Bold" panose="020B0804020101020102" pitchFamily="34" charset="0"/>
              </a:rPr>
              <a:t>BeFutureReady</a:t>
            </a:r>
          </a:p>
        </p:txBody>
      </p:sp>
    </p:spTree>
    <p:extLst>
      <p:ext uri="{BB962C8B-B14F-4D97-AF65-F5344CB8AC3E}">
        <p14:creationId xmlns:p14="http://schemas.microsoft.com/office/powerpoint/2010/main" val="1332944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919622-D4F4-FA59-6694-692F8CC42727}"/>
              </a:ext>
            </a:extLst>
          </p:cNvPr>
          <p:cNvSpPr txBox="1"/>
          <p:nvPr/>
        </p:nvSpPr>
        <p:spPr>
          <a:xfrm>
            <a:off x="1219200" y="307774"/>
            <a:ext cx="8566666" cy="523220"/>
          </a:xfrm>
          <a:prstGeom prst="rect">
            <a:avLst/>
          </a:prstGeom>
          <a:noFill/>
        </p:spPr>
        <p:txBody>
          <a:bodyPr wrap="square" lIns="91440" tIns="45720" rIns="91440" bIns="45720" rtlCol="0" anchor="t">
            <a:spAutoFit/>
          </a:bodyPr>
          <a:lstStyle/>
          <a:p>
            <a:pPr>
              <a:defRPr/>
            </a:pPr>
            <a:r>
              <a:rPr lang="en-US" sz="2800" b="1" dirty="0">
                <a:solidFill>
                  <a:srgbClr val="32B04A"/>
                </a:solidFill>
                <a:latin typeface="DINOT"/>
                <a:cs typeface="DINOT" panose="020B0504020101020102" pitchFamily="34" charset="0"/>
              </a:rPr>
              <a:t>Program Background and Information  </a:t>
            </a:r>
            <a:endParaRPr kumimoji="0" lang="en-US" sz="2800" b="1" i="0" u="none" strike="noStrike" kern="1200" cap="none" spc="0" normalizeH="0" baseline="0" noProof="0" dirty="0">
              <a:ln>
                <a:noFill/>
              </a:ln>
              <a:solidFill>
                <a:srgbClr val="32B04A"/>
              </a:solidFill>
              <a:effectLst/>
              <a:uLnTx/>
              <a:uFillTx/>
              <a:latin typeface="DINOT" panose="020B0504020101020102" pitchFamily="34" charset="0"/>
              <a:ea typeface="+mn-ea"/>
              <a:cs typeface="DINOT" panose="020B0504020101020102" pitchFamily="34" charset="0"/>
            </a:endParaRPr>
          </a:p>
        </p:txBody>
      </p:sp>
      <p:sp>
        <p:nvSpPr>
          <p:cNvPr id="7" name="TextBox 6">
            <a:extLst>
              <a:ext uri="{FF2B5EF4-FFF2-40B4-BE49-F238E27FC236}">
                <a16:creationId xmlns:a16="http://schemas.microsoft.com/office/drawing/2014/main" id="{DE005717-F8C4-694E-A279-D178F992D1B3}"/>
              </a:ext>
            </a:extLst>
          </p:cNvPr>
          <p:cNvSpPr txBox="1"/>
          <p:nvPr/>
        </p:nvSpPr>
        <p:spPr>
          <a:xfrm>
            <a:off x="406662" y="1175888"/>
            <a:ext cx="7618560" cy="49552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kern="1200" dirty="0">
                <a:solidFill>
                  <a:srgbClr val="000000"/>
                </a:solidFill>
                <a:latin typeface="DINOT"/>
                <a:ea typeface="Tahoma"/>
                <a:cs typeface="Calibri" panose="020F0502020204030204"/>
              </a:rPr>
              <a:t>The</a:t>
            </a:r>
            <a:r>
              <a:rPr lang="en-US" sz="2400" b="1" kern="1200" dirty="0">
                <a:solidFill>
                  <a:srgbClr val="000000"/>
                </a:solidFill>
                <a:latin typeface="DINOT"/>
                <a:ea typeface="Tahoma"/>
                <a:cs typeface="Calibri" panose="020F0502020204030204"/>
              </a:rPr>
              <a:t> NAF Alumni Mentorship</a:t>
            </a:r>
            <a:r>
              <a:rPr lang="en-US" sz="2400" b="1" dirty="0">
                <a:solidFill>
                  <a:srgbClr val="000000"/>
                </a:solidFill>
                <a:latin typeface="DINOT"/>
                <a:ea typeface="Tahoma"/>
                <a:cs typeface="Calibri" panose="020F0502020204030204"/>
              </a:rPr>
              <a:t> Program</a:t>
            </a:r>
            <a:r>
              <a:rPr lang="en-US" sz="2400" b="1" kern="1200" dirty="0">
                <a:solidFill>
                  <a:srgbClr val="000000"/>
                </a:solidFill>
                <a:latin typeface="DINOT"/>
                <a:ea typeface="Tahoma"/>
                <a:cs typeface="Calibri" panose="020F0502020204030204"/>
              </a:rPr>
              <a:t> </a:t>
            </a:r>
            <a:r>
              <a:rPr lang="en-US" sz="2400" dirty="0">
                <a:solidFill>
                  <a:srgbClr val="000000"/>
                </a:solidFill>
                <a:latin typeface="DINOT"/>
                <a:ea typeface="+mn-lt"/>
                <a:cs typeface="+mn-lt"/>
              </a:rPr>
              <a:t>was started during the 2020-2021 school year with the purpose of providing meaningful mentoring relationships for college-aged individuals who completed their academy program and have moved into the postsecondary phase of their lives.</a:t>
            </a:r>
          </a:p>
          <a:p>
            <a:endParaRPr lang="en-US" sz="2400" dirty="0">
              <a:solidFill>
                <a:srgbClr val="000000"/>
              </a:solidFill>
              <a:latin typeface="DINOT"/>
              <a:ea typeface="+mn-lt"/>
              <a:cs typeface="+mn-lt"/>
            </a:endParaRPr>
          </a:p>
          <a:p>
            <a:r>
              <a:rPr lang="en-US" sz="2400" dirty="0">
                <a:solidFill>
                  <a:srgbClr val="000000"/>
                </a:solidFill>
                <a:latin typeface="DINOT"/>
                <a:ea typeface="+mn-lt"/>
                <a:cs typeface="+mn-lt"/>
              </a:rPr>
              <a:t>The program also provides seasoned alumni professionals with a chance to reconnect with NAF and make a difference in a young person’s life and career. </a:t>
            </a:r>
            <a:endParaRPr lang="en-US" sz="2400" dirty="0">
              <a:solidFill>
                <a:srgbClr val="000000"/>
              </a:solidFill>
              <a:latin typeface="DINOT"/>
              <a:cs typeface="Calibri"/>
            </a:endParaRPr>
          </a:p>
          <a:p>
            <a:endParaRPr lang="en-US" sz="2800" dirty="0">
              <a:solidFill>
                <a:srgbClr val="000000"/>
              </a:solidFill>
              <a:latin typeface="DINOT"/>
              <a:cs typeface="Calibri" panose="020F0502020204030204"/>
            </a:endParaRPr>
          </a:p>
          <a:p>
            <a:r>
              <a:rPr lang="en-US" sz="2400" dirty="0">
                <a:solidFill>
                  <a:srgbClr val="000000"/>
                </a:solidFill>
                <a:latin typeface="DINOT"/>
                <a:ea typeface="Tahoma"/>
                <a:cs typeface="Tahoma"/>
              </a:rPr>
              <a:t>Over 250 NAF alumni have participated in the program since its inception!</a:t>
            </a:r>
          </a:p>
        </p:txBody>
      </p:sp>
      <p:pic>
        <p:nvPicPr>
          <p:cNvPr id="2" name="Picture 1" descr="Two men posing for a picture&#10;&#10;Description automatically generated">
            <a:extLst>
              <a:ext uri="{FF2B5EF4-FFF2-40B4-BE49-F238E27FC236}">
                <a16:creationId xmlns:a16="http://schemas.microsoft.com/office/drawing/2014/main" id="{202C9F44-33B7-B611-C91A-A7049D69ED66}"/>
              </a:ext>
            </a:extLst>
          </p:cNvPr>
          <p:cNvPicPr>
            <a:picLocks noChangeAspect="1"/>
          </p:cNvPicPr>
          <p:nvPr/>
        </p:nvPicPr>
        <p:blipFill>
          <a:blip r:embed="rId3"/>
          <a:stretch>
            <a:fillRect/>
          </a:stretch>
        </p:blipFill>
        <p:spPr>
          <a:xfrm>
            <a:off x="8025222" y="569384"/>
            <a:ext cx="3722915" cy="2786743"/>
          </a:xfrm>
          <a:prstGeom prst="rect">
            <a:avLst/>
          </a:prstGeom>
          <a:ln>
            <a:noFill/>
          </a:ln>
          <a:effectLst>
            <a:outerShdw blurRad="292100" dist="139700" dir="2700000" algn="tl" rotWithShape="0">
              <a:srgbClr val="333333">
                <a:alpha val="65000"/>
              </a:srgbClr>
            </a:outerShdw>
          </a:effectLst>
        </p:spPr>
      </p:pic>
      <p:pic>
        <p:nvPicPr>
          <p:cNvPr id="6" name="Picture 5" descr="A group of people posing for a picture&#10;&#10;Description automatically generated">
            <a:extLst>
              <a:ext uri="{FF2B5EF4-FFF2-40B4-BE49-F238E27FC236}">
                <a16:creationId xmlns:a16="http://schemas.microsoft.com/office/drawing/2014/main" id="{42CEEA2F-81F4-6621-8C71-C917B1E12410}"/>
              </a:ext>
            </a:extLst>
          </p:cNvPr>
          <p:cNvPicPr>
            <a:picLocks noChangeAspect="1"/>
          </p:cNvPicPr>
          <p:nvPr/>
        </p:nvPicPr>
        <p:blipFill>
          <a:blip r:embed="rId4"/>
          <a:stretch>
            <a:fillRect/>
          </a:stretch>
        </p:blipFill>
        <p:spPr>
          <a:xfrm>
            <a:off x="8468815" y="3617737"/>
            <a:ext cx="2835729" cy="29024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9021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919622-D4F4-FA59-6694-692F8CC42727}"/>
              </a:ext>
            </a:extLst>
          </p:cNvPr>
          <p:cNvSpPr txBox="1"/>
          <p:nvPr/>
        </p:nvSpPr>
        <p:spPr>
          <a:xfrm>
            <a:off x="1219200" y="307774"/>
            <a:ext cx="8566666" cy="523220"/>
          </a:xfrm>
          <a:prstGeom prst="rect">
            <a:avLst/>
          </a:prstGeom>
          <a:noFill/>
        </p:spPr>
        <p:txBody>
          <a:bodyPr wrap="square" lIns="91440" tIns="45720" rIns="91440" bIns="45720" rtlCol="0" anchor="t">
            <a:spAutoFit/>
          </a:bodyPr>
          <a:lstStyle/>
          <a:p>
            <a:pPr>
              <a:defRPr/>
            </a:pPr>
            <a:r>
              <a:rPr lang="en-US" sz="2800" b="1" dirty="0">
                <a:solidFill>
                  <a:srgbClr val="32B04A"/>
                </a:solidFill>
                <a:latin typeface="DINOT"/>
                <a:cs typeface="DINOT" panose="020B0504020101020102" pitchFamily="34" charset="0"/>
              </a:rPr>
              <a:t>Have You Been in a Mentoring Program Before?</a:t>
            </a:r>
            <a:endParaRPr kumimoji="0" lang="en-US" sz="2800" b="1" i="0" u="none" strike="noStrike" kern="1200" cap="none" spc="0" normalizeH="0" baseline="0" noProof="0" dirty="0">
              <a:ln>
                <a:noFill/>
              </a:ln>
              <a:solidFill>
                <a:srgbClr val="32B04A"/>
              </a:solidFill>
              <a:effectLst/>
              <a:uLnTx/>
              <a:uFillTx/>
              <a:latin typeface="DINOT" panose="020B0504020101020102" pitchFamily="34" charset="0"/>
              <a:ea typeface="+mn-ea"/>
              <a:cs typeface="DINOT" panose="020B0504020101020102" pitchFamily="34" charset="0"/>
            </a:endParaRPr>
          </a:p>
        </p:txBody>
      </p:sp>
      <p:pic>
        <p:nvPicPr>
          <p:cNvPr id="3" name="Picture 2">
            <a:extLst>
              <a:ext uri="{FF2B5EF4-FFF2-40B4-BE49-F238E27FC236}">
                <a16:creationId xmlns:a16="http://schemas.microsoft.com/office/drawing/2014/main" id="{5A22AFAE-7611-59BB-0948-51F0B1AB5D3C}"/>
              </a:ext>
            </a:extLst>
          </p:cNvPr>
          <p:cNvPicPr>
            <a:picLocks noChangeAspect="1"/>
          </p:cNvPicPr>
          <p:nvPr/>
        </p:nvPicPr>
        <p:blipFill>
          <a:blip r:embed="rId3"/>
          <a:stretch>
            <a:fillRect/>
          </a:stretch>
        </p:blipFill>
        <p:spPr>
          <a:xfrm>
            <a:off x="1416503" y="1710487"/>
            <a:ext cx="4291956" cy="326773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a:extLst>
              <a:ext uri="{FF2B5EF4-FFF2-40B4-BE49-F238E27FC236}">
                <a16:creationId xmlns:a16="http://schemas.microsoft.com/office/drawing/2014/main" id="{48614613-38F2-A86A-F0A2-7DA0F8F5E836}"/>
              </a:ext>
            </a:extLst>
          </p:cNvPr>
          <p:cNvSpPr txBox="1"/>
          <p:nvPr/>
        </p:nvSpPr>
        <p:spPr>
          <a:xfrm>
            <a:off x="5965098" y="2990412"/>
            <a:ext cx="1421222" cy="707828"/>
          </a:xfrm>
          <a:prstGeom prst="rect">
            <a:avLst/>
          </a:prstGeom>
          <a:noFill/>
        </p:spPr>
        <p:txBody>
          <a:bodyPr wrap="square" rtlCol="0">
            <a:spAutoFit/>
          </a:bodyPr>
          <a:lstStyle/>
          <a:p>
            <a:r>
              <a:rPr lang="en-US" sz="4000" b="1" dirty="0">
                <a:solidFill>
                  <a:srgbClr val="000000"/>
                </a:solidFill>
              </a:rPr>
              <a:t>-OR-</a:t>
            </a:r>
          </a:p>
        </p:txBody>
      </p:sp>
      <p:pic>
        <p:nvPicPr>
          <p:cNvPr id="8" name="Picture 7">
            <a:extLst>
              <a:ext uri="{FF2B5EF4-FFF2-40B4-BE49-F238E27FC236}">
                <a16:creationId xmlns:a16="http://schemas.microsoft.com/office/drawing/2014/main" id="{63D2540D-15F8-0384-AF74-0B0529AE2C6B}"/>
              </a:ext>
            </a:extLst>
          </p:cNvPr>
          <p:cNvPicPr>
            <a:picLocks noChangeAspect="1"/>
          </p:cNvPicPr>
          <p:nvPr/>
        </p:nvPicPr>
        <p:blipFill rotWithShape="1">
          <a:blip r:embed="rId4"/>
          <a:srcRect l="22311" r="21350"/>
          <a:stretch/>
        </p:blipFill>
        <p:spPr>
          <a:xfrm>
            <a:off x="7467063" y="1390303"/>
            <a:ext cx="3308434" cy="390810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740599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919622-D4F4-FA59-6694-692F8CC42727}"/>
              </a:ext>
            </a:extLst>
          </p:cNvPr>
          <p:cNvSpPr txBox="1"/>
          <p:nvPr/>
        </p:nvSpPr>
        <p:spPr>
          <a:xfrm>
            <a:off x="1219200" y="307774"/>
            <a:ext cx="8566666" cy="523220"/>
          </a:xfrm>
          <a:prstGeom prst="rect">
            <a:avLst/>
          </a:prstGeom>
          <a:noFill/>
        </p:spPr>
        <p:txBody>
          <a:bodyPr wrap="square" lIns="91440" tIns="45720" rIns="91440" bIns="45720" rtlCol="0" anchor="t">
            <a:spAutoFit/>
          </a:bodyPr>
          <a:lstStyle/>
          <a:p>
            <a:pPr>
              <a:defRPr/>
            </a:pPr>
            <a:r>
              <a:rPr lang="en-US" sz="2800" b="1" dirty="0">
                <a:solidFill>
                  <a:srgbClr val="32B04A"/>
                </a:solidFill>
                <a:latin typeface="DINOT"/>
                <a:cs typeface="DINOT" panose="020B0504020101020102" pitchFamily="34" charset="0"/>
              </a:rPr>
              <a:t>Getting to Know Each Other</a:t>
            </a:r>
            <a:endParaRPr kumimoji="0" lang="en-US" sz="2800" b="1" i="0" u="none" strike="noStrike" kern="1200" cap="none" spc="0" normalizeH="0" baseline="0" noProof="0" dirty="0">
              <a:ln>
                <a:noFill/>
              </a:ln>
              <a:solidFill>
                <a:srgbClr val="32B04A"/>
              </a:solidFill>
              <a:effectLst/>
              <a:uLnTx/>
              <a:uFillTx/>
              <a:latin typeface="DINOT" panose="020B0504020101020102" pitchFamily="34" charset="0"/>
              <a:ea typeface="+mn-ea"/>
              <a:cs typeface="DINOT" panose="020B0504020101020102" pitchFamily="34" charset="0"/>
            </a:endParaRPr>
          </a:p>
        </p:txBody>
      </p:sp>
      <p:pic>
        <p:nvPicPr>
          <p:cNvPr id="2050" name="Picture 2">
            <a:extLst>
              <a:ext uri="{FF2B5EF4-FFF2-40B4-BE49-F238E27FC236}">
                <a16:creationId xmlns:a16="http://schemas.microsoft.com/office/drawing/2014/main" id="{F0FC0BD3-3661-A352-71CB-45E774662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002348"/>
            <a:ext cx="9753600" cy="38576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ABF4D51-A58C-4CE0-E927-C1DCA0944A79}"/>
              </a:ext>
            </a:extLst>
          </p:cNvPr>
          <p:cNvSpPr txBox="1"/>
          <p:nvPr/>
        </p:nvSpPr>
        <p:spPr>
          <a:xfrm>
            <a:off x="1219200" y="4551680"/>
            <a:ext cx="96012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16065F"/>
                </a:solidFill>
              </a:rPr>
              <a:t>Name</a:t>
            </a:r>
          </a:p>
          <a:p>
            <a:pPr marL="285750" indent="-285750">
              <a:buFont typeface="Arial" panose="020B0604020202020204" pitchFamily="34" charset="0"/>
              <a:buChar char="•"/>
            </a:pPr>
            <a:r>
              <a:rPr lang="en-US" dirty="0">
                <a:solidFill>
                  <a:srgbClr val="16065F"/>
                </a:solidFill>
              </a:rPr>
              <a:t>Where You’re From</a:t>
            </a:r>
          </a:p>
          <a:p>
            <a:pPr marL="285750" indent="-285750">
              <a:buFont typeface="Arial" panose="020B0604020202020204" pitchFamily="34" charset="0"/>
              <a:buChar char="•"/>
            </a:pPr>
            <a:r>
              <a:rPr lang="en-US" dirty="0">
                <a:solidFill>
                  <a:srgbClr val="16065F"/>
                </a:solidFill>
              </a:rPr>
              <a:t>High School/NAF Academy</a:t>
            </a:r>
          </a:p>
          <a:p>
            <a:pPr marL="285750" indent="-285750">
              <a:buFont typeface="Arial" panose="020B0604020202020204" pitchFamily="34" charset="0"/>
              <a:buChar char="•"/>
            </a:pPr>
            <a:r>
              <a:rPr lang="en-US" dirty="0">
                <a:solidFill>
                  <a:srgbClr val="16065F"/>
                </a:solidFill>
              </a:rPr>
              <a:t>What You’re Doing Now (College, Working, Etc.)</a:t>
            </a:r>
          </a:p>
          <a:p>
            <a:pPr marL="285750" indent="-285750">
              <a:buFont typeface="Arial" panose="020B0604020202020204" pitchFamily="34" charset="0"/>
              <a:buChar char="•"/>
            </a:pPr>
            <a:r>
              <a:rPr lang="en-US" dirty="0">
                <a:solidFill>
                  <a:srgbClr val="16065F"/>
                </a:solidFill>
              </a:rPr>
              <a:t>Why You Signed Up for this Program</a:t>
            </a:r>
          </a:p>
        </p:txBody>
      </p:sp>
    </p:spTree>
    <p:extLst>
      <p:ext uri="{BB962C8B-B14F-4D97-AF65-F5344CB8AC3E}">
        <p14:creationId xmlns:p14="http://schemas.microsoft.com/office/powerpoint/2010/main" val="2443439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C2B1-9A26-EF0F-6DB0-5AAB904FA374}"/>
              </a:ext>
            </a:extLst>
          </p:cNvPr>
          <p:cNvSpPr>
            <a:spLocks noGrp="1"/>
          </p:cNvSpPr>
          <p:nvPr>
            <p:ph type="ctrTitle"/>
          </p:nvPr>
        </p:nvSpPr>
        <p:spPr>
          <a:xfrm>
            <a:off x="0" y="3566775"/>
            <a:ext cx="12192000" cy="1024128"/>
          </a:xfrm>
        </p:spPr>
        <p:txBody>
          <a:bodyPr>
            <a:normAutofit fontScale="90000"/>
          </a:bodyPr>
          <a:lstStyle/>
          <a:p>
            <a:r>
              <a:rPr lang="en-US" sz="7300" b="1" dirty="0"/>
              <a:t>Mentor/Mentee Roles, </a:t>
            </a:r>
            <a:br>
              <a:rPr lang="en-US" sz="7300" b="1" dirty="0"/>
            </a:br>
            <a:r>
              <a:rPr lang="en-US" sz="7300" b="1" dirty="0"/>
              <a:t>Program Logistics, &amp; </a:t>
            </a:r>
            <a:br>
              <a:rPr lang="en-US" sz="7300" b="1" dirty="0"/>
            </a:br>
            <a:r>
              <a:rPr lang="en-US" sz="7300" b="1" dirty="0"/>
              <a:t>Goal-Setting</a:t>
            </a:r>
          </a:p>
        </p:txBody>
      </p:sp>
    </p:spTree>
    <p:extLst>
      <p:ext uri="{BB962C8B-B14F-4D97-AF65-F5344CB8AC3E}">
        <p14:creationId xmlns:p14="http://schemas.microsoft.com/office/powerpoint/2010/main" val="2100663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919622-D4F4-FA59-6694-692F8CC42727}"/>
              </a:ext>
            </a:extLst>
          </p:cNvPr>
          <p:cNvSpPr txBox="1"/>
          <p:nvPr/>
        </p:nvSpPr>
        <p:spPr>
          <a:xfrm>
            <a:off x="1219200" y="307774"/>
            <a:ext cx="8566666" cy="523220"/>
          </a:xfrm>
          <a:prstGeom prst="rect">
            <a:avLst/>
          </a:prstGeom>
          <a:noFill/>
        </p:spPr>
        <p:txBody>
          <a:bodyPr wrap="square" lIns="91440" tIns="45720" rIns="91440" bIns="45720" rtlCol="0" anchor="t">
            <a:spAutoFit/>
          </a:bodyPr>
          <a:lstStyle/>
          <a:p>
            <a:pPr>
              <a:defRPr/>
            </a:pPr>
            <a:r>
              <a:rPr lang="en-US" sz="2800" b="1" dirty="0">
                <a:solidFill>
                  <a:srgbClr val="32B04A"/>
                </a:solidFill>
                <a:latin typeface="DINOT"/>
                <a:cs typeface="DINOT" panose="020B0504020101020102" pitchFamily="34" charset="0"/>
              </a:rPr>
              <a:t>What is the Role of a Mentor?</a:t>
            </a:r>
            <a:endParaRPr kumimoji="0" lang="en-US" sz="2800" b="1" i="0" u="none" strike="noStrike" kern="1200" cap="none" spc="0" normalizeH="0" baseline="0" noProof="0" dirty="0">
              <a:ln>
                <a:noFill/>
              </a:ln>
              <a:solidFill>
                <a:srgbClr val="32B04A"/>
              </a:solidFill>
              <a:effectLst/>
              <a:uLnTx/>
              <a:uFillTx/>
              <a:latin typeface="DINOT" panose="020B0504020101020102" pitchFamily="34" charset="0"/>
              <a:ea typeface="+mn-ea"/>
              <a:cs typeface="DINOT" panose="020B0504020101020102" pitchFamily="34" charset="0"/>
            </a:endParaRPr>
          </a:p>
        </p:txBody>
      </p:sp>
      <p:sp>
        <p:nvSpPr>
          <p:cNvPr id="2" name="TextBox 1">
            <a:extLst>
              <a:ext uri="{FF2B5EF4-FFF2-40B4-BE49-F238E27FC236}">
                <a16:creationId xmlns:a16="http://schemas.microsoft.com/office/drawing/2014/main" id="{DE33ADBA-B52D-DE18-4394-A6D4A3D73B84}"/>
              </a:ext>
            </a:extLst>
          </p:cNvPr>
          <p:cNvSpPr txBox="1"/>
          <p:nvPr/>
        </p:nvSpPr>
        <p:spPr>
          <a:xfrm>
            <a:off x="786678" y="1263826"/>
            <a:ext cx="10296780" cy="4524315"/>
          </a:xfrm>
          <a:prstGeom prst="rect">
            <a:avLst/>
          </a:prstGeom>
          <a:noFill/>
        </p:spPr>
        <p:txBody>
          <a:bodyPr wrap="square" rtlCol="0">
            <a:spAutoFit/>
          </a:bodyPr>
          <a:lstStyle>
            <a:defPPr>
              <a:defRPr lang="en-US"/>
            </a:defPPr>
            <a:lvl1pPr>
              <a:defRPr>
                <a:latin typeface="DINOT-Bold" panose="020B0804020101020102" pitchFamily="34" charset="0"/>
                <a:cs typeface="DINOT-Bold" panose="020B0804020101020102" pitchFamily="34" charset="0"/>
              </a:defRPr>
            </a:lvl1p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mn-lt"/>
                <a:ea typeface="+mn-ea"/>
                <a:cs typeface="DINOT" panose="020B0504020101020102" pitchFamily="34" charset="0"/>
              </a:rPr>
              <a:t>Mentors in this program are NAF alumni </a:t>
            </a:r>
            <a:r>
              <a:rPr kumimoji="0" lang="en-US" sz="2400" b="0" i="1" u="none" strike="noStrike" kern="1200" cap="none" spc="0" normalizeH="0" baseline="0" noProof="0" dirty="0">
                <a:ln>
                  <a:noFill/>
                </a:ln>
                <a:solidFill>
                  <a:srgbClr val="000000"/>
                </a:solidFill>
                <a:effectLst/>
                <a:uLnTx/>
                <a:uFillTx/>
                <a:latin typeface="+mn-lt"/>
                <a:ea typeface="+mn-ea"/>
                <a:cs typeface="DINOT" panose="020B0504020101020102" pitchFamily="34" charset="0"/>
              </a:rPr>
              <a:t>and</a:t>
            </a:r>
            <a:r>
              <a:rPr kumimoji="0" lang="en-US" sz="2400" b="0" i="0" u="none" strike="noStrike" kern="1200" cap="none" spc="0" normalizeH="0" baseline="0" noProof="0" dirty="0">
                <a:ln>
                  <a:noFill/>
                </a:ln>
                <a:solidFill>
                  <a:srgbClr val="000000"/>
                </a:solidFill>
                <a:effectLst/>
                <a:uLnTx/>
                <a:uFillTx/>
                <a:latin typeface="+mn-lt"/>
                <a:ea typeface="+mn-ea"/>
                <a:cs typeface="DINOT" panose="020B0504020101020102" pitchFamily="34" charset="0"/>
              </a:rPr>
              <a:t> seasoned industry professionals who build ongoing relationships with mentees to guide them in their post-secondary and career journey.</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2400" dirty="0">
              <a:solidFill>
                <a:srgbClr val="000000"/>
              </a:solidFill>
              <a:latin typeface="+mn-lt"/>
              <a:cs typeface="DINOT" panose="020B0504020101020102"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mn-lt"/>
                <a:ea typeface="+mn-ea"/>
                <a:cs typeface="DINOT" panose="020B0504020101020102" pitchFamily="34" charset="0"/>
              </a:rPr>
              <a:t>Mentors help mentees: </a:t>
            </a:r>
          </a:p>
          <a:p>
            <a:pPr marL="742950" lvl="1" indent="-285750" algn="just">
              <a:buFont typeface="Arial" panose="020B0604020202020204" pitchFamily="34" charset="0"/>
              <a:buChar char="•"/>
              <a:defRPr/>
            </a:pPr>
            <a:r>
              <a:rPr lang="en-US" sz="2400" dirty="0">
                <a:solidFill>
                  <a:srgbClr val="000000"/>
                </a:solidFill>
                <a:cs typeface="DINOT" panose="020B0504020101020102" pitchFamily="34" charset="0"/>
              </a:rPr>
              <a:t>by </a:t>
            </a:r>
            <a:r>
              <a:rPr kumimoji="0" lang="en-US" sz="2400" b="0" i="0" u="none" strike="noStrike" kern="1200" cap="none" spc="0" normalizeH="0" baseline="0" noProof="0" dirty="0">
                <a:ln>
                  <a:noFill/>
                </a:ln>
                <a:solidFill>
                  <a:srgbClr val="000000"/>
                </a:solidFill>
                <a:effectLst/>
                <a:uLnTx/>
                <a:uFillTx/>
                <a:ea typeface="+mn-ea"/>
                <a:cs typeface="DINOT" panose="020B0504020101020102" pitchFamily="34" charset="0"/>
              </a:rPr>
              <a:t>providing guidance on navigating college majors and/</a:t>
            </a:r>
            <a:r>
              <a:rPr lang="en-US" sz="2400" dirty="0">
                <a:solidFill>
                  <a:srgbClr val="000000"/>
                </a:solidFill>
                <a:cs typeface="DINOT" panose="020B0504020101020102" pitchFamily="34" charset="0"/>
              </a:rPr>
              <a:t>or interested</a:t>
            </a:r>
            <a:r>
              <a:rPr kumimoji="0" lang="en-US" sz="2400" b="0" i="0" u="none" strike="noStrike" kern="1200" cap="none" spc="0" normalizeH="0" baseline="0" noProof="0" dirty="0">
                <a:ln>
                  <a:noFill/>
                </a:ln>
                <a:solidFill>
                  <a:srgbClr val="000000"/>
                </a:solidFill>
                <a:effectLst/>
                <a:uLnTx/>
                <a:uFillTx/>
                <a:ea typeface="+mn-ea"/>
                <a:cs typeface="DINOT" panose="020B0504020101020102" pitchFamily="34" charset="0"/>
              </a:rPr>
              <a:t> career pathways</a:t>
            </a:r>
            <a:endParaRPr lang="en-US" sz="2400" dirty="0">
              <a:solidFill>
                <a:srgbClr val="000000"/>
              </a:solidFill>
              <a:cs typeface="DINOT" panose="020B0504020101020102" pitchFamily="34" charset="0"/>
            </a:endParaRPr>
          </a:p>
          <a:p>
            <a:pPr marL="742950" lvl="1" indent="-285750" algn="just">
              <a:buFont typeface="Arial" panose="020B0604020202020204" pitchFamily="34" charset="0"/>
              <a:buChar char="•"/>
              <a:defRPr/>
            </a:pPr>
            <a:r>
              <a:rPr kumimoji="0" lang="en-US" sz="2400" b="0" i="0" u="none" strike="noStrike" kern="1200" cap="none" spc="0" normalizeH="0" baseline="0" noProof="0" dirty="0">
                <a:ln>
                  <a:noFill/>
                </a:ln>
                <a:solidFill>
                  <a:srgbClr val="000000"/>
                </a:solidFill>
                <a:effectLst/>
                <a:uLnTx/>
                <a:uFillTx/>
                <a:ea typeface="+mn-ea"/>
                <a:cs typeface="DINOT" panose="020B0504020101020102" pitchFamily="34" charset="0"/>
              </a:rPr>
              <a:t>build their professional network</a:t>
            </a:r>
          </a:p>
          <a:p>
            <a:pPr marL="742950" lvl="1" indent="-285750" algn="just">
              <a:buFont typeface="Arial" panose="020B0604020202020204" pitchFamily="34" charset="0"/>
              <a:buChar char="•"/>
              <a:defRPr/>
            </a:pPr>
            <a:r>
              <a:rPr kumimoji="0" lang="en-US" sz="2400" b="0" i="0" u="none" strike="noStrike" kern="1200" cap="none" spc="0" normalizeH="0" baseline="0" noProof="0" dirty="0">
                <a:ln>
                  <a:noFill/>
                </a:ln>
                <a:solidFill>
                  <a:srgbClr val="000000"/>
                </a:solidFill>
                <a:effectLst/>
                <a:uLnTx/>
                <a:uFillTx/>
                <a:ea typeface="+mn-ea"/>
                <a:cs typeface="DINOT" panose="020B0504020101020102" pitchFamily="34" charset="0"/>
              </a:rPr>
              <a:t>model necessary soft skills needed in the workplace</a:t>
            </a:r>
            <a:endParaRPr lang="en-US" sz="2400" dirty="0">
              <a:solidFill>
                <a:srgbClr val="000000"/>
              </a:solidFill>
              <a:cs typeface="DINOT" panose="020B0504020101020102" pitchFamily="34" charset="0"/>
            </a:endParaRPr>
          </a:p>
          <a:p>
            <a:pPr marL="742950" lvl="1" indent="-285750" algn="just">
              <a:buFont typeface="Arial" panose="020B0604020202020204" pitchFamily="34" charset="0"/>
              <a:buChar char="•"/>
              <a:defRPr/>
            </a:pPr>
            <a:r>
              <a:rPr kumimoji="0" lang="en-US" sz="2400" b="0" i="0" u="none" strike="noStrike" kern="1200" cap="none" spc="0" normalizeH="0" baseline="0" noProof="0" dirty="0">
                <a:ln>
                  <a:noFill/>
                </a:ln>
                <a:solidFill>
                  <a:srgbClr val="000000"/>
                </a:solidFill>
                <a:effectLst/>
                <a:uLnTx/>
                <a:uFillTx/>
                <a:ea typeface="+mn-ea"/>
                <a:cs typeface="DINOT" panose="020B0504020101020102" pitchFamily="34" charset="0"/>
              </a:rPr>
              <a:t>develop their resumes and honing interviewing skills</a:t>
            </a:r>
          </a:p>
          <a:p>
            <a:pPr marL="742950" lvl="1" indent="-285750" algn="just">
              <a:buFont typeface="Arial" panose="020B0604020202020204" pitchFamily="34" charset="0"/>
              <a:buChar char="•"/>
              <a:defRPr/>
            </a:pPr>
            <a:r>
              <a:rPr kumimoji="0" lang="en-US" sz="2400" b="0" i="0" u="none" strike="noStrike" kern="1200" cap="none" spc="0" normalizeH="0" baseline="0" noProof="0" dirty="0">
                <a:ln>
                  <a:noFill/>
                </a:ln>
                <a:solidFill>
                  <a:srgbClr val="000000"/>
                </a:solidFill>
                <a:effectLst/>
                <a:uLnTx/>
                <a:uFillTx/>
                <a:ea typeface="+mn-ea"/>
                <a:cs typeface="DINOT" panose="020B0504020101020102" pitchFamily="34" charset="0"/>
              </a:rPr>
              <a:t>navigate work-life balance, and more! </a:t>
            </a:r>
          </a:p>
          <a:p>
            <a:endParaRPr lang="en-US" sz="2400" dirty="0">
              <a:solidFill>
                <a:srgbClr val="000000"/>
              </a:solidFill>
              <a:latin typeface="+mn-lt"/>
            </a:endParaRPr>
          </a:p>
        </p:txBody>
      </p:sp>
    </p:spTree>
    <p:extLst>
      <p:ext uri="{BB962C8B-B14F-4D97-AF65-F5344CB8AC3E}">
        <p14:creationId xmlns:p14="http://schemas.microsoft.com/office/powerpoint/2010/main" val="2593565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919622-D4F4-FA59-6694-692F8CC42727}"/>
              </a:ext>
            </a:extLst>
          </p:cNvPr>
          <p:cNvSpPr txBox="1"/>
          <p:nvPr/>
        </p:nvSpPr>
        <p:spPr>
          <a:xfrm>
            <a:off x="1219200" y="307774"/>
            <a:ext cx="8566666" cy="523220"/>
          </a:xfrm>
          <a:prstGeom prst="rect">
            <a:avLst/>
          </a:prstGeom>
          <a:noFill/>
        </p:spPr>
        <p:txBody>
          <a:bodyPr wrap="square" lIns="91440" tIns="45720" rIns="91440" bIns="45720" rtlCol="0" anchor="t">
            <a:spAutoFit/>
          </a:bodyPr>
          <a:lstStyle/>
          <a:p>
            <a:pPr>
              <a:defRPr/>
            </a:pPr>
            <a:r>
              <a:rPr lang="en-US" sz="2800" b="1" dirty="0">
                <a:solidFill>
                  <a:srgbClr val="32B04A"/>
                </a:solidFill>
                <a:latin typeface="DINOT"/>
                <a:cs typeface="DINOT" panose="020B0504020101020102" pitchFamily="34" charset="0"/>
              </a:rPr>
              <a:t>What is the Role of a Mentee?</a:t>
            </a:r>
            <a:endParaRPr kumimoji="0" lang="en-US" sz="2800" b="1" i="0" u="none" strike="noStrike" kern="1200" cap="none" spc="0" normalizeH="0" baseline="0" noProof="0" dirty="0">
              <a:ln>
                <a:noFill/>
              </a:ln>
              <a:solidFill>
                <a:srgbClr val="32B04A"/>
              </a:solidFill>
              <a:effectLst/>
              <a:uLnTx/>
              <a:uFillTx/>
              <a:latin typeface="DINOT" panose="020B0504020101020102" pitchFamily="34" charset="0"/>
              <a:ea typeface="+mn-ea"/>
              <a:cs typeface="DINOT" panose="020B0504020101020102" pitchFamily="34" charset="0"/>
            </a:endParaRPr>
          </a:p>
        </p:txBody>
      </p:sp>
      <p:sp>
        <p:nvSpPr>
          <p:cNvPr id="3" name="TextBox 2">
            <a:extLst>
              <a:ext uri="{FF2B5EF4-FFF2-40B4-BE49-F238E27FC236}">
                <a16:creationId xmlns:a16="http://schemas.microsoft.com/office/drawing/2014/main" id="{201600E5-F4B4-785C-12D1-FBEF9CE6F426}"/>
              </a:ext>
            </a:extLst>
          </p:cNvPr>
          <p:cNvSpPr txBox="1"/>
          <p:nvPr/>
        </p:nvSpPr>
        <p:spPr>
          <a:xfrm>
            <a:off x="786678" y="1263826"/>
            <a:ext cx="10296780" cy="4893647"/>
          </a:xfrm>
          <a:prstGeom prst="rect">
            <a:avLst/>
          </a:prstGeom>
          <a:noFill/>
        </p:spPr>
        <p:txBody>
          <a:bodyPr wrap="square" rtlCol="0">
            <a:spAutoFit/>
          </a:bodyPr>
          <a:lstStyle>
            <a:defPPr>
              <a:defRPr lang="en-US"/>
            </a:defPPr>
            <a:lvl1pPr>
              <a:defRPr>
                <a:latin typeface="DINOT-Bold" panose="020B0804020101020102" pitchFamily="34" charset="0"/>
                <a:cs typeface="DINOT-Bold" panose="020B0804020101020102" pitchFamily="34" charset="0"/>
              </a:defRPr>
            </a:lvl1p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mn-lt"/>
                <a:ea typeface="+mn-ea"/>
                <a:cs typeface="DINOT" panose="020B0504020101020102" pitchFamily="34" charset="0"/>
              </a:rPr>
              <a:t>As a NAF alumni mentee, you will be assigned a mentor who will serve as a guide and resource and who will share their college, postsecondary and professional experiences helping to pave the way for you to succeed in college and beyond. The partnership between mentor and mentee is built upon trust, respect, and professionalism.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2400" dirty="0">
              <a:solidFill>
                <a:srgbClr val="000000"/>
              </a:solidFill>
              <a:latin typeface="+mn-lt"/>
              <a:cs typeface="DINOT" panose="020B0504020101020102"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mn-lt"/>
                <a:ea typeface="+mn-ea"/>
                <a:cs typeface="DINOT" panose="020B0504020101020102" pitchFamily="34" charset="0"/>
              </a:rPr>
              <a:t>You are expected to: </a:t>
            </a:r>
          </a:p>
          <a:p>
            <a:pPr marL="742950" lvl="1" indent="-285750" algn="just">
              <a:buFont typeface="Arial" panose="020B0604020202020204" pitchFamily="34" charset="0"/>
              <a:buChar char="•"/>
              <a:defRPr/>
            </a:pPr>
            <a:r>
              <a:rPr kumimoji="0" lang="en-US" sz="2400" b="0" i="0" u="none" strike="noStrike" kern="1200" cap="none" spc="0" normalizeH="0" baseline="0" noProof="0" dirty="0">
                <a:ln>
                  <a:noFill/>
                </a:ln>
                <a:solidFill>
                  <a:srgbClr val="000000"/>
                </a:solidFill>
                <a:effectLst/>
                <a:uLnTx/>
                <a:uFillTx/>
                <a:ea typeface="+mn-ea"/>
                <a:cs typeface="DINOT" panose="020B0504020101020102" pitchFamily="34" charset="0"/>
              </a:rPr>
              <a:t>proactively reach out to you mentor to set meeting times</a:t>
            </a:r>
            <a:endParaRPr lang="en-US" sz="2400" dirty="0">
              <a:solidFill>
                <a:srgbClr val="000000"/>
              </a:solidFill>
              <a:cs typeface="DINOT" panose="020B0504020101020102" pitchFamily="34" charset="0"/>
            </a:endParaRPr>
          </a:p>
          <a:p>
            <a:pPr marL="742950" lvl="1" indent="-285750" algn="just">
              <a:buFont typeface="Arial" panose="020B0604020202020204" pitchFamily="34" charset="0"/>
              <a:buChar char="•"/>
              <a:defRPr/>
            </a:pPr>
            <a:r>
              <a:rPr lang="en-US" sz="2400" dirty="0">
                <a:solidFill>
                  <a:srgbClr val="000000"/>
                </a:solidFill>
                <a:cs typeface="DINOT" panose="020B0504020101020102" pitchFamily="34" charset="0"/>
              </a:rPr>
              <a:t>think</a:t>
            </a:r>
            <a:r>
              <a:rPr kumimoji="0" lang="en-US" sz="2400" b="0" i="0" u="none" strike="noStrike" kern="1200" cap="none" spc="0" normalizeH="0" baseline="0" noProof="0" dirty="0">
                <a:ln>
                  <a:noFill/>
                </a:ln>
                <a:solidFill>
                  <a:srgbClr val="000000"/>
                </a:solidFill>
                <a:effectLst/>
                <a:uLnTx/>
                <a:uFillTx/>
                <a:ea typeface="+mn-ea"/>
                <a:cs typeface="DINOT" panose="020B0504020101020102" pitchFamily="34" charset="0"/>
              </a:rPr>
              <a:t> of goals/what you want to get out of this partnership</a:t>
            </a:r>
          </a:p>
          <a:p>
            <a:pPr marL="742950" lvl="1" indent="-285750" algn="just">
              <a:buFont typeface="Arial" panose="020B0604020202020204" pitchFamily="34" charset="0"/>
              <a:buChar char="•"/>
              <a:defRPr/>
            </a:pPr>
            <a:r>
              <a:rPr lang="en-US" sz="2400" dirty="0">
                <a:solidFill>
                  <a:srgbClr val="000000"/>
                </a:solidFill>
                <a:cs typeface="DINOT" panose="020B0504020101020102" pitchFamily="34" charset="0"/>
              </a:rPr>
              <a:t>respond</a:t>
            </a:r>
            <a:r>
              <a:rPr kumimoji="0" lang="en-US" sz="2400" b="0" i="0" u="none" strike="noStrike" kern="1200" cap="none" spc="0" normalizeH="0" baseline="0" noProof="0" dirty="0">
                <a:ln>
                  <a:noFill/>
                </a:ln>
                <a:solidFill>
                  <a:srgbClr val="000000"/>
                </a:solidFill>
                <a:effectLst/>
                <a:uLnTx/>
                <a:uFillTx/>
                <a:ea typeface="+mn-ea"/>
                <a:cs typeface="DINOT" panose="020B0504020101020102" pitchFamily="34" charset="0"/>
              </a:rPr>
              <a:t> to emails from your mentor and NAF staff in a timely manner</a:t>
            </a:r>
            <a:endParaRPr lang="en-US" sz="2400" dirty="0">
              <a:solidFill>
                <a:srgbClr val="000000"/>
              </a:solidFill>
              <a:cs typeface="DINOT" panose="020B0504020101020102" pitchFamily="34" charset="0"/>
            </a:endParaRPr>
          </a:p>
          <a:p>
            <a:pPr marL="742950" lvl="1" indent="-285750" algn="just">
              <a:buFont typeface="Arial" panose="020B0604020202020204" pitchFamily="34" charset="0"/>
              <a:buChar char="•"/>
              <a:defRPr/>
            </a:pPr>
            <a:r>
              <a:rPr lang="en-US" sz="2400" dirty="0">
                <a:solidFill>
                  <a:srgbClr val="000000"/>
                </a:solidFill>
                <a:cs typeface="DINOT" panose="020B0504020101020102" pitchFamily="34" charset="0"/>
              </a:rPr>
              <a:t>keep an open mind when receiving advice from your mentor</a:t>
            </a:r>
            <a:endParaRPr kumimoji="0" lang="en-US" sz="2400" b="0" i="0" u="none" strike="noStrike" kern="1200" cap="none" spc="0" normalizeH="0" baseline="0" noProof="0" dirty="0">
              <a:ln>
                <a:noFill/>
              </a:ln>
              <a:solidFill>
                <a:srgbClr val="000000"/>
              </a:solidFill>
              <a:effectLst/>
              <a:uLnTx/>
              <a:uFillTx/>
              <a:ea typeface="+mn-ea"/>
              <a:cs typeface="DINOT" panose="020B0504020101020102" pitchFamily="34" charset="0"/>
            </a:endParaRPr>
          </a:p>
          <a:p>
            <a:endParaRPr lang="en-US" sz="2400" dirty="0">
              <a:solidFill>
                <a:srgbClr val="000000"/>
              </a:solidFill>
              <a:latin typeface="+mn-lt"/>
            </a:endParaRPr>
          </a:p>
        </p:txBody>
      </p:sp>
    </p:spTree>
    <p:extLst>
      <p:ext uri="{BB962C8B-B14F-4D97-AF65-F5344CB8AC3E}">
        <p14:creationId xmlns:p14="http://schemas.microsoft.com/office/powerpoint/2010/main" val="3822747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919622-D4F4-FA59-6694-692F8CC42727}"/>
              </a:ext>
            </a:extLst>
          </p:cNvPr>
          <p:cNvSpPr txBox="1"/>
          <p:nvPr/>
        </p:nvSpPr>
        <p:spPr>
          <a:xfrm>
            <a:off x="1219200" y="307774"/>
            <a:ext cx="8566666" cy="523220"/>
          </a:xfrm>
          <a:prstGeom prst="rect">
            <a:avLst/>
          </a:prstGeom>
          <a:noFill/>
        </p:spPr>
        <p:txBody>
          <a:bodyPr wrap="square" lIns="91440" tIns="45720" rIns="91440" bIns="45720" rtlCol="0" anchor="t">
            <a:spAutoFit/>
          </a:bodyPr>
          <a:lstStyle/>
          <a:p>
            <a:pPr>
              <a:defRPr/>
            </a:pPr>
            <a:r>
              <a:rPr lang="en-US" sz="2800" b="1" dirty="0">
                <a:solidFill>
                  <a:srgbClr val="32B04A"/>
                </a:solidFill>
                <a:latin typeface="DINOT"/>
                <a:cs typeface="DINOT" panose="020B0504020101020102" pitchFamily="34" charset="0"/>
              </a:rPr>
              <a:t>Expectations and Responsibilities</a:t>
            </a:r>
            <a:endParaRPr kumimoji="0" lang="en-US" sz="2800" b="1" i="0" u="none" strike="noStrike" kern="1200" cap="none" spc="0" normalizeH="0" baseline="0" noProof="0" dirty="0">
              <a:ln>
                <a:noFill/>
              </a:ln>
              <a:solidFill>
                <a:srgbClr val="32B04A"/>
              </a:solidFill>
              <a:effectLst/>
              <a:uLnTx/>
              <a:uFillTx/>
              <a:latin typeface="DINOT" panose="020B0504020101020102" pitchFamily="34" charset="0"/>
              <a:ea typeface="+mn-ea"/>
              <a:cs typeface="DINOT" panose="020B0504020101020102" pitchFamily="34" charset="0"/>
            </a:endParaRPr>
          </a:p>
        </p:txBody>
      </p:sp>
      <p:sp>
        <p:nvSpPr>
          <p:cNvPr id="2" name="TextBox 1">
            <a:extLst>
              <a:ext uri="{FF2B5EF4-FFF2-40B4-BE49-F238E27FC236}">
                <a16:creationId xmlns:a16="http://schemas.microsoft.com/office/drawing/2014/main" id="{BE00AD20-52CE-61E4-483C-1DE1D2D276FA}"/>
              </a:ext>
            </a:extLst>
          </p:cNvPr>
          <p:cNvSpPr txBox="1"/>
          <p:nvPr/>
        </p:nvSpPr>
        <p:spPr>
          <a:xfrm>
            <a:off x="786678" y="1460778"/>
            <a:ext cx="10296780" cy="3385542"/>
          </a:xfrm>
          <a:prstGeom prst="rect">
            <a:avLst/>
          </a:prstGeom>
          <a:noFill/>
        </p:spPr>
        <p:txBody>
          <a:bodyPr wrap="square" rtlCol="0">
            <a:spAutoFit/>
          </a:bodyPr>
          <a:lstStyle>
            <a:defPPr>
              <a:defRPr lang="en-US"/>
            </a:defPPr>
            <a:lvl1pPr>
              <a:defRPr>
                <a:latin typeface="DINOT-Bold" panose="020B0804020101020102" pitchFamily="34" charset="0"/>
                <a:cs typeface="DINOT-Bold" panose="020B0804020101020102" pitchFamily="34" charset="0"/>
              </a:defRPr>
            </a:lvl1pPr>
          </a:lstStyle>
          <a:p>
            <a:pPr marL="285750" indent="-285750">
              <a:buFont typeface="Arial" panose="020B0604020202020204" pitchFamily="34" charset="0"/>
              <a:buChar char="•"/>
            </a:pPr>
            <a:r>
              <a:rPr lang="en-US" sz="2000" b="0" i="0" u="none" strike="noStrike" baseline="0" dirty="0">
                <a:solidFill>
                  <a:srgbClr val="000000"/>
                </a:solidFill>
                <a:latin typeface="+mn-lt"/>
              </a:rPr>
              <a:t>Attend the virtual 1-hour orientation or watch the recording of this session</a:t>
            </a:r>
          </a:p>
          <a:p>
            <a:pPr marL="285750" indent="-285750">
              <a:buFont typeface="Arial" panose="020B0604020202020204" pitchFamily="34" charset="0"/>
              <a:buChar char="•"/>
            </a:pPr>
            <a:r>
              <a:rPr lang="en-US" sz="2000" b="0" i="0" u="none" strike="noStrike" baseline="0" dirty="0">
                <a:solidFill>
                  <a:srgbClr val="000000"/>
                </a:solidFill>
                <a:latin typeface="+mn-lt"/>
              </a:rPr>
              <a:t>Commit to the full 9-month** mentorship program</a:t>
            </a:r>
          </a:p>
          <a:p>
            <a:pPr marL="285750" indent="-285750">
              <a:buFont typeface="Arial" panose="020B0604020202020204" pitchFamily="34" charset="0"/>
              <a:buChar char="•"/>
            </a:pPr>
            <a:r>
              <a:rPr lang="en-US" sz="2000" dirty="0">
                <a:solidFill>
                  <a:srgbClr val="000000"/>
                </a:solidFill>
                <a:latin typeface="+mn-lt"/>
              </a:rPr>
              <a:t>Communicate with Susan if there is a problem reaching your partner</a:t>
            </a:r>
            <a:endParaRPr lang="en-US" sz="2000" b="0" i="0" u="none" strike="noStrike" baseline="0" dirty="0">
              <a:solidFill>
                <a:srgbClr val="000000"/>
              </a:solidFill>
              <a:latin typeface="+mn-lt"/>
            </a:endParaRPr>
          </a:p>
          <a:p>
            <a:pPr marL="285750" indent="-285750">
              <a:buFont typeface="Arial" panose="020B0604020202020204" pitchFamily="34" charset="0"/>
              <a:buChar char="•"/>
            </a:pPr>
            <a:r>
              <a:rPr lang="en-US" sz="2000" b="0" i="0" u="none" strike="noStrike" baseline="0" dirty="0">
                <a:solidFill>
                  <a:srgbClr val="000000"/>
                </a:solidFill>
                <a:latin typeface="+mn-lt"/>
              </a:rPr>
              <a:t>Meet with your partner for a minimum of one hour per month </a:t>
            </a:r>
            <a:r>
              <a:rPr lang="en-US" sz="2000" b="0" i="1" u="none" strike="noStrike" baseline="0" dirty="0">
                <a:solidFill>
                  <a:srgbClr val="000000"/>
                </a:solidFill>
                <a:latin typeface="+mn-lt"/>
              </a:rPr>
              <a:t>(virtual or in-person) </a:t>
            </a:r>
            <a:endParaRPr lang="en-US" sz="2000" i="1" dirty="0">
              <a:solidFill>
                <a:srgbClr val="000000"/>
              </a:solidFill>
              <a:latin typeface="+mn-lt"/>
            </a:endParaRPr>
          </a:p>
          <a:p>
            <a:pPr marL="742950" lvl="1" indent="-285750">
              <a:buFont typeface="Arial" panose="020B0604020202020204" pitchFamily="34" charset="0"/>
              <a:buChar char="•"/>
            </a:pPr>
            <a:r>
              <a:rPr lang="en-US" sz="2000" b="0" i="0" u="none" strike="noStrike" baseline="0" dirty="0">
                <a:solidFill>
                  <a:srgbClr val="000000"/>
                </a:solidFill>
              </a:rPr>
              <a:t>During your first meeting, </a:t>
            </a:r>
            <a:r>
              <a:rPr lang="en-US" sz="2000" dirty="0">
                <a:solidFill>
                  <a:srgbClr val="000000"/>
                </a:solidFill>
              </a:rPr>
              <a:t>you and your</a:t>
            </a:r>
            <a:r>
              <a:rPr lang="en-US" sz="2000" b="0" i="0" u="none" strike="noStrike" baseline="0" dirty="0">
                <a:solidFill>
                  <a:srgbClr val="000000"/>
                </a:solidFill>
              </a:rPr>
              <a:t> partner will set goals and determine monthly meeting cadence. </a:t>
            </a:r>
          </a:p>
          <a:p>
            <a:pPr marL="285750" indent="-285750">
              <a:buFont typeface="Arial" panose="020B0604020202020204" pitchFamily="34" charset="0"/>
              <a:buChar char="•"/>
            </a:pPr>
            <a:r>
              <a:rPr lang="en-US" sz="2000" b="0" i="0" u="none" strike="noStrike" baseline="0" dirty="0">
                <a:solidFill>
                  <a:srgbClr val="000000"/>
                </a:solidFill>
                <a:latin typeface="+mn-lt"/>
              </a:rPr>
              <a:t>Fill out the feedback survey at the end of the program</a:t>
            </a:r>
          </a:p>
          <a:p>
            <a:pPr marL="285750" indent="-285750">
              <a:buFont typeface="Arial" panose="020B0604020202020204" pitchFamily="34" charset="0"/>
              <a:buChar char="•"/>
            </a:pPr>
            <a:r>
              <a:rPr lang="en-US" sz="2000" b="0" i="0" u="none" strike="noStrike" baseline="0" dirty="0">
                <a:solidFill>
                  <a:srgbClr val="000000"/>
                </a:solidFill>
                <a:latin typeface="+mn-lt"/>
              </a:rPr>
              <a:t>Participate in a virtual wrap-up session at the end of the program </a:t>
            </a:r>
            <a:r>
              <a:rPr lang="en-US" sz="2000" b="0" i="1" u="none" strike="noStrike" baseline="0" dirty="0">
                <a:solidFill>
                  <a:srgbClr val="000000"/>
                </a:solidFill>
                <a:latin typeface="+mn-lt"/>
              </a:rPr>
              <a:t>(optional) </a:t>
            </a:r>
          </a:p>
          <a:p>
            <a:endParaRPr lang="en-US" sz="1800" b="0" i="0" u="none" strike="noStrike" baseline="0" dirty="0">
              <a:solidFill>
                <a:srgbClr val="000000"/>
              </a:solidFill>
              <a:latin typeface="+mn-lt"/>
            </a:endParaRPr>
          </a:p>
          <a:p>
            <a:pPr marL="285750" indent="-285750">
              <a:buFont typeface="Arial" panose="020B0604020202020204" pitchFamily="34" charset="0"/>
              <a:buChar char="•"/>
            </a:pPr>
            <a:endParaRPr lang="en-US" dirty="0">
              <a:solidFill>
                <a:srgbClr val="000000"/>
              </a:solidFill>
              <a:latin typeface="+mn-lt"/>
            </a:endParaRPr>
          </a:p>
          <a:p>
            <a:pPr marL="285750" indent="-285750">
              <a:buFont typeface="Arial" panose="020B0604020202020204" pitchFamily="34" charset="0"/>
              <a:buChar char="•"/>
            </a:pPr>
            <a:endParaRPr lang="en-US" sz="1800" b="0" i="0" u="none" strike="noStrike" baseline="0" dirty="0">
              <a:solidFill>
                <a:srgbClr val="000000"/>
              </a:solidFill>
              <a:latin typeface="+mn-lt"/>
            </a:endParaRPr>
          </a:p>
        </p:txBody>
      </p:sp>
      <p:sp>
        <p:nvSpPr>
          <p:cNvPr id="5" name="Text Placeholder 1">
            <a:extLst>
              <a:ext uri="{FF2B5EF4-FFF2-40B4-BE49-F238E27FC236}">
                <a16:creationId xmlns:a16="http://schemas.microsoft.com/office/drawing/2014/main" id="{D46011FA-62B3-F9D7-ABC2-0F2AAA53488C}"/>
              </a:ext>
            </a:extLst>
          </p:cNvPr>
          <p:cNvSpPr txBox="1">
            <a:spLocks/>
          </p:cNvSpPr>
          <p:nvPr/>
        </p:nvSpPr>
        <p:spPr>
          <a:xfrm>
            <a:off x="1108542" y="4696609"/>
            <a:ext cx="3006258" cy="700613"/>
          </a:xfrm>
          <a:prstGeom prst="rect">
            <a:avLst/>
          </a:prstGeom>
        </p:spPr>
        <p:txBody>
          <a:bodyPr vert="horz" lIns="91440" tIns="45720" rIns="91440" bIns="45720" rtlCol="0" anchor="b">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dirty="0">
                <a:solidFill>
                  <a:srgbClr val="00B050"/>
                </a:solidFill>
                <a:latin typeface="+mj-lt"/>
              </a:rPr>
              <a:t>Need Support?</a:t>
            </a:r>
          </a:p>
          <a:p>
            <a:r>
              <a:rPr lang="en-US" sz="2000" dirty="0">
                <a:solidFill>
                  <a:srgbClr val="00B050"/>
                </a:solidFill>
                <a:latin typeface="+mj-lt"/>
              </a:rPr>
              <a:t>Contact me!</a:t>
            </a:r>
          </a:p>
        </p:txBody>
      </p:sp>
      <p:sp>
        <p:nvSpPr>
          <p:cNvPr id="6" name="TextBox 5">
            <a:extLst>
              <a:ext uri="{FF2B5EF4-FFF2-40B4-BE49-F238E27FC236}">
                <a16:creationId xmlns:a16="http://schemas.microsoft.com/office/drawing/2014/main" id="{047C2A6E-21AF-2296-3F11-1F8F25151DCF}"/>
              </a:ext>
            </a:extLst>
          </p:cNvPr>
          <p:cNvSpPr txBox="1"/>
          <p:nvPr/>
        </p:nvSpPr>
        <p:spPr>
          <a:xfrm>
            <a:off x="3386594" y="4696609"/>
            <a:ext cx="8226286" cy="892552"/>
          </a:xfrm>
          <a:prstGeom prst="rect">
            <a:avLst/>
          </a:prstGeom>
          <a:noFill/>
        </p:spPr>
        <p:txBody>
          <a:bodyPr wrap="square">
            <a:spAutoFit/>
          </a:bodyPr>
          <a:lstStyle/>
          <a:p>
            <a:r>
              <a:rPr lang="en-US" sz="2000" b="1" dirty="0">
                <a:solidFill>
                  <a:srgbClr val="000000"/>
                </a:solidFill>
                <a:latin typeface="+mj-lt"/>
                <a:cs typeface="DINOT" panose="020B0504020101020102" pitchFamily="34" charset="0"/>
              </a:rPr>
              <a:t>Susan Climan – Manager, Alumni Engagement </a:t>
            </a:r>
            <a:r>
              <a:rPr lang="en-US" sz="2000" dirty="0">
                <a:solidFill>
                  <a:srgbClr val="000000"/>
                </a:solidFill>
                <a:latin typeface="+mj-lt"/>
                <a:cs typeface="DINOT" panose="020B0504020101020102" pitchFamily="34" charset="0"/>
              </a:rPr>
              <a:t>(</a:t>
            </a:r>
            <a:r>
              <a:rPr lang="en-US" sz="2000" dirty="0">
                <a:solidFill>
                  <a:srgbClr val="000000"/>
                </a:solidFill>
                <a:latin typeface="+mj-lt"/>
                <a:cs typeface="DINOT" panose="020B0504020101020102" pitchFamily="34" charset="0"/>
                <a:hlinkClick r:id="rId3"/>
              </a:rPr>
              <a:t>scliman@naf.org</a:t>
            </a:r>
            <a:r>
              <a:rPr lang="en-US" sz="2000" dirty="0">
                <a:solidFill>
                  <a:srgbClr val="000000"/>
                </a:solidFill>
                <a:latin typeface="+mj-lt"/>
                <a:cs typeface="DINOT" panose="020B0504020101020102" pitchFamily="34" charset="0"/>
              </a:rPr>
              <a:t>)</a:t>
            </a:r>
          </a:p>
          <a:p>
            <a:pPr marL="914400" lvl="1" indent="-457200">
              <a:buFont typeface="Arial" panose="020B0604020202020204" pitchFamily="34" charset="0"/>
              <a:buChar char="•"/>
            </a:pPr>
            <a:r>
              <a:rPr lang="en-US" sz="1600" dirty="0">
                <a:solidFill>
                  <a:srgbClr val="000000"/>
                </a:solidFill>
                <a:cs typeface="DINOT" panose="020B0504020101020102" pitchFamily="34" charset="0"/>
              </a:rPr>
              <a:t>General questions about the NAF Alumni Mentorship Program</a:t>
            </a:r>
          </a:p>
          <a:p>
            <a:pPr marL="914400" lvl="1" indent="-457200">
              <a:buFont typeface="Arial" panose="020B0604020202020204" pitchFamily="34" charset="0"/>
              <a:buChar char="•"/>
            </a:pPr>
            <a:r>
              <a:rPr lang="en-US" sz="1600" dirty="0">
                <a:solidFill>
                  <a:srgbClr val="000000"/>
                </a:solidFill>
                <a:cs typeface="DINOT" panose="020B0504020101020102" pitchFamily="34" charset="0"/>
              </a:rPr>
              <a:t>Concerns about your partner</a:t>
            </a:r>
          </a:p>
        </p:txBody>
      </p:sp>
    </p:spTree>
    <p:extLst>
      <p:ext uri="{BB962C8B-B14F-4D97-AF65-F5344CB8AC3E}">
        <p14:creationId xmlns:p14="http://schemas.microsoft.com/office/powerpoint/2010/main" val="2526092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919622-D4F4-FA59-6694-692F8CC42727}"/>
              </a:ext>
            </a:extLst>
          </p:cNvPr>
          <p:cNvSpPr txBox="1"/>
          <p:nvPr/>
        </p:nvSpPr>
        <p:spPr>
          <a:xfrm>
            <a:off x="1219200" y="307774"/>
            <a:ext cx="8566666" cy="523220"/>
          </a:xfrm>
          <a:prstGeom prst="rect">
            <a:avLst/>
          </a:prstGeom>
          <a:noFill/>
        </p:spPr>
        <p:txBody>
          <a:bodyPr wrap="square" lIns="91440" tIns="45720" rIns="91440" bIns="45720" rtlCol="0" anchor="t">
            <a:spAutoFit/>
          </a:bodyPr>
          <a:lstStyle/>
          <a:p>
            <a:pPr>
              <a:defRPr/>
            </a:pPr>
            <a:r>
              <a:rPr lang="en-US" sz="2800" b="1" dirty="0">
                <a:solidFill>
                  <a:srgbClr val="32B04A"/>
                </a:solidFill>
                <a:latin typeface="DINOT"/>
                <a:cs typeface="DINOT" panose="020B0504020101020102" pitchFamily="34" charset="0"/>
              </a:rPr>
              <a:t>Don’t Be a Ghost!</a:t>
            </a:r>
            <a:endParaRPr kumimoji="0" lang="en-US" sz="2800" b="1" i="0" u="none" strike="noStrike" kern="1200" cap="none" spc="0" normalizeH="0" baseline="0" noProof="0" dirty="0">
              <a:ln>
                <a:noFill/>
              </a:ln>
              <a:solidFill>
                <a:srgbClr val="32B04A"/>
              </a:solidFill>
              <a:effectLst/>
              <a:uLnTx/>
              <a:uFillTx/>
              <a:latin typeface="DINOT" panose="020B0504020101020102" pitchFamily="34" charset="0"/>
              <a:ea typeface="+mn-ea"/>
              <a:cs typeface="DINOT" panose="020B0504020101020102" pitchFamily="34" charset="0"/>
            </a:endParaRPr>
          </a:p>
        </p:txBody>
      </p:sp>
      <p:pic>
        <p:nvPicPr>
          <p:cNvPr id="3" name="Picture 2">
            <a:extLst>
              <a:ext uri="{FF2B5EF4-FFF2-40B4-BE49-F238E27FC236}">
                <a16:creationId xmlns:a16="http://schemas.microsoft.com/office/drawing/2014/main" id="{6E5A0FC0-E507-4392-BFEB-5E115D8D3FAE}"/>
              </a:ext>
            </a:extLst>
          </p:cNvPr>
          <p:cNvPicPr>
            <a:picLocks noChangeAspect="1"/>
          </p:cNvPicPr>
          <p:nvPr/>
        </p:nvPicPr>
        <p:blipFill>
          <a:blip r:embed="rId3"/>
          <a:stretch>
            <a:fillRect/>
          </a:stretch>
        </p:blipFill>
        <p:spPr>
          <a:xfrm>
            <a:off x="3778294" y="1008588"/>
            <a:ext cx="3725158" cy="2385503"/>
          </a:xfrm>
          <a:prstGeom prst="rect">
            <a:avLst/>
          </a:prstGeom>
        </p:spPr>
      </p:pic>
      <p:sp>
        <p:nvSpPr>
          <p:cNvPr id="7" name="Google Shape;618;g22e05492b08_0_233">
            <a:extLst>
              <a:ext uri="{FF2B5EF4-FFF2-40B4-BE49-F238E27FC236}">
                <a16:creationId xmlns:a16="http://schemas.microsoft.com/office/drawing/2014/main" id="{1C16EEEF-1C97-0F93-EEE8-6E450FA33ED2}"/>
              </a:ext>
            </a:extLst>
          </p:cNvPr>
          <p:cNvSpPr txBox="1"/>
          <p:nvPr/>
        </p:nvSpPr>
        <p:spPr>
          <a:xfrm>
            <a:off x="3902223" y="3463909"/>
            <a:ext cx="3477300"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rgbClr val="000000"/>
                </a:solidFill>
                <a:ea typeface="Arial"/>
                <a:cs typeface="Arial"/>
                <a:sym typeface="Arial"/>
              </a:rPr>
              <a:t>The Ghosting Partner</a:t>
            </a:r>
            <a:endParaRPr sz="3200" dirty="0">
              <a:solidFill>
                <a:srgbClr val="000000"/>
              </a:solidFill>
              <a:ea typeface="Arial"/>
              <a:cs typeface="Arial"/>
              <a:sym typeface="Arial"/>
            </a:endParaRPr>
          </a:p>
        </p:txBody>
      </p:sp>
      <p:sp>
        <p:nvSpPr>
          <p:cNvPr id="8" name="TextBox 7">
            <a:extLst>
              <a:ext uri="{FF2B5EF4-FFF2-40B4-BE49-F238E27FC236}">
                <a16:creationId xmlns:a16="http://schemas.microsoft.com/office/drawing/2014/main" id="{C50B4A22-6086-AE01-04F6-B1F8211E13A3}"/>
              </a:ext>
            </a:extLst>
          </p:cNvPr>
          <p:cNvSpPr txBox="1"/>
          <p:nvPr/>
        </p:nvSpPr>
        <p:spPr>
          <a:xfrm>
            <a:off x="909023" y="4294650"/>
            <a:ext cx="9463701" cy="369332"/>
          </a:xfrm>
          <a:prstGeom prst="rect">
            <a:avLst/>
          </a:prstGeom>
          <a:noFill/>
        </p:spPr>
        <p:txBody>
          <a:bodyPr wrap="square">
            <a:spAutoFit/>
          </a:bodyPr>
          <a:lstStyle/>
          <a:p>
            <a:pPr marL="0" marR="0" lvl="0" indent="0" algn="l" rtl="0">
              <a:spcBef>
                <a:spcPts val="0"/>
              </a:spcBef>
              <a:spcAft>
                <a:spcPts val="0"/>
              </a:spcAft>
              <a:buNone/>
            </a:pPr>
            <a:r>
              <a:rPr lang="en-US" sz="1800" b="1" i="0" u="none" strike="noStrike" cap="none" dirty="0">
                <a:solidFill>
                  <a:srgbClr val="32B04A"/>
                </a:solidFill>
                <a:latin typeface="+mj-lt"/>
                <a:ea typeface="Arial"/>
                <a:cs typeface="Arial"/>
                <a:sym typeface="Arial"/>
              </a:rPr>
              <a:t>REACH OUT TO SUSAN IF YOU ARE HAVING ANY ISSUES! </a:t>
            </a:r>
          </a:p>
        </p:txBody>
      </p:sp>
      <p:sp>
        <p:nvSpPr>
          <p:cNvPr id="9" name="Google Shape;621;g22e05492b08_0_233">
            <a:extLst>
              <a:ext uri="{FF2B5EF4-FFF2-40B4-BE49-F238E27FC236}">
                <a16:creationId xmlns:a16="http://schemas.microsoft.com/office/drawing/2014/main" id="{F68ED13F-0F2C-2D94-F59A-0E3E6313CF24}"/>
              </a:ext>
            </a:extLst>
          </p:cNvPr>
          <p:cNvSpPr txBox="1"/>
          <p:nvPr/>
        </p:nvSpPr>
        <p:spPr>
          <a:xfrm>
            <a:off x="909024" y="4647546"/>
            <a:ext cx="10018056" cy="584735"/>
          </a:xfrm>
          <a:prstGeom prst="rect">
            <a:avLst/>
          </a:prstGeom>
          <a:noFill/>
          <a:ln>
            <a:noFill/>
          </a:ln>
        </p:spPr>
        <p:txBody>
          <a:bodyPr spcFirstLastPara="1" wrap="square" lIns="91425" tIns="45700" rIns="91425" bIns="45700" anchor="t" anchorCtr="0">
            <a:spAutoFit/>
          </a:bodyPr>
          <a:lstStyle/>
          <a:p>
            <a:pPr marL="285750" indent="-285750">
              <a:buFont typeface="Arial" panose="020B0604020202020204" pitchFamily="34" charset="0"/>
              <a:buChar char="•"/>
            </a:pPr>
            <a:r>
              <a:rPr lang="en-US" sz="1600" dirty="0">
                <a:solidFill>
                  <a:srgbClr val="000000"/>
                </a:solidFill>
                <a:cs typeface="Calibri"/>
                <a:sym typeface="Calibri"/>
              </a:rPr>
              <a:t>If your partner cannot reach you AND I can’t reach you via email and phone, you will be removed from the program. </a:t>
            </a:r>
            <a:endParaRPr sz="1600" dirty="0">
              <a:solidFill>
                <a:srgbClr val="000000"/>
              </a:solidFill>
            </a:endParaRPr>
          </a:p>
        </p:txBody>
      </p:sp>
    </p:spTree>
    <p:extLst>
      <p:ext uri="{BB962C8B-B14F-4D97-AF65-F5344CB8AC3E}">
        <p14:creationId xmlns:p14="http://schemas.microsoft.com/office/powerpoint/2010/main" val="1662450670"/>
      </p:ext>
    </p:extLst>
  </p:cSld>
  <p:clrMapOvr>
    <a:masterClrMapping/>
  </p:clrMapOvr>
</p:sld>
</file>

<file path=ppt/theme/theme1.xml><?xml version="1.0" encoding="utf-8"?>
<a:theme xmlns:a="http://schemas.openxmlformats.org/drawingml/2006/main" name="Office Theme">
  <a:themeElements>
    <a:clrScheme name="NAF update">
      <a:dk1>
        <a:srgbClr val="000000"/>
      </a:dk1>
      <a:lt1>
        <a:sysClr val="window" lastClr="FFFFFF"/>
      </a:lt1>
      <a:dk2>
        <a:srgbClr val="005581"/>
      </a:dk2>
      <a:lt2>
        <a:srgbClr val="C6C8CA"/>
      </a:lt2>
      <a:accent1>
        <a:srgbClr val="32B04A"/>
      </a:accent1>
      <a:accent2>
        <a:srgbClr val="006A4F"/>
      </a:accent2>
      <a:accent3>
        <a:srgbClr val="FBAF17"/>
      </a:accent3>
      <a:accent4>
        <a:srgbClr val="009EC9"/>
      </a:accent4>
      <a:accent5>
        <a:srgbClr val="B2D235"/>
      </a:accent5>
      <a:accent6>
        <a:srgbClr val="92278F"/>
      </a:accent6>
      <a:hlink>
        <a:srgbClr val="009EC9"/>
      </a:hlink>
      <a:folHlink>
        <a:srgbClr val="939597"/>
      </a:folHlink>
    </a:clrScheme>
    <a:fontScheme name="Custom 1">
      <a:majorFont>
        <a:latin typeface="DINOT-Black"/>
        <a:ea typeface=""/>
        <a:cs typeface=""/>
      </a:majorFont>
      <a:minorFont>
        <a:latin typeface="Utopia St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NAF slide theme">
  <a:themeElements>
    <a:clrScheme name="NAF 2022">
      <a:dk1>
        <a:srgbClr val="FFFFFF"/>
      </a:dk1>
      <a:lt1>
        <a:srgbClr val="FFFFFF"/>
      </a:lt1>
      <a:dk2>
        <a:srgbClr val="32B04A"/>
      </a:dk2>
      <a:lt2>
        <a:srgbClr val="C6C8CA"/>
      </a:lt2>
      <a:accent1>
        <a:srgbClr val="006A4F"/>
      </a:accent1>
      <a:accent2>
        <a:srgbClr val="005480"/>
      </a:accent2>
      <a:accent3>
        <a:srgbClr val="FBAF17"/>
      </a:accent3>
      <a:accent4>
        <a:srgbClr val="B2D235"/>
      </a:accent4>
      <a:accent5>
        <a:srgbClr val="EBEA70"/>
      </a:accent5>
      <a:accent6>
        <a:srgbClr val="005581"/>
      </a:accent6>
      <a:hlink>
        <a:srgbClr val="009EC9"/>
      </a:hlink>
      <a:folHlink>
        <a:srgbClr val="92278F"/>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F slide theme" id="{143325C6-62D9-4902-868B-A286EC52D82A}" vid="{FA49C45A-E7DE-4703-83DD-273C11CE861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9EFE3DB258FEC42BB31294AA1706F8F" ma:contentTypeVersion="15" ma:contentTypeDescription="Create a new document." ma:contentTypeScope="" ma:versionID="fa87e4f2abaab30b4844b2b7105b771f">
  <xsd:schema xmlns:xsd="http://www.w3.org/2001/XMLSchema" xmlns:xs="http://www.w3.org/2001/XMLSchema" xmlns:p="http://schemas.microsoft.com/office/2006/metadata/properties" xmlns:ns3="7fccfe65-f687-4684-afd5-3c42b72b64aa" xmlns:ns4="02bd9665-847a-467c-8a20-cf1a38bea484" targetNamespace="http://schemas.microsoft.com/office/2006/metadata/properties" ma:root="true" ma:fieldsID="b434fbd148624cf792e2ea411bfb7daf" ns3:_="" ns4:_="">
    <xsd:import namespace="7fccfe65-f687-4684-afd5-3c42b72b64aa"/>
    <xsd:import namespace="02bd9665-847a-467c-8a20-cf1a38bea48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AutoKeyPoints" minOccurs="0"/>
                <xsd:element ref="ns4:MediaServiceKeyPoints" minOccurs="0"/>
                <xsd:element ref="ns4:MediaServiceOCR" minOccurs="0"/>
                <xsd:element ref="ns4:MediaServiceGenerationTime" minOccurs="0"/>
                <xsd:element ref="ns4:MediaServiceEventHashCode" minOccurs="0"/>
                <xsd:element ref="ns4:MediaServiceLocation"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ccfe65-f687-4684-afd5-3c42b72b64a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bd9665-847a-467c-8a20-cf1a38bea48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02bd9665-847a-467c-8a20-cf1a38bea484" xsi:nil="true"/>
  </documentManagement>
</p:properties>
</file>

<file path=customXml/itemProps1.xml><?xml version="1.0" encoding="utf-8"?>
<ds:datastoreItem xmlns:ds="http://schemas.openxmlformats.org/officeDocument/2006/customXml" ds:itemID="{4A2F294D-520E-43C9-88E1-D11781BA2918}">
  <ds:schemaRefs>
    <ds:schemaRef ds:uri="http://schemas.microsoft.com/sharepoint/v3/contenttype/forms"/>
  </ds:schemaRefs>
</ds:datastoreItem>
</file>

<file path=customXml/itemProps2.xml><?xml version="1.0" encoding="utf-8"?>
<ds:datastoreItem xmlns:ds="http://schemas.openxmlformats.org/officeDocument/2006/customXml" ds:itemID="{00FF7020-6C87-48EA-8AF2-593C3F1B3775}">
  <ds:schemaRefs>
    <ds:schemaRef ds:uri="02bd9665-847a-467c-8a20-cf1a38bea484"/>
    <ds:schemaRef ds:uri="7fccfe65-f687-4684-afd5-3c42b72b64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F983438-3829-4EC2-9BCD-91CD71806194}">
  <ds:schemaRefs>
    <ds:schemaRef ds:uri="02bd9665-847a-467c-8a20-cf1a38bea484"/>
    <ds:schemaRef ds:uri="7fccfe65-f687-4684-afd5-3c42b72b64a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1545</TotalTime>
  <Words>879</Words>
  <Application>Microsoft Office PowerPoint</Application>
  <PresentationFormat>Widescreen</PresentationFormat>
  <Paragraphs>108</Paragraphs>
  <Slides>15</Slides>
  <Notes>13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Arial</vt:lpstr>
      <vt:lpstr>Calibri</vt:lpstr>
      <vt:lpstr>DINOT</vt:lpstr>
      <vt:lpstr>DINOT-Black</vt:lpstr>
      <vt:lpstr>DINOT-Bold</vt:lpstr>
      <vt:lpstr>DINPro-CondBlack</vt:lpstr>
      <vt:lpstr>Tahoma</vt:lpstr>
      <vt:lpstr>Times New Roman</vt:lpstr>
      <vt:lpstr>Utopia Std</vt:lpstr>
      <vt:lpstr>Office Theme</vt:lpstr>
      <vt:lpstr>NAF slide theme</vt:lpstr>
      <vt:lpstr>PowerPoint Presentation</vt:lpstr>
      <vt:lpstr>PowerPoint Presentation</vt:lpstr>
      <vt:lpstr>PowerPoint Presentation</vt:lpstr>
      <vt:lpstr>PowerPoint Presentation</vt:lpstr>
      <vt:lpstr>Mentor/Mentee Roles,  Program Logistics, &amp;  Goal-Setting</vt:lpstr>
      <vt:lpstr>PowerPoint Presentation</vt:lpstr>
      <vt:lpstr>PowerPoint Presentation</vt:lpstr>
      <vt:lpstr>PowerPoint Presentation</vt:lpstr>
      <vt:lpstr>PowerPoint Presentation</vt:lpstr>
      <vt:lpstr>PowerPoint Presentation</vt:lpstr>
      <vt:lpstr>PowerPoint Presentation</vt:lpstr>
      <vt:lpstr>Resources &amp; Questions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Sarina Mathai</dc:creator>
  <cp:lastModifiedBy>Susan Climan</cp:lastModifiedBy>
  <cp:revision>2</cp:revision>
  <dcterms:created xsi:type="dcterms:W3CDTF">2022-09-17T23:57:37Z</dcterms:created>
  <dcterms:modified xsi:type="dcterms:W3CDTF">2025-03-24T13:19:13Z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0x010100F9EFE3DB258FEC42BB31294AA1706F8F</vt:lpwstr>
  </property>
</Properties>
</file>