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257" r:id="rId3"/>
    <p:sldId id="315" r:id="rId4"/>
    <p:sldId id="328" r:id="rId5"/>
    <p:sldId id="258" r:id="rId6"/>
    <p:sldId id="261" r:id="rId7"/>
    <p:sldId id="293" r:id="rId8"/>
    <p:sldId id="329" r:id="rId9"/>
    <p:sldId id="262" r:id="rId10"/>
    <p:sldId id="327" r:id="rId11"/>
    <p:sldId id="316" r:id="rId12"/>
    <p:sldId id="317" r:id="rId13"/>
    <p:sldId id="318" r:id="rId14"/>
    <p:sldId id="319" r:id="rId15"/>
    <p:sldId id="320" r:id="rId16"/>
    <p:sldId id="321" r:id="rId17"/>
    <p:sldId id="322" r:id="rId18"/>
    <p:sldId id="323" r:id="rId19"/>
    <p:sldId id="324" r:id="rId20"/>
    <p:sldId id="325" r:id="rId21"/>
    <p:sldId id="326" r:id="rId22"/>
    <p:sldId id="330" r:id="rId23"/>
    <p:sldId id="274"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31B69-2372-3242-EBDC-0656DC2797DC}" name="Kirsten Kirby" initials="KK" userId="Kirsten Kirb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882"/>
    <a:srgbClr val="32B14A"/>
    <a:srgbClr val="22C16D"/>
    <a:srgbClr val="C726C4"/>
    <a:srgbClr val="85B713"/>
    <a:srgbClr val="164D3C"/>
    <a:srgbClr val="434E57"/>
    <a:srgbClr val="274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97EF1-9793-4646-8935-3A5A43032615}" v="23" dt="2025-07-02T17:23:10.390"/>
    <p1510:client id="{31D63208-0137-4108-A371-728B7A314D32}" v="58" dt="2025-07-01T12:30:07.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2695" autoAdjust="0"/>
  </p:normalViewPr>
  <p:slideViewPr>
    <p:cSldViewPr snapToGrid="0">
      <p:cViewPr varScale="1">
        <p:scale>
          <a:sx n="80" d="100"/>
          <a:sy n="80" d="100"/>
        </p:scale>
        <p:origin x="13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en Kirby" userId="31760058376_tp_box_2" providerId="OAuth2" clId="{31D63208-0137-4108-A371-728B7A314D32}"/>
    <pc:docChg chg="undo custSel addSld delSld modSld sldOrd">
      <pc:chgData name="Kirsten Kirby" userId="31760058376_tp_box_2" providerId="OAuth2" clId="{31D63208-0137-4108-A371-728B7A314D32}" dt="2025-07-01T12:49:06.170" v="10733" actId="20577"/>
      <pc:docMkLst>
        <pc:docMk/>
      </pc:docMkLst>
      <pc:sldChg chg="modNotesTx">
        <pc:chgData name="Kirsten Kirby" userId="31760058376_tp_box_2" providerId="OAuth2" clId="{31D63208-0137-4108-A371-728B7A314D32}" dt="2025-07-01T11:53:38.292" v="2274" actId="20577"/>
        <pc:sldMkLst>
          <pc:docMk/>
          <pc:sldMk cId="2807955892" sldId="257"/>
        </pc:sldMkLst>
      </pc:sldChg>
      <pc:sldChg chg="modSp mod modNotesTx">
        <pc:chgData name="Kirsten Kirby" userId="31760058376_tp_box_2" providerId="OAuth2" clId="{31D63208-0137-4108-A371-728B7A314D32}" dt="2025-07-01T11:56:20.661" v="2796" actId="20577"/>
        <pc:sldMkLst>
          <pc:docMk/>
          <pc:sldMk cId="933119224" sldId="258"/>
        </pc:sldMkLst>
        <pc:spChg chg="mod">
          <ac:chgData name="Kirsten Kirby" userId="31760058376_tp_box_2" providerId="OAuth2" clId="{31D63208-0137-4108-A371-728B7A314D32}" dt="2025-07-01T11:49:47.972" v="1973" actId="20577"/>
          <ac:spMkLst>
            <pc:docMk/>
            <pc:sldMk cId="933119224" sldId="258"/>
            <ac:spMk id="3" creationId="{3A678FA9-CA8C-C972-2771-538415DED7E6}"/>
          </ac:spMkLst>
        </pc:spChg>
      </pc:sldChg>
      <pc:sldChg chg="modNotesTx">
        <pc:chgData name="Kirsten Kirby" userId="31760058376_tp_box_2" providerId="OAuth2" clId="{31D63208-0137-4108-A371-728B7A314D32}" dt="2025-07-01T11:58:45.148" v="3421" actId="20577"/>
        <pc:sldMkLst>
          <pc:docMk/>
          <pc:sldMk cId="2049719037" sldId="261"/>
        </pc:sldMkLst>
      </pc:sldChg>
      <pc:sldChg chg="addSp delSp modSp mod modNotesTx">
        <pc:chgData name="Kirsten Kirby" userId="31760058376_tp_box_2" providerId="OAuth2" clId="{31D63208-0137-4108-A371-728B7A314D32}" dt="2025-07-01T12:16:09.462" v="5231" actId="20577"/>
        <pc:sldMkLst>
          <pc:docMk/>
          <pc:sldMk cId="2278292859" sldId="262"/>
        </pc:sldMkLst>
        <pc:spChg chg="mod">
          <ac:chgData name="Kirsten Kirby" userId="31760058376_tp_box_2" providerId="OAuth2" clId="{31D63208-0137-4108-A371-728B7A314D32}" dt="2025-07-01T00:35:52.944" v="25" actId="20577"/>
          <ac:spMkLst>
            <pc:docMk/>
            <pc:sldMk cId="2278292859" sldId="262"/>
            <ac:spMk id="2" creationId="{F06A5D1D-C72B-A9F6-31C5-7E2667C437D2}"/>
          </ac:spMkLst>
        </pc:spChg>
        <pc:picChg chg="add mod">
          <ac:chgData name="Kirsten Kirby" userId="31760058376_tp_box_2" providerId="OAuth2" clId="{31D63208-0137-4108-A371-728B7A314D32}" dt="2025-07-01T00:35:55.826" v="27"/>
          <ac:picMkLst>
            <pc:docMk/>
            <pc:sldMk cId="2278292859" sldId="262"/>
            <ac:picMk id="3" creationId="{8BB3EA7D-1970-029F-F1D8-C5C7BD9DA7DD}"/>
          </ac:picMkLst>
        </pc:picChg>
        <pc:picChg chg="add mod">
          <ac:chgData name="Kirsten Kirby" userId="31760058376_tp_box_2" providerId="OAuth2" clId="{31D63208-0137-4108-A371-728B7A314D32}" dt="2025-07-01T00:35:55.826" v="27"/>
          <ac:picMkLst>
            <pc:docMk/>
            <pc:sldMk cId="2278292859" sldId="262"/>
            <ac:picMk id="4" creationId="{83E9FADB-12FE-B209-D2A4-FE290ADCBF75}"/>
          </ac:picMkLst>
        </pc:picChg>
        <pc:picChg chg="add mod">
          <ac:chgData name="Kirsten Kirby" userId="31760058376_tp_box_2" providerId="OAuth2" clId="{31D63208-0137-4108-A371-728B7A314D32}" dt="2025-07-01T00:36:04.521" v="29" actId="1076"/>
          <ac:picMkLst>
            <pc:docMk/>
            <pc:sldMk cId="2278292859" sldId="262"/>
            <ac:picMk id="5" creationId="{DBBAFC2D-C885-4966-1C7E-95F4B43352F9}"/>
          </ac:picMkLst>
        </pc:picChg>
        <pc:picChg chg="add mod">
          <ac:chgData name="Kirsten Kirby" userId="31760058376_tp_box_2" providerId="OAuth2" clId="{31D63208-0137-4108-A371-728B7A314D32}" dt="2025-07-01T00:36:00.141" v="28" actId="1076"/>
          <ac:picMkLst>
            <pc:docMk/>
            <pc:sldMk cId="2278292859" sldId="262"/>
            <ac:picMk id="6" creationId="{E5DC98CC-0981-18B6-AD27-57E642E06BC9}"/>
          </ac:picMkLst>
        </pc:picChg>
        <pc:picChg chg="del">
          <ac:chgData name="Kirsten Kirby" userId="31760058376_tp_box_2" providerId="OAuth2" clId="{31D63208-0137-4108-A371-728B7A314D32}" dt="2025-07-01T00:35:39.013" v="0" actId="478"/>
          <ac:picMkLst>
            <pc:docMk/>
            <pc:sldMk cId="2278292859" sldId="262"/>
            <ac:picMk id="7" creationId="{C3ACA032-BBFD-7F61-29B6-030D4826E407}"/>
          </ac:picMkLst>
        </pc:picChg>
        <pc:picChg chg="del">
          <ac:chgData name="Kirsten Kirby" userId="31760058376_tp_box_2" providerId="OAuth2" clId="{31D63208-0137-4108-A371-728B7A314D32}" dt="2025-07-01T00:35:54.792" v="26" actId="478"/>
          <ac:picMkLst>
            <pc:docMk/>
            <pc:sldMk cId="2278292859" sldId="262"/>
            <ac:picMk id="8" creationId="{0724FF20-5C2B-2D0D-FBC4-479CA53B8C27}"/>
          </ac:picMkLst>
        </pc:picChg>
        <pc:picChg chg="add mod">
          <ac:chgData name="Kirsten Kirby" userId="31760058376_tp_box_2" providerId="OAuth2" clId="{31D63208-0137-4108-A371-728B7A314D32}" dt="2025-07-01T00:35:55.826" v="27"/>
          <ac:picMkLst>
            <pc:docMk/>
            <pc:sldMk cId="2278292859" sldId="262"/>
            <ac:picMk id="9" creationId="{0D1A967D-8F33-F357-0EFE-9BA48A69E4DC}"/>
          </ac:picMkLst>
        </pc:picChg>
        <pc:picChg chg="add mod">
          <ac:chgData name="Kirsten Kirby" userId="31760058376_tp_box_2" providerId="OAuth2" clId="{31D63208-0137-4108-A371-728B7A314D32}" dt="2025-07-01T00:35:55.826" v="27"/>
          <ac:picMkLst>
            <pc:docMk/>
            <pc:sldMk cId="2278292859" sldId="262"/>
            <ac:picMk id="10" creationId="{21823015-E8D1-E4C8-3E02-BC759B1C124E}"/>
          </ac:picMkLst>
        </pc:picChg>
      </pc:sldChg>
      <pc:sldChg chg="modNotesTx">
        <pc:chgData name="Kirsten Kirby" userId="31760058376_tp_box_2" providerId="OAuth2" clId="{31D63208-0137-4108-A371-728B7A314D32}" dt="2025-07-01T12:44:47.674" v="10665" actId="20577"/>
        <pc:sldMkLst>
          <pc:docMk/>
          <pc:sldMk cId="1141565409" sldId="274"/>
        </pc:sldMkLst>
      </pc:sldChg>
      <pc:sldChg chg="del">
        <pc:chgData name="Kirsten Kirby" userId="31760058376_tp_box_2" providerId="OAuth2" clId="{31D63208-0137-4108-A371-728B7A314D32}" dt="2025-07-01T11:51:34.327" v="1979" actId="47"/>
        <pc:sldMkLst>
          <pc:docMk/>
          <pc:sldMk cId="2355974768" sldId="286"/>
        </pc:sldMkLst>
      </pc:sldChg>
      <pc:sldChg chg="modNotesTx">
        <pc:chgData name="Kirsten Kirby" userId="31760058376_tp_box_2" providerId="OAuth2" clId="{31D63208-0137-4108-A371-728B7A314D32}" dt="2025-07-01T12:12:12.883" v="4320" actId="20577"/>
        <pc:sldMkLst>
          <pc:docMk/>
          <pc:sldMk cId="2285933670" sldId="293"/>
        </pc:sldMkLst>
      </pc:sldChg>
      <pc:sldChg chg="del">
        <pc:chgData name="Kirsten Kirby" userId="31760058376_tp_box_2" providerId="OAuth2" clId="{31D63208-0137-4108-A371-728B7A314D32}" dt="2025-07-01T11:51:18.660" v="1978" actId="47"/>
        <pc:sldMkLst>
          <pc:docMk/>
          <pc:sldMk cId="735800525" sldId="296"/>
        </pc:sldMkLst>
      </pc:sldChg>
      <pc:sldChg chg="modSp mod">
        <pc:chgData name="Kirsten Kirby" userId="31760058376_tp_box_2" providerId="OAuth2" clId="{31D63208-0137-4108-A371-728B7A314D32}" dt="2025-07-01T12:45:11.292" v="10732" actId="20577"/>
        <pc:sldMkLst>
          <pc:docMk/>
          <pc:sldMk cId="3714222497" sldId="297"/>
        </pc:sldMkLst>
        <pc:spChg chg="mod">
          <ac:chgData name="Kirsten Kirby" userId="31760058376_tp_box_2" providerId="OAuth2" clId="{31D63208-0137-4108-A371-728B7A314D32}" dt="2025-07-01T12:45:11.292" v="10732" actId="20577"/>
          <ac:spMkLst>
            <pc:docMk/>
            <pc:sldMk cId="3714222497" sldId="297"/>
            <ac:spMk id="4" creationId="{39B57A7C-845E-FC9C-CA23-AB39B490656D}"/>
          </ac:spMkLst>
        </pc:spChg>
      </pc:sldChg>
      <pc:sldChg chg="del">
        <pc:chgData name="Kirsten Kirby" userId="31760058376_tp_box_2" providerId="OAuth2" clId="{31D63208-0137-4108-A371-728B7A314D32}" dt="2025-07-01T11:51:36.359" v="1980" actId="47"/>
        <pc:sldMkLst>
          <pc:docMk/>
          <pc:sldMk cId="908122391" sldId="312"/>
        </pc:sldMkLst>
      </pc:sldChg>
      <pc:sldChg chg="del">
        <pc:chgData name="Kirsten Kirby" userId="31760058376_tp_box_2" providerId="OAuth2" clId="{31D63208-0137-4108-A371-728B7A314D32}" dt="2025-07-01T11:51:38.006" v="1981" actId="47"/>
        <pc:sldMkLst>
          <pc:docMk/>
          <pc:sldMk cId="3658198823" sldId="313"/>
        </pc:sldMkLst>
      </pc:sldChg>
      <pc:sldChg chg="modNotesTx">
        <pc:chgData name="Kirsten Kirby" userId="31760058376_tp_box_2" providerId="OAuth2" clId="{31D63208-0137-4108-A371-728B7A314D32}" dt="2025-07-01T12:21:10.900" v="6195" actId="20577"/>
        <pc:sldMkLst>
          <pc:docMk/>
          <pc:sldMk cId="1003510583" sldId="316"/>
        </pc:sldMkLst>
      </pc:sldChg>
      <pc:sldChg chg="addSp delSp modSp mod modNotesTx">
        <pc:chgData name="Kirsten Kirby" userId="31760058376_tp_box_2" providerId="OAuth2" clId="{31D63208-0137-4108-A371-728B7A314D32}" dt="2025-07-01T01:02:43.248" v="546" actId="122"/>
        <pc:sldMkLst>
          <pc:docMk/>
          <pc:sldMk cId="2125480248" sldId="317"/>
        </pc:sldMkLst>
        <pc:spChg chg="mod">
          <ac:chgData name="Kirsten Kirby" userId="31760058376_tp_box_2" providerId="OAuth2" clId="{31D63208-0137-4108-A371-728B7A314D32}" dt="2025-07-01T00:47:19.735" v="213" actId="6549"/>
          <ac:spMkLst>
            <pc:docMk/>
            <pc:sldMk cId="2125480248" sldId="317"/>
            <ac:spMk id="2" creationId="{4B51FD72-753B-B004-8B98-25195CFBA86E}"/>
          </ac:spMkLst>
        </pc:spChg>
        <pc:spChg chg="del mod">
          <ac:chgData name="Kirsten Kirby" userId="31760058376_tp_box_2" providerId="OAuth2" clId="{31D63208-0137-4108-A371-728B7A314D32}" dt="2025-07-01T00:38:39.698" v="62" actId="478"/>
          <ac:spMkLst>
            <pc:docMk/>
            <pc:sldMk cId="2125480248" sldId="317"/>
            <ac:spMk id="3" creationId="{DAE7FC9E-3596-B53E-B509-ED82413FC114}"/>
          </ac:spMkLst>
        </pc:spChg>
        <pc:spChg chg="add mod">
          <ac:chgData name="Kirsten Kirby" userId="31760058376_tp_box_2" providerId="OAuth2" clId="{31D63208-0137-4108-A371-728B7A314D32}" dt="2025-07-01T01:02:43.248" v="546" actId="122"/>
          <ac:spMkLst>
            <pc:docMk/>
            <pc:sldMk cId="2125480248" sldId="317"/>
            <ac:spMk id="10" creationId="{D14231E4-CBE3-F57A-6A7B-93FF14210994}"/>
          </ac:spMkLst>
        </pc:spChg>
        <pc:spChg chg="add mod">
          <ac:chgData name="Kirsten Kirby" userId="31760058376_tp_box_2" providerId="OAuth2" clId="{31D63208-0137-4108-A371-728B7A314D32}" dt="2025-07-01T01:02:38.397" v="545" actId="1036"/>
          <ac:spMkLst>
            <pc:docMk/>
            <pc:sldMk cId="2125480248" sldId="317"/>
            <ac:spMk id="11" creationId="{6A9EFEC4-AD99-B9AE-BE1D-974D4A823189}"/>
          </ac:spMkLst>
        </pc:spChg>
        <pc:spChg chg="add mod">
          <ac:chgData name="Kirsten Kirby" userId="31760058376_tp_box_2" providerId="OAuth2" clId="{31D63208-0137-4108-A371-728B7A314D32}" dt="2025-07-01T01:02:38.397" v="545" actId="1036"/>
          <ac:spMkLst>
            <pc:docMk/>
            <pc:sldMk cId="2125480248" sldId="317"/>
            <ac:spMk id="14" creationId="{D0635E18-528A-0B9F-D69D-35C4C69C71D7}"/>
          </ac:spMkLst>
        </pc:spChg>
        <pc:spChg chg="add mod">
          <ac:chgData name="Kirsten Kirby" userId="31760058376_tp_box_2" providerId="OAuth2" clId="{31D63208-0137-4108-A371-728B7A314D32}" dt="2025-07-01T01:02:38.397" v="545" actId="1036"/>
          <ac:spMkLst>
            <pc:docMk/>
            <pc:sldMk cId="2125480248" sldId="317"/>
            <ac:spMk id="17" creationId="{257CC603-EBB9-BC86-7C06-01E0C09E3FCB}"/>
          </ac:spMkLst>
        </pc:spChg>
        <pc:picChg chg="add mod">
          <ac:chgData name="Kirsten Kirby" userId="31760058376_tp_box_2" providerId="OAuth2" clId="{31D63208-0137-4108-A371-728B7A314D32}" dt="2025-07-01T00:49:58.718" v="252" actId="1076"/>
          <ac:picMkLst>
            <pc:docMk/>
            <pc:sldMk cId="2125480248" sldId="317"/>
            <ac:picMk id="5" creationId="{3972364D-0D9F-F686-46A4-AFCB61BA7A93}"/>
          </ac:picMkLst>
        </pc:picChg>
        <pc:picChg chg="add mod">
          <ac:chgData name="Kirsten Kirby" userId="31760058376_tp_box_2" providerId="OAuth2" clId="{31D63208-0137-4108-A371-728B7A314D32}" dt="2025-07-01T00:49:58.718" v="252" actId="1076"/>
          <ac:picMkLst>
            <pc:docMk/>
            <pc:sldMk cId="2125480248" sldId="317"/>
            <ac:picMk id="7" creationId="{B2DF6283-C0C6-9999-2A2F-F6059C007599}"/>
          </ac:picMkLst>
        </pc:picChg>
        <pc:picChg chg="add mod">
          <ac:chgData name="Kirsten Kirby" userId="31760058376_tp_box_2" providerId="OAuth2" clId="{31D63208-0137-4108-A371-728B7A314D32}" dt="2025-07-01T00:49:58.718" v="252" actId="1076"/>
          <ac:picMkLst>
            <pc:docMk/>
            <pc:sldMk cId="2125480248" sldId="317"/>
            <ac:picMk id="9" creationId="{FCEAFC1A-EAB4-A632-0B14-21DB26816911}"/>
          </ac:picMkLst>
        </pc:picChg>
        <pc:picChg chg="add mod">
          <ac:chgData name="Kirsten Kirby" userId="31760058376_tp_box_2" providerId="OAuth2" clId="{31D63208-0137-4108-A371-728B7A314D32}" dt="2025-07-01T00:50:19.472" v="257" actId="12788"/>
          <ac:picMkLst>
            <pc:docMk/>
            <pc:sldMk cId="2125480248" sldId="317"/>
            <ac:picMk id="13" creationId="{CD52FBB9-36E0-32F3-7595-1B1F09AF0C51}"/>
          </ac:picMkLst>
        </pc:picChg>
        <pc:picChg chg="add mod">
          <ac:chgData name="Kirsten Kirby" userId="31760058376_tp_box_2" providerId="OAuth2" clId="{31D63208-0137-4108-A371-728B7A314D32}" dt="2025-07-01T00:50:30.144" v="259" actId="12788"/>
          <ac:picMkLst>
            <pc:docMk/>
            <pc:sldMk cId="2125480248" sldId="317"/>
            <ac:picMk id="16" creationId="{8FA9B599-F286-EAF2-07C7-8275073A8F60}"/>
          </ac:picMkLst>
        </pc:picChg>
      </pc:sldChg>
      <pc:sldChg chg="addSp modSp modNotesTx">
        <pc:chgData name="Kirsten Kirby" userId="31760058376_tp_box_2" providerId="OAuth2" clId="{31D63208-0137-4108-A371-728B7A314D32}" dt="2025-07-01T12:23:43.733" v="6888" actId="20577"/>
        <pc:sldMkLst>
          <pc:docMk/>
          <pc:sldMk cId="1256931746" sldId="318"/>
        </pc:sldMkLst>
        <pc:spChg chg="add mod">
          <ac:chgData name="Kirsten Kirby" userId="31760058376_tp_box_2" providerId="OAuth2" clId="{31D63208-0137-4108-A371-728B7A314D32}" dt="2025-07-01T01:02:09.931" v="540"/>
          <ac:spMkLst>
            <pc:docMk/>
            <pc:sldMk cId="1256931746" sldId="318"/>
            <ac:spMk id="3" creationId="{B6433EEC-2220-5EB9-628B-5E37F13C55B0}"/>
          </ac:spMkLst>
        </pc:spChg>
      </pc:sldChg>
      <pc:sldChg chg="modSp mod modNotesTx">
        <pc:chgData name="Kirsten Kirby" userId="31760058376_tp_box_2" providerId="OAuth2" clId="{31D63208-0137-4108-A371-728B7A314D32}" dt="2025-07-01T12:26:24.139" v="7338" actId="20577"/>
        <pc:sldMkLst>
          <pc:docMk/>
          <pc:sldMk cId="2630961281" sldId="319"/>
        </pc:sldMkLst>
        <pc:spChg chg="mod">
          <ac:chgData name="Kirsten Kirby" userId="31760058376_tp_box_2" providerId="OAuth2" clId="{31D63208-0137-4108-A371-728B7A314D32}" dt="2025-07-01T12:25:16.407" v="7002" actId="20577"/>
          <ac:spMkLst>
            <pc:docMk/>
            <pc:sldMk cId="2630961281" sldId="319"/>
            <ac:spMk id="3" creationId="{20BCEBF2-9523-109D-A657-595E232A68B6}"/>
          </ac:spMkLst>
        </pc:spChg>
      </pc:sldChg>
      <pc:sldChg chg="addSp delSp modSp mod modNotesTx">
        <pc:chgData name="Kirsten Kirby" userId="31760058376_tp_box_2" providerId="OAuth2" clId="{31D63208-0137-4108-A371-728B7A314D32}" dt="2025-07-01T12:27:37.299" v="7585" actId="20577"/>
        <pc:sldMkLst>
          <pc:docMk/>
          <pc:sldMk cId="67064474" sldId="320"/>
        </pc:sldMkLst>
        <pc:spChg chg="del mod">
          <ac:chgData name="Kirsten Kirby" userId="31760058376_tp_box_2" providerId="OAuth2" clId="{31D63208-0137-4108-A371-728B7A314D32}" dt="2025-07-01T00:58:13.359" v="511" actId="478"/>
          <ac:spMkLst>
            <pc:docMk/>
            <pc:sldMk cId="67064474" sldId="320"/>
            <ac:spMk id="3" creationId="{72D5886B-9ADD-F5A9-C56E-867D970AFF1A}"/>
          </ac:spMkLst>
        </pc:spChg>
        <pc:spChg chg="add mod">
          <ac:chgData name="Kirsten Kirby" userId="31760058376_tp_box_2" providerId="OAuth2" clId="{31D63208-0137-4108-A371-728B7A314D32}" dt="2025-07-01T01:08:37.917" v="688" actId="403"/>
          <ac:spMkLst>
            <pc:docMk/>
            <pc:sldMk cId="67064474" sldId="320"/>
            <ac:spMk id="12" creationId="{9F76FF98-E57A-6E6E-659B-AB512D4603BF}"/>
          </ac:spMkLst>
        </pc:spChg>
        <pc:spChg chg="add mod">
          <ac:chgData name="Kirsten Kirby" userId="31760058376_tp_box_2" providerId="OAuth2" clId="{31D63208-0137-4108-A371-728B7A314D32}" dt="2025-07-01T01:08:41.742" v="690" actId="403"/>
          <ac:spMkLst>
            <pc:docMk/>
            <pc:sldMk cId="67064474" sldId="320"/>
            <ac:spMk id="13" creationId="{5ECED730-2D2F-19EB-C12D-295A8771B8DB}"/>
          </ac:spMkLst>
        </pc:spChg>
        <pc:spChg chg="add mod">
          <ac:chgData name="Kirsten Kirby" userId="31760058376_tp_box_2" providerId="OAuth2" clId="{31D63208-0137-4108-A371-728B7A314D32}" dt="2025-07-01T01:08:44.793" v="692" actId="403"/>
          <ac:spMkLst>
            <pc:docMk/>
            <pc:sldMk cId="67064474" sldId="320"/>
            <ac:spMk id="14" creationId="{067FAD02-B37B-BD0B-C6F8-84949F96C7DD}"/>
          </ac:spMkLst>
        </pc:spChg>
        <pc:picChg chg="add del mod">
          <ac:chgData name="Kirsten Kirby" userId="31760058376_tp_box_2" providerId="OAuth2" clId="{31D63208-0137-4108-A371-728B7A314D32}" dt="2025-07-01T00:58:49.281" v="514" actId="478"/>
          <ac:picMkLst>
            <pc:docMk/>
            <pc:sldMk cId="67064474" sldId="320"/>
            <ac:picMk id="5" creationId="{137E4C19-F866-BB41-35F0-6528A9064E9E}"/>
          </ac:picMkLst>
        </pc:picChg>
        <pc:picChg chg="add mod">
          <ac:chgData name="Kirsten Kirby" userId="31760058376_tp_box_2" providerId="OAuth2" clId="{31D63208-0137-4108-A371-728B7A314D32}" dt="2025-07-01T01:01:22.946" v="532" actId="12789"/>
          <ac:picMkLst>
            <pc:docMk/>
            <pc:sldMk cId="67064474" sldId="320"/>
            <ac:picMk id="7" creationId="{9310E001-669A-0372-D15C-529B4B32AAE4}"/>
          </ac:picMkLst>
        </pc:picChg>
        <pc:picChg chg="add mod">
          <ac:chgData name="Kirsten Kirby" userId="31760058376_tp_box_2" providerId="OAuth2" clId="{31D63208-0137-4108-A371-728B7A314D32}" dt="2025-07-01T01:01:27.950" v="539" actId="1037"/>
          <ac:picMkLst>
            <pc:docMk/>
            <pc:sldMk cId="67064474" sldId="320"/>
            <ac:picMk id="9" creationId="{3BD917A6-9EC2-3EAC-02DF-AC6C32C3741D}"/>
          </ac:picMkLst>
        </pc:picChg>
        <pc:picChg chg="add mod">
          <ac:chgData name="Kirsten Kirby" userId="31760058376_tp_box_2" providerId="OAuth2" clId="{31D63208-0137-4108-A371-728B7A314D32}" dt="2025-07-01T01:01:22.946" v="532" actId="12789"/>
          <ac:picMkLst>
            <pc:docMk/>
            <pc:sldMk cId="67064474" sldId="320"/>
            <ac:picMk id="11" creationId="{FEC12A35-7016-72D9-352B-27E83A95C669}"/>
          </ac:picMkLst>
        </pc:picChg>
      </pc:sldChg>
      <pc:sldChg chg="modNotesTx">
        <pc:chgData name="Kirsten Kirby" userId="31760058376_tp_box_2" providerId="OAuth2" clId="{31D63208-0137-4108-A371-728B7A314D32}" dt="2025-07-01T12:29:55.596" v="8123" actId="20577"/>
        <pc:sldMkLst>
          <pc:docMk/>
          <pc:sldMk cId="1371094462" sldId="321"/>
        </pc:sldMkLst>
      </pc:sldChg>
      <pc:sldChg chg="modSp mod modNotesTx">
        <pc:chgData name="Kirsten Kirby" userId="31760058376_tp_box_2" providerId="OAuth2" clId="{31D63208-0137-4108-A371-728B7A314D32}" dt="2025-07-01T12:32:04.243" v="8320" actId="20577"/>
        <pc:sldMkLst>
          <pc:docMk/>
          <pc:sldMk cId="3946851325" sldId="322"/>
        </pc:sldMkLst>
        <pc:spChg chg="mod">
          <ac:chgData name="Kirsten Kirby" userId="31760058376_tp_box_2" providerId="OAuth2" clId="{31D63208-0137-4108-A371-728B7A314D32}" dt="2025-07-01T01:35:08.868" v="1501" actId="27636"/>
          <ac:spMkLst>
            <pc:docMk/>
            <pc:sldMk cId="3946851325" sldId="322"/>
            <ac:spMk id="3" creationId="{A9EF26E6-DA22-2411-DA31-C4BAA853105F}"/>
          </ac:spMkLst>
        </pc:spChg>
      </pc:sldChg>
      <pc:sldChg chg="addSp delSp modSp mod modNotesTx">
        <pc:chgData name="Kirsten Kirby" userId="31760058376_tp_box_2" providerId="OAuth2" clId="{31D63208-0137-4108-A371-728B7A314D32}" dt="2025-07-01T01:28:48.161" v="1351" actId="6549"/>
        <pc:sldMkLst>
          <pc:docMk/>
          <pc:sldMk cId="1665832992" sldId="323"/>
        </pc:sldMkLst>
        <pc:spChg chg="del mod">
          <ac:chgData name="Kirsten Kirby" userId="31760058376_tp_box_2" providerId="OAuth2" clId="{31D63208-0137-4108-A371-728B7A314D32}" dt="2025-07-01T01:05:52.497" v="661" actId="478"/>
          <ac:spMkLst>
            <pc:docMk/>
            <pc:sldMk cId="1665832992" sldId="323"/>
            <ac:spMk id="3" creationId="{C879BD67-50E4-CEDF-198D-B0B1024EB61E}"/>
          </ac:spMkLst>
        </pc:spChg>
        <pc:spChg chg="add del mod">
          <ac:chgData name="Kirsten Kirby" userId="31760058376_tp_box_2" providerId="OAuth2" clId="{31D63208-0137-4108-A371-728B7A314D32}" dt="2025-07-01T01:08:32.798" v="684"/>
          <ac:spMkLst>
            <pc:docMk/>
            <pc:sldMk cId="1665832992" sldId="323"/>
            <ac:spMk id="10" creationId="{ED7E0082-602E-6A7A-BF86-A5501BA7FE3B}"/>
          </ac:spMkLst>
        </pc:spChg>
        <pc:spChg chg="add del mod">
          <ac:chgData name="Kirsten Kirby" userId="31760058376_tp_box_2" providerId="OAuth2" clId="{31D63208-0137-4108-A371-728B7A314D32}" dt="2025-07-01T01:08:32.798" v="686"/>
          <ac:spMkLst>
            <pc:docMk/>
            <pc:sldMk cId="1665832992" sldId="323"/>
            <ac:spMk id="11" creationId="{9A47AE78-2CB2-01C5-4B4F-E9CA36B01BBC}"/>
          </ac:spMkLst>
        </pc:spChg>
        <pc:spChg chg="add mod">
          <ac:chgData name="Kirsten Kirby" userId="31760058376_tp_box_2" providerId="OAuth2" clId="{31D63208-0137-4108-A371-728B7A314D32}" dt="2025-07-01T01:28:48.161" v="1351" actId="6549"/>
          <ac:spMkLst>
            <pc:docMk/>
            <pc:sldMk cId="1665832992" sldId="323"/>
            <ac:spMk id="12" creationId="{8348949D-F236-6DB8-606A-E8543AAFB783}"/>
          </ac:spMkLst>
        </pc:spChg>
        <pc:spChg chg="add mod">
          <ac:chgData name="Kirsten Kirby" userId="31760058376_tp_box_2" providerId="OAuth2" clId="{31D63208-0137-4108-A371-728B7A314D32}" dt="2025-07-01T01:11:34.446" v="771" actId="20577"/>
          <ac:spMkLst>
            <pc:docMk/>
            <pc:sldMk cId="1665832992" sldId="323"/>
            <ac:spMk id="15" creationId="{94E75DAA-4375-E370-59D6-A1CAC671DDD1}"/>
          </ac:spMkLst>
        </pc:spChg>
        <pc:spChg chg="add mod">
          <ac:chgData name="Kirsten Kirby" userId="31760058376_tp_box_2" providerId="OAuth2" clId="{31D63208-0137-4108-A371-728B7A314D32}" dt="2025-07-01T01:13:58.871" v="822" actId="20577"/>
          <ac:spMkLst>
            <pc:docMk/>
            <pc:sldMk cId="1665832992" sldId="323"/>
            <ac:spMk id="20" creationId="{D34EF3A0-11B3-07C2-588E-D21CE65997FB}"/>
          </ac:spMkLst>
        </pc:spChg>
        <pc:picChg chg="add mod">
          <ac:chgData name="Kirsten Kirby" userId="31760058376_tp_box_2" providerId="OAuth2" clId="{31D63208-0137-4108-A371-728B7A314D32}" dt="2025-07-01T01:09:32.599" v="737" actId="14100"/>
          <ac:picMkLst>
            <pc:docMk/>
            <pc:sldMk cId="1665832992" sldId="323"/>
            <ac:picMk id="5" creationId="{1EFA7CFD-9871-259F-0C99-0384A47C74CC}"/>
          </ac:picMkLst>
        </pc:picChg>
        <pc:picChg chg="add mod">
          <ac:chgData name="Kirsten Kirby" userId="31760058376_tp_box_2" providerId="OAuth2" clId="{31D63208-0137-4108-A371-728B7A314D32}" dt="2025-07-01T01:09:36.356" v="738" actId="1076"/>
          <ac:picMkLst>
            <pc:docMk/>
            <pc:sldMk cId="1665832992" sldId="323"/>
            <ac:picMk id="7" creationId="{33CC78EA-56F0-0E0C-869B-83F8ABAC33E4}"/>
          </ac:picMkLst>
        </pc:picChg>
        <pc:picChg chg="add del mod">
          <ac:chgData name="Kirsten Kirby" userId="31760058376_tp_box_2" providerId="OAuth2" clId="{31D63208-0137-4108-A371-728B7A314D32}" dt="2025-07-01T01:09:09.077" v="709" actId="478"/>
          <ac:picMkLst>
            <pc:docMk/>
            <pc:sldMk cId="1665832992" sldId="323"/>
            <ac:picMk id="9" creationId="{61C8E752-610D-C49B-2941-5BCE51501115}"/>
          </ac:picMkLst>
        </pc:picChg>
        <pc:picChg chg="add mod">
          <ac:chgData name="Kirsten Kirby" userId="31760058376_tp_box_2" providerId="OAuth2" clId="{31D63208-0137-4108-A371-728B7A314D32}" dt="2025-07-01T01:11:10.223" v="744" actId="208"/>
          <ac:picMkLst>
            <pc:docMk/>
            <pc:sldMk cId="1665832992" sldId="323"/>
            <ac:picMk id="14" creationId="{1DA25848-B7A6-C8B1-5113-34076826C9AC}"/>
          </ac:picMkLst>
        </pc:picChg>
        <pc:picChg chg="add del mod">
          <ac:chgData name="Kirsten Kirby" userId="31760058376_tp_box_2" providerId="OAuth2" clId="{31D63208-0137-4108-A371-728B7A314D32}" dt="2025-07-01T01:13:09.523" v="775" actId="478"/>
          <ac:picMkLst>
            <pc:docMk/>
            <pc:sldMk cId="1665832992" sldId="323"/>
            <ac:picMk id="17" creationId="{3B09309F-2BED-B6B8-36AC-A27F7D72A1C9}"/>
          </ac:picMkLst>
        </pc:picChg>
        <pc:picChg chg="add mod">
          <ac:chgData name="Kirsten Kirby" userId="31760058376_tp_box_2" providerId="OAuth2" clId="{31D63208-0137-4108-A371-728B7A314D32}" dt="2025-07-01T01:13:34.390" v="780" actId="207"/>
          <ac:picMkLst>
            <pc:docMk/>
            <pc:sldMk cId="1665832992" sldId="323"/>
            <ac:picMk id="19" creationId="{05128BFC-E190-127A-3D3E-BA71D3BACE15}"/>
          </ac:picMkLst>
        </pc:picChg>
      </pc:sldChg>
      <pc:sldChg chg="modSp mod modNotesTx">
        <pc:chgData name="Kirsten Kirby" userId="31760058376_tp_box_2" providerId="OAuth2" clId="{31D63208-0137-4108-A371-728B7A314D32}" dt="2025-07-01T12:34:42.337" v="8864" actId="20577"/>
        <pc:sldMkLst>
          <pc:docMk/>
          <pc:sldMk cId="2421846806" sldId="324"/>
        </pc:sldMkLst>
        <pc:spChg chg="mod">
          <ac:chgData name="Kirsten Kirby" userId="31760058376_tp_box_2" providerId="OAuth2" clId="{31D63208-0137-4108-A371-728B7A314D32}" dt="2025-07-01T01:04:46.968" v="658" actId="5793"/>
          <ac:spMkLst>
            <pc:docMk/>
            <pc:sldMk cId="2421846806" sldId="324"/>
            <ac:spMk id="3" creationId="{72EBB97E-7A56-F7F3-BE82-51D6740DD134}"/>
          </ac:spMkLst>
        </pc:spChg>
      </pc:sldChg>
      <pc:sldChg chg="modNotesTx">
        <pc:chgData name="Kirsten Kirby" userId="31760058376_tp_box_2" providerId="OAuth2" clId="{31D63208-0137-4108-A371-728B7A314D32}" dt="2025-07-01T12:38:10.051" v="9460" actId="20577"/>
        <pc:sldMkLst>
          <pc:docMk/>
          <pc:sldMk cId="1261763190" sldId="325"/>
        </pc:sldMkLst>
      </pc:sldChg>
      <pc:sldChg chg="modSp mod modNotesTx">
        <pc:chgData name="Kirsten Kirby" userId="31760058376_tp_box_2" providerId="OAuth2" clId="{31D63208-0137-4108-A371-728B7A314D32}" dt="2025-07-01T12:42:48.371" v="10212" actId="20577"/>
        <pc:sldMkLst>
          <pc:docMk/>
          <pc:sldMk cId="400655224" sldId="326"/>
        </pc:sldMkLst>
        <pc:spChg chg="mod">
          <ac:chgData name="Kirsten Kirby" userId="31760058376_tp_box_2" providerId="OAuth2" clId="{31D63208-0137-4108-A371-728B7A314D32}" dt="2025-07-01T01:58:57.414" v="1961" actId="20577"/>
          <ac:spMkLst>
            <pc:docMk/>
            <pc:sldMk cId="400655224" sldId="326"/>
            <ac:spMk id="3" creationId="{E92EEF45-8031-B644-7F20-8AC4C5761C6E}"/>
          </ac:spMkLst>
        </pc:spChg>
      </pc:sldChg>
      <pc:sldChg chg="addSp delSp modSp add mod modNotesTx">
        <pc:chgData name="Kirsten Kirby" userId="31760058376_tp_box_2" providerId="OAuth2" clId="{31D63208-0137-4108-A371-728B7A314D32}" dt="2025-07-01T12:18:01.435" v="5578" actId="5793"/>
        <pc:sldMkLst>
          <pc:docMk/>
          <pc:sldMk cId="2705316867" sldId="327"/>
        </pc:sldMkLst>
        <pc:spChg chg="mod">
          <ac:chgData name="Kirsten Kirby" userId="31760058376_tp_box_2" providerId="OAuth2" clId="{31D63208-0137-4108-A371-728B7A314D32}" dt="2025-07-01T00:37:14.095" v="47" actId="27636"/>
          <ac:spMkLst>
            <pc:docMk/>
            <pc:sldMk cId="2705316867" sldId="327"/>
            <ac:spMk id="2" creationId="{A62B08CF-2966-0786-7D52-77E21DB5D0DF}"/>
          </ac:spMkLst>
        </pc:spChg>
        <pc:picChg chg="del">
          <ac:chgData name="Kirsten Kirby" userId="31760058376_tp_box_2" providerId="OAuth2" clId="{31D63208-0137-4108-A371-728B7A314D32}" dt="2025-07-01T00:36:47.471" v="40" actId="478"/>
          <ac:picMkLst>
            <pc:docMk/>
            <pc:sldMk cId="2705316867" sldId="327"/>
            <ac:picMk id="3" creationId="{114292AE-F61B-7FD5-070B-E15D680BB075}"/>
          </ac:picMkLst>
        </pc:picChg>
        <pc:picChg chg="del">
          <ac:chgData name="Kirsten Kirby" userId="31760058376_tp_box_2" providerId="OAuth2" clId="{31D63208-0137-4108-A371-728B7A314D32}" dt="2025-07-01T00:36:46.704" v="39" actId="478"/>
          <ac:picMkLst>
            <pc:docMk/>
            <pc:sldMk cId="2705316867" sldId="327"/>
            <ac:picMk id="4" creationId="{E629096D-0362-AD7C-375D-9FCC1BE13B70}"/>
          </ac:picMkLst>
        </pc:picChg>
        <pc:picChg chg="del">
          <ac:chgData name="Kirsten Kirby" userId="31760058376_tp_box_2" providerId="OAuth2" clId="{31D63208-0137-4108-A371-728B7A314D32}" dt="2025-07-01T00:36:43.783" v="36" actId="478"/>
          <ac:picMkLst>
            <pc:docMk/>
            <pc:sldMk cId="2705316867" sldId="327"/>
            <ac:picMk id="5" creationId="{9921564D-D56D-5D81-22C6-4AE373DD0D1B}"/>
          </ac:picMkLst>
        </pc:picChg>
        <pc:picChg chg="del">
          <ac:chgData name="Kirsten Kirby" userId="31760058376_tp_box_2" providerId="OAuth2" clId="{31D63208-0137-4108-A371-728B7A314D32}" dt="2025-07-01T00:36:48.351" v="41" actId="478"/>
          <ac:picMkLst>
            <pc:docMk/>
            <pc:sldMk cId="2705316867" sldId="327"/>
            <ac:picMk id="6" creationId="{44D9BA91-7BFC-4095-41A6-AC5A865767A8}"/>
          </ac:picMkLst>
        </pc:picChg>
        <pc:picChg chg="add mod">
          <ac:chgData name="Kirsten Kirby" userId="31760058376_tp_box_2" providerId="OAuth2" clId="{31D63208-0137-4108-A371-728B7A314D32}" dt="2025-07-01T00:37:03.405" v="42"/>
          <ac:picMkLst>
            <pc:docMk/>
            <pc:sldMk cId="2705316867" sldId="327"/>
            <ac:picMk id="7" creationId="{14979E3D-EEBD-4FBB-7EF9-EAD95056C576}"/>
          </ac:picMkLst>
        </pc:picChg>
        <pc:picChg chg="add mod">
          <ac:chgData name="Kirsten Kirby" userId="31760058376_tp_box_2" providerId="OAuth2" clId="{31D63208-0137-4108-A371-728B7A314D32}" dt="2025-07-01T00:37:03.405" v="42"/>
          <ac:picMkLst>
            <pc:docMk/>
            <pc:sldMk cId="2705316867" sldId="327"/>
            <ac:picMk id="8" creationId="{401C48A3-4DF5-369C-E4D5-241EBF746614}"/>
          </ac:picMkLst>
        </pc:picChg>
        <pc:picChg chg="del">
          <ac:chgData name="Kirsten Kirby" userId="31760058376_tp_box_2" providerId="OAuth2" clId="{31D63208-0137-4108-A371-728B7A314D32}" dt="2025-07-01T00:36:45.275" v="37" actId="478"/>
          <ac:picMkLst>
            <pc:docMk/>
            <pc:sldMk cId="2705316867" sldId="327"/>
            <ac:picMk id="9" creationId="{8E10EC8D-0569-32F8-430C-B4729512B1BB}"/>
          </ac:picMkLst>
        </pc:picChg>
        <pc:picChg chg="del">
          <ac:chgData name="Kirsten Kirby" userId="31760058376_tp_box_2" providerId="OAuth2" clId="{31D63208-0137-4108-A371-728B7A314D32}" dt="2025-07-01T00:36:46.153" v="38" actId="478"/>
          <ac:picMkLst>
            <pc:docMk/>
            <pc:sldMk cId="2705316867" sldId="327"/>
            <ac:picMk id="10" creationId="{1F0C38C4-A811-574E-FC28-7E1B48863854}"/>
          </ac:picMkLst>
        </pc:picChg>
        <pc:picChg chg="add mod">
          <ac:chgData name="Kirsten Kirby" userId="31760058376_tp_box_2" providerId="OAuth2" clId="{31D63208-0137-4108-A371-728B7A314D32}" dt="2025-07-01T00:37:03.405" v="42"/>
          <ac:picMkLst>
            <pc:docMk/>
            <pc:sldMk cId="2705316867" sldId="327"/>
            <ac:picMk id="11" creationId="{F2221D42-8DB0-229A-D86C-373C41FC6104}"/>
          </ac:picMkLst>
        </pc:picChg>
        <pc:picChg chg="add mod">
          <ac:chgData name="Kirsten Kirby" userId="31760058376_tp_box_2" providerId="OAuth2" clId="{31D63208-0137-4108-A371-728B7A314D32}" dt="2025-07-01T00:37:03.405" v="42"/>
          <ac:picMkLst>
            <pc:docMk/>
            <pc:sldMk cId="2705316867" sldId="327"/>
            <ac:picMk id="12" creationId="{11C9C574-A5A3-E863-68EF-0993F926236B}"/>
          </ac:picMkLst>
        </pc:picChg>
        <pc:picChg chg="add mod">
          <ac:chgData name="Kirsten Kirby" userId="31760058376_tp_box_2" providerId="OAuth2" clId="{31D63208-0137-4108-A371-728B7A314D32}" dt="2025-07-01T00:37:29.231" v="58" actId="1036"/>
          <ac:picMkLst>
            <pc:docMk/>
            <pc:sldMk cId="2705316867" sldId="327"/>
            <ac:picMk id="13" creationId="{0AF958FE-0E31-1DEE-AA3B-252F52E17AD0}"/>
          </ac:picMkLst>
        </pc:picChg>
        <pc:picChg chg="add mod">
          <ac:chgData name="Kirsten Kirby" userId="31760058376_tp_box_2" providerId="OAuth2" clId="{31D63208-0137-4108-A371-728B7A314D32}" dt="2025-07-01T00:37:29.231" v="58" actId="1036"/>
          <ac:picMkLst>
            <pc:docMk/>
            <pc:sldMk cId="2705316867" sldId="327"/>
            <ac:picMk id="14" creationId="{8D5C469A-B5D8-8AAA-9F26-6B739E4FD470}"/>
          </ac:picMkLst>
        </pc:picChg>
        <pc:picChg chg="add mod">
          <ac:chgData name="Kirsten Kirby" userId="31760058376_tp_box_2" providerId="OAuth2" clId="{31D63208-0137-4108-A371-728B7A314D32}" dt="2025-07-01T00:37:29.231" v="58" actId="1036"/>
          <ac:picMkLst>
            <pc:docMk/>
            <pc:sldMk cId="2705316867" sldId="327"/>
            <ac:picMk id="15" creationId="{2D801C22-DBE2-8AE1-D0CC-C57ADDF583A1}"/>
          </ac:picMkLst>
        </pc:picChg>
      </pc:sldChg>
      <pc:sldChg chg="addSp delSp modSp new mod ord modNotesTx">
        <pc:chgData name="Kirsten Kirby" userId="31760058376_tp_box_2" providerId="OAuth2" clId="{31D63208-0137-4108-A371-728B7A314D32}" dt="2025-07-01T11:54:18.099" v="2418" actId="20577"/>
        <pc:sldMkLst>
          <pc:docMk/>
          <pc:sldMk cId="3553656038" sldId="328"/>
        </pc:sldMkLst>
        <pc:spChg chg="mod">
          <ac:chgData name="Kirsten Kirby" userId="31760058376_tp_box_2" providerId="OAuth2" clId="{31D63208-0137-4108-A371-728B7A314D32}" dt="2025-07-01T01:23:25.759" v="1235" actId="20577"/>
          <ac:spMkLst>
            <pc:docMk/>
            <pc:sldMk cId="3553656038" sldId="328"/>
            <ac:spMk id="2" creationId="{77FB2A65-7EDE-8A95-E64D-300F34BF876E}"/>
          </ac:spMkLst>
        </pc:spChg>
        <pc:spChg chg="del">
          <ac:chgData name="Kirsten Kirby" userId="31760058376_tp_box_2" providerId="OAuth2" clId="{31D63208-0137-4108-A371-728B7A314D32}" dt="2025-07-01T01:23:57.778" v="1236" actId="478"/>
          <ac:spMkLst>
            <pc:docMk/>
            <pc:sldMk cId="3553656038" sldId="328"/>
            <ac:spMk id="3" creationId="{8ADD987E-494B-8815-1044-E7B072AB5F44}"/>
          </ac:spMkLst>
        </pc:spChg>
        <pc:spChg chg="add del mod">
          <ac:chgData name="Kirsten Kirby" userId="31760058376_tp_box_2" providerId="OAuth2" clId="{31D63208-0137-4108-A371-728B7A314D32}" dt="2025-07-01T01:24:18.626" v="1244" actId="478"/>
          <ac:spMkLst>
            <pc:docMk/>
            <pc:sldMk cId="3553656038" sldId="328"/>
            <ac:spMk id="4" creationId="{0E50FA62-CEA3-1092-E4A2-44D52760FE8F}"/>
          </ac:spMkLst>
        </pc:spChg>
        <pc:spChg chg="add mod">
          <ac:chgData name="Kirsten Kirby" userId="31760058376_tp_box_2" providerId="OAuth2" clId="{31D63208-0137-4108-A371-728B7A314D32}" dt="2025-07-01T01:26:16.642" v="1330" actId="1076"/>
          <ac:spMkLst>
            <pc:docMk/>
            <pc:sldMk cId="3553656038" sldId="328"/>
            <ac:spMk id="5" creationId="{06634D5A-14AD-9F20-ACEE-EB0C79941720}"/>
          </ac:spMkLst>
        </pc:spChg>
        <pc:spChg chg="add mod">
          <ac:chgData name="Kirsten Kirby" userId="31760058376_tp_box_2" providerId="OAuth2" clId="{31D63208-0137-4108-A371-728B7A314D32}" dt="2025-07-01T01:26:12.520" v="1329" actId="1076"/>
          <ac:spMkLst>
            <pc:docMk/>
            <pc:sldMk cId="3553656038" sldId="328"/>
            <ac:spMk id="6" creationId="{D5E66C3D-3C2C-A61B-541F-760A6E5220F5}"/>
          </ac:spMkLst>
        </pc:spChg>
        <pc:spChg chg="add mod">
          <ac:chgData name="Kirsten Kirby" userId="31760058376_tp_box_2" providerId="OAuth2" clId="{31D63208-0137-4108-A371-728B7A314D32}" dt="2025-07-01T01:26:19.317" v="1331" actId="1076"/>
          <ac:spMkLst>
            <pc:docMk/>
            <pc:sldMk cId="3553656038" sldId="328"/>
            <ac:spMk id="7" creationId="{7C855025-190A-3AEF-B628-7A2D2226BA1C}"/>
          </ac:spMkLst>
        </pc:spChg>
      </pc:sldChg>
      <pc:sldChg chg="add modNotesTx">
        <pc:chgData name="Kirsten Kirby" userId="31760058376_tp_box_2" providerId="OAuth2" clId="{31D63208-0137-4108-A371-728B7A314D32}" dt="2025-07-01T12:13:51.875" v="4668" actId="20577"/>
        <pc:sldMkLst>
          <pc:docMk/>
          <pc:sldMk cId="661952511" sldId="329"/>
        </pc:sldMkLst>
      </pc:sldChg>
      <pc:sldChg chg="add modNotesTx">
        <pc:chgData name="Kirsten Kirby" userId="31760058376_tp_box_2" providerId="OAuth2" clId="{31D63208-0137-4108-A371-728B7A314D32}" dt="2025-07-01T12:49:06.170" v="10733" actId="20577"/>
        <pc:sldMkLst>
          <pc:docMk/>
          <pc:sldMk cId="643608405" sldId="330"/>
        </pc:sldMkLst>
      </pc:sldChg>
    </pc:docChg>
  </pc:docChgLst>
  <pc:docChgLst>
    <pc:chgData name="Kirsten Kirby" userId="31760058376_tp_box_2" providerId="OAuth2" clId="{4EDC3018-2E4D-46FF-8E7A-9BDD6DE3D8D4}"/>
    <pc:docChg chg="undo custSel addSld delSld modSld">
      <pc:chgData name="Kirsten Kirby" userId="31760058376_tp_box_2" providerId="OAuth2" clId="{4EDC3018-2E4D-46FF-8E7A-9BDD6DE3D8D4}" dt="2025-06-08T17:23:31.663" v="3038" actId="27636"/>
      <pc:docMkLst>
        <pc:docMk/>
      </pc:docMkLst>
      <pc:sldChg chg="del">
        <pc:chgData name="Kirsten Kirby" userId="31760058376_tp_box_2" providerId="OAuth2" clId="{4EDC3018-2E4D-46FF-8E7A-9BDD6DE3D8D4}" dt="2025-06-08T17:05:24.770" v="2170" actId="47"/>
        <pc:sldMkLst>
          <pc:docMk/>
          <pc:sldMk cId="1202211587" sldId="294"/>
        </pc:sldMkLst>
      </pc:sldChg>
      <pc:sldChg chg="modSp mod">
        <pc:chgData name="Kirsten Kirby" userId="31760058376_tp_box_2" providerId="OAuth2" clId="{4EDC3018-2E4D-46FF-8E7A-9BDD6DE3D8D4}" dt="2025-06-08T17:22:32.251" v="2939" actId="403"/>
        <pc:sldMkLst>
          <pc:docMk/>
          <pc:sldMk cId="735800525" sldId="296"/>
        </pc:sldMkLst>
      </pc:sldChg>
      <pc:sldChg chg="modSp new mod">
        <pc:chgData name="Kirsten Kirby" userId="31760058376_tp_box_2" providerId="OAuth2" clId="{4EDC3018-2E4D-46FF-8E7A-9BDD6DE3D8D4}" dt="2025-06-08T16:52:47.786" v="998" actId="20577"/>
        <pc:sldMkLst>
          <pc:docMk/>
          <pc:sldMk cId="2125480248" sldId="317"/>
        </pc:sldMkLst>
        <pc:spChg chg="mod">
          <ac:chgData name="Kirsten Kirby" userId="31760058376_tp_box_2" providerId="OAuth2" clId="{4EDC3018-2E4D-46FF-8E7A-9BDD6DE3D8D4}" dt="2025-06-08T16:52:47.786" v="998" actId="20577"/>
          <ac:spMkLst>
            <pc:docMk/>
            <pc:sldMk cId="2125480248" sldId="317"/>
            <ac:spMk id="2" creationId="{4B51FD72-753B-B004-8B98-25195CFBA86E}"/>
          </ac:spMkLst>
        </pc:spChg>
      </pc:sldChg>
      <pc:sldChg chg="addSp delSp modSp new mod modClrScheme chgLayout">
        <pc:chgData name="Kirsten Kirby" userId="31760058376_tp_box_2" providerId="OAuth2" clId="{4EDC3018-2E4D-46FF-8E7A-9BDD6DE3D8D4}" dt="2025-06-08T16:50:01.994" v="601" actId="1076"/>
        <pc:sldMkLst>
          <pc:docMk/>
          <pc:sldMk cId="1256931746" sldId="318"/>
        </pc:sldMkLst>
        <pc:spChg chg="mod">
          <ac:chgData name="Kirsten Kirby" userId="31760058376_tp_box_2" providerId="OAuth2" clId="{4EDC3018-2E4D-46FF-8E7A-9BDD6DE3D8D4}" dt="2025-06-08T16:49:48.990" v="598" actId="26606"/>
          <ac:spMkLst>
            <pc:docMk/>
            <pc:sldMk cId="1256931746" sldId="318"/>
            <ac:spMk id="2" creationId="{07CA2A11-77F3-4656-4E6E-F57CB9678DDF}"/>
          </ac:spMkLst>
        </pc:spChg>
        <pc:picChg chg="add mod modCrop">
          <ac:chgData name="Kirsten Kirby" userId="31760058376_tp_box_2" providerId="OAuth2" clId="{4EDC3018-2E4D-46FF-8E7A-9BDD6DE3D8D4}" dt="2025-06-08T16:50:01.994" v="601" actId="1076"/>
          <ac:picMkLst>
            <pc:docMk/>
            <pc:sldMk cId="1256931746" sldId="318"/>
            <ac:picMk id="5" creationId="{26838D32-7997-2157-0678-C1462D768BB6}"/>
          </ac:picMkLst>
        </pc:picChg>
      </pc:sldChg>
      <pc:sldChg chg="modSp new mod">
        <pc:chgData name="Kirsten Kirby" userId="31760058376_tp_box_2" providerId="OAuth2" clId="{4EDC3018-2E4D-46FF-8E7A-9BDD6DE3D8D4}" dt="2025-06-08T17:23:31.663" v="3038" actId="27636"/>
        <pc:sldMkLst>
          <pc:docMk/>
          <pc:sldMk cId="2630961281" sldId="319"/>
        </pc:sldMkLst>
        <pc:spChg chg="mod">
          <ac:chgData name="Kirsten Kirby" userId="31760058376_tp_box_2" providerId="OAuth2" clId="{4EDC3018-2E4D-46FF-8E7A-9BDD6DE3D8D4}" dt="2025-06-08T16:50:45.882" v="616" actId="20577"/>
          <ac:spMkLst>
            <pc:docMk/>
            <pc:sldMk cId="2630961281" sldId="319"/>
            <ac:spMk id="2" creationId="{772DA8F9-E730-2EB7-7DB5-C409A07417D1}"/>
          </ac:spMkLst>
        </pc:spChg>
        <pc:spChg chg="mod">
          <ac:chgData name="Kirsten Kirby" userId="31760058376_tp_box_2" providerId="OAuth2" clId="{4EDC3018-2E4D-46FF-8E7A-9BDD6DE3D8D4}" dt="2025-06-08T17:23:31.663" v="3038" actId="27636"/>
          <ac:spMkLst>
            <pc:docMk/>
            <pc:sldMk cId="2630961281" sldId="319"/>
            <ac:spMk id="3" creationId="{20BCEBF2-9523-109D-A657-595E232A68B6}"/>
          </ac:spMkLst>
        </pc:spChg>
      </pc:sldChg>
      <pc:sldChg chg="modSp new mod">
        <pc:chgData name="Kirsten Kirby" userId="31760058376_tp_box_2" providerId="OAuth2" clId="{4EDC3018-2E4D-46FF-8E7A-9BDD6DE3D8D4}" dt="2025-06-08T16:54:33.688" v="1320" actId="20577"/>
        <pc:sldMkLst>
          <pc:docMk/>
          <pc:sldMk cId="67064474" sldId="320"/>
        </pc:sldMkLst>
        <pc:spChg chg="mod">
          <ac:chgData name="Kirsten Kirby" userId="31760058376_tp_box_2" providerId="OAuth2" clId="{4EDC3018-2E4D-46FF-8E7A-9BDD6DE3D8D4}" dt="2025-06-08T16:52:41.146" v="992" actId="20577"/>
          <ac:spMkLst>
            <pc:docMk/>
            <pc:sldMk cId="67064474" sldId="320"/>
            <ac:spMk id="2" creationId="{3EC44F61-B969-1325-9642-CEF4B5537FBC}"/>
          </ac:spMkLst>
        </pc:spChg>
      </pc:sldChg>
      <pc:sldChg chg="addSp delSp modSp new mod">
        <pc:chgData name="Kirsten Kirby" userId="31760058376_tp_box_2" providerId="OAuth2" clId="{4EDC3018-2E4D-46FF-8E7A-9BDD6DE3D8D4}" dt="2025-06-08T17:00:09.880" v="1418" actId="1076"/>
        <pc:sldMkLst>
          <pc:docMk/>
          <pc:sldMk cId="1371094462" sldId="321"/>
        </pc:sldMkLst>
        <pc:spChg chg="mod">
          <ac:chgData name="Kirsten Kirby" userId="31760058376_tp_box_2" providerId="OAuth2" clId="{4EDC3018-2E4D-46FF-8E7A-9BDD6DE3D8D4}" dt="2025-06-08T16:59:24.095" v="1387" actId="26606"/>
          <ac:spMkLst>
            <pc:docMk/>
            <pc:sldMk cId="1371094462" sldId="321"/>
            <ac:spMk id="2" creationId="{B3DE3124-81B8-E13F-620B-3647EE6BCB87}"/>
          </ac:spMkLst>
        </pc:spChg>
        <pc:spChg chg="add mod">
          <ac:chgData name="Kirsten Kirby" userId="31760058376_tp_box_2" providerId="OAuth2" clId="{4EDC3018-2E4D-46FF-8E7A-9BDD6DE3D8D4}" dt="2025-06-08T17:00:09.880" v="1418" actId="1076"/>
          <ac:spMkLst>
            <pc:docMk/>
            <pc:sldMk cId="1371094462" sldId="321"/>
            <ac:spMk id="8" creationId="{3BCAB692-A914-1D78-F6C8-937E7457D983}"/>
          </ac:spMkLst>
        </pc:spChg>
        <pc:picChg chg="add mod ord modCrop">
          <ac:chgData name="Kirsten Kirby" userId="31760058376_tp_box_2" providerId="OAuth2" clId="{4EDC3018-2E4D-46FF-8E7A-9BDD6DE3D8D4}" dt="2025-06-08T16:59:38.473" v="1392" actId="1076"/>
          <ac:picMkLst>
            <pc:docMk/>
            <pc:sldMk cId="1371094462" sldId="321"/>
            <ac:picMk id="5" creationId="{641A51D2-C036-08A4-BA65-E554110CBD76}"/>
          </ac:picMkLst>
        </pc:picChg>
        <pc:picChg chg="add mod">
          <ac:chgData name="Kirsten Kirby" userId="31760058376_tp_box_2" providerId="OAuth2" clId="{4EDC3018-2E4D-46FF-8E7A-9BDD6DE3D8D4}" dt="2025-06-08T16:59:40.733" v="1393" actId="1076"/>
          <ac:picMkLst>
            <pc:docMk/>
            <pc:sldMk cId="1371094462" sldId="321"/>
            <ac:picMk id="7" creationId="{56296208-F17F-D481-BEDB-55F1456896A2}"/>
          </ac:picMkLst>
        </pc:picChg>
      </pc:sldChg>
      <pc:sldChg chg="modSp add mod">
        <pc:chgData name="Kirsten Kirby" userId="31760058376_tp_box_2" providerId="OAuth2" clId="{4EDC3018-2E4D-46FF-8E7A-9BDD6DE3D8D4}" dt="2025-06-08T17:22:58.372" v="2975" actId="20577"/>
        <pc:sldMkLst>
          <pc:docMk/>
          <pc:sldMk cId="3946851325" sldId="322"/>
        </pc:sldMkLst>
        <pc:spChg chg="mod">
          <ac:chgData name="Kirsten Kirby" userId="31760058376_tp_box_2" providerId="OAuth2" clId="{4EDC3018-2E4D-46FF-8E7A-9BDD6DE3D8D4}" dt="2025-06-08T17:22:58.372" v="2975" actId="20577"/>
          <ac:spMkLst>
            <pc:docMk/>
            <pc:sldMk cId="3946851325" sldId="322"/>
            <ac:spMk id="3" creationId="{A9EF26E6-DA22-2411-DA31-C4BAA853105F}"/>
          </ac:spMkLst>
        </pc:spChg>
      </pc:sldChg>
      <pc:sldChg chg="modSp new mod">
        <pc:chgData name="Kirsten Kirby" userId="31760058376_tp_box_2" providerId="OAuth2" clId="{4EDC3018-2E4D-46FF-8E7A-9BDD6DE3D8D4}" dt="2025-06-08T17:05:19.743" v="2169" actId="1035"/>
        <pc:sldMkLst>
          <pc:docMk/>
          <pc:sldMk cId="1665832992" sldId="323"/>
        </pc:sldMkLst>
        <pc:spChg chg="mod">
          <ac:chgData name="Kirsten Kirby" userId="31760058376_tp_box_2" providerId="OAuth2" clId="{4EDC3018-2E4D-46FF-8E7A-9BDD6DE3D8D4}" dt="2025-06-08T17:02:34.377" v="1623" actId="20577"/>
          <ac:spMkLst>
            <pc:docMk/>
            <pc:sldMk cId="1665832992" sldId="323"/>
            <ac:spMk id="2" creationId="{DA45103E-1E29-BEE0-4771-CD45ADF45260}"/>
          </ac:spMkLst>
        </pc:spChg>
      </pc:sldChg>
      <pc:sldChg chg="addSp modSp new mod modClrScheme chgLayout">
        <pc:chgData name="Kirsten Kirby" userId="31760058376_tp_box_2" providerId="OAuth2" clId="{4EDC3018-2E4D-46FF-8E7A-9BDD6DE3D8D4}" dt="2025-06-08T17:13:53.514" v="2288" actId="20577"/>
        <pc:sldMkLst>
          <pc:docMk/>
          <pc:sldMk cId="2421846806" sldId="324"/>
        </pc:sldMkLst>
        <pc:spChg chg="mod">
          <ac:chgData name="Kirsten Kirby" userId="31760058376_tp_box_2" providerId="OAuth2" clId="{4EDC3018-2E4D-46FF-8E7A-9BDD6DE3D8D4}" dt="2025-06-08T17:13:24.066" v="2267" actId="26606"/>
          <ac:spMkLst>
            <pc:docMk/>
            <pc:sldMk cId="2421846806" sldId="324"/>
            <ac:spMk id="2" creationId="{48B8121A-6DA2-F84C-29D3-921BB81C285B}"/>
          </ac:spMkLst>
        </pc:spChg>
        <pc:spChg chg="mod ord">
          <ac:chgData name="Kirsten Kirby" userId="31760058376_tp_box_2" providerId="OAuth2" clId="{4EDC3018-2E4D-46FF-8E7A-9BDD6DE3D8D4}" dt="2025-06-08T17:13:24.066" v="2267" actId="26606"/>
          <ac:spMkLst>
            <pc:docMk/>
            <pc:sldMk cId="2421846806" sldId="324"/>
            <ac:spMk id="3" creationId="{72EBB97E-7A56-F7F3-BE82-51D6740DD134}"/>
          </ac:spMkLst>
        </pc:spChg>
        <pc:spChg chg="add mod">
          <ac:chgData name="Kirsten Kirby" userId="31760058376_tp_box_2" providerId="OAuth2" clId="{4EDC3018-2E4D-46FF-8E7A-9BDD6DE3D8D4}" dt="2025-06-08T17:13:53.514" v="2288" actId="20577"/>
          <ac:spMkLst>
            <pc:docMk/>
            <pc:sldMk cId="2421846806" sldId="324"/>
            <ac:spMk id="4" creationId="{233F2B99-1697-23F8-6F9D-3D6E40449737}"/>
          </ac:spMkLst>
        </pc:spChg>
        <pc:picChg chg="add mod">
          <ac:chgData name="Kirsten Kirby" userId="31760058376_tp_box_2" providerId="OAuth2" clId="{4EDC3018-2E4D-46FF-8E7A-9BDD6DE3D8D4}" dt="2025-06-08T17:13:31.037" v="2269" actId="1076"/>
          <ac:picMkLst>
            <pc:docMk/>
            <pc:sldMk cId="2421846806" sldId="324"/>
            <ac:picMk id="1026" creationId="{33EC5234-4511-36CE-665B-A6B83F576B07}"/>
          </ac:picMkLst>
        </pc:picChg>
      </pc:sldChg>
      <pc:sldChg chg="addSp delSp modSp new mod modAnim">
        <pc:chgData name="Kirsten Kirby" userId="31760058376_tp_box_2" providerId="OAuth2" clId="{4EDC3018-2E4D-46FF-8E7A-9BDD6DE3D8D4}" dt="2025-06-08T17:19:41.521" v="2397" actId="113"/>
        <pc:sldMkLst>
          <pc:docMk/>
          <pc:sldMk cId="1261763190" sldId="325"/>
        </pc:sldMkLst>
        <pc:spChg chg="mod">
          <ac:chgData name="Kirsten Kirby" userId="31760058376_tp_box_2" providerId="OAuth2" clId="{4EDC3018-2E4D-46FF-8E7A-9BDD6DE3D8D4}" dt="2025-06-08T17:12:07.684" v="2226" actId="20577"/>
          <ac:spMkLst>
            <pc:docMk/>
            <pc:sldMk cId="1261763190" sldId="325"/>
            <ac:spMk id="2" creationId="{95834E0E-B9CC-1756-26FD-F9C52DA97F9E}"/>
          </ac:spMkLst>
        </pc:spChg>
        <pc:spChg chg="add mod">
          <ac:chgData name="Kirsten Kirby" userId="31760058376_tp_box_2" providerId="OAuth2" clId="{4EDC3018-2E4D-46FF-8E7A-9BDD6DE3D8D4}" dt="2025-06-08T17:18:42.590" v="2371" actId="14100"/>
          <ac:spMkLst>
            <pc:docMk/>
            <pc:sldMk cId="1261763190" sldId="325"/>
            <ac:spMk id="6" creationId="{7A2CB051-C56D-C3EE-CEC6-9479A0242C4F}"/>
          </ac:spMkLst>
        </pc:spChg>
        <pc:spChg chg="add mod">
          <ac:chgData name="Kirsten Kirby" userId="31760058376_tp_box_2" providerId="OAuth2" clId="{4EDC3018-2E4D-46FF-8E7A-9BDD6DE3D8D4}" dt="2025-06-08T17:18:31.230" v="2352" actId="20577"/>
          <ac:spMkLst>
            <pc:docMk/>
            <pc:sldMk cId="1261763190" sldId="325"/>
            <ac:spMk id="8" creationId="{8C7BDDD2-3C01-425C-2825-950A9EE040AB}"/>
          </ac:spMkLst>
        </pc:spChg>
        <pc:spChg chg="add mod">
          <ac:chgData name="Kirsten Kirby" userId="31760058376_tp_box_2" providerId="OAuth2" clId="{4EDC3018-2E4D-46FF-8E7A-9BDD6DE3D8D4}" dt="2025-06-08T17:19:41.521" v="2397" actId="113"/>
          <ac:spMkLst>
            <pc:docMk/>
            <pc:sldMk cId="1261763190" sldId="325"/>
            <ac:spMk id="9" creationId="{86D1D528-6AD7-5DC6-1565-79D3238A398A}"/>
          </ac:spMkLst>
        </pc:spChg>
        <pc:picChg chg="add mod">
          <ac:chgData name="Kirsten Kirby" userId="31760058376_tp_box_2" providerId="OAuth2" clId="{4EDC3018-2E4D-46FF-8E7A-9BDD6DE3D8D4}" dt="2025-06-08T17:16:35.350" v="2291" actId="14100"/>
          <ac:picMkLst>
            <pc:docMk/>
            <pc:sldMk cId="1261763190" sldId="325"/>
            <ac:picMk id="4" creationId="{590E398C-9D77-054A-063C-B757CA811952}"/>
          </ac:picMkLst>
        </pc:picChg>
      </pc:sldChg>
      <pc:sldChg chg="modSp new mod">
        <pc:chgData name="Kirsten Kirby" userId="31760058376_tp_box_2" providerId="OAuth2" clId="{4EDC3018-2E4D-46FF-8E7A-9BDD6DE3D8D4}" dt="2025-06-08T17:21:07.156" v="2712" actId="20577"/>
        <pc:sldMkLst>
          <pc:docMk/>
          <pc:sldMk cId="400655224" sldId="326"/>
        </pc:sldMkLst>
        <pc:spChg chg="mod">
          <ac:chgData name="Kirsten Kirby" userId="31760058376_tp_box_2" providerId="OAuth2" clId="{4EDC3018-2E4D-46FF-8E7A-9BDD6DE3D8D4}" dt="2025-06-08T17:12:38.773" v="2241" actId="20577"/>
          <ac:spMkLst>
            <pc:docMk/>
            <pc:sldMk cId="400655224" sldId="326"/>
            <ac:spMk id="2" creationId="{BDA825D2-40ED-1E3C-707B-408DE189CBB0}"/>
          </ac:spMkLst>
        </pc:spChg>
        <pc:spChg chg="mod">
          <ac:chgData name="Kirsten Kirby" userId="31760058376_tp_box_2" providerId="OAuth2" clId="{4EDC3018-2E4D-46FF-8E7A-9BDD6DE3D8D4}" dt="2025-06-08T17:21:07.156" v="2712" actId="20577"/>
          <ac:spMkLst>
            <pc:docMk/>
            <pc:sldMk cId="400655224" sldId="326"/>
            <ac:spMk id="3" creationId="{E92EEF45-8031-B644-7F20-8AC4C5761C6E}"/>
          </ac:spMkLst>
        </pc:spChg>
      </pc:sldChg>
    </pc:docChg>
  </pc:docChgLst>
  <pc:docChgLst>
    <pc:chgData name="Kirsten Kirby" userId="31760058376_tp_box_2" providerId="OAuth2" clId="{8B26B0E7-5FF4-47FA-87E5-86E00C26870B}"/>
    <pc:docChg chg="undo custSel addSld delSld modSld addMainMaster">
      <pc:chgData name="Kirsten Kirby" userId="31760058376_tp_box_2" providerId="OAuth2" clId="{8B26B0E7-5FF4-47FA-87E5-86E00C26870B}" dt="2025-03-21T19:11:25.505" v="1170" actId="20577"/>
      <pc:docMkLst>
        <pc:docMk/>
      </pc:docMkLst>
      <pc:sldChg chg="modSp mod">
        <pc:chgData name="Kirsten Kirby" userId="31760058376_tp_box_2" providerId="OAuth2" clId="{8B26B0E7-5FF4-47FA-87E5-86E00C26870B}" dt="2025-03-21T18:59:45.268" v="249" actId="403"/>
        <pc:sldMkLst>
          <pc:docMk/>
          <pc:sldMk cId="2049719037" sldId="261"/>
        </pc:sldMkLst>
      </pc:sldChg>
      <pc:sldChg chg="modSp mod">
        <pc:chgData name="Kirsten Kirby" userId="31760058376_tp_box_2" providerId="OAuth2" clId="{8B26B0E7-5FF4-47FA-87E5-86E00C26870B}" dt="2025-03-21T19:01:52.908" v="391" actId="27636"/>
        <pc:sldMkLst>
          <pc:docMk/>
          <pc:sldMk cId="2677556162" sldId="266"/>
        </pc:sldMkLst>
      </pc:sldChg>
      <pc:sldChg chg="addSp delSp modSp mod">
        <pc:chgData name="Kirsten Kirby" userId="31760058376_tp_box_2" providerId="OAuth2" clId="{8B26B0E7-5FF4-47FA-87E5-86E00C26870B}" dt="2025-03-21T18:58:56.887" v="245" actId="12788"/>
        <pc:sldMkLst>
          <pc:docMk/>
          <pc:sldMk cId="2643998345" sldId="267"/>
        </pc:sldMkLst>
      </pc:sldChg>
      <pc:sldChg chg="addSp delSp modSp add mod">
        <pc:chgData name="Kirsten Kirby" userId="31760058376_tp_box_2" providerId="OAuth2" clId="{8B26B0E7-5FF4-47FA-87E5-86E00C26870B}" dt="2025-03-21T19:09:15.509" v="789" actId="255"/>
        <pc:sldMkLst>
          <pc:docMk/>
          <pc:sldMk cId="400878193" sldId="268"/>
        </pc:sldMkLst>
      </pc:sldChg>
      <pc:sldChg chg="del">
        <pc:chgData name="Kirsten Kirby" userId="31760058376_tp_box_2" providerId="OAuth2" clId="{8B26B0E7-5FF4-47FA-87E5-86E00C26870B}" dt="2025-03-21T19:02:10.514" v="392" actId="2696"/>
        <pc:sldMkLst>
          <pc:docMk/>
          <pc:sldMk cId="4195726226" sldId="268"/>
        </pc:sldMkLst>
      </pc:sldChg>
      <pc:sldChg chg="addSp delSp modSp add mod">
        <pc:chgData name="Kirsten Kirby" userId="31760058376_tp_box_2" providerId="OAuth2" clId="{8B26B0E7-5FF4-47FA-87E5-86E00C26870B}" dt="2025-03-21T19:11:25.505" v="1170" actId="20577"/>
        <pc:sldMkLst>
          <pc:docMk/>
          <pc:sldMk cId="2042119126" sldId="269"/>
        </pc:sldMkLst>
      </pc:sldChg>
      <pc:sldChg chg="del">
        <pc:chgData name="Kirsten Kirby" userId="31760058376_tp_box_2" providerId="OAuth2" clId="{8B26B0E7-5FF4-47FA-87E5-86E00C26870B}" dt="2025-03-21T19:02:10.514" v="392" actId="2696"/>
        <pc:sldMkLst>
          <pc:docMk/>
          <pc:sldMk cId="3538431979" sldId="269"/>
        </pc:sldMkLst>
      </pc:sldChg>
      <pc:sldChg chg="modSp mod">
        <pc:chgData name="Kirsten Kirby" userId="31760058376_tp_box_2" providerId="OAuth2" clId="{8B26B0E7-5FF4-47FA-87E5-86E00C26870B}" dt="2025-03-21T19:02:33.072" v="394" actId="404"/>
        <pc:sldMkLst>
          <pc:docMk/>
          <pc:sldMk cId="3112306481" sldId="270"/>
        </pc:sldMkLst>
      </pc:sldChg>
      <pc:sldChg chg="modSp mod">
        <pc:chgData name="Kirsten Kirby" userId="31760058376_tp_box_2" providerId="OAuth2" clId="{8B26B0E7-5FF4-47FA-87E5-86E00C26870B}" dt="2025-03-21T18:40:03.580" v="186" actId="14100"/>
        <pc:sldMkLst>
          <pc:docMk/>
          <pc:sldMk cId="1141565409" sldId="274"/>
        </pc:sldMkLst>
      </pc:sldChg>
      <pc:sldChg chg="addSp delSp modSp mod">
        <pc:chgData name="Kirsten Kirby" userId="31760058376_tp_box_2" providerId="OAuth2" clId="{8B26B0E7-5FF4-47FA-87E5-86E00C26870B}" dt="2025-03-21T18:37:43.244" v="183" actId="1076"/>
        <pc:sldMkLst>
          <pc:docMk/>
          <pc:sldMk cId="4053170317" sldId="279"/>
        </pc:sldMkLst>
      </pc:sldChg>
      <pc:sldChg chg="add del">
        <pc:chgData name="Kirsten Kirby" userId="31760058376_tp_box_2" providerId="OAuth2" clId="{8B26B0E7-5FF4-47FA-87E5-86E00C26870B}" dt="2025-03-21T19:00:10.481" v="252" actId="47"/>
        <pc:sldMkLst>
          <pc:docMk/>
          <pc:sldMk cId="2090224836" sldId="280"/>
        </pc:sldMkLst>
      </pc:sldChg>
      <pc:sldChg chg="add del">
        <pc:chgData name="Kirsten Kirby" userId="31760058376_tp_box_2" providerId="OAuth2" clId="{8B26B0E7-5FF4-47FA-87E5-86E00C26870B}" dt="2025-03-21T18:59:10.425" v="246" actId="47"/>
        <pc:sldMkLst>
          <pc:docMk/>
          <pc:sldMk cId="282102568" sldId="281"/>
        </pc:sldMkLst>
      </pc:sldChg>
      <pc:sldChg chg="add del">
        <pc:chgData name="Kirsten Kirby" userId="31760058376_tp_box_2" providerId="OAuth2" clId="{8B26B0E7-5FF4-47FA-87E5-86E00C26870B}" dt="2025-03-21T19:00:00.518" v="251" actId="2696"/>
        <pc:sldMkLst>
          <pc:docMk/>
          <pc:sldMk cId="2566322657" sldId="281"/>
        </pc:sldMkLst>
      </pc:sldChg>
      <pc:sldChg chg="modSp add mod">
        <pc:chgData name="Kirsten Kirby" userId="31760058376_tp_box_2" providerId="OAuth2" clId="{8B26B0E7-5FF4-47FA-87E5-86E00C26870B}" dt="2025-03-21T19:00:37.549" v="301" actId="20577"/>
        <pc:sldMkLst>
          <pc:docMk/>
          <pc:sldMk cId="3804743221" sldId="281"/>
        </pc:sldMkLst>
      </pc:sldChg>
      <pc:sldChg chg="add">
        <pc:chgData name="Kirsten Kirby" userId="31760058376_tp_box_2" providerId="OAuth2" clId="{8B26B0E7-5FF4-47FA-87E5-86E00C26870B}" dt="2025-03-21T19:07:49.803" v="761" actId="2890"/>
        <pc:sldMkLst>
          <pc:docMk/>
          <pc:sldMk cId="2825136523" sldId="282"/>
        </pc:sldMkLst>
      </pc:sldChg>
      <pc:sldMasterChg chg="add addSldLayout">
        <pc:chgData name="Kirsten Kirby" userId="31760058376_tp_box_2" providerId="OAuth2" clId="{8B26B0E7-5FF4-47FA-87E5-86E00C26870B}" dt="2025-03-21T18:58:04.866" v="236" actId="27028"/>
        <pc:sldMasterMkLst>
          <pc:docMk/>
          <pc:sldMasterMk cId="481178384" sldId="2147483661"/>
        </pc:sldMasterMkLst>
        <pc:sldLayoutChg chg="add">
          <pc:chgData name="Kirsten Kirby" userId="31760058376_tp_box_2" providerId="OAuth2" clId="{8B26B0E7-5FF4-47FA-87E5-86E00C26870B}" dt="2025-03-21T18:58:04.866" v="236" actId="27028"/>
          <pc:sldLayoutMkLst>
            <pc:docMk/>
            <pc:sldMasterMk cId="481178384" sldId="2147483661"/>
            <pc:sldLayoutMk cId="4054652449" sldId="2147483663"/>
          </pc:sldLayoutMkLst>
        </pc:sldLayoutChg>
      </pc:sldMasterChg>
    </pc:docChg>
  </pc:docChgLst>
  <pc:docChgLst>
    <pc:chgData name="Kirsten Kirby" userId="Vyn+dA/ShbjjgolNBc/VO/cPp7nGZDJDnLwaHR0s19c=" providerId="None" clId="Web-{81307600-B166-4ECE-9C6B-583604A482BC}"/>
    <pc:docChg chg="addSld delSld modSld">
      <pc:chgData name="Kirsten Kirby" userId="Vyn+dA/ShbjjgolNBc/VO/cPp7nGZDJDnLwaHR0s19c=" providerId="None" clId="Web-{81307600-B166-4ECE-9C6B-583604A482BC}" dt="2025-03-25T18:22:25.182" v="161" actId="1076"/>
      <pc:docMkLst>
        <pc:docMk/>
      </pc:docMkLst>
      <pc:sldChg chg="new del">
        <pc:chgData name="Kirsten Kirby" userId="Vyn+dA/ShbjjgolNBc/VO/cPp7nGZDJDnLwaHR0s19c=" providerId="None" clId="Web-{81307600-B166-4ECE-9C6B-583604A482BC}" dt="2025-03-25T18:09:24.530" v="2"/>
        <pc:sldMkLst>
          <pc:docMk/>
          <pc:sldMk cId="1579330556" sldId="298"/>
        </pc:sldMkLst>
      </pc:sldChg>
      <pc:sldChg chg="addSp modSp new">
        <pc:chgData name="Kirsten Kirby" userId="Vyn+dA/ShbjjgolNBc/VO/cPp7nGZDJDnLwaHR0s19c=" providerId="None" clId="Web-{81307600-B166-4ECE-9C6B-583604A482BC}" dt="2025-03-25T18:22:25.182" v="161" actId="1076"/>
        <pc:sldMkLst>
          <pc:docMk/>
          <pc:sldMk cId="1782313632" sldId="299"/>
        </pc:sldMkLst>
      </pc:sldChg>
    </pc:docChg>
  </pc:docChgLst>
  <pc:docChgLst>
    <pc:chgData name="Kirsten Kirby" userId="31760058376_tp_box_2" providerId="OAuth2" clId="{87693D2A-A052-4132-8907-445FBC4E0777}"/>
    <pc:docChg chg="undo redo custSel addSld delSld modSld sldOrd modMainMaster">
      <pc:chgData name="Kirsten Kirby" userId="31760058376_tp_box_2" providerId="OAuth2" clId="{87693D2A-A052-4132-8907-445FBC4E0777}" dt="2025-03-25T23:14:13.174" v="3703"/>
      <pc:docMkLst>
        <pc:docMk/>
      </pc:docMkLst>
      <pc:sldChg chg="addSp delSp modSp mod">
        <pc:chgData name="Kirsten Kirby" userId="31760058376_tp_box_2" providerId="OAuth2" clId="{87693D2A-A052-4132-8907-445FBC4E0777}" dt="2025-03-25T23:01:07.021" v="3693" actId="1076"/>
        <pc:sldMkLst>
          <pc:docMk/>
          <pc:sldMk cId="2807955892" sldId="257"/>
        </pc:sldMkLst>
      </pc:sldChg>
      <pc:sldChg chg="modSp mod">
        <pc:chgData name="Kirsten Kirby" userId="31760058376_tp_box_2" providerId="OAuth2" clId="{87693D2A-A052-4132-8907-445FBC4E0777}" dt="2025-03-21T21:00:51.098" v="2279" actId="20577"/>
        <pc:sldMkLst>
          <pc:docMk/>
          <pc:sldMk cId="933119224" sldId="258"/>
        </pc:sldMkLst>
      </pc:sldChg>
      <pc:sldChg chg="addSp delSp modSp mod">
        <pc:chgData name="Kirsten Kirby" userId="31760058376_tp_box_2" providerId="OAuth2" clId="{87693D2A-A052-4132-8907-445FBC4E0777}" dt="2025-03-21T21:31:32.049" v="2997" actId="20577"/>
        <pc:sldMkLst>
          <pc:docMk/>
          <pc:sldMk cId="544790040" sldId="259"/>
        </pc:sldMkLst>
      </pc:sldChg>
      <pc:sldChg chg="del">
        <pc:chgData name="Kirsten Kirby" userId="31760058376_tp_box_2" providerId="OAuth2" clId="{87693D2A-A052-4132-8907-445FBC4E0777}" dt="2025-03-21T20:20:30.446" v="702" actId="47"/>
        <pc:sldMkLst>
          <pc:docMk/>
          <pc:sldMk cId="188212964" sldId="260"/>
        </pc:sldMkLst>
      </pc:sldChg>
      <pc:sldChg chg="modSp mod ord">
        <pc:chgData name="Kirsten Kirby" userId="31760058376_tp_box_2" providerId="OAuth2" clId="{87693D2A-A052-4132-8907-445FBC4E0777}" dt="2025-03-25T22:21:09.375" v="3384"/>
        <pc:sldMkLst>
          <pc:docMk/>
          <pc:sldMk cId="2049719037" sldId="261"/>
        </pc:sldMkLst>
      </pc:sldChg>
      <pc:sldChg chg="add del">
        <pc:chgData name="Kirsten Kirby" userId="31760058376_tp_box_2" providerId="OAuth2" clId="{87693D2A-A052-4132-8907-445FBC4E0777}" dt="2025-03-25T22:18:48.624" v="3371" actId="2696"/>
        <pc:sldMkLst>
          <pc:docMk/>
          <pc:sldMk cId="272959498" sldId="262"/>
        </pc:sldMkLst>
      </pc:sldChg>
      <pc:sldChg chg="add">
        <pc:chgData name="Kirsten Kirby" userId="31760058376_tp_box_2" providerId="OAuth2" clId="{87693D2A-A052-4132-8907-445FBC4E0777}" dt="2025-03-25T22:18:55.449" v="3372"/>
        <pc:sldMkLst>
          <pc:docMk/>
          <pc:sldMk cId="1908383168" sldId="262"/>
        </pc:sldMkLst>
      </pc:sldChg>
      <pc:sldChg chg="addSp modSp del mod">
        <pc:chgData name="Kirsten Kirby" userId="31760058376_tp_box_2" providerId="OAuth2" clId="{87693D2A-A052-4132-8907-445FBC4E0777}" dt="2025-03-25T22:15:35.526" v="3284" actId="2696"/>
        <pc:sldMkLst>
          <pc:docMk/>
          <pc:sldMk cId="3187952056" sldId="262"/>
        </pc:sldMkLst>
      </pc:sldChg>
      <pc:sldChg chg="del">
        <pc:chgData name="Kirsten Kirby" userId="31760058376_tp_box_2" providerId="OAuth2" clId="{87693D2A-A052-4132-8907-445FBC4E0777}" dt="2025-03-21T20:21:52.730" v="746" actId="47"/>
        <pc:sldMkLst>
          <pc:docMk/>
          <pc:sldMk cId="2651196848" sldId="263"/>
        </pc:sldMkLst>
      </pc:sldChg>
      <pc:sldChg chg="add">
        <pc:chgData name="Kirsten Kirby" userId="31760058376_tp_box_2" providerId="OAuth2" clId="{87693D2A-A052-4132-8907-445FBC4E0777}" dt="2025-03-25T22:18:55.449" v="3372"/>
        <pc:sldMkLst>
          <pc:docMk/>
          <pc:sldMk cId="1013221296" sldId="264"/>
        </pc:sldMkLst>
      </pc:sldChg>
      <pc:sldChg chg="modSp del mod">
        <pc:chgData name="Kirsten Kirby" userId="31760058376_tp_box_2" providerId="OAuth2" clId="{87693D2A-A052-4132-8907-445FBC4E0777}" dt="2025-03-25T22:15:35.526" v="3284" actId="2696"/>
        <pc:sldMkLst>
          <pc:docMk/>
          <pc:sldMk cId="1876000126" sldId="264"/>
        </pc:sldMkLst>
      </pc:sldChg>
      <pc:sldChg chg="add del">
        <pc:chgData name="Kirsten Kirby" userId="31760058376_tp_box_2" providerId="OAuth2" clId="{87693D2A-A052-4132-8907-445FBC4E0777}" dt="2025-03-25T22:18:48.624" v="3371" actId="2696"/>
        <pc:sldMkLst>
          <pc:docMk/>
          <pc:sldMk cId="3684674613" sldId="264"/>
        </pc:sldMkLst>
      </pc:sldChg>
      <pc:sldChg chg="del">
        <pc:chgData name="Kirsten Kirby" userId="31760058376_tp_box_2" providerId="OAuth2" clId="{87693D2A-A052-4132-8907-445FBC4E0777}" dt="2025-03-21T20:21:24.406" v="735" actId="47"/>
        <pc:sldMkLst>
          <pc:docMk/>
          <pc:sldMk cId="2677556162" sldId="266"/>
        </pc:sldMkLst>
      </pc:sldChg>
      <pc:sldChg chg="add del">
        <pc:chgData name="Kirsten Kirby" userId="31760058376_tp_box_2" providerId="OAuth2" clId="{87693D2A-A052-4132-8907-445FBC4E0777}" dt="2025-03-25T22:18:48.624" v="3371" actId="2696"/>
        <pc:sldMkLst>
          <pc:docMk/>
          <pc:sldMk cId="2295759398" sldId="267"/>
        </pc:sldMkLst>
      </pc:sldChg>
      <pc:sldChg chg="modSp del mod">
        <pc:chgData name="Kirsten Kirby" userId="31760058376_tp_box_2" providerId="OAuth2" clId="{87693D2A-A052-4132-8907-445FBC4E0777}" dt="2025-03-25T22:15:35.526" v="3284" actId="2696"/>
        <pc:sldMkLst>
          <pc:docMk/>
          <pc:sldMk cId="2643998345" sldId="267"/>
        </pc:sldMkLst>
      </pc:sldChg>
      <pc:sldChg chg="add">
        <pc:chgData name="Kirsten Kirby" userId="31760058376_tp_box_2" providerId="OAuth2" clId="{87693D2A-A052-4132-8907-445FBC4E0777}" dt="2025-03-25T22:18:55.449" v="3372"/>
        <pc:sldMkLst>
          <pc:docMk/>
          <pc:sldMk cId="3794270753" sldId="267"/>
        </pc:sldMkLst>
      </pc:sldChg>
      <pc:sldChg chg="del">
        <pc:chgData name="Kirsten Kirby" userId="31760058376_tp_box_2" providerId="OAuth2" clId="{87693D2A-A052-4132-8907-445FBC4E0777}" dt="2025-03-21T20:21:25.903" v="737" actId="47"/>
        <pc:sldMkLst>
          <pc:docMk/>
          <pc:sldMk cId="400878193" sldId="268"/>
        </pc:sldMkLst>
      </pc:sldChg>
      <pc:sldChg chg="del">
        <pc:chgData name="Kirsten Kirby" userId="31760058376_tp_box_2" providerId="OAuth2" clId="{87693D2A-A052-4132-8907-445FBC4E0777}" dt="2025-03-21T20:21:26.614" v="738" actId="47"/>
        <pc:sldMkLst>
          <pc:docMk/>
          <pc:sldMk cId="2042119126" sldId="269"/>
        </pc:sldMkLst>
      </pc:sldChg>
      <pc:sldChg chg="del">
        <pc:chgData name="Kirsten Kirby" userId="31760058376_tp_box_2" providerId="OAuth2" clId="{87693D2A-A052-4132-8907-445FBC4E0777}" dt="2025-03-21T20:21:25.144" v="736" actId="47"/>
        <pc:sldMkLst>
          <pc:docMk/>
          <pc:sldMk cId="3112306481" sldId="270"/>
        </pc:sldMkLst>
      </pc:sldChg>
      <pc:sldChg chg="del">
        <pc:chgData name="Kirsten Kirby" userId="31760058376_tp_box_2" providerId="OAuth2" clId="{87693D2A-A052-4132-8907-445FBC4E0777}" dt="2025-03-21T20:21:28.033" v="740" actId="47"/>
        <pc:sldMkLst>
          <pc:docMk/>
          <pc:sldMk cId="391090804" sldId="271"/>
        </pc:sldMkLst>
      </pc:sldChg>
      <pc:sldChg chg="del">
        <pc:chgData name="Kirsten Kirby" userId="31760058376_tp_box_2" providerId="OAuth2" clId="{87693D2A-A052-4132-8907-445FBC4E0777}" dt="2025-03-21T20:21:28.912" v="741" actId="47"/>
        <pc:sldMkLst>
          <pc:docMk/>
          <pc:sldMk cId="3540472286" sldId="272"/>
        </pc:sldMkLst>
      </pc:sldChg>
      <pc:sldChg chg="del">
        <pc:chgData name="Kirsten Kirby" userId="31760058376_tp_box_2" providerId="OAuth2" clId="{87693D2A-A052-4132-8907-445FBC4E0777}" dt="2025-03-21T20:21:31.262" v="743" actId="47"/>
        <pc:sldMkLst>
          <pc:docMk/>
          <pc:sldMk cId="1148826513" sldId="273"/>
        </pc:sldMkLst>
      </pc:sldChg>
      <pc:sldChg chg="modSp mod">
        <pc:chgData name="Kirsten Kirby" userId="31760058376_tp_box_2" providerId="OAuth2" clId="{87693D2A-A052-4132-8907-445FBC4E0777}" dt="2025-03-21T21:18:49.546" v="2806" actId="20577"/>
        <pc:sldMkLst>
          <pc:docMk/>
          <pc:sldMk cId="1141565409" sldId="274"/>
        </pc:sldMkLst>
      </pc:sldChg>
      <pc:sldChg chg="del">
        <pc:chgData name="Kirsten Kirby" userId="31760058376_tp_box_2" providerId="OAuth2" clId="{87693D2A-A052-4132-8907-445FBC4E0777}" dt="2025-03-21T20:21:33.166" v="744" actId="47"/>
        <pc:sldMkLst>
          <pc:docMk/>
          <pc:sldMk cId="2620064337" sldId="275"/>
        </pc:sldMkLst>
      </pc:sldChg>
      <pc:sldChg chg="del">
        <pc:chgData name="Kirsten Kirby" userId="31760058376_tp_box_2" providerId="OAuth2" clId="{87693D2A-A052-4132-8907-445FBC4E0777}" dt="2025-03-21T20:21:33.784" v="745" actId="47"/>
        <pc:sldMkLst>
          <pc:docMk/>
          <pc:sldMk cId="2815240937" sldId="276"/>
        </pc:sldMkLst>
      </pc:sldChg>
      <pc:sldChg chg="del">
        <pc:chgData name="Kirsten Kirby" userId="31760058376_tp_box_2" providerId="OAuth2" clId="{87693D2A-A052-4132-8907-445FBC4E0777}" dt="2025-03-21T20:21:29.701" v="742" actId="47"/>
        <pc:sldMkLst>
          <pc:docMk/>
          <pc:sldMk cId="1767294813" sldId="278"/>
        </pc:sldMkLst>
      </pc:sldChg>
      <pc:sldChg chg="modSp add del mod ord">
        <pc:chgData name="Kirsten Kirby" userId="31760058376_tp_box_2" providerId="OAuth2" clId="{87693D2A-A052-4132-8907-445FBC4E0777}" dt="2025-03-25T23:14:04.655" v="3702" actId="2696"/>
        <pc:sldMkLst>
          <pc:docMk/>
          <pc:sldMk cId="349208342" sldId="279"/>
        </pc:sldMkLst>
      </pc:sldChg>
      <pc:sldChg chg="add">
        <pc:chgData name="Kirsten Kirby" userId="31760058376_tp_box_2" providerId="OAuth2" clId="{87693D2A-A052-4132-8907-445FBC4E0777}" dt="2025-03-25T23:14:13.174" v="3703"/>
        <pc:sldMkLst>
          <pc:docMk/>
          <pc:sldMk cId="3469623262" sldId="279"/>
        </pc:sldMkLst>
      </pc:sldChg>
      <pc:sldChg chg="del">
        <pc:chgData name="Kirsten Kirby" userId="31760058376_tp_box_2" providerId="OAuth2" clId="{87693D2A-A052-4132-8907-445FBC4E0777}" dt="2025-03-21T20:18:17.111" v="651" actId="2696"/>
        <pc:sldMkLst>
          <pc:docMk/>
          <pc:sldMk cId="4053170317" sldId="279"/>
        </pc:sldMkLst>
      </pc:sldChg>
      <pc:sldChg chg="del">
        <pc:chgData name="Kirsten Kirby" userId="31760058376_tp_box_2" providerId="OAuth2" clId="{87693D2A-A052-4132-8907-445FBC4E0777}" dt="2025-03-21T20:52:51.123" v="1680" actId="47"/>
        <pc:sldMkLst>
          <pc:docMk/>
          <pc:sldMk cId="3804743221" sldId="281"/>
        </pc:sldMkLst>
      </pc:sldChg>
      <pc:sldChg chg="del">
        <pc:chgData name="Kirsten Kirby" userId="31760058376_tp_box_2" providerId="OAuth2" clId="{87693D2A-A052-4132-8907-445FBC4E0777}" dt="2025-03-21T20:21:27.280" v="739" actId="47"/>
        <pc:sldMkLst>
          <pc:docMk/>
          <pc:sldMk cId="2825136523" sldId="282"/>
        </pc:sldMkLst>
      </pc:sldChg>
      <pc:sldChg chg="addSp delSp modSp new mod">
        <pc:chgData name="Kirsten Kirby" userId="31760058376_tp_box_2" providerId="OAuth2" clId="{87693D2A-A052-4132-8907-445FBC4E0777}" dt="2025-03-21T21:31:06.658" v="2993" actId="1038"/>
        <pc:sldMkLst>
          <pc:docMk/>
          <pc:sldMk cId="2487419607" sldId="283"/>
        </pc:sldMkLst>
      </pc:sldChg>
      <pc:sldChg chg="addSp delSp modSp new mod modAnim">
        <pc:chgData name="Kirsten Kirby" userId="31760058376_tp_box_2" providerId="OAuth2" clId="{87693D2A-A052-4132-8907-445FBC4E0777}" dt="2025-03-25T22:20:47.686" v="3382" actId="1076"/>
        <pc:sldMkLst>
          <pc:docMk/>
          <pc:sldMk cId="664700030" sldId="284"/>
        </pc:sldMkLst>
      </pc:sldChg>
      <pc:sldChg chg="addSp delSp modSp new mod">
        <pc:chgData name="Kirsten Kirby" userId="31760058376_tp_box_2" providerId="OAuth2" clId="{87693D2A-A052-4132-8907-445FBC4E0777}" dt="2025-03-21T20:15:34.950" v="590" actId="1076"/>
        <pc:sldMkLst>
          <pc:docMk/>
          <pc:sldMk cId="1575534027" sldId="285"/>
        </pc:sldMkLst>
      </pc:sldChg>
      <pc:sldChg chg="add del">
        <pc:chgData name="Kirsten Kirby" userId="31760058376_tp_box_2" providerId="OAuth2" clId="{87693D2A-A052-4132-8907-445FBC4E0777}" dt="2025-03-21T20:14:09.047" v="551" actId="47"/>
        <pc:sldMkLst>
          <pc:docMk/>
          <pc:sldMk cId="2811801971" sldId="285"/>
        </pc:sldMkLst>
      </pc:sldChg>
      <pc:sldChg chg="add del">
        <pc:chgData name="Kirsten Kirby" userId="31760058376_tp_box_2" providerId="OAuth2" clId="{87693D2A-A052-4132-8907-445FBC4E0777}" dt="2025-03-21T20:14:10.708" v="552" actId="47"/>
        <pc:sldMkLst>
          <pc:docMk/>
          <pc:sldMk cId="1642361700" sldId="286"/>
        </pc:sldMkLst>
      </pc:sldChg>
      <pc:sldChg chg="modSp new mod">
        <pc:chgData name="Kirsten Kirby" userId="31760058376_tp_box_2" providerId="OAuth2" clId="{87693D2A-A052-4132-8907-445FBC4E0777}" dt="2025-03-21T20:35:15.968" v="1022" actId="20577"/>
        <pc:sldMkLst>
          <pc:docMk/>
          <pc:sldMk cId="2355974768" sldId="286"/>
        </pc:sldMkLst>
      </pc:sldChg>
      <pc:sldChg chg="addSp delSp modSp new mod">
        <pc:chgData name="Kirsten Kirby" userId="31760058376_tp_box_2" providerId="OAuth2" clId="{87693D2A-A052-4132-8907-445FBC4E0777}" dt="2025-03-25T22:54:40.487" v="3569" actId="403"/>
        <pc:sldMkLst>
          <pc:docMk/>
          <pc:sldMk cId="3117197056" sldId="287"/>
        </pc:sldMkLst>
      </pc:sldChg>
      <pc:sldChg chg="modSp add mod">
        <pc:chgData name="Kirsten Kirby" userId="31760058376_tp_box_2" providerId="OAuth2" clId="{87693D2A-A052-4132-8907-445FBC4E0777}" dt="2025-03-25T22:54:27.914" v="3565" actId="1076"/>
        <pc:sldMkLst>
          <pc:docMk/>
          <pc:sldMk cId="3920334725" sldId="288"/>
        </pc:sldMkLst>
      </pc:sldChg>
      <pc:sldChg chg="addSp delSp modSp add mod">
        <pc:chgData name="Kirsten Kirby" userId="31760058376_tp_box_2" providerId="OAuth2" clId="{87693D2A-A052-4132-8907-445FBC4E0777}" dt="2025-03-25T22:54:50.187" v="3571" actId="403"/>
        <pc:sldMkLst>
          <pc:docMk/>
          <pc:sldMk cId="728584211" sldId="289"/>
        </pc:sldMkLst>
      </pc:sldChg>
      <pc:sldChg chg="addSp delSp modSp add mod">
        <pc:chgData name="Kirsten Kirby" userId="31760058376_tp_box_2" providerId="OAuth2" clId="{87693D2A-A052-4132-8907-445FBC4E0777}" dt="2025-03-25T22:54:58.474" v="3573" actId="403"/>
        <pc:sldMkLst>
          <pc:docMk/>
          <pc:sldMk cId="3313709334" sldId="290"/>
        </pc:sldMkLst>
      </pc:sldChg>
      <pc:sldChg chg="modSp new del mod">
        <pc:chgData name="Kirsten Kirby" userId="31760058376_tp_box_2" providerId="OAuth2" clId="{87693D2A-A052-4132-8907-445FBC4E0777}" dt="2025-03-21T20:30:03.683" v="879" actId="47"/>
        <pc:sldMkLst>
          <pc:docMk/>
          <pc:sldMk cId="1977440586" sldId="291"/>
        </pc:sldMkLst>
      </pc:sldChg>
      <pc:sldChg chg="addSp modSp new mod">
        <pc:chgData name="Kirsten Kirby" userId="31760058376_tp_box_2" providerId="OAuth2" clId="{87693D2A-A052-4132-8907-445FBC4E0777}" dt="2025-03-21T21:31:39.245" v="3001" actId="20577"/>
        <pc:sldMkLst>
          <pc:docMk/>
          <pc:sldMk cId="2495025332" sldId="291"/>
        </pc:sldMkLst>
      </pc:sldChg>
      <pc:sldChg chg="modSp new del mod">
        <pc:chgData name="Kirsten Kirby" userId="31760058376_tp_box_2" providerId="OAuth2" clId="{87693D2A-A052-4132-8907-445FBC4E0777}" dt="2025-03-25T22:13:21.585" v="3184" actId="47"/>
        <pc:sldMkLst>
          <pc:docMk/>
          <pc:sldMk cId="4004874811" sldId="292"/>
        </pc:sldMkLst>
      </pc:sldChg>
      <pc:sldChg chg="addSp delSp modSp add mod ord">
        <pc:chgData name="Kirsten Kirby" userId="31760058376_tp_box_2" providerId="OAuth2" clId="{87693D2A-A052-4132-8907-445FBC4E0777}" dt="2025-03-25T22:21:53.156" v="3393" actId="20577"/>
        <pc:sldMkLst>
          <pc:docMk/>
          <pc:sldMk cId="2285933670" sldId="293"/>
        </pc:sldMkLst>
      </pc:sldChg>
      <pc:sldChg chg="modSp new mod modNotesTx">
        <pc:chgData name="Kirsten Kirby" userId="31760058376_tp_box_2" providerId="OAuth2" clId="{87693D2A-A052-4132-8907-445FBC4E0777}" dt="2025-03-21T20:58:21.640" v="2156" actId="20577"/>
        <pc:sldMkLst>
          <pc:docMk/>
          <pc:sldMk cId="1202211587" sldId="294"/>
        </pc:sldMkLst>
      </pc:sldChg>
      <pc:sldChg chg="addSp delSp modSp add mod">
        <pc:chgData name="Kirsten Kirby" userId="31760058376_tp_box_2" providerId="OAuth2" clId="{87693D2A-A052-4132-8907-445FBC4E0777}" dt="2025-03-21T21:15:43.414" v="2680" actId="1076"/>
        <pc:sldMkLst>
          <pc:docMk/>
          <pc:sldMk cId="2994740578" sldId="295"/>
        </pc:sldMkLst>
      </pc:sldChg>
      <pc:sldChg chg="modSp new mod">
        <pc:chgData name="Kirsten Kirby" userId="31760058376_tp_box_2" providerId="OAuth2" clId="{87693D2A-A052-4132-8907-445FBC4E0777}" dt="2025-03-21T21:18:27.056" v="2781" actId="20577"/>
        <pc:sldMkLst>
          <pc:docMk/>
          <pc:sldMk cId="735800525" sldId="296"/>
        </pc:sldMkLst>
      </pc:sldChg>
      <pc:sldChg chg="addSp modSp add mod">
        <pc:chgData name="Kirsten Kirby" userId="31760058376_tp_box_2" providerId="OAuth2" clId="{87693D2A-A052-4132-8907-445FBC4E0777}" dt="2025-03-25T22:59:19.428" v="3663" actId="1035"/>
        <pc:sldMkLst>
          <pc:docMk/>
          <pc:sldMk cId="3714222497" sldId="297"/>
        </pc:sldMkLst>
      </pc:sldChg>
      <pc:sldChg chg="add del ord">
        <pc:chgData name="Kirsten Kirby" userId="31760058376_tp_box_2" providerId="OAuth2" clId="{87693D2A-A052-4132-8907-445FBC4E0777}" dt="2025-03-25T21:53:31.148" v="3084" actId="47"/>
        <pc:sldMkLst>
          <pc:docMk/>
          <pc:sldMk cId="194517257" sldId="300"/>
        </pc:sldMkLst>
      </pc:sldChg>
      <pc:sldChg chg="modSp add del mod ord">
        <pc:chgData name="Kirsten Kirby" userId="31760058376_tp_box_2" providerId="OAuth2" clId="{87693D2A-A052-4132-8907-445FBC4E0777}" dt="2025-03-25T22:17:50.779" v="3370" actId="47"/>
        <pc:sldMkLst>
          <pc:docMk/>
          <pc:sldMk cId="4225360601" sldId="300"/>
        </pc:sldMkLst>
      </pc:sldChg>
      <pc:sldChg chg="add del">
        <pc:chgData name="Kirsten Kirby" userId="31760058376_tp_box_2" providerId="OAuth2" clId="{87693D2A-A052-4132-8907-445FBC4E0777}" dt="2025-03-25T22:18:48.624" v="3371" actId="2696"/>
        <pc:sldMkLst>
          <pc:docMk/>
          <pc:sldMk cId="1526300143" sldId="301"/>
        </pc:sldMkLst>
      </pc:sldChg>
      <pc:sldChg chg="addSp modSp add mod modAnim">
        <pc:chgData name="Kirsten Kirby" userId="31760058376_tp_box_2" providerId="OAuth2" clId="{87693D2A-A052-4132-8907-445FBC4E0777}" dt="2025-03-25T22:20:23.754" v="3380"/>
        <pc:sldMkLst>
          <pc:docMk/>
          <pc:sldMk cId="3492810274" sldId="301"/>
        </pc:sldMkLst>
      </pc:sldChg>
      <pc:sldChg chg="modSp add del mod modAnim">
        <pc:chgData name="Kirsten Kirby" userId="31760058376_tp_box_2" providerId="OAuth2" clId="{87693D2A-A052-4132-8907-445FBC4E0777}" dt="2025-03-25T22:15:35.526" v="3284" actId="2696"/>
        <pc:sldMkLst>
          <pc:docMk/>
          <pc:sldMk cId="4251828150" sldId="301"/>
        </pc:sldMkLst>
      </pc:sldChg>
      <pc:sldChg chg="addSp delSp modSp add mod">
        <pc:chgData name="Kirsten Kirby" userId="31760058376_tp_box_2" providerId="OAuth2" clId="{87693D2A-A052-4132-8907-445FBC4E0777}" dt="2025-03-25T22:47:03.428" v="3560" actId="20577"/>
        <pc:sldMkLst>
          <pc:docMk/>
          <pc:sldMk cId="1111738648" sldId="302"/>
        </pc:sldMkLst>
      </pc:sldChg>
      <pc:sldChg chg="modSp add del mod">
        <pc:chgData name="Kirsten Kirby" userId="31760058376_tp_box_2" providerId="OAuth2" clId="{87693D2A-A052-4132-8907-445FBC4E0777}" dt="2025-03-25T22:24:57.808" v="3452" actId="47"/>
        <pc:sldMkLst>
          <pc:docMk/>
          <pc:sldMk cId="3268453581" sldId="302"/>
        </pc:sldMkLst>
      </pc:sldChg>
      <pc:sldMasterChg chg="modSldLayout">
        <pc:chgData name="Kirsten Kirby" userId="31760058376_tp_box_2" providerId="OAuth2" clId="{87693D2A-A052-4132-8907-445FBC4E0777}" dt="2025-03-21T19:48:59.076" v="38" actId="122"/>
        <pc:sldMasterMkLst>
          <pc:docMk/>
          <pc:sldMasterMk cId="1893196344" sldId="2147483648"/>
        </pc:sldMasterMkLst>
        <pc:sldLayoutChg chg="addSp delSp modSp mod">
          <pc:chgData name="Kirsten Kirby" userId="31760058376_tp_box_2" providerId="OAuth2" clId="{87693D2A-A052-4132-8907-445FBC4E0777}" dt="2025-03-21T19:47:53.564" v="28" actId="1037"/>
          <pc:sldLayoutMkLst>
            <pc:docMk/>
            <pc:sldMasterMk cId="1893196344" sldId="2147483648"/>
            <pc:sldLayoutMk cId="1261040743" sldId="2147483649"/>
          </pc:sldLayoutMkLst>
        </pc:sldLayoutChg>
        <pc:sldLayoutChg chg="addSp delSp modSp mod">
          <pc:chgData name="Kirsten Kirby" userId="31760058376_tp_box_2" providerId="OAuth2" clId="{87693D2A-A052-4132-8907-445FBC4E0777}" dt="2025-03-21T19:46:56.319" v="12" actId="1076"/>
          <pc:sldLayoutMkLst>
            <pc:docMk/>
            <pc:sldMasterMk cId="1893196344" sldId="2147483648"/>
            <pc:sldLayoutMk cId="4242921224" sldId="2147483650"/>
          </pc:sldLayoutMkLst>
        </pc:sldLayoutChg>
        <pc:sldLayoutChg chg="addSp delSp modSp mod">
          <pc:chgData name="Kirsten Kirby" userId="31760058376_tp_box_2" providerId="OAuth2" clId="{87693D2A-A052-4132-8907-445FBC4E0777}" dt="2025-03-21T19:48:59.076" v="38" actId="122"/>
          <pc:sldLayoutMkLst>
            <pc:docMk/>
            <pc:sldMasterMk cId="1893196344" sldId="2147483648"/>
            <pc:sldLayoutMk cId="3998193197" sldId="2147483654"/>
          </pc:sldLayoutMkLst>
        </pc:sldLayoutChg>
        <pc:sldLayoutChg chg="addSp delSp modSp mod">
          <pc:chgData name="Kirsten Kirby" userId="31760058376_tp_box_2" providerId="OAuth2" clId="{87693D2A-A052-4132-8907-445FBC4E0777}" dt="2025-03-21T19:48:27.259" v="30"/>
          <pc:sldLayoutMkLst>
            <pc:docMk/>
            <pc:sldMasterMk cId="1893196344" sldId="2147483648"/>
            <pc:sldLayoutMk cId="2844293636" sldId="2147483655"/>
          </pc:sldLayoutMkLst>
        </pc:sldLayoutChg>
      </pc:sldMasterChg>
    </pc:docChg>
  </pc:docChgLst>
  <pc:docChgLst>
    <pc:chgData name="Kirsten Kirby" userId="Vyn+dA/ShbjjgolNBc/VO/cPp7nGZDJDnLwaHR0s19c=" providerId="None" clId="Web-{2E897EF1-9793-4646-8935-3A5A43032615}"/>
    <pc:docChg chg="modSld sldOrd">
      <pc:chgData name="Kirsten Kirby" userId="Vyn+dA/ShbjjgolNBc/VO/cPp7nGZDJDnLwaHR0s19c=" providerId="None" clId="Web-{2E897EF1-9793-4646-8935-3A5A43032615}" dt="2025-07-02T17:23:10.390" v="22" actId="20577"/>
      <pc:docMkLst>
        <pc:docMk/>
      </pc:docMkLst>
      <pc:sldChg chg="ord">
        <pc:chgData name="Kirsten Kirby" userId="Vyn+dA/ShbjjgolNBc/VO/cPp7nGZDJDnLwaHR0s19c=" providerId="None" clId="Web-{2E897EF1-9793-4646-8935-3A5A43032615}" dt="2025-07-02T17:22:41.279" v="0"/>
        <pc:sldMkLst>
          <pc:docMk/>
          <pc:sldMk cId="2807955892" sldId="257"/>
        </pc:sldMkLst>
      </pc:sldChg>
      <pc:sldChg chg="modSp">
        <pc:chgData name="Kirsten Kirby" userId="Vyn+dA/ShbjjgolNBc/VO/cPp7nGZDJDnLwaHR0s19c=" providerId="None" clId="Web-{2E897EF1-9793-4646-8935-3A5A43032615}" dt="2025-07-02T17:23:10.390" v="22" actId="20577"/>
        <pc:sldMkLst>
          <pc:docMk/>
          <pc:sldMk cId="3940944848" sldId="315"/>
        </pc:sldMkLst>
        <pc:spChg chg="mod">
          <ac:chgData name="Kirsten Kirby" userId="Vyn+dA/ShbjjgolNBc/VO/cPp7nGZDJDnLwaHR0s19c=" providerId="None" clId="Web-{2E897EF1-9793-4646-8935-3A5A43032615}" dt="2025-07-02T17:23:10.390" v="22" actId="20577"/>
          <ac:spMkLst>
            <pc:docMk/>
            <pc:sldMk cId="3940944848" sldId="315"/>
            <ac:spMk id="3" creationId="{45F80C44-E375-C081-E292-5DB756B8CB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B7230-A52C-49D5-B74A-5B2E81E86919}"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149A-F18B-4854-8350-A1A68CC74BCB}" type="slidenum">
              <a:rPr lang="en-US" smtClean="0"/>
              <a:t>‹#›</a:t>
            </a:fld>
            <a:endParaRPr lang="en-US"/>
          </a:p>
        </p:txBody>
      </p:sp>
    </p:spTree>
    <p:extLst>
      <p:ext uri="{BB962C8B-B14F-4D97-AF65-F5344CB8AC3E}">
        <p14:creationId xmlns:p14="http://schemas.microsoft.com/office/powerpoint/2010/main" val="32793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Today, we’re going to take a deep dive into several different ways you can use AI for creativity. This will include some activities where you will be testing out AI tools directly. Make sure to have your desktop or laptop computer ready!</a:t>
            </a:r>
          </a:p>
        </p:txBody>
      </p:sp>
      <p:sp>
        <p:nvSpPr>
          <p:cNvPr id="4" name="Slide Number Placeholder 3"/>
          <p:cNvSpPr>
            <a:spLocks noGrp="1"/>
          </p:cNvSpPr>
          <p:nvPr>
            <p:ph type="sldNum" sz="quarter" idx="5"/>
          </p:nvPr>
        </p:nvSpPr>
        <p:spPr/>
        <p:txBody>
          <a:bodyPr/>
          <a:lstStyle/>
          <a:p>
            <a:fld id="{9846149A-F18B-4854-8350-A1A68CC74BCB}" type="slidenum">
              <a:rPr lang="en-US" smtClean="0"/>
              <a:t>2</a:t>
            </a:fld>
            <a:endParaRPr lang="en-US"/>
          </a:p>
        </p:txBody>
      </p:sp>
    </p:spTree>
    <p:extLst>
      <p:ext uri="{BB962C8B-B14F-4D97-AF65-F5344CB8AC3E}">
        <p14:creationId xmlns:p14="http://schemas.microsoft.com/office/powerpoint/2010/main" val="12050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AI is helpful for coming up with potential ideas, whether it’s for a small task like a concept for an event or larger ideas like research projects</a:t>
            </a:r>
          </a:p>
          <a:p>
            <a:pPr marL="171450" indent="-171450">
              <a:buFont typeface="Arial" panose="020B0604020202020204" pitchFamily="34" charset="0"/>
              <a:buChar char="•"/>
            </a:pPr>
            <a:r>
              <a:rPr lang="en-US" dirty="0"/>
              <a:t>The more specific you can be in the prompt you enter, the better results you will get</a:t>
            </a:r>
          </a:p>
          <a:p>
            <a:pPr marL="171450" indent="-171450">
              <a:buFont typeface="Arial" panose="020B0604020202020204" pitchFamily="34" charset="0"/>
              <a:buChar char="•"/>
            </a:pPr>
            <a:r>
              <a:rPr lang="en-US" dirty="0"/>
              <a:t>You may need to go back and forth with AI (similar to a conversation) to refine the output</a:t>
            </a:r>
          </a:p>
          <a:p>
            <a:pPr marL="171450" indent="-171450">
              <a:buFont typeface="Arial" panose="020B0604020202020204" pitchFamily="34" charset="0"/>
              <a:buChar char="•"/>
            </a:pPr>
            <a:r>
              <a:rPr lang="en-US" dirty="0"/>
              <a:t>Make sure to check what’s generated and personalize/customize it</a:t>
            </a:r>
          </a:p>
          <a:p>
            <a:endParaRPr lang="en-US" dirty="0"/>
          </a:p>
        </p:txBody>
      </p:sp>
      <p:sp>
        <p:nvSpPr>
          <p:cNvPr id="4" name="Slide Number Placeholder 3"/>
          <p:cNvSpPr>
            <a:spLocks noGrp="1"/>
          </p:cNvSpPr>
          <p:nvPr>
            <p:ph type="sldNum" sz="quarter" idx="5"/>
          </p:nvPr>
        </p:nvSpPr>
        <p:spPr/>
        <p:txBody>
          <a:bodyPr/>
          <a:lstStyle/>
          <a:p>
            <a:fld id="{9846149A-F18B-4854-8350-A1A68CC74BCB}" type="slidenum">
              <a:rPr lang="en-US" smtClean="0"/>
              <a:t>11</a:t>
            </a:fld>
            <a:endParaRPr lang="en-US"/>
          </a:p>
        </p:txBody>
      </p:sp>
    </p:spTree>
    <p:extLst>
      <p:ext uri="{BB962C8B-B14F-4D97-AF65-F5344CB8AC3E}">
        <p14:creationId xmlns:p14="http://schemas.microsoft.com/office/powerpoint/2010/main" val="2534699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uses Gemini, Google’s AI tool. Let’s look at some of the elements in this prompt. The user specified a little about who they are (in high school), what their goal is (starting a sneaker collecting club), and asked for a specific number of ideas in the output. Gemini then created those 10 ideas, giving some background on each one. This user could then choose a few to have Gemini expand on or they could decide they don’t like any of these and give Gemini more guidance on what they want.</a:t>
            </a:r>
          </a:p>
        </p:txBody>
      </p:sp>
      <p:sp>
        <p:nvSpPr>
          <p:cNvPr id="4" name="Slide Number Placeholder 3"/>
          <p:cNvSpPr>
            <a:spLocks noGrp="1"/>
          </p:cNvSpPr>
          <p:nvPr>
            <p:ph type="sldNum" sz="quarter" idx="5"/>
          </p:nvPr>
        </p:nvSpPr>
        <p:spPr/>
        <p:txBody>
          <a:bodyPr/>
          <a:lstStyle/>
          <a:p>
            <a:fld id="{9846149A-F18B-4854-8350-A1A68CC74BCB}" type="slidenum">
              <a:rPr lang="en-US" smtClean="0"/>
              <a:t>12</a:t>
            </a:fld>
            <a:endParaRPr lang="en-US"/>
          </a:p>
        </p:txBody>
      </p:sp>
    </p:spTree>
    <p:extLst>
      <p:ext uri="{BB962C8B-B14F-4D97-AF65-F5344CB8AC3E}">
        <p14:creationId xmlns:p14="http://schemas.microsoft.com/office/powerpoint/2010/main" val="309252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about 5-10 minutes for this activity. </a:t>
            </a:r>
          </a:p>
          <a:p>
            <a:endParaRPr lang="en-US" dirty="0"/>
          </a:p>
          <a:p>
            <a:r>
              <a:rPr lang="en-US" dirty="0"/>
              <a:t>Get them set up so they have an AI tool they are using and give them instructions about using that tool to brainstorm ideas based on one of the categories above. Once students have completed the activity, bring them back together and debrief on their experience.</a:t>
            </a:r>
          </a:p>
        </p:txBody>
      </p:sp>
      <p:sp>
        <p:nvSpPr>
          <p:cNvPr id="4" name="Slide Number Placeholder 3"/>
          <p:cNvSpPr>
            <a:spLocks noGrp="1"/>
          </p:cNvSpPr>
          <p:nvPr>
            <p:ph type="sldNum" sz="quarter" idx="5"/>
          </p:nvPr>
        </p:nvSpPr>
        <p:spPr/>
        <p:txBody>
          <a:bodyPr/>
          <a:lstStyle/>
          <a:p>
            <a:fld id="{9846149A-F18B-4854-8350-A1A68CC74BCB}" type="slidenum">
              <a:rPr lang="en-US" smtClean="0"/>
              <a:t>13</a:t>
            </a:fld>
            <a:endParaRPr lang="en-US"/>
          </a:p>
        </p:txBody>
      </p:sp>
    </p:spTree>
    <p:extLst>
      <p:ext uri="{BB962C8B-B14F-4D97-AF65-F5344CB8AC3E}">
        <p14:creationId xmlns:p14="http://schemas.microsoft.com/office/powerpoint/2010/main" val="394971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AI can help sort through different ideas, assess strengths and weaknesses, and identify which one(s) might be best.</a:t>
            </a:r>
          </a:p>
          <a:p>
            <a:pPr marL="171450" indent="-171450">
              <a:buFont typeface="Arial" panose="020B0604020202020204" pitchFamily="34" charset="0"/>
              <a:buChar char="•"/>
            </a:pPr>
            <a:r>
              <a:rPr lang="en-US" dirty="0"/>
              <a:t>As with any AI tool, the more specific you are in your prompts about what you want AI to do, the better.</a:t>
            </a:r>
          </a:p>
          <a:p>
            <a:pPr marL="171450" indent="-171450">
              <a:buFont typeface="Arial" panose="020B0604020202020204" pitchFamily="34" charset="0"/>
              <a:buChar char="•"/>
            </a:pPr>
            <a:r>
              <a:rPr lang="en-US" dirty="0"/>
              <a:t>AI can do this with ideas it generates or you can add or upload your ideas to get feedback on. You can even have AI take on different personas (for example, a judge of a competition who is tough and looks for weaknesses).</a:t>
            </a:r>
          </a:p>
          <a:p>
            <a:endParaRPr lang="en-US" dirty="0"/>
          </a:p>
        </p:txBody>
      </p:sp>
      <p:sp>
        <p:nvSpPr>
          <p:cNvPr id="4" name="Slide Number Placeholder 3"/>
          <p:cNvSpPr>
            <a:spLocks noGrp="1"/>
          </p:cNvSpPr>
          <p:nvPr>
            <p:ph type="sldNum" sz="quarter" idx="5"/>
          </p:nvPr>
        </p:nvSpPr>
        <p:spPr/>
        <p:txBody>
          <a:bodyPr/>
          <a:lstStyle/>
          <a:p>
            <a:fld id="{9846149A-F18B-4854-8350-A1A68CC74BCB}" type="slidenum">
              <a:rPr lang="en-US" smtClean="0"/>
              <a:t>14</a:t>
            </a:fld>
            <a:endParaRPr lang="en-US"/>
          </a:p>
        </p:txBody>
      </p:sp>
    </p:spTree>
    <p:extLst>
      <p:ext uri="{BB962C8B-B14F-4D97-AF65-F5344CB8AC3E}">
        <p14:creationId xmlns:p14="http://schemas.microsoft.com/office/powerpoint/2010/main" val="407002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using Gemini, the user is trying to decide between multiple ideas for a prom theme. If we look at the prompt elements, the user gave Gemini instructions about what output they want (pros and cons). They could have asked for this information in a specific format (for example, a table with different columns) or framed this prompt in a different way (for example, Our prom committee has to present our ideas to the school leadership for approval and we need to rank our ideas).</a:t>
            </a:r>
          </a:p>
        </p:txBody>
      </p:sp>
      <p:sp>
        <p:nvSpPr>
          <p:cNvPr id="4" name="Slide Number Placeholder 3"/>
          <p:cNvSpPr>
            <a:spLocks noGrp="1"/>
          </p:cNvSpPr>
          <p:nvPr>
            <p:ph type="sldNum" sz="quarter" idx="5"/>
          </p:nvPr>
        </p:nvSpPr>
        <p:spPr/>
        <p:txBody>
          <a:bodyPr/>
          <a:lstStyle/>
          <a:p>
            <a:fld id="{9846149A-F18B-4854-8350-A1A68CC74BCB}" type="slidenum">
              <a:rPr lang="en-US" smtClean="0"/>
              <a:t>15</a:t>
            </a:fld>
            <a:endParaRPr lang="en-US"/>
          </a:p>
        </p:txBody>
      </p:sp>
    </p:spTree>
    <p:extLst>
      <p:ext uri="{BB962C8B-B14F-4D97-AF65-F5344CB8AC3E}">
        <p14:creationId xmlns:p14="http://schemas.microsoft.com/office/powerpoint/2010/main" val="115532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about 5-10 minutes for this activity. </a:t>
            </a:r>
          </a:p>
          <a:p>
            <a:endParaRPr lang="en-US" dirty="0"/>
          </a:p>
          <a:p>
            <a:r>
              <a:rPr lang="en-US" dirty="0"/>
              <a:t>Get them set up so they have an AI tool they are using and give them instructions about using that tool to refine ideas. They could do it based on the brainstorming activity they did earlier or they can choose something new and create a prompt focused on a short list of their ideas.</a:t>
            </a:r>
          </a:p>
          <a:p>
            <a:endParaRPr lang="en-US" dirty="0"/>
          </a:p>
          <a:p>
            <a:r>
              <a:rPr lang="en-US" dirty="0"/>
              <a:t>Once students have completed the activity, bring them back together and debrief on their experience.</a:t>
            </a:r>
          </a:p>
          <a:p>
            <a:endParaRPr lang="en-US" dirty="0"/>
          </a:p>
        </p:txBody>
      </p:sp>
      <p:sp>
        <p:nvSpPr>
          <p:cNvPr id="4" name="Slide Number Placeholder 3"/>
          <p:cNvSpPr>
            <a:spLocks noGrp="1"/>
          </p:cNvSpPr>
          <p:nvPr>
            <p:ph type="sldNum" sz="quarter" idx="5"/>
          </p:nvPr>
        </p:nvSpPr>
        <p:spPr/>
        <p:txBody>
          <a:bodyPr/>
          <a:lstStyle/>
          <a:p>
            <a:fld id="{9846149A-F18B-4854-8350-A1A68CC74BCB}" type="slidenum">
              <a:rPr lang="en-US" smtClean="0"/>
              <a:t>16</a:t>
            </a:fld>
            <a:endParaRPr lang="en-US"/>
          </a:p>
        </p:txBody>
      </p:sp>
    </p:spTree>
    <p:extLst>
      <p:ext uri="{BB962C8B-B14F-4D97-AF65-F5344CB8AC3E}">
        <p14:creationId xmlns:p14="http://schemas.microsoft.com/office/powerpoint/2010/main" val="138409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most wide-spread uses of AI is to generate images and videos</a:t>
            </a:r>
          </a:p>
          <a:p>
            <a:pPr marL="171450" indent="-171450">
              <a:buFont typeface="Arial" panose="020B0604020202020204" pitchFamily="34" charset="0"/>
              <a:buChar char="•"/>
            </a:pPr>
            <a:r>
              <a:rPr lang="en-US" dirty="0"/>
              <a:t>There are general AI tools that can handle bigger picture tasks related to visuals and there are very focused AI tools for specific elements (for example, taking a still image and creating an avatar). Based on what you are trying to create, you can select the AI tool that will best accomplish your goal. Depending on what you are trying to do, you may choose a free tool or a paid tool.</a:t>
            </a:r>
          </a:p>
          <a:p>
            <a:pPr marL="171450" indent="-171450">
              <a:buFont typeface="Arial" panose="020B0604020202020204" pitchFamily="34" charset="0"/>
              <a:buChar char="•"/>
            </a:pPr>
            <a:r>
              <a:rPr lang="en-US" dirty="0"/>
              <a:t>There are a lot of questions, debates, and even lawsuits related to AI image and video generation</a:t>
            </a:r>
          </a:p>
          <a:p>
            <a:pPr marL="171450" indent="-171450">
              <a:buFont typeface="Arial" panose="020B0604020202020204" pitchFamily="34" charset="0"/>
              <a:buChar char="•"/>
            </a:pPr>
            <a:r>
              <a:rPr lang="en-US" dirty="0"/>
              <a:t>Ethical use of AI is key; not replacing artists but being a tool artists can use</a:t>
            </a:r>
          </a:p>
          <a:p>
            <a:endParaRPr lang="en-US" dirty="0"/>
          </a:p>
        </p:txBody>
      </p:sp>
      <p:sp>
        <p:nvSpPr>
          <p:cNvPr id="4" name="Slide Number Placeholder 3"/>
          <p:cNvSpPr>
            <a:spLocks noGrp="1"/>
          </p:cNvSpPr>
          <p:nvPr>
            <p:ph type="sldNum" sz="quarter" idx="5"/>
          </p:nvPr>
        </p:nvSpPr>
        <p:spPr/>
        <p:txBody>
          <a:bodyPr/>
          <a:lstStyle/>
          <a:p>
            <a:fld id="{9846149A-F18B-4854-8350-A1A68CC74BCB}" type="slidenum">
              <a:rPr lang="en-US" smtClean="0"/>
              <a:t>17</a:t>
            </a:fld>
            <a:endParaRPr lang="en-US"/>
          </a:p>
        </p:txBody>
      </p:sp>
    </p:spTree>
    <p:extLst>
      <p:ext uri="{BB962C8B-B14F-4D97-AF65-F5344CB8AC3E}">
        <p14:creationId xmlns:p14="http://schemas.microsoft.com/office/powerpoint/2010/main" val="3284968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user asked ChatGPT to generate an image with specific features (cute kittens, their friend’s name, and wanting to wish them “Happy Birthday.” Different image generators will handle the same prompt very differently based on what they learned on. The user could have given more details initially about the style they wanted ChatGPT to use (drawing, photo-realistic, the number of kittens, etc.) or they could refine it after they see what ChatGPT came up with.</a:t>
            </a:r>
          </a:p>
        </p:txBody>
      </p:sp>
      <p:sp>
        <p:nvSpPr>
          <p:cNvPr id="4" name="Slide Number Placeholder 3"/>
          <p:cNvSpPr>
            <a:spLocks noGrp="1"/>
          </p:cNvSpPr>
          <p:nvPr>
            <p:ph type="sldNum" sz="quarter" idx="5"/>
          </p:nvPr>
        </p:nvSpPr>
        <p:spPr/>
        <p:txBody>
          <a:bodyPr/>
          <a:lstStyle/>
          <a:p>
            <a:fld id="{9846149A-F18B-4854-8350-A1A68CC74BCB}" type="slidenum">
              <a:rPr lang="en-US" smtClean="0"/>
              <a:t>18</a:t>
            </a:fld>
            <a:endParaRPr lang="en-US"/>
          </a:p>
        </p:txBody>
      </p:sp>
    </p:spTree>
    <p:extLst>
      <p:ext uri="{BB962C8B-B14F-4D97-AF65-F5344CB8AC3E}">
        <p14:creationId xmlns:p14="http://schemas.microsoft.com/office/powerpoint/2010/main" val="115838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video generation has advanced dramatically in a very short time. This is Sora, created by OpenAI (the same company that created ChatGPT). By entering a detailed prompt, Sora can generate a short video. Google just came out with their latest tool, Veo 3 and it can create amazing videos. They are 8 seconds each but can be edited together using a separate Google AI tool. These are paid tools. There are plenty of free AI video generator tools available as well.</a:t>
            </a:r>
          </a:p>
        </p:txBody>
      </p:sp>
      <p:sp>
        <p:nvSpPr>
          <p:cNvPr id="4" name="Slide Number Placeholder 3"/>
          <p:cNvSpPr>
            <a:spLocks noGrp="1"/>
          </p:cNvSpPr>
          <p:nvPr>
            <p:ph type="sldNum" sz="quarter" idx="5"/>
          </p:nvPr>
        </p:nvSpPr>
        <p:spPr/>
        <p:txBody>
          <a:bodyPr/>
          <a:lstStyle/>
          <a:p>
            <a:fld id="{9846149A-F18B-4854-8350-A1A68CC74BCB}" type="slidenum">
              <a:rPr lang="en-US" smtClean="0"/>
              <a:t>19</a:t>
            </a:fld>
            <a:endParaRPr lang="en-US"/>
          </a:p>
        </p:txBody>
      </p:sp>
    </p:spTree>
    <p:extLst>
      <p:ext uri="{BB962C8B-B14F-4D97-AF65-F5344CB8AC3E}">
        <p14:creationId xmlns:p14="http://schemas.microsoft.com/office/powerpoint/2010/main" val="1460743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about 5-10 minutes for this activity. </a:t>
            </a:r>
          </a:p>
          <a:p>
            <a:endParaRPr lang="en-US" dirty="0"/>
          </a:p>
          <a:p>
            <a:r>
              <a:rPr lang="en-US" dirty="0"/>
              <a:t>For image generation, they often need to be logged in to an AI tool. Make sure they are set up. Magic Studio usually lets you create a basic image without logging in. </a:t>
            </a:r>
          </a:p>
          <a:p>
            <a:endParaRPr lang="en-US" dirty="0"/>
          </a:p>
          <a:p>
            <a:r>
              <a:rPr lang="en-US" dirty="0"/>
              <a:t>If they need more guidance about what kind of image to generate, you can give them some ideas or they could also use pieces from the earlier activities. Specify that their image should be appropriate for all audiences (it should not contain anything inappropriate).</a:t>
            </a:r>
          </a:p>
          <a:p>
            <a:endParaRPr lang="en-US" dirty="0"/>
          </a:p>
          <a:p>
            <a:r>
              <a:rPr lang="en-US" dirty="0"/>
              <a:t>Once the students complete the activity, bring them back together and debrief. Ask some of them to share their image if they are willing to.</a:t>
            </a:r>
          </a:p>
        </p:txBody>
      </p:sp>
      <p:sp>
        <p:nvSpPr>
          <p:cNvPr id="4" name="Slide Number Placeholder 3"/>
          <p:cNvSpPr>
            <a:spLocks noGrp="1"/>
          </p:cNvSpPr>
          <p:nvPr>
            <p:ph type="sldNum" sz="quarter" idx="5"/>
          </p:nvPr>
        </p:nvSpPr>
        <p:spPr/>
        <p:txBody>
          <a:bodyPr/>
          <a:lstStyle/>
          <a:p>
            <a:fld id="{9846149A-F18B-4854-8350-A1A68CC74BCB}" type="slidenum">
              <a:rPr lang="en-US" smtClean="0"/>
              <a:t>20</a:t>
            </a:fld>
            <a:endParaRPr lang="en-US"/>
          </a:p>
        </p:txBody>
      </p:sp>
    </p:spTree>
    <p:extLst>
      <p:ext uri="{BB962C8B-B14F-4D97-AF65-F5344CB8AC3E}">
        <p14:creationId xmlns:p14="http://schemas.microsoft.com/office/powerpoint/2010/main" val="311009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yourself</a:t>
            </a:r>
          </a:p>
          <a:p>
            <a:pPr marL="171450" indent="-171450">
              <a:buFont typeface="Arial" panose="020B0604020202020204" pitchFamily="34" charset="0"/>
              <a:buChar char="•"/>
            </a:pPr>
            <a:r>
              <a:rPr lang="en-US" dirty="0"/>
              <a:t>Give a brief overview of your career</a:t>
            </a:r>
          </a:p>
          <a:p>
            <a:pPr marL="171450" indent="-171450">
              <a:buFont typeface="Arial" panose="020B0604020202020204" pitchFamily="34" charset="0"/>
              <a:buChar char="•"/>
            </a:pPr>
            <a:r>
              <a:rPr lang="en-US" dirty="0"/>
              <a:t>Talk about how/when you started using AI and how you use it in your job today</a:t>
            </a:r>
          </a:p>
        </p:txBody>
      </p:sp>
      <p:sp>
        <p:nvSpPr>
          <p:cNvPr id="4" name="Slide Number Placeholder 3"/>
          <p:cNvSpPr>
            <a:spLocks noGrp="1"/>
          </p:cNvSpPr>
          <p:nvPr>
            <p:ph type="sldNum" sz="quarter" idx="5"/>
          </p:nvPr>
        </p:nvSpPr>
        <p:spPr/>
        <p:txBody>
          <a:bodyPr/>
          <a:lstStyle/>
          <a:p>
            <a:fld id="{9846149A-F18B-4854-8350-A1A68CC74BCB}" type="slidenum">
              <a:rPr lang="en-US" smtClean="0"/>
              <a:t>3</a:t>
            </a:fld>
            <a:endParaRPr lang="en-US"/>
          </a:p>
        </p:txBody>
      </p:sp>
    </p:spTree>
    <p:extLst>
      <p:ext uri="{BB962C8B-B14F-4D97-AF65-F5344CB8AC3E}">
        <p14:creationId xmlns:p14="http://schemas.microsoft.com/office/powerpoint/2010/main" val="2005323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pPr>
            <a:r>
              <a:rPr lang="en-US" sz="1200" dirty="0"/>
              <a:t>AI can be used in a variety of ways to help amplify creativity.</a:t>
            </a:r>
          </a:p>
          <a:p>
            <a:pPr marL="171450" indent="-171450">
              <a:lnSpc>
                <a:spcPct val="100000"/>
              </a:lnSpc>
              <a:spcBef>
                <a:spcPts val="0"/>
              </a:spcBef>
              <a:buFont typeface="Arial" panose="020B0604020202020204" pitchFamily="34" charset="0"/>
              <a:buChar char="•"/>
            </a:pPr>
            <a:r>
              <a:rPr lang="en-US" sz="1200" dirty="0"/>
              <a:t>It is important to use AI in a thoughtful, ethical way. For any AI tool, you can learn more about what information the AI was trained on, how your own information is used, and how that company approaches the ethical use of AI.</a:t>
            </a:r>
          </a:p>
          <a:p>
            <a:pPr marL="171450" indent="-171450">
              <a:lnSpc>
                <a:spcPct val="100000"/>
              </a:lnSpc>
              <a:spcBef>
                <a:spcPts val="0"/>
              </a:spcBef>
              <a:buFont typeface="Arial" panose="020B0604020202020204" pitchFamily="34" charset="0"/>
              <a:buChar char="•"/>
            </a:pPr>
            <a:r>
              <a:rPr lang="en-US" sz="1200" dirty="0"/>
              <a:t>Be curious! The more you experiment with AI tools for creativity, the better your skills will be!</a:t>
            </a:r>
          </a:p>
          <a:p>
            <a:endParaRPr lang="en-US" dirty="0"/>
          </a:p>
        </p:txBody>
      </p:sp>
      <p:sp>
        <p:nvSpPr>
          <p:cNvPr id="4" name="Slide Number Placeholder 3"/>
          <p:cNvSpPr>
            <a:spLocks noGrp="1"/>
          </p:cNvSpPr>
          <p:nvPr>
            <p:ph type="sldNum" sz="quarter" idx="5"/>
          </p:nvPr>
        </p:nvSpPr>
        <p:spPr/>
        <p:txBody>
          <a:bodyPr/>
          <a:lstStyle/>
          <a:p>
            <a:fld id="{9846149A-F18B-4854-8350-A1A68CC74BCB}" type="slidenum">
              <a:rPr lang="en-US" smtClean="0"/>
              <a:t>21</a:t>
            </a:fld>
            <a:endParaRPr lang="en-US"/>
          </a:p>
        </p:txBody>
      </p:sp>
    </p:spTree>
    <p:extLst>
      <p:ext uri="{BB962C8B-B14F-4D97-AF65-F5344CB8AC3E}">
        <p14:creationId xmlns:p14="http://schemas.microsoft.com/office/powerpoint/2010/main" val="1588869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reflect on the activities and the other information covered in the workshop. What is something new they learned? What surprised them most about what they experienced? What are they going to do next?</a:t>
            </a:r>
          </a:p>
        </p:txBody>
      </p:sp>
      <p:sp>
        <p:nvSpPr>
          <p:cNvPr id="4" name="Slide Number Placeholder 3"/>
          <p:cNvSpPr>
            <a:spLocks noGrp="1"/>
          </p:cNvSpPr>
          <p:nvPr>
            <p:ph type="sldNum" sz="quarter" idx="5"/>
          </p:nvPr>
        </p:nvSpPr>
        <p:spPr/>
        <p:txBody>
          <a:bodyPr/>
          <a:lstStyle/>
          <a:p>
            <a:fld id="{9846149A-F18B-4854-8350-A1A68CC74BCB}" type="slidenum">
              <a:rPr lang="en-US" smtClean="0"/>
              <a:t>22</a:t>
            </a:fld>
            <a:endParaRPr lang="en-US"/>
          </a:p>
        </p:txBody>
      </p:sp>
    </p:spTree>
    <p:extLst>
      <p:ext uri="{BB962C8B-B14F-4D97-AF65-F5344CB8AC3E}">
        <p14:creationId xmlns:p14="http://schemas.microsoft.com/office/powerpoint/2010/main" val="3166375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149A-F18B-4854-8350-A1A68CC74BCB}" type="slidenum">
              <a:rPr lang="en-US" smtClean="0"/>
              <a:t>23</a:t>
            </a:fld>
            <a:endParaRPr lang="en-US"/>
          </a:p>
        </p:txBody>
      </p:sp>
    </p:spTree>
    <p:extLst>
      <p:ext uri="{BB962C8B-B14F-4D97-AF65-F5344CB8AC3E}">
        <p14:creationId xmlns:p14="http://schemas.microsoft.com/office/powerpoint/2010/main" val="89507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explore the following topics:</a:t>
            </a:r>
          </a:p>
          <a:p>
            <a:pPr marL="171450" indent="-171450">
              <a:buFont typeface="Arial" panose="020B0604020202020204" pitchFamily="34" charset="0"/>
              <a:buChar char="•"/>
            </a:pPr>
            <a:r>
              <a:rPr lang="en-US" dirty="0"/>
              <a:t>AI overview – How does AI actually work? How do you access AI tools? </a:t>
            </a:r>
          </a:p>
          <a:p>
            <a:pPr marL="171450" indent="-171450">
              <a:buFont typeface="Arial" panose="020B0604020202020204" pitchFamily="34" charset="0"/>
              <a:buChar char="•"/>
            </a:pPr>
            <a:r>
              <a:rPr lang="en-US" dirty="0"/>
              <a:t>AI in the workplace – What do employers expect when it comes to AI? </a:t>
            </a:r>
          </a:p>
          <a:p>
            <a:pPr marL="171450" indent="-171450">
              <a:buFont typeface="Arial" panose="020B0604020202020204" pitchFamily="34" charset="0"/>
              <a:buChar char="•"/>
            </a:pPr>
            <a:r>
              <a:rPr lang="en-US" dirty="0"/>
              <a:t>Ways to use AI to boost creativity – How can AI help with different creative projects? What are ways it can support brainstorming, refining ideas, and creating visuals?</a:t>
            </a:r>
          </a:p>
        </p:txBody>
      </p:sp>
      <p:sp>
        <p:nvSpPr>
          <p:cNvPr id="4" name="Slide Number Placeholder 3"/>
          <p:cNvSpPr>
            <a:spLocks noGrp="1"/>
          </p:cNvSpPr>
          <p:nvPr>
            <p:ph type="sldNum" sz="quarter" idx="5"/>
          </p:nvPr>
        </p:nvSpPr>
        <p:spPr/>
        <p:txBody>
          <a:bodyPr/>
          <a:lstStyle/>
          <a:p>
            <a:fld id="{9846149A-F18B-4854-8350-A1A68CC74BCB}" type="slidenum">
              <a:rPr lang="en-US" smtClean="0"/>
              <a:t>4</a:t>
            </a:fld>
            <a:endParaRPr lang="en-US"/>
          </a:p>
        </p:txBody>
      </p:sp>
    </p:spTree>
    <p:extLst>
      <p:ext uri="{BB962C8B-B14F-4D97-AF65-F5344CB8AC3E}">
        <p14:creationId xmlns:p14="http://schemas.microsoft.com/office/powerpoint/2010/main" val="85347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questions to learn more about how they are currently using AI. You can change these questions depending on the situation. If you are delivering this workshop virtually, you can have students answer questions in the Chat. </a:t>
            </a:r>
          </a:p>
          <a:p>
            <a:endParaRPr lang="en-US" dirty="0"/>
          </a:p>
          <a:p>
            <a:r>
              <a:rPr lang="en-US" dirty="0"/>
              <a:t>Some additional potential questions:</a:t>
            </a:r>
          </a:p>
          <a:p>
            <a:pPr marL="171450" indent="-171450">
              <a:buFont typeface="Arial" panose="020B0604020202020204" pitchFamily="34" charset="0"/>
              <a:buChar char="•"/>
            </a:pPr>
            <a:r>
              <a:rPr lang="en-US" dirty="0"/>
              <a:t>How did you get started using AI?</a:t>
            </a:r>
          </a:p>
          <a:p>
            <a:pPr marL="171450" indent="-171450">
              <a:buFont typeface="Arial" panose="020B0604020202020204" pitchFamily="34" charset="0"/>
              <a:buChar char="•"/>
            </a:pPr>
            <a:r>
              <a:rPr lang="en-US" dirty="0"/>
              <a:t>What kinds of tasks have you used it for?</a:t>
            </a:r>
          </a:p>
          <a:p>
            <a:pPr marL="171450" indent="-171450">
              <a:buFont typeface="Arial" panose="020B0604020202020204" pitchFamily="34" charset="0"/>
              <a:buChar char="•"/>
            </a:pPr>
            <a:r>
              <a:rPr lang="en-US" dirty="0"/>
              <a:t>Have you only used it for school or do you use it in other ways?</a:t>
            </a:r>
          </a:p>
          <a:p>
            <a:pPr marL="171450" indent="-171450">
              <a:buFont typeface="Arial" panose="020B0604020202020204" pitchFamily="34" charset="0"/>
              <a:buChar char="•"/>
            </a:pPr>
            <a:r>
              <a:rPr lang="en-US" dirty="0"/>
              <a:t>How comfortable/confident do you feel using AI?</a:t>
            </a:r>
          </a:p>
          <a:p>
            <a:pPr marL="171450" indent="-171450">
              <a:buFont typeface="Arial" panose="020B0604020202020204" pitchFamily="34" charset="0"/>
              <a:buChar char="•"/>
            </a:pPr>
            <a:r>
              <a:rPr lang="en-US" dirty="0"/>
              <a:t>What do you know about AI and how do you feel about it?</a:t>
            </a:r>
          </a:p>
          <a:p>
            <a:endParaRPr lang="en-US" dirty="0"/>
          </a:p>
        </p:txBody>
      </p:sp>
      <p:sp>
        <p:nvSpPr>
          <p:cNvPr id="4" name="Slide Number Placeholder 3"/>
          <p:cNvSpPr>
            <a:spLocks noGrp="1"/>
          </p:cNvSpPr>
          <p:nvPr>
            <p:ph type="sldNum" sz="quarter" idx="5"/>
          </p:nvPr>
        </p:nvSpPr>
        <p:spPr/>
        <p:txBody>
          <a:bodyPr/>
          <a:lstStyle/>
          <a:p>
            <a:fld id="{9846149A-F18B-4854-8350-A1A68CC74BCB}" type="slidenum">
              <a:rPr lang="en-US" smtClean="0"/>
              <a:t>5</a:t>
            </a:fld>
            <a:endParaRPr lang="en-US"/>
          </a:p>
        </p:txBody>
      </p:sp>
    </p:spTree>
    <p:extLst>
      <p:ext uri="{BB962C8B-B14F-4D97-AF65-F5344CB8AC3E}">
        <p14:creationId xmlns:p14="http://schemas.microsoft.com/office/powerpoint/2010/main" val="423731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students through the visual so they gain a better understanding of how AI learns and how AI works. Specific elements to point out:</a:t>
            </a:r>
          </a:p>
          <a:p>
            <a:pPr marL="171450" indent="-171450">
              <a:buFont typeface="Arial" panose="020B0604020202020204" pitchFamily="34" charset="0"/>
              <a:buChar char="•"/>
            </a:pPr>
            <a:r>
              <a:rPr lang="en-US" dirty="0"/>
              <a:t>A human trainer decides what to have AI learn on (how much information, what information, where it is, etc.)</a:t>
            </a:r>
          </a:p>
          <a:p>
            <a:pPr marL="171450" indent="-171450">
              <a:buFont typeface="Arial" panose="020B0604020202020204" pitchFamily="34" charset="0"/>
              <a:buChar char="•"/>
            </a:pPr>
            <a:r>
              <a:rPr lang="en-US" dirty="0"/>
              <a:t>AI continuously learns as it gains exposure to more information; it begins to develop pattern recognition</a:t>
            </a:r>
          </a:p>
          <a:p>
            <a:pPr marL="171450" indent="-171450">
              <a:buFont typeface="Arial" panose="020B0604020202020204" pitchFamily="34" charset="0"/>
              <a:buChar char="•"/>
            </a:pPr>
            <a:r>
              <a:rPr lang="en-US" dirty="0"/>
              <a:t>Once AI has learned and been tested, it is released more widely</a:t>
            </a:r>
          </a:p>
          <a:p>
            <a:pPr marL="171450" indent="-171450">
              <a:buFont typeface="Arial" panose="020B0604020202020204" pitchFamily="34" charset="0"/>
              <a:buChar char="•"/>
            </a:pPr>
            <a:r>
              <a:rPr lang="en-US" dirty="0"/>
              <a:t>The user inputs data (“prompt engineering”, then AI uses its knowledge to generate and produce something new</a:t>
            </a:r>
          </a:p>
          <a:p>
            <a:pPr marL="171450" indent="-171450">
              <a:buFont typeface="Arial" panose="020B0604020202020204" pitchFamily="34" charset="0"/>
              <a:buChar char="•"/>
            </a:pPr>
            <a:r>
              <a:rPr lang="en-US" dirty="0"/>
              <a:t>Outputs depend on many factors, including the prompt used, what that AI tool learned on, and other issues</a:t>
            </a:r>
          </a:p>
          <a:p>
            <a:pPr marL="171450" indent="-171450">
              <a:buFont typeface="Arial" panose="020B0604020202020204" pitchFamily="34" charset="0"/>
              <a:buChar char="•"/>
            </a:pPr>
            <a:r>
              <a:rPr lang="en-US" dirty="0"/>
              <a:t>The user can then refine the output by continuing to go back and forth with AI</a:t>
            </a:r>
          </a:p>
        </p:txBody>
      </p:sp>
      <p:sp>
        <p:nvSpPr>
          <p:cNvPr id="4" name="Slide Number Placeholder 3"/>
          <p:cNvSpPr>
            <a:spLocks noGrp="1"/>
          </p:cNvSpPr>
          <p:nvPr>
            <p:ph type="sldNum" sz="quarter" idx="5"/>
          </p:nvPr>
        </p:nvSpPr>
        <p:spPr/>
        <p:txBody>
          <a:bodyPr/>
          <a:lstStyle/>
          <a:p>
            <a:fld id="{9846149A-F18B-4854-8350-A1A68CC74BCB}" type="slidenum">
              <a:rPr lang="en-US" smtClean="0"/>
              <a:t>6</a:t>
            </a:fld>
            <a:endParaRPr lang="en-US"/>
          </a:p>
        </p:txBody>
      </p:sp>
    </p:spTree>
    <p:extLst>
      <p:ext uri="{BB962C8B-B14F-4D97-AF65-F5344CB8AC3E}">
        <p14:creationId xmlns:p14="http://schemas.microsoft.com/office/powerpoint/2010/main" val="389651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 number of different AI tools available…over 10,000!</a:t>
            </a:r>
          </a:p>
          <a:p>
            <a:pPr marL="171450" indent="-171450">
              <a:buFont typeface="Arial" panose="020B0604020202020204" pitchFamily="34" charset="0"/>
              <a:buChar char="•"/>
            </a:pPr>
            <a:r>
              <a:rPr lang="en-US" dirty="0"/>
              <a:t>Some can handle multiple kinds of tasks while others are focused on one particular task (for example, editing sound).</a:t>
            </a:r>
          </a:p>
          <a:p>
            <a:pPr marL="171450" indent="-171450">
              <a:buFont typeface="Arial" panose="020B0604020202020204" pitchFamily="34" charset="0"/>
              <a:buChar char="•"/>
            </a:pPr>
            <a:r>
              <a:rPr lang="en-US" dirty="0"/>
              <a:t>The most common structures are standalone systems with free and paid account options and AI tools that are built directly into other systems.</a:t>
            </a:r>
          </a:p>
          <a:p>
            <a:endParaRPr lang="en-US" dirty="0"/>
          </a:p>
        </p:txBody>
      </p:sp>
      <p:sp>
        <p:nvSpPr>
          <p:cNvPr id="4" name="Slide Number Placeholder 3"/>
          <p:cNvSpPr>
            <a:spLocks noGrp="1"/>
          </p:cNvSpPr>
          <p:nvPr>
            <p:ph type="sldNum" sz="quarter" idx="5"/>
          </p:nvPr>
        </p:nvSpPr>
        <p:spPr/>
        <p:txBody>
          <a:bodyPr/>
          <a:lstStyle/>
          <a:p>
            <a:fld id="{9846149A-F18B-4854-8350-A1A68CC74BCB}" type="slidenum">
              <a:rPr lang="en-US" smtClean="0"/>
              <a:t>7</a:t>
            </a:fld>
            <a:endParaRPr lang="en-US"/>
          </a:p>
        </p:txBody>
      </p:sp>
    </p:spTree>
    <p:extLst>
      <p:ext uri="{BB962C8B-B14F-4D97-AF65-F5344CB8AC3E}">
        <p14:creationId xmlns:p14="http://schemas.microsoft.com/office/powerpoint/2010/main" val="155226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now expect new hires to have AI skills that they can apply in their jobs. Questions about how you use AI might be asked during job interviews. The data on this slide really drives that point home and these numbers are even higher now. One key data point here is the fact that 71% of leaders are more likely to hire a less experienced candidate with AI skills than a more experienced one without them. This means that if you can show you have AI skills, you can be a stronger candidate. </a:t>
            </a:r>
          </a:p>
        </p:txBody>
      </p:sp>
      <p:sp>
        <p:nvSpPr>
          <p:cNvPr id="4" name="Slide Number Placeholder 3"/>
          <p:cNvSpPr>
            <a:spLocks noGrp="1"/>
          </p:cNvSpPr>
          <p:nvPr>
            <p:ph type="sldNum" sz="quarter" idx="5"/>
          </p:nvPr>
        </p:nvSpPr>
        <p:spPr/>
        <p:txBody>
          <a:bodyPr/>
          <a:lstStyle/>
          <a:p>
            <a:fld id="{9846149A-F18B-4854-8350-A1A68CC74BCB}" type="slidenum">
              <a:rPr lang="en-US" smtClean="0"/>
              <a:t>8</a:t>
            </a:fld>
            <a:endParaRPr lang="en-US"/>
          </a:p>
        </p:txBody>
      </p:sp>
    </p:spTree>
    <p:extLst>
      <p:ext uri="{BB962C8B-B14F-4D97-AF65-F5344CB8AC3E}">
        <p14:creationId xmlns:p14="http://schemas.microsoft.com/office/powerpoint/2010/main" val="288390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still want their staff members to have strong communication, problem-solving, collaboration, and other skills. These are becoming even more important as more work incorporates AI elements. These are the exact kinds of skills you are developing in your NAF academy!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9846149A-F18B-4854-8350-A1A68CC74BCB}" type="slidenum">
              <a:rPr lang="en-US" smtClean="0"/>
              <a:t>9</a:t>
            </a:fld>
            <a:endParaRPr lang="en-US"/>
          </a:p>
        </p:txBody>
      </p:sp>
    </p:spTree>
    <p:extLst>
      <p:ext uri="{BB962C8B-B14F-4D97-AF65-F5344CB8AC3E}">
        <p14:creationId xmlns:p14="http://schemas.microsoft.com/office/powerpoint/2010/main" val="390412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conversations going on within the creative community and beyond about how AI should be used and whether it will take away creative jobs. They are pushing for more regulations around when and how AI can be used. A segment of the creative community is advocating for AI tools to become amplifiers of creativity. Tim Brown and Seth Godin are both leading voices in the design and innovation areas and these quotes capture why the human element is still essential.</a:t>
            </a:r>
          </a:p>
        </p:txBody>
      </p:sp>
      <p:sp>
        <p:nvSpPr>
          <p:cNvPr id="4" name="Slide Number Placeholder 3"/>
          <p:cNvSpPr>
            <a:spLocks noGrp="1"/>
          </p:cNvSpPr>
          <p:nvPr>
            <p:ph type="sldNum" sz="quarter" idx="5"/>
          </p:nvPr>
        </p:nvSpPr>
        <p:spPr/>
        <p:txBody>
          <a:bodyPr/>
          <a:lstStyle/>
          <a:p>
            <a:fld id="{9846149A-F18B-4854-8350-A1A68CC74BCB}" type="slidenum">
              <a:rPr lang="en-US" smtClean="0"/>
              <a:t>10</a:t>
            </a:fld>
            <a:endParaRPr lang="en-US"/>
          </a:p>
        </p:txBody>
      </p:sp>
    </p:spTree>
    <p:extLst>
      <p:ext uri="{BB962C8B-B14F-4D97-AF65-F5344CB8AC3E}">
        <p14:creationId xmlns:p14="http://schemas.microsoft.com/office/powerpoint/2010/main" val="1248584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C3882"/>
        </a:solidFill>
        <a:effectLst/>
      </p:bgPr>
    </p:bg>
    <p:spTree>
      <p:nvGrpSpPr>
        <p:cNvPr id="1" name=""/>
        <p:cNvGrpSpPr/>
        <p:nvPr/>
      </p:nvGrpSpPr>
      <p:grpSpPr>
        <a:xfrm>
          <a:off x="0" y="0"/>
          <a:ext cx="0" cy="0"/>
          <a:chOff x="0" y="0"/>
          <a:chExt cx="0" cy="0"/>
        </a:xfrm>
      </p:grpSpPr>
      <p:pic>
        <p:nvPicPr>
          <p:cNvPr id="13" name="Picture 12" descr="A green lines on a black background&#10;&#10;AI-generated content may be incorrect.">
            <a:extLst>
              <a:ext uri="{FF2B5EF4-FFF2-40B4-BE49-F238E27FC236}">
                <a16:creationId xmlns:a16="http://schemas.microsoft.com/office/drawing/2014/main" id="{67CFD911-BE1E-9381-88A8-601C94EF229D}"/>
              </a:ext>
            </a:extLst>
          </p:cNvPr>
          <p:cNvPicPr>
            <a:picLocks noChangeAspect="1"/>
          </p:cNvPicPr>
          <p:nvPr userDrawn="1"/>
        </p:nvPicPr>
        <p:blipFill>
          <a:blip r:embed="rId2">
            <a:extLst>
              <a:ext uri="{28A0092B-C50C-407E-A947-70E740481C1C}">
                <a14:useLocalDpi xmlns:a14="http://schemas.microsoft.com/office/drawing/2010/main" val="0"/>
              </a:ext>
            </a:extLst>
          </a:blip>
          <a:srcRect b="15886"/>
          <a:stretch>
            <a:fillRect/>
          </a:stretch>
        </p:blipFill>
        <p:spPr>
          <a:xfrm rot="16200000" flipH="1">
            <a:off x="9331979" y="4864282"/>
            <a:ext cx="1428571" cy="2387235"/>
          </a:xfrm>
          <a:prstGeom prst="rect">
            <a:avLst/>
          </a:prstGeom>
        </p:spPr>
      </p:pic>
      <p:pic>
        <p:nvPicPr>
          <p:cNvPr id="10" name="Picture 9" descr="A green lines on a black background&#10;&#10;AI-generated content may be incorrect.">
            <a:extLst>
              <a:ext uri="{FF2B5EF4-FFF2-40B4-BE49-F238E27FC236}">
                <a16:creationId xmlns:a16="http://schemas.microsoft.com/office/drawing/2014/main" id="{28A318F3-8A41-293C-9914-0993D3A46634}"/>
              </a:ext>
            </a:extLst>
          </p:cNvPr>
          <p:cNvPicPr>
            <a:picLocks noChangeAspect="1"/>
          </p:cNvPicPr>
          <p:nvPr userDrawn="1"/>
        </p:nvPicPr>
        <p:blipFill>
          <a:blip r:embed="rId2">
            <a:extLst>
              <a:ext uri="{28A0092B-C50C-407E-A947-70E740481C1C}">
                <a14:useLocalDpi xmlns:a14="http://schemas.microsoft.com/office/drawing/2010/main" val="0"/>
              </a:ext>
            </a:extLst>
          </a:blip>
          <a:srcRect b="15886"/>
          <a:stretch>
            <a:fillRect/>
          </a:stretch>
        </p:blipFill>
        <p:spPr>
          <a:xfrm rot="5400000">
            <a:off x="479332" y="-479332"/>
            <a:ext cx="1428571" cy="2387235"/>
          </a:xfrm>
          <a:prstGeom prst="rect">
            <a:avLst/>
          </a:prstGeom>
        </p:spPr>
      </p:pic>
      <p:pic>
        <p:nvPicPr>
          <p:cNvPr id="12" name="Picture 11" descr="A white circle with black letters&#10;&#10;AI-generated content may be incorrect.">
            <a:extLst>
              <a:ext uri="{FF2B5EF4-FFF2-40B4-BE49-F238E27FC236}">
                <a16:creationId xmlns:a16="http://schemas.microsoft.com/office/drawing/2014/main" id="{EE4D277E-26D0-0F47-8452-559E73046A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8689" y="5622905"/>
            <a:ext cx="869990" cy="869990"/>
          </a:xfrm>
          <a:prstGeom prst="rect">
            <a:avLst/>
          </a:prstGeom>
        </p:spPr>
      </p:pic>
      <p:pic>
        <p:nvPicPr>
          <p:cNvPr id="6" name="Picture 5" descr="A white icon of a computer and a phone&#10;&#10;AI-generated content may be incorrect.">
            <a:extLst>
              <a:ext uri="{FF2B5EF4-FFF2-40B4-BE49-F238E27FC236}">
                <a16:creationId xmlns:a16="http://schemas.microsoft.com/office/drawing/2014/main" id="{F225DDC9-A876-B4C1-5968-6358C50464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783" y="1407551"/>
            <a:ext cx="4620300" cy="3850250"/>
          </a:xfrm>
          <a:prstGeom prst="rect">
            <a:avLst/>
          </a:prstGeom>
        </p:spPr>
      </p:pic>
      <p:sp>
        <p:nvSpPr>
          <p:cNvPr id="8" name="Title 1">
            <a:extLst>
              <a:ext uri="{FF2B5EF4-FFF2-40B4-BE49-F238E27FC236}">
                <a16:creationId xmlns:a16="http://schemas.microsoft.com/office/drawing/2014/main" id="{2C3DB5A5-7970-1B69-F9F7-A5517FF62E51}"/>
              </a:ext>
            </a:extLst>
          </p:cNvPr>
          <p:cNvSpPr>
            <a:spLocks noGrp="1"/>
          </p:cNvSpPr>
          <p:nvPr>
            <p:ph type="title" hasCustomPrompt="1"/>
          </p:nvPr>
        </p:nvSpPr>
        <p:spPr>
          <a:xfrm>
            <a:off x="5136776" y="2510725"/>
            <a:ext cx="6736977" cy="1325563"/>
          </a:xfrm>
        </p:spPr>
        <p:txBody>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104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7EF6-35BF-5DFA-A0CB-922BD8F78655}"/>
              </a:ext>
            </a:extLst>
          </p:cNvPr>
          <p:cNvSpPr>
            <a:spLocks noGrp="1"/>
          </p:cNvSpPr>
          <p:nvPr>
            <p:ph type="title" hasCustomPrompt="1"/>
          </p:nvPr>
        </p:nvSpPr>
        <p:spPr>
          <a:xfrm>
            <a:off x="2178424" y="0"/>
            <a:ext cx="9175376" cy="1325563"/>
          </a:xfrm>
        </p:spPr>
        <p:txBody>
          <a:bodyPr>
            <a:normAutofit/>
          </a:bodyPr>
          <a:lstStyle>
            <a:lvl1pPr>
              <a:defRPr sz="4400">
                <a:solidFill>
                  <a:srgbClr val="3C388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68ECAE8-219C-7D0F-AF5D-732E8E77F35F}"/>
              </a:ext>
            </a:extLst>
          </p:cNvPr>
          <p:cNvSpPr>
            <a:spLocks noGrp="1"/>
          </p:cNvSpPr>
          <p:nvPr>
            <p:ph idx="1"/>
          </p:nvPr>
        </p:nvSpPr>
        <p:spPr>
          <a:xfrm>
            <a:off x="838200" y="1215831"/>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BF59D58-1EAA-6ECD-7E67-62B1A755C131}"/>
              </a:ext>
            </a:extLst>
          </p:cNvPr>
          <p:cNvSpPr/>
          <p:nvPr userDrawn="1"/>
        </p:nvSpPr>
        <p:spPr>
          <a:xfrm>
            <a:off x="0" y="6225988"/>
            <a:ext cx="12192000" cy="632012"/>
          </a:xfrm>
          <a:prstGeom prst="rect">
            <a:avLst/>
          </a:prstGeom>
          <a:solidFill>
            <a:srgbClr val="3C3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lines on a black background&#10;&#10;AI-generated content may be incorrect.">
            <a:extLst>
              <a:ext uri="{FF2B5EF4-FFF2-40B4-BE49-F238E27FC236}">
                <a16:creationId xmlns:a16="http://schemas.microsoft.com/office/drawing/2014/main" id="{73B7EFDD-E57B-DD76-A9B9-70FD2A04BFCA}"/>
              </a:ext>
            </a:extLst>
          </p:cNvPr>
          <p:cNvPicPr>
            <a:picLocks noChangeAspect="1"/>
          </p:cNvPicPr>
          <p:nvPr userDrawn="1"/>
        </p:nvPicPr>
        <p:blipFill>
          <a:blip r:embed="rId2">
            <a:extLst>
              <a:ext uri="{28A0092B-C50C-407E-A947-70E740481C1C}">
                <a14:useLocalDpi xmlns:a14="http://schemas.microsoft.com/office/drawing/2010/main" val="0"/>
              </a:ext>
            </a:extLst>
          </a:blip>
          <a:srcRect b="15886"/>
          <a:stretch>
            <a:fillRect/>
          </a:stretch>
        </p:blipFill>
        <p:spPr>
          <a:xfrm rot="16200000" flipH="1">
            <a:off x="10415577" y="5766879"/>
            <a:ext cx="868926" cy="1452032"/>
          </a:xfrm>
          <a:prstGeom prst="rect">
            <a:avLst/>
          </a:prstGeom>
        </p:spPr>
      </p:pic>
      <p:pic>
        <p:nvPicPr>
          <p:cNvPr id="6" name="Picture 5" descr="A white circle with black letters&#10;&#10;AI-generated content may be incorrect.">
            <a:extLst>
              <a:ext uri="{FF2B5EF4-FFF2-40B4-BE49-F238E27FC236}">
                <a16:creationId xmlns:a16="http://schemas.microsoft.com/office/drawing/2014/main" id="{76A8F3EA-DA95-FB9B-4508-06E533BA5B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9850" y="6268650"/>
            <a:ext cx="529170" cy="529170"/>
          </a:xfrm>
          <a:prstGeom prst="rect">
            <a:avLst/>
          </a:prstGeom>
        </p:spPr>
      </p:pic>
      <p:pic>
        <p:nvPicPr>
          <p:cNvPr id="7" name="Picture 6" descr="A green lines on a black background&#10;&#10;AI-generated content may be incorrect.">
            <a:extLst>
              <a:ext uri="{FF2B5EF4-FFF2-40B4-BE49-F238E27FC236}">
                <a16:creationId xmlns:a16="http://schemas.microsoft.com/office/drawing/2014/main" id="{AA37CF76-17AB-3525-FFFD-87B00BE85AD9}"/>
              </a:ext>
            </a:extLst>
          </p:cNvPr>
          <p:cNvPicPr>
            <a:picLocks noChangeAspect="1"/>
          </p:cNvPicPr>
          <p:nvPr userDrawn="1"/>
        </p:nvPicPr>
        <p:blipFill>
          <a:blip r:embed="rId2">
            <a:extLst>
              <a:ext uri="{28A0092B-C50C-407E-A947-70E740481C1C}">
                <a14:useLocalDpi xmlns:a14="http://schemas.microsoft.com/office/drawing/2010/main" val="0"/>
              </a:ext>
            </a:extLst>
          </a:blip>
          <a:srcRect b="15886"/>
          <a:stretch>
            <a:fillRect/>
          </a:stretch>
        </p:blipFill>
        <p:spPr>
          <a:xfrm rot="5400000">
            <a:off x="437405" y="-437404"/>
            <a:ext cx="1303614" cy="2178424"/>
          </a:xfrm>
          <a:prstGeom prst="rect">
            <a:avLst/>
          </a:prstGeom>
        </p:spPr>
      </p:pic>
    </p:spTree>
    <p:extLst>
      <p:ext uri="{BB962C8B-B14F-4D97-AF65-F5344CB8AC3E}">
        <p14:creationId xmlns:p14="http://schemas.microsoft.com/office/powerpoint/2010/main" val="424292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824C-448D-2F67-A08C-957908C7D7EF}"/>
              </a:ext>
            </a:extLst>
          </p:cNvPr>
          <p:cNvSpPr>
            <a:spLocks noGrp="1"/>
          </p:cNvSpPr>
          <p:nvPr>
            <p:ph type="title"/>
          </p:nvPr>
        </p:nvSpPr>
        <p:spPr>
          <a:xfrm>
            <a:off x="0" y="2234118"/>
            <a:ext cx="12192000" cy="13255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99819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29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2B6F-9CF0-56A2-FEC0-53CA8A574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CFB0AB-5DB1-4209-1153-0687D69F0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3D5C0D-2106-7B36-6E64-745DEB635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B879A-A2A3-A81C-769B-046C6920BAF1}"/>
              </a:ext>
            </a:extLst>
          </p:cNvPr>
          <p:cNvSpPr>
            <a:spLocks noGrp="1"/>
          </p:cNvSpPr>
          <p:nvPr>
            <p:ph type="dt" sz="half" idx="10"/>
          </p:nvPr>
        </p:nvSpPr>
        <p:spPr/>
        <p:txBody>
          <a:bodyPr/>
          <a:lstStyle/>
          <a:p>
            <a:fld id="{81F93EBF-1C0A-4736-BD09-80E7E68CE9B5}" type="datetimeFigureOut">
              <a:rPr lang="en-US" smtClean="0"/>
              <a:t>7/2/2025</a:t>
            </a:fld>
            <a:endParaRPr lang="en-US"/>
          </a:p>
        </p:txBody>
      </p:sp>
      <p:sp>
        <p:nvSpPr>
          <p:cNvPr id="6" name="Footer Placeholder 5">
            <a:extLst>
              <a:ext uri="{FF2B5EF4-FFF2-40B4-BE49-F238E27FC236}">
                <a16:creationId xmlns:a16="http://schemas.microsoft.com/office/drawing/2014/main" id="{DF97B49B-92D9-59A6-2C46-C0AF19CB2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56A9C-8511-A3AA-370D-4347A5B7BF2E}"/>
              </a:ext>
            </a:extLst>
          </p:cNvPr>
          <p:cNvSpPr>
            <a:spLocks noGrp="1"/>
          </p:cNvSpPr>
          <p:nvPr>
            <p:ph type="sldNum" sz="quarter" idx="12"/>
          </p:nvPr>
        </p:nvSpPr>
        <p:spPr/>
        <p:txBody>
          <a:bodyPr/>
          <a:lstStyle/>
          <a:p>
            <a:fld id="{9167F97F-E867-4245-A6A3-2B97978ACA08}" type="slidenum">
              <a:rPr lang="en-US" smtClean="0"/>
              <a:t>‹#›</a:t>
            </a:fld>
            <a:endParaRPr lang="en-US"/>
          </a:p>
        </p:txBody>
      </p:sp>
    </p:spTree>
    <p:extLst>
      <p:ext uri="{BB962C8B-B14F-4D97-AF65-F5344CB8AC3E}">
        <p14:creationId xmlns:p14="http://schemas.microsoft.com/office/powerpoint/2010/main" val="193586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A7EA-7977-A2A6-6215-1D8BB48AD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B6595E-D15D-C202-8A16-2751F3FB9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C6A70D-5404-3B6C-8754-F5644AF1A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8687D-217B-17E5-CEBD-436F3E8E0BCF}"/>
              </a:ext>
            </a:extLst>
          </p:cNvPr>
          <p:cNvSpPr>
            <a:spLocks noGrp="1"/>
          </p:cNvSpPr>
          <p:nvPr>
            <p:ph type="dt" sz="half" idx="10"/>
          </p:nvPr>
        </p:nvSpPr>
        <p:spPr/>
        <p:txBody>
          <a:bodyPr/>
          <a:lstStyle/>
          <a:p>
            <a:fld id="{81F93EBF-1C0A-4736-BD09-80E7E68CE9B5}" type="datetimeFigureOut">
              <a:rPr lang="en-US" smtClean="0"/>
              <a:t>7/2/2025</a:t>
            </a:fld>
            <a:endParaRPr lang="en-US"/>
          </a:p>
        </p:txBody>
      </p:sp>
      <p:sp>
        <p:nvSpPr>
          <p:cNvPr id="6" name="Footer Placeholder 5">
            <a:extLst>
              <a:ext uri="{FF2B5EF4-FFF2-40B4-BE49-F238E27FC236}">
                <a16:creationId xmlns:a16="http://schemas.microsoft.com/office/drawing/2014/main" id="{2A892D8C-D24F-A8D7-1C50-57DDDEAB2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83E6F-F0CF-DF71-D4A7-7A8DC4D5140E}"/>
              </a:ext>
            </a:extLst>
          </p:cNvPr>
          <p:cNvSpPr>
            <a:spLocks noGrp="1"/>
          </p:cNvSpPr>
          <p:nvPr>
            <p:ph type="sldNum" sz="quarter" idx="12"/>
          </p:nvPr>
        </p:nvSpPr>
        <p:spPr/>
        <p:txBody>
          <a:bodyPr/>
          <a:lstStyle/>
          <a:p>
            <a:fld id="{9167F97F-E867-4245-A6A3-2B97978ACA08}" type="slidenum">
              <a:rPr lang="en-US" smtClean="0"/>
              <a:t>‹#›</a:t>
            </a:fld>
            <a:endParaRPr lang="en-US"/>
          </a:p>
        </p:txBody>
      </p:sp>
    </p:spTree>
    <p:extLst>
      <p:ext uri="{BB962C8B-B14F-4D97-AF65-F5344CB8AC3E}">
        <p14:creationId xmlns:p14="http://schemas.microsoft.com/office/powerpoint/2010/main" val="73251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0BB0-BE23-7018-D343-AA7C1FD58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7B1586-8C12-76F3-6CB5-D027DC921C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F09DB-2EAD-F228-4595-E24DCF0F2A9B}"/>
              </a:ext>
            </a:extLst>
          </p:cNvPr>
          <p:cNvSpPr>
            <a:spLocks noGrp="1"/>
          </p:cNvSpPr>
          <p:nvPr>
            <p:ph type="dt" sz="half" idx="10"/>
          </p:nvPr>
        </p:nvSpPr>
        <p:spPr/>
        <p:txBody>
          <a:bodyPr/>
          <a:lstStyle/>
          <a:p>
            <a:fld id="{81F93EBF-1C0A-4736-BD09-80E7E68CE9B5}" type="datetimeFigureOut">
              <a:rPr lang="en-US" smtClean="0"/>
              <a:t>7/2/2025</a:t>
            </a:fld>
            <a:endParaRPr lang="en-US"/>
          </a:p>
        </p:txBody>
      </p:sp>
      <p:sp>
        <p:nvSpPr>
          <p:cNvPr id="5" name="Footer Placeholder 4">
            <a:extLst>
              <a:ext uri="{FF2B5EF4-FFF2-40B4-BE49-F238E27FC236}">
                <a16:creationId xmlns:a16="http://schemas.microsoft.com/office/drawing/2014/main" id="{A358BA14-1AD4-33AB-42BB-CE4C2DF09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35F57-5237-2783-2342-441DCD4A6192}"/>
              </a:ext>
            </a:extLst>
          </p:cNvPr>
          <p:cNvSpPr>
            <a:spLocks noGrp="1"/>
          </p:cNvSpPr>
          <p:nvPr>
            <p:ph type="sldNum" sz="quarter" idx="12"/>
          </p:nvPr>
        </p:nvSpPr>
        <p:spPr/>
        <p:txBody>
          <a:bodyPr/>
          <a:lstStyle/>
          <a:p>
            <a:fld id="{9167F97F-E867-4245-A6A3-2B97978ACA08}" type="slidenum">
              <a:rPr lang="en-US" smtClean="0"/>
              <a:t>‹#›</a:t>
            </a:fld>
            <a:endParaRPr lang="en-US"/>
          </a:p>
        </p:txBody>
      </p:sp>
    </p:spTree>
    <p:extLst>
      <p:ext uri="{BB962C8B-B14F-4D97-AF65-F5344CB8AC3E}">
        <p14:creationId xmlns:p14="http://schemas.microsoft.com/office/powerpoint/2010/main" val="165379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A5E6-58E4-D9BC-07C0-A2A8334B3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0E648-B158-0841-FBA6-6F3F8AC4FA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C3AA1-79A8-326E-E0C9-1E9C6E19321B}"/>
              </a:ext>
            </a:extLst>
          </p:cNvPr>
          <p:cNvSpPr>
            <a:spLocks noGrp="1"/>
          </p:cNvSpPr>
          <p:nvPr>
            <p:ph type="dt" sz="half" idx="10"/>
          </p:nvPr>
        </p:nvSpPr>
        <p:spPr/>
        <p:txBody>
          <a:bodyPr/>
          <a:lstStyle/>
          <a:p>
            <a:fld id="{81F93EBF-1C0A-4736-BD09-80E7E68CE9B5}" type="datetimeFigureOut">
              <a:rPr lang="en-US" smtClean="0"/>
              <a:t>7/2/2025</a:t>
            </a:fld>
            <a:endParaRPr lang="en-US"/>
          </a:p>
        </p:txBody>
      </p:sp>
      <p:sp>
        <p:nvSpPr>
          <p:cNvPr id="5" name="Footer Placeholder 4">
            <a:extLst>
              <a:ext uri="{FF2B5EF4-FFF2-40B4-BE49-F238E27FC236}">
                <a16:creationId xmlns:a16="http://schemas.microsoft.com/office/drawing/2014/main" id="{A88BA8F3-9D57-DBE2-7BA6-A0CB4AF1D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D02E2-DF3E-309F-9E27-C6F53DECD615}"/>
              </a:ext>
            </a:extLst>
          </p:cNvPr>
          <p:cNvSpPr>
            <a:spLocks noGrp="1"/>
          </p:cNvSpPr>
          <p:nvPr>
            <p:ph type="sldNum" sz="quarter" idx="12"/>
          </p:nvPr>
        </p:nvSpPr>
        <p:spPr/>
        <p:txBody>
          <a:bodyPr/>
          <a:lstStyle/>
          <a:p>
            <a:fld id="{9167F97F-E867-4245-A6A3-2B97978ACA08}" type="slidenum">
              <a:rPr lang="en-US" smtClean="0"/>
              <a:t>‹#›</a:t>
            </a:fld>
            <a:endParaRPr lang="en-US"/>
          </a:p>
        </p:txBody>
      </p:sp>
    </p:spTree>
    <p:extLst>
      <p:ext uri="{BB962C8B-B14F-4D97-AF65-F5344CB8AC3E}">
        <p14:creationId xmlns:p14="http://schemas.microsoft.com/office/powerpoint/2010/main" val="271344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FD2704-C983-4E42-B59F-DC9089DA6030}"/>
              </a:ext>
            </a:extLst>
          </p:cNvPr>
          <p:cNvSpPr>
            <a:spLocks noGrp="1"/>
          </p:cNvSpPr>
          <p:nvPr>
            <p:ph type="sldNum" sz="quarter" idx="12"/>
          </p:nvPr>
        </p:nvSpPr>
        <p:spPr>
          <a:xfrm>
            <a:off x="9220200" y="6330950"/>
            <a:ext cx="2743200" cy="365125"/>
          </a:xfrm>
        </p:spPr>
        <p:txBody>
          <a:bodyPr/>
          <a:lstStyle/>
          <a:p>
            <a:fld id="{46BD448A-2EFF-4448-92A0-A2A7B0B2C308}" type="slidenum">
              <a:rPr lang="en-US" smtClean="0">
                <a:solidFill>
                  <a:srgbClr val="C6C8CA"/>
                </a:solidFill>
                <a:latin typeface="DINOT" panose="020B0504020101020102" pitchFamily="34" charset="0"/>
                <a:cs typeface="DINOT" panose="020B0504020101020102" pitchFamily="34" charset="0"/>
              </a:rPr>
              <a:t>‹#›</a:t>
            </a:fld>
            <a:endParaRPr lang="en-US">
              <a:solidFill>
                <a:srgbClr val="C6C8CA"/>
              </a:solidFill>
              <a:latin typeface="DINOT" panose="020B0504020101020102" pitchFamily="34" charset="0"/>
              <a:cs typeface="DINOT" panose="020B0504020101020102" pitchFamily="34" charset="0"/>
            </a:endParaRPr>
          </a:p>
        </p:txBody>
      </p:sp>
      <p:cxnSp>
        <p:nvCxnSpPr>
          <p:cNvPr id="10" name="Straight Connector 9">
            <a:extLst>
              <a:ext uri="{FF2B5EF4-FFF2-40B4-BE49-F238E27FC236}">
                <a16:creationId xmlns:a16="http://schemas.microsoft.com/office/drawing/2014/main" id="{64B9A9AE-7BD5-4670-A0B5-217D47B2396D}"/>
              </a:ext>
            </a:extLst>
          </p:cNvPr>
          <p:cNvCxnSpPr/>
          <p:nvPr userDrawn="1"/>
        </p:nvCxnSpPr>
        <p:spPr>
          <a:xfrm>
            <a:off x="1143000" y="825500"/>
            <a:ext cx="106299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121D0E-33C7-4635-8706-279D1D65A40F}"/>
              </a:ext>
            </a:extLst>
          </p:cNvPr>
          <p:cNvCxnSpPr>
            <a:cxnSpLocks/>
          </p:cNvCxnSpPr>
          <p:nvPr userDrawn="1"/>
        </p:nvCxnSpPr>
        <p:spPr>
          <a:xfrm>
            <a:off x="304800" y="6203950"/>
            <a:ext cx="11633200" cy="0"/>
          </a:xfrm>
          <a:prstGeom prst="line">
            <a:avLst/>
          </a:prstGeom>
          <a:ln w="25400">
            <a:solidFill>
              <a:srgbClr val="C6C8CA"/>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06DA8D73-0973-485B-A19A-93574026AE09}"/>
              </a:ext>
            </a:extLst>
          </p:cNvPr>
          <p:cNvSpPr>
            <a:spLocks noGrp="1"/>
          </p:cNvSpPr>
          <p:nvPr>
            <p:ph type="body" idx="1" hasCustomPrompt="1"/>
          </p:nvPr>
        </p:nvSpPr>
        <p:spPr>
          <a:xfrm>
            <a:off x="1193799" y="1208086"/>
            <a:ext cx="10579101"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6" name="Content Placeholder 3">
            <a:extLst>
              <a:ext uri="{FF2B5EF4-FFF2-40B4-BE49-F238E27FC236}">
                <a16:creationId xmlns:a16="http://schemas.microsoft.com/office/drawing/2014/main" id="{CD869A92-7210-46D7-8FD9-68C42F94489C}"/>
              </a:ext>
            </a:extLst>
          </p:cNvPr>
          <p:cNvSpPr>
            <a:spLocks noGrp="1"/>
          </p:cNvSpPr>
          <p:nvPr>
            <p:ph sz="half" idx="2"/>
          </p:nvPr>
        </p:nvSpPr>
        <p:spPr>
          <a:xfrm>
            <a:off x="1193799" y="2187670"/>
            <a:ext cx="10579101" cy="304714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9">
            <a:extLst>
              <a:ext uri="{FF2B5EF4-FFF2-40B4-BE49-F238E27FC236}">
                <a16:creationId xmlns:a16="http://schemas.microsoft.com/office/drawing/2014/main" id="{DA3C4D3D-2004-472D-B5CB-A75F6EF45DF8}"/>
              </a:ext>
            </a:extLst>
          </p:cNvPr>
          <p:cNvSpPr>
            <a:spLocks noGrp="1"/>
          </p:cNvSpPr>
          <p:nvPr>
            <p:ph type="body" sz="quarter" idx="13" hasCustomPrompt="1"/>
          </p:nvPr>
        </p:nvSpPr>
        <p:spPr>
          <a:xfrm>
            <a:off x="1345910" y="399669"/>
            <a:ext cx="3768725" cy="323850"/>
          </a:xfrm>
        </p:spPr>
        <p:txBody>
          <a:bodyPr>
            <a:normAutofit/>
          </a:bodyPr>
          <a:lstStyle>
            <a:lvl1pPr marL="0" indent="0">
              <a:buNone/>
              <a:defRPr sz="1400" b="1">
                <a:solidFill>
                  <a:schemeClr val="bg2"/>
                </a:solidFill>
                <a:latin typeface="+mn-lt"/>
              </a:defRPr>
            </a:lvl1pPr>
            <a:lvl3pPr marL="914400" indent="0">
              <a:buNone/>
              <a:defRPr/>
            </a:lvl3pPr>
          </a:lstStyle>
          <a:p>
            <a:pPr lvl="0"/>
            <a:r>
              <a:rPr lang="en-US"/>
              <a:t>PRESENATION TITLE</a:t>
            </a:r>
          </a:p>
        </p:txBody>
      </p:sp>
      <p:sp>
        <p:nvSpPr>
          <p:cNvPr id="18" name="Text Placeholder 19">
            <a:extLst>
              <a:ext uri="{FF2B5EF4-FFF2-40B4-BE49-F238E27FC236}">
                <a16:creationId xmlns:a16="http://schemas.microsoft.com/office/drawing/2014/main" id="{E3731C39-A7D5-4DF4-A27C-67EAB830E904}"/>
              </a:ext>
            </a:extLst>
          </p:cNvPr>
          <p:cNvSpPr>
            <a:spLocks noGrp="1"/>
          </p:cNvSpPr>
          <p:nvPr>
            <p:ph type="body" sz="quarter" idx="14" hasCustomPrompt="1"/>
          </p:nvPr>
        </p:nvSpPr>
        <p:spPr>
          <a:xfrm>
            <a:off x="304800" y="6304540"/>
            <a:ext cx="3768725" cy="323850"/>
          </a:xfrm>
        </p:spPr>
        <p:txBody>
          <a:bodyPr>
            <a:normAutofit/>
          </a:bodyPr>
          <a:lstStyle>
            <a:lvl1pPr marL="0" indent="0">
              <a:buNone/>
              <a:defRPr sz="1400" b="1">
                <a:solidFill>
                  <a:schemeClr val="bg2"/>
                </a:solidFill>
                <a:latin typeface="+mn-lt"/>
              </a:defRPr>
            </a:lvl1pPr>
            <a:lvl3pPr marL="914400" indent="0">
              <a:buNone/>
              <a:defRPr/>
            </a:lvl3pPr>
          </a:lstStyle>
          <a:p>
            <a:pPr lvl="0"/>
            <a:r>
              <a:rPr lang="en-US"/>
              <a:t>DEPARTMENT</a:t>
            </a:r>
          </a:p>
        </p:txBody>
      </p:sp>
      <p:pic>
        <p:nvPicPr>
          <p:cNvPr id="2" name="Picture 1" descr="A green circle with black letters&#10;&#10;Description automatically generated">
            <a:extLst>
              <a:ext uri="{FF2B5EF4-FFF2-40B4-BE49-F238E27FC236}">
                <a16:creationId xmlns:a16="http://schemas.microsoft.com/office/drawing/2014/main" id="{E93D534E-902B-07A8-8B55-7209844028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587" y="242887"/>
            <a:ext cx="966212" cy="966212"/>
          </a:xfrm>
          <a:prstGeom prst="rect">
            <a:avLst/>
          </a:prstGeom>
        </p:spPr>
      </p:pic>
    </p:spTree>
    <p:extLst>
      <p:ext uri="{BB962C8B-B14F-4D97-AF65-F5344CB8AC3E}">
        <p14:creationId xmlns:p14="http://schemas.microsoft.com/office/powerpoint/2010/main" val="405465244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F4037-4D75-8F20-5B8B-FF6974E36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2D2401-CAD0-88FE-DC75-BE7B61446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662F7-15E8-FD55-A4CA-32CA3969C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F93EBF-1C0A-4736-BD09-80E7E68CE9B5}" type="datetimeFigureOut">
              <a:rPr lang="en-US" smtClean="0"/>
              <a:t>7/2/2025</a:t>
            </a:fld>
            <a:endParaRPr lang="en-US"/>
          </a:p>
        </p:txBody>
      </p:sp>
      <p:sp>
        <p:nvSpPr>
          <p:cNvPr id="5" name="Footer Placeholder 4">
            <a:extLst>
              <a:ext uri="{FF2B5EF4-FFF2-40B4-BE49-F238E27FC236}">
                <a16:creationId xmlns:a16="http://schemas.microsoft.com/office/drawing/2014/main" id="{8652BA0A-609B-0B4B-0797-013858D72D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C00420-ED8E-DC0E-48F9-DD0358844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67F97F-E867-4245-A6A3-2B97978ACA08}" type="slidenum">
              <a:rPr lang="en-US" smtClean="0"/>
              <a:t>‹#›</a:t>
            </a:fld>
            <a:endParaRPr lang="en-US"/>
          </a:p>
        </p:txBody>
      </p:sp>
    </p:spTree>
    <p:extLst>
      <p:ext uri="{BB962C8B-B14F-4D97-AF65-F5344CB8AC3E}">
        <p14:creationId xmlns:p14="http://schemas.microsoft.com/office/powerpoint/2010/main" val="1893196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Lst>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B04A"/>
            </a:gs>
            <a:gs pos="100000">
              <a:srgbClr val="006A4F"/>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5E071-01FA-49B6-85B2-C294FCDDD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E66D39-4E3E-48C2-8926-F247F8742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1F83A-1A1F-45D0-A2A2-70FF77800B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9B3F2-A1C5-4DDC-983D-C563FE933B90}" type="datetimeFigureOut">
              <a:rPr lang="en-US" smtClean="0"/>
              <a:t>7/2/2025</a:t>
            </a:fld>
            <a:endParaRPr lang="en-US"/>
          </a:p>
        </p:txBody>
      </p:sp>
      <p:sp>
        <p:nvSpPr>
          <p:cNvPr id="5" name="Footer Placeholder 4">
            <a:extLst>
              <a:ext uri="{FF2B5EF4-FFF2-40B4-BE49-F238E27FC236}">
                <a16:creationId xmlns:a16="http://schemas.microsoft.com/office/drawing/2014/main" id="{862FBDA4-120B-4547-A74E-EBE5A594C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2D490A-F757-454D-9935-BB1284AE0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0D7D2-FAD1-4593-92DD-F775DA94F265}" type="slidenum">
              <a:rPr lang="en-US" smtClean="0"/>
              <a:t>‹#›</a:t>
            </a:fld>
            <a:endParaRPr lang="en-US"/>
          </a:p>
        </p:txBody>
      </p:sp>
    </p:spTree>
    <p:extLst>
      <p:ext uri="{BB962C8B-B14F-4D97-AF65-F5344CB8AC3E}">
        <p14:creationId xmlns:p14="http://schemas.microsoft.com/office/powerpoint/2010/main" val="48117838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emini.google.com/ap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opilot.microsoft.com/" TargetMode="External"/><Relationship Id="rId4" Type="http://schemas.openxmlformats.org/officeDocument/2006/relationships/hyperlink" Target="https://chatgpt.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16.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opilot.microsoft.com/" TargetMode="External"/><Relationship Id="rId4" Type="http://schemas.openxmlformats.org/officeDocument/2006/relationships/hyperlink" Target="https://gemini.google.com/app"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9Hb_HAmxAIw?feature=oembed" TargetMode="External"/><Relationship Id="rId6" Type="http://schemas.openxmlformats.org/officeDocument/2006/relationships/hyperlink" Target="https://seo.ai/blog/openai-sora-examples" TargetMode="External"/><Relationship Id="rId5" Type="http://schemas.openxmlformats.org/officeDocument/2006/relationships/hyperlink" Target="https://openai.com/sora/" TargetMode="Externa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2" Type="http://schemas.openxmlformats.org/officeDocument/2006/relationships/hyperlink" Target="https://ash.naf.org/public/downloadable-resource/index/ai-for-creativity-skills-workshop-facilitation-gui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agicstudio.com/ai-art-generator/" TargetMode="External"/><Relationship Id="rId7" Type="http://schemas.openxmlformats.org/officeDocument/2006/relationships/hyperlink" Target="https://www.canva.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opilot.microsoft.com/" TargetMode="External"/><Relationship Id="rId5" Type="http://schemas.openxmlformats.org/officeDocument/2006/relationships/hyperlink" Target="https://gemini.google.com/app" TargetMode="External"/><Relationship Id="rId4" Type="http://schemas.openxmlformats.org/officeDocument/2006/relationships/hyperlink" Target="https://chatgpt.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medienportal.siemens-stiftung.org/en/artificial-intelligence-how-does-machine-learning-work-11279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tmp"/></Relationships>
</file>

<file path=ppt/slides/_rels/slide9.xml.rels><?xml version="1.0" encoding="UTF-8" standalone="yes"?>
<Relationships xmlns="http://schemas.openxmlformats.org/package/2006/relationships"><Relationship Id="rId8" Type="http://schemas.openxmlformats.org/officeDocument/2006/relationships/image" Target="../media/image20.tmp"/><Relationship Id="rId3" Type="http://schemas.openxmlformats.org/officeDocument/2006/relationships/image" Target="../media/image15.tmp"/><Relationship Id="rId7" Type="http://schemas.openxmlformats.org/officeDocument/2006/relationships/image" Target="../media/image19.tm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 Id="rId9"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7B96CC-B4CE-30EB-389C-4518C357E6AD}"/>
              </a:ext>
            </a:extLst>
          </p:cNvPr>
          <p:cNvSpPr txBox="1"/>
          <p:nvPr/>
        </p:nvSpPr>
        <p:spPr>
          <a:xfrm>
            <a:off x="5261317" y="1927274"/>
            <a:ext cx="6513341" cy="1908215"/>
          </a:xfrm>
          <a:prstGeom prst="rect">
            <a:avLst/>
          </a:prstGeom>
          <a:noFill/>
        </p:spPr>
        <p:txBody>
          <a:bodyPr wrap="square" rtlCol="0">
            <a:spAutoFit/>
          </a:bodyPr>
          <a:lstStyle/>
          <a:p>
            <a:r>
              <a:rPr lang="en-US" sz="5400" b="1" dirty="0">
                <a:solidFill>
                  <a:schemeClr val="bg1"/>
                </a:solidFill>
              </a:rPr>
              <a:t>AI FOR CREATIVITY </a:t>
            </a:r>
          </a:p>
          <a:p>
            <a:endParaRPr lang="en-US" sz="3200" b="1" i="1" dirty="0">
              <a:solidFill>
                <a:schemeClr val="bg1"/>
              </a:solidFill>
            </a:endParaRPr>
          </a:p>
          <a:p>
            <a:r>
              <a:rPr lang="en-US" sz="3200" b="1" i="1" dirty="0">
                <a:solidFill>
                  <a:schemeClr val="bg1"/>
                </a:solidFill>
              </a:rPr>
              <a:t>SKILLS WORKSHOP</a:t>
            </a:r>
            <a:endParaRPr lang="en-US" sz="5400" b="1" i="1" dirty="0">
              <a:solidFill>
                <a:schemeClr val="bg1"/>
              </a:solidFill>
            </a:endParaRPr>
          </a:p>
        </p:txBody>
      </p:sp>
    </p:spTree>
    <p:extLst>
      <p:ext uri="{BB962C8B-B14F-4D97-AF65-F5344CB8AC3E}">
        <p14:creationId xmlns:p14="http://schemas.microsoft.com/office/powerpoint/2010/main" val="280795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ue and black text&#10;&#10;AI-generated content may be incorrect.">
            <a:extLst>
              <a:ext uri="{FF2B5EF4-FFF2-40B4-BE49-F238E27FC236}">
                <a16:creationId xmlns:a16="http://schemas.microsoft.com/office/drawing/2014/main" id="{BA70066E-9357-6851-D588-2642AFFDB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1640"/>
            <a:ext cx="5613006" cy="4209755"/>
          </a:xfrm>
          <a:prstGeom prst="rect">
            <a:avLst/>
          </a:prstGeom>
        </p:spPr>
      </p:pic>
      <p:pic>
        <p:nvPicPr>
          <p:cNvPr id="6" name="Picture 5" descr="A blue and yellow background with white text&#10;&#10;AI-generated content may be incorrect.">
            <a:extLst>
              <a:ext uri="{FF2B5EF4-FFF2-40B4-BE49-F238E27FC236}">
                <a16:creationId xmlns:a16="http://schemas.microsoft.com/office/drawing/2014/main" id="{02EF4801-25A6-D602-2A58-4DFD20569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00" y="1705708"/>
            <a:ext cx="4233205" cy="4233205"/>
          </a:xfrm>
          <a:prstGeom prst="rect">
            <a:avLst/>
          </a:prstGeom>
        </p:spPr>
      </p:pic>
      <p:sp>
        <p:nvSpPr>
          <p:cNvPr id="7" name="Title 1">
            <a:extLst>
              <a:ext uri="{FF2B5EF4-FFF2-40B4-BE49-F238E27FC236}">
                <a16:creationId xmlns:a16="http://schemas.microsoft.com/office/drawing/2014/main" id="{14B6ECC9-9DFB-AE63-8338-0212E48F713A}"/>
              </a:ext>
            </a:extLst>
          </p:cNvPr>
          <p:cNvSpPr>
            <a:spLocks noGrp="1"/>
          </p:cNvSpPr>
          <p:nvPr>
            <p:ph type="title"/>
          </p:nvPr>
        </p:nvSpPr>
        <p:spPr>
          <a:xfrm>
            <a:off x="2178424" y="70340"/>
            <a:ext cx="9175376" cy="1325563"/>
          </a:xfrm>
        </p:spPr>
        <p:txBody>
          <a:bodyPr/>
          <a:lstStyle/>
          <a:p>
            <a:r>
              <a:rPr lang="en-US" dirty="0"/>
              <a:t>AI as a creativity amplifier, </a:t>
            </a:r>
            <a:br>
              <a:rPr lang="en-US" dirty="0"/>
            </a:br>
            <a:r>
              <a:rPr lang="en-US" dirty="0"/>
              <a:t>not a human replacement</a:t>
            </a:r>
          </a:p>
        </p:txBody>
      </p:sp>
    </p:spTree>
    <p:extLst>
      <p:ext uri="{BB962C8B-B14F-4D97-AF65-F5344CB8AC3E}">
        <p14:creationId xmlns:p14="http://schemas.microsoft.com/office/powerpoint/2010/main" val="100351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FD72-753B-B004-8B98-25195CFBA86E}"/>
              </a:ext>
            </a:extLst>
          </p:cNvPr>
          <p:cNvSpPr>
            <a:spLocks noGrp="1"/>
          </p:cNvSpPr>
          <p:nvPr>
            <p:ph type="title"/>
          </p:nvPr>
        </p:nvSpPr>
        <p:spPr/>
        <p:txBody>
          <a:bodyPr/>
          <a:lstStyle/>
          <a:p>
            <a:r>
              <a:rPr lang="en-US" dirty="0"/>
              <a:t>Using AI for brainstorming</a:t>
            </a:r>
          </a:p>
        </p:txBody>
      </p:sp>
      <p:pic>
        <p:nvPicPr>
          <p:cNvPr id="5" name="Graphic 4" descr="Chat bubble outline">
            <a:extLst>
              <a:ext uri="{FF2B5EF4-FFF2-40B4-BE49-F238E27FC236}">
                <a16:creationId xmlns:a16="http://schemas.microsoft.com/office/drawing/2014/main" id="{3972364D-0D9F-F686-46A4-AFCB61BA7A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473" y="2448311"/>
            <a:ext cx="1222175" cy="1222175"/>
          </a:xfrm>
          <a:prstGeom prst="rect">
            <a:avLst/>
          </a:prstGeom>
        </p:spPr>
      </p:pic>
      <p:pic>
        <p:nvPicPr>
          <p:cNvPr id="7" name="Graphic 6" descr="Chat bubble with solid fill">
            <a:extLst>
              <a:ext uri="{FF2B5EF4-FFF2-40B4-BE49-F238E27FC236}">
                <a16:creationId xmlns:a16="http://schemas.microsoft.com/office/drawing/2014/main" id="{B2DF6283-C0C6-9999-2A2F-F6059C0075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3218739"/>
            <a:ext cx="1222174" cy="1222174"/>
          </a:xfrm>
          <a:prstGeom prst="rect">
            <a:avLst/>
          </a:prstGeom>
        </p:spPr>
      </p:pic>
      <p:pic>
        <p:nvPicPr>
          <p:cNvPr id="9" name="Graphic 8" descr="Checkmark with solid fill">
            <a:extLst>
              <a:ext uri="{FF2B5EF4-FFF2-40B4-BE49-F238E27FC236}">
                <a16:creationId xmlns:a16="http://schemas.microsoft.com/office/drawing/2014/main" id="{FCEAFC1A-EAB4-A632-0B14-21DB268169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2378" y="2355635"/>
            <a:ext cx="1645920" cy="1645920"/>
          </a:xfrm>
          <a:prstGeom prst="rect">
            <a:avLst/>
          </a:prstGeom>
        </p:spPr>
      </p:pic>
      <p:sp>
        <p:nvSpPr>
          <p:cNvPr id="10" name="TextBox 9">
            <a:extLst>
              <a:ext uri="{FF2B5EF4-FFF2-40B4-BE49-F238E27FC236}">
                <a16:creationId xmlns:a16="http://schemas.microsoft.com/office/drawing/2014/main" id="{D14231E4-CBE3-F57A-6A7B-93FF14210994}"/>
              </a:ext>
            </a:extLst>
          </p:cNvPr>
          <p:cNvSpPr txBox="1"/>
          <p:nvPr/>
        </p:nvSpPr>
        <p:spPr>
          <a:xfrm>
            <a:off x="5887844" y="4306406"/>
            <a:ext cx="3055434" cy="369332"/>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Refine the output</a:t>
            </a:r>
          </a:p>
        </p:txBody>
      </p:sp>
      <p:sp>
        <p:nvSpPr>
          <p:cNvPr id="11" name="TextBox 10">
            <a:extLst>
              <a:ext uri="{FF2B5EF4-FFF2-40B4-BE49-F238E27FC236}">
                <a16:creationId xmlns:a16="http://schemas.microsoft.com/office/drawing/2014/main" id="{6A9EFEC4-AD99-B9AE-BE1D-974D4A823189}"/>
              </a:ext>
            </a:extLst>
          </p:cNvPr>
          <p:cNvSpPr txBox="1"/>
          <p:nvPr/>
        </p:nvSpPr>
        <p:spPr>
          <a:xfrm>
            <a:off x="8997621" y="4306406"/>
            <a:ext cx="3055434" cy="64633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Double-check what is generated</a:t>
            </a:r>
          </a:p>
        </p:txBody>
      </p:sp>
      <p:pic>
        <p:nvPicPr>
          <p:cNvPr id="13" name="Graphic 12" descr="Lights On with solid fill">
            <a:extLst>
              <a:ext uri="{FF2B5EF4-FFF2-40B4-BE49-F238E27FC236}">
                <a16:creationId xmlns:a16="http://schemas.microsoft.com/office/drawing/2014/main" id="{CD52FBB9-36E0-32F3-7595-1B1F09AF0C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7094" y="2448008"/>
            <a:ext cx="1645919" cy="1645919"/>
          </a:xfrm>
          <a:prstGeom prst="rect">
            <a:avLst/>
          </a:prstGeom>
        </p:spPr>
      </p:pic>
      <p:sp>
        <p:nvSpPr>
          <p:cNvPr id="14" name="TextBox 13">
            <a:extLst>
              <a:ext uri="{FF2B5EF4-FFF2-40B4-BE49-F238E27FC236}">
                <a16:creationId xmlns:a16="http://schemas.microsoft.com/office/drawing/2014/main" id="{D0635E18-528A-0B9F-D69D-35C4C69C71D7}"/>
              </a:ext>
            </a:extLst>
          </p:cNvPr>
          <p:cNvSpPr txBox="1"/>
          <p:nvPr/>
        </p:nvSpPr>
        <p:spPr>
          <a:xfrm>
            <a:off x="301604" y="4306406"/>
            <a:ext cx="2576899" cy="369332"/>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Spark potential ideas</a:t>
            </a:r>
          </a:p>
        </p:txBody>
      </p:sp>
      <p:pic>
        <p:nvPicPr>
          <p:cNvPr id="16" name="Graphic 15" descr="Magnifying glass with solid fill">
            <a:extLst>
              <a:ext uri="{FF2B5EF4-FFF2-40B4-BE49-F238E27FC236}">
                <a16:creationId xmlns:a16="http://schemas.microsoft.com/office/drawing/2014/main" id="{8FA9B599-F286-EAF2-07C7-8275073A8F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88463" y="2584853"/>
            <a:ext cx="1645920" cy="1645920"/>
          </a:xfrm>
          <a:prstGeom prst="rect">
            <a:avLst/>
          </a:prstGeom>
        </p:spPr>
      </p:pic>
      <p:sp>
        <p:nvSpPr>
          <p:cNvPr id="17" name="TextBox 16">
            <a:extLst>
              <a:ext uri="{FF2B5EF4-FFF2-40B4-BE49-F238E27FC236}">
                <a16:creationId xmlns:a16="http://schemas.microsoft.com/office/drawing/2014/main" id="{257CC603-EBB9-BC86-7C06-01E0C09E3FCB}"/>
              </a:ext>
            </a:extLst>
          </p:cNvPr>
          <p:cNvSpPr txBox="1"/>
          <p:nvPr/>
        </p:nvSpPr>
        <p:spPr>
          <a:xfrm>
            <a:off x="3662433" y="4306406"/>
            <a:ext cx="1497980" cy="369332"/>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Be specific</a:t>
            </a:r>
          </a:p>
        </p:txBody>
      </p:sp>
    </p:spTree>
    <p:extLst>
      <p:ext uri="{BB962C8B-B14F-4D97-AF65-F5344CB8AC3E}">
        <p14:creationId xmlns:p14="http://schemas.microsoft.com/office/powerpoint/2010/main" val="212548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A11-77F3-4656-4E6E-F57CB9678DDF}"/>
              </a:ext>
            </a:extLst>
          </p:cNvPr>
          <p:cNvSpPr>
            <a:spLocks noGrp="1"/>
          </p:cNvSpPr>
          <p:nvPr>
            <p:ph type="title"/>
          </p:nvPr>
        </p:nvSpPr>
        <p:spPr/>
        <p:txBody>
          <a:bodyPr/>
          <a:lstStyle/>
          <a:p>
            <a:r>
              <a:rPr lang="en-US" dirty="0"/>
              <a:t>AI brainstorming example</a:t>
            </a:r>
          </a:p>
        </p:txBody>
      </p:sp>
      <p:pic>
        <p:nvPicPr>
          <p:cNvPr id="5" name="Picture 4">
            <a:extLst>
              <a:ext uri="{FF2B5EF4-FFF2-40B4-BE49-F238E27FC236}">
                <a16:creationId xmlns:a16="http://schemas.microsoft.com/office/drawing/2014/main" id="{26838D32-7997-2157-0678-C1462D768BB6}"/>
              </a:ext>
            </a:extLst>
          </p:cNvPr>
          <p:cNvPicPr>
            <a:picLocks noChangeAspect="1"/>
          </p:cNvPicPr>
          <p:nvPr/>
        </p:nvPicPr>
        <p:blipFill>
          <a:blip r:embed="rId3">
            <a:extLst>
              <a:ext uri="{28A0092B-C50C-407E-A947-70E740481C1C}">
                <a14:useLocalDpi xmlns:a14="http://schemas.microsoft.com/office/drawing/2010/main" val="0"/>
              </a:ext>
            </a:extLst>
          </a:blip>
          <a:srcRect t="10967"/>
          <a:stretch>
            <a:fillRect/>
          </a:stretch>
        </p:blipFill>
        <p:spPr>
          <a:xfrm>
            <a:off x="2178424" y="1075038"/>
            <a:ext cx="7172235" cy="5005784"/>
          </a:xfrm>
          <a:prstGeom prst="rect">
            <a:avLst/>
          </a:prstGeom>
        </p:spPr>
      </p:pic>
      <p:sp>
        <p:nvSpPr>
          <p:cNvPr id="3" name="TextBox 2">
            <a:extLst>
              <a:ext uri="{FF2B5EF4-FFF2-40B4-BE49-F238E27FC236}">
                <a16:creationId xmlns:a16="http://schemas.microsoft.com/office/drawing/2014/main" id="{B6433EEC-2220-5EB9-628B-5E37F13C55B0}"/>
              </a:ext>
            </a:extLst>
          </p:cNvPr>
          <p:cNvSpPr txBox="1"/>
          <p:nvPr/>
        </p:nvSpPr>
        <p:spPr>
          <a:xfrm>
            <a:off x="10645392" y="5903783"/>
            <a:ext cx="1229451" cy="261610"/>
          </a:xfrm>
          <a:prstGeom prst="rect">
            <a:avLst/>
          </a:prstGeom>
          <a:noFill/>
        </p:spPr>
        <p:txBody>
          <a:bodyPr wrap="square" rtlCol="0">
            <a:spAutoFit/>
          </a:bodyPr>
          <a:lstStyle/>
          <a:p>
            <a:r>
              <a:rPr lang="en-US" sz="1100" b="1" dirty="0"/>
              <a:t>AI used: Gemini</a:t>
            </a:r>
          </a:p>
        </p:txBody>
      </p:sp>
    </p:spTree>
    <p:extLst>
      <p:ext uri="{BB962C8B-B14F-4D97-AF65-F5344CB8AC3E}">
        <p14:creationId xmlns:p14="http://schemas.microsoft.com/office/powerpoint/2010/main" val="125693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A8F9-E730-2EB7-7DB5-C409A07417D1}"/>
              </a:ext>
            </a:extLst>
          </p:cNvPr>
          <p:cNvSpPr>
            <a:spLocks noGrp="1"/>
          </p:cNvSpPr>
          <p:nvPr>
            <p:ph type="title"/>
          </p:nvPr>
        </p:nvSpPr>
        <p:spPr/>
        <p:txBody>
          <a:bodyPr/>
          <a:lstStyle/>
          <a:p>
            <a:r>
              <a:rPr lang="en-US" dirty="0"/>
              <a:t>Let’s try it!</a:t>
            </a:r>
          </a:p>
        </p:txBody>
      </p:sp>
      <p:sp>
        <p:nvSpPr>
          <p:cNvPr id="3" name="Content Placeholder 2">
            <a:extLst>
              <a:ext uri="{FF2B5EF4-FFF2-40B4-BE49-F238E27FC236}">
                <a16:creationId xmlns:a16="http://schemas.microsoft.com/office/drawing/2014/main" id="{20BCEBF2-9523-109D-A657-595E232A68B6}"/>
              </a:ext>
            </a:extLst>
          </p:cNvPr>
          <p:cNvSpPr>
            <a:spLocks noGrp="1"/>
          </p:cNvSpPr>
          <p:nvPr>
            <p:ph idx="1"/>
          </p:nvPr>
        </p:nvSpPr>
        <p:spPr>
          <a:xfrm>
            <a:off x="838200" y="1215831"/>
            <a:ext cx="10515600" cy="4876050"/>
          </a:xfrm>
        </p:spPr>
        <p:txBody>
          <a:bodyPr>
            <a:normAutofit fontScale="92500" lnSpcReduction="20000"/>
          </a:bodyPr>
          <a:lstStyle/>
          <a:p>
            <a:pPr marL="0" indent="0">
              <a:buNone/>
            </a:pPr>
            <a:r>
              <a:rPr lang="en-US" dirty="0"/>
              <a:t>Open a new browser tab and go to one of the following:</a:t>
            </a:r>
          </a:p>
          <a:p>
            <a:r>
              <a:rPr lang="en-US" sz="2800" dirty="0">
                <a:hlinkClick r:id="rId3"/>
              </a:rPr>
              <a:t>https://gemini.google.com/app</a:t>
            </a:r>
            <a:endParaRPr lang="en-US" sz="2800" dirty="0"/>
          </a:p>
          <a:p>
            <a:r>
              <a:rPr lang="en-US" sz="2800" dirty="0">
                <a:hlinkClick r:id="rId4"/>
              </a:rPr>
              <a:t>https://chatgpt.com/</a:t>
            </a:r>
            <a:endParaRPr lang="en-US" sz="2800" dirty="0"/>
          </a:p>
          <a:p>
            <a:r>
              <a:rPr lang="en-US" sz="2800" dirty="0">
                <a:hlinkClick r:id="rId5"/>
              </a:rPr>
              <a:t>https://copilot.microsoft.com/</a:t>
            </a:r>
            <a:endParaRPr lang="en-US" sz="2800" dirty="0"/>
          </a:p>
          <a:p>
            <a:pPr marL="0" indent="0">
              <a:buNone/>
            </a:pPr>
            <a:endParaRPr lang="en-US" dirty="0"/>
          </a:p>
          <a:p>
            <a:pPr marL="0" indent="0">
              <a:buNone/>
            </a:pPr>
            <a:r>
              <a:rPr lang="en-US" dirty="0"/>
              <a:t>Use AI to brainstorm ideas for one of the following:</a:t>
            </a:r>
          </a:p>
          <a:p>
            <a:pPr lvl="1"/>
            <a:r>
              <a:rPr lang="en-US" dirty="0"/>
              <a:t>A mascot (for yourself, your family, school, town, etc.)</a:t>
            </a:r>
          </a:p>
          <a:p>
            <a:pPr lvl="1"/>
            <a:r>
              <a:rPr lang="en-US" dirty="0"/>
              <a:t>A name for a new water bottle</a:t>
            </a:r>
          </a:p>
          <a:p>
            <a:pPr lvl="1"/>
            <a:r>
              <a:rPr lang="en-US" dirty="0"/>
              <a:t>Menu options for a dessert-themed food truck</a:t>
            </a:r>
            <a:br>
              <a:rPr lang="en-US" dirty="0"/>
            </a:br>
            <a:endParaRPr lang="en-US" dirty="0"/>
          </a:p>
          <a:p>
            <a:pPr marL="0" indent="0">
              <a:buNone/>
            </a:pPr>
            <a:r>
              <a:rPr lang="en-US" dirty="0"/>
              <a:t>What do you think about the ideas AI came up with?</a:t>
            </a:r>
          </a:p>
        </p:txBody>
      </p:sp>
    </p:spTree>
    <p:extLst>
      <p:ext uri="{BB962C8B-B14F-4D97-AF65-F5344CB8AC3E}">
        <p14:creationId xmlns:p14="http://schemas.microsoft.com/office/powerpoint/2010/main" val="263096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4F61-B969-1325-9642-CEF4B5537FBC}"/>
              </a:ext>
            </a:extLst>
          </p:cNvPr>
          <p:cNvSpPr>
            <a:spLocks noGrp="1"/>
          </p:cNvSpPr>
          <p:nvPr>
            <p:ph type="title"/>
          </p:nvPr>
        </p:nvSpPr>
        <p:spPr/>
        <p:txBody>
          <a:bodyPr/>
          <a:lstStyle/>
          <a:p>
            <a:r>
              <a:rPr lang="en-US" dirty="0"/>
              <a:t>Using AI for refining ideas</a:t>
            </a:r>
          </a:p>
        </p:txBody>
      </p:sp>
      <p:pic>
        <p:nvPicPr>
          <p:cNvPr id="7" name="Graphic 6" descr="Priorities with solid fill">
            <a:extLst>
              <a:ext uri="{FF2B5EF4-FFF2-40B4-BE49-F238E27FC236}">
                <a16:creationId xmlns:a16="http://schemas.microsoft.com/office/drawing/2014/main" id="{9310E001-669A-0372-D15C-529B4B32A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892" y="2210729"/>
            <a:ext cx="1828800" cy="1828800"/>
          </a:xfrm>
          <a:prstGeom prst="rect">
            <a:avLst/>
          </a:prstGeom>
        </p:spPr>
      </p:pic>
      <p:pic>
        <p:nvPicPr>
          <p:cNvPr id="9" name="Graphic 8" descr="Body builder with solid fill">
            <a:extLst>
              <a:ext uri="{FF2B5EF4-FFF2-40B4-BE49-F238E27FC236}">
                <a16:creationId xmlns:a16="http://schemas.microsoft.com/office/drawing/2014/main" id="{3BD917A6-9EC2-3EAC-02DF-AC6C32C374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9255" y="2210729"/>
            <a:ext cx="1828800" cy="1828800"/>
          </a:xfrm>
          <a:prstGeom prst="rect">
            <a:avLst/>
          </a:prstGeom>
        </p:spPr>
      </p:pic>
      <p:pic>
        <p:nvPicPr>
          <p:cNvPr id="11" name="Graphic 10" descr="Trophy with solid fill">
            <a:extLst>
              <a:ext uri="{FF2B5EF4-FFF2-40B4-BE49-F238E27FC236}">
                <a16:creationId xmlns:a16="http://schemas.microsoft.com/office/drawing/2014/main" id="{FEC12A35-7016-72D9-352B-27E83A95C6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0418" y="2210729"/>
            <a:ext cx="1828800" cy="1828800"/>
          </a:xfrm>
          <a:prstGeom prst="rect">
            <a:avLst/>
          </a:prstGeom>
        </p:spPr>
      </p:pic>
      <p:sp>
        <p:nvSpPr>
          <p:cNvPr id="12" name="TextBox 11">
            <a:extLst>
              <a:ext uri="{FF2B5EF4-FFF2-40B4-BE49-F238E27FC236}">
                <a16:creationId xmlns:a16="http://schemas.microsoft.com/office/drawing/2014/main" id="{9F76FF98-E57A-6E6E-659B-AB512D4603BF}"/>
              </a:ext>
            </a:extLst>
          </p:cNvPr>
          <p:cNvSpPr txBox="1"/>
          <p:nvPr/>
        </p:nvSpPr>
        <p:spPr>
          <a:xfrm>
            <a:off x="625842" y="4194894"/>
            <a:ext cx="2576899" cy="461665"/>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Sorts ideas</a:t>
            </a:r>
          </a:p>
        </p:txBody>
      </p:sp>
      <p:sp>
        <p:nvSpPr>
          <p:cNvPr id="13" name="TextBox 12">
            <a:extLst>
              <a:ext uri="{FF2B5EF4-FFF2-40B4-BE49-F238E27FC236}">
                <a16:creationId xmlns:a16="http://schemas.microsoft.com/office/drawing/2014/main" id="{5ECED730-2D2F-19EB-C12D-295A8771B8DB}"/>
              </a:ext>
            </a:extLst>
          </p:cNvPr>
          <p:cNvSpPr txBox="1"/>
          <p:nvPr/>
        </p:nvSpPr>
        <p:spPr>
          <a:xfrm>
            <a:off x="4485205" y="4194894"/>
            <a:ext cx="2576899" cy="830997"/>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Assess strengths &amp; weaknesses</a:t>
            </a:r>
          </a:p>
        </p:txBody>
      </p:sp>
      <p:sp>
        <p:nvSpPr>
          <p:cNvPr id="14" name="TextBox 13">
            <a:extLst>
              <a:ext uri="{FF2B5EF4-FFF2-40B4-BE49-F238E27FC236}">
                <a16:creationId xmlns:a16="http://schemas.microsoft.com/office/drawing/2014/main" id="{067FAD02-B37B-BD0B-C6F8-84949F96C7DD}"/>
              </a:ext>
            </a:extLst>
          </p:cNvPr>
          <p:cNvSpPr txBox="1"/>
          <p:nvPr/>
        </p:nvSpPr>
        <p:spPr>
          <a:xfrm>
            <a:off x="8186368" y="4194893"/>
            <a:ext cx="2576899" cy="1569660"/>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Helps identify best option(s) based on your criteria</a:t>
            </a:r>
          </a:p>
        </p:txBody>
      </p:sp>
    </p:spTree>
    <p:extLst>
      <p:ext uri="{BB962C8B-B14F-4D97-AF65-F5344CB8AC3E}">
        <p14:creationId xmlns:p14="http://schemas.microsoft.com/office/powerpoint/2010/main" val="6706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3124-81B8-E13F-620B-3647EE6BCB87}"/>
              </a:ext>
            </a:extLst>
          </p:cNvPr>
          <p:cNvSpPr>
            <a:spLocks noGrp="1"/>
          </p:cNvSpPr>
          <p:nvPr>
            <p:ph type="title"/>
          </p:nvPr>
        </p:nvSpPr>
        <p:spPr/>
        <p:txBody>
          <a:bodyPr/>
          <a:lstStyle/>
          <a:p>
            <a:r>
              <a:rPr lang="en-US" dirty="0"/>
              <a:t>AI idea refining example</a:t>
            </a:r>
          </a:p>
        </p:txBody>
      </p:sp>
      <p:pic>
        <p:nvPicPr>
          <p:cNvPr id="5" name="Picture 4" descr="A screenshot of a computer&#10;&#10;AI-generated content may be incorrect.">
            <a:extLst>
              <a:ext uri="{FF2B5EF4-FFF2-40B4-BE49-F238E27FC236}">
                <a16:creationId xmlns:a16="http://schemas.microsoft.com/office/drawing/2014/main" id="{641A51D2-C036-08A4-BA65-E554110CBD76}"/>
              </a:ext>
            </a:extLst>
          </p:cNvPr>
          <p:cNvPicPr>
            <a:picLocks noChangeAspect="1"/>
          </p:cNvPicPr>
          <p:nvPr/>
        </p:nvPicPr>
        <p:blipFill>
          <a:blip r:embed="rId3">
            <a:extLst>
              <a:ext uri="{28A0092B-C50C-407E-A947-70E740481C1C}">
                <a14:useLocalDpi xmlns:a14="http://schemas.microsoft.com/office/drawing/2010/main" val="0"/>
              </a:ext>
            </a:extLst>
          </a:blip>
          <a:srcRect l="4178" t="7351"/>
          <a:stretch>
            <a:fillRect/>
          </a:stretch>
        </p:blipFill>
        <p:spPr>
          <a:xfrm>
            <a:off x="0" y="1099751"/>
            <a:ext cx="5952091" cy="4934837"/>
          </a:xfrm>
          <a:prstGeom prst="rect">
            <a:avLst/>
          </a:prstGeom>
        </p:spPr>
      </p:pic>
      <p:pic>
        <p:nvPicPr>
          <p:cNvPr id="7" name="Picture 6">
            <a:extLst>
              <a:ext uri="{FF2B5EF4-FFF2-40B4-BE49-F238E27FC236}">
                <a16:creationId xmlns:a16="http://schemas.microsoft.com/office/drawing/2014/main" id="{56296208-F17F-D481-BEDB-55F145689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099751"/>
            <a:ext cx="6059022" cy="3322956"/>
          </a:xfrm>
          <a:prstGeom prst="rect">
            <a:avLst/>
          </a:prstGeom>
        </p:spPr>
      </p:pic>
      <p:sp>
        <p:nvSpPr>
          <p:cNvPr id="8" name="TextBox 7">
            <a:extLst>
              <a:ext uri="{FF2B5EF4-FFF2-40B4-BE49-F238E27FC236}">
                <a16:creationId xmlns:a16="http://schemas.microsoft.com/office/drawing/2014/main" id="{3BCAB692-A914-1D78-F6C8-937E7457D983}"/>
              </a:ext>
            </a:extLst>
          </p:cNvPr>
          <p:cNvSpPr txBox="1"/>
          <p:nvPr/>
        </p:nvSpPr>
        <p:spPr>
          <a:xfrm>
            <a:off x="10645392" y="5903783"/>
            <a:ext cx="1229451" cy="261610"/>
          </a:xfrm>
          <a:prstGeom prst="rect">
            <a:avLst/>
          </a:prstGeom>
          <a:noFill/>
        </p:spPr>
        <p:txBody>
          <a:bodyPr wrap="square" rtlCol="0">
            <a:spAutoFit/>
          </a:bodyPr>
          <a:lstStyle/>
          <a:p>
            <a:r>
              <a:rPr lang="en-US" sz="1100" b="1" dirty="0"/>
              <a:t>AI used: Gemini</a:t>
            </a:r>
          </a:p>
        </p:txBody>
      </p:sp>
    </p:spTree>
    <p:extLst>
      <p:ext uri="{BB962C8B-B14F-4D97-AF65-F5344CB8AC3E}">
        <p14:creationId xmlns:p14="http://schemas.microsoft.com/office/powerpoint/2010/main" val="1371094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5AA20-7F57-1975-C69F-04E05A262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C4A6C-D391-A75C-5863-DF9D4A462E6C}"/>
              </a:ext>
            </a:extLst>
          </p:cNvPr>
          <p:cNvSpPr>
            <a:spLocks noGrp="1"/>
          </p:cNvSpPr>
          <p:nvPr>
            <p:ph type="title"/>
          </p:nvPr>
        </p:nvSpPr>
        <p:spPr/>
        <p:txBody>
          <a:bodyPr/>
          <a:lstStyle/>
          <a:p>
            <a:r>
              <a:rPr lang="en-US" dirty="0"/>
              <a:t>Let’s try it!</a:t>
            </a:r>
          </a:p>
        </p:txBody>
      </p:sp>
      <p:sp>
        <p:nvSpPr>
          <p:cNvPr id="3" name="Content Placeholder 2">
            <a:extLst>
              <a:ext uri="{FF2B5EF4-FFF2-40B4-BE49-F238E27FC236}">
                <a16:creationId xmlns:a16="http://schemas.microsoft.com/office/drawing/2014/main" id="{A9EF26E6-DA22-2411-DA31-C4BAA853105F}"/>
              </a:ext>
            </a:extLst>
          </p:cNvPr>
          <p:cNvSpPr>
            <a:spLocks noGrp="1"/>
          </p:cNvSpPr>
          <p:nvPr>
            <p:ph idx="1"/>
          </p:nvPr>
        </p:nvSpPr>
        <p:spPr/>
        <p:txBody>
          <a:bodyPr>
            <a:normAutofit fontScale="92500" lnSpcReduction="10000"/>
          </a:bodyPr>
          <a:lstStyle/>
          <a:p>
            <a:pPr marL="0" indent="0">
              <a:buNone/>
            </a:pPr>
            <a:r>
              <a:rPr lang="en-US" dirty="0"/>
              <a:t>Open a new browser tab and go to one of the following:</a:t>
            </a:r>
          </a:p>
          <a:p>
            <a:pPr lvl="1"/>
            <a:r>
              <a:rPr lang="en-US" dirty="0">
                <a:hlinkClick r:id="rId3"/>
              </a:rPr>
              <a:t>https://chatgpt.com/</a:t>
            </a:r>
            <a:endParaRPr lang="en-US" dirty="0"/>
          </a:p>
          <a:p>
            <a:pPr lvl="1"/>
            <a:r>
              <a:rPr lang="en-US" dirty="0">
                <a:hlinkClick r:id="rId4"/>
              </a:rPr>
              <a:t>https://gemini.google.com/app</a:t>
            </a:r>
            <a:endParaRPr lang="en-US" dirty="0"/>
          </a:p>
          <a:p>
            <a:pPr lvl="1"/>
            <a:r>
              <a:rPr lang="en-US" dirty="0">
                <a:hlinkClick r:id="rId5"/>
              </a:rPr>
              <a:t>https://copilot.microsoft.com/</a:t>
            </a:r>
            <a:endParaRPr lang="en-US" dirty="0"/>
          </a:p>
          <a:p>
            <a:pPr marL="0" indent="0">
              <a:buNone/>
            </a:pPr>
            <a:br>
              <a:rPr lang="en-US" dirty="0"/>
            </a:br>
            <a:r>
              <a:rPr lang="en-US" dirty="0"/>
              <a:t>Have AI refine the ideas from the brainstorming session or a new group of ideas you list.</a:t>
            </a:r>
          </a:p>
          <a:p>
            <a:pPr marL="0" indent="0">
              <a:buNone/>
            </a:pPr>
            <a:endParaRPr lang="en-US" dirty="0"/>
          </a:p>
          <a:p>
            <a:pPr marL="0" indent="0">
              <a:buNone/>
            </a:pPr>
            <a:r>
              <a:rPr lang="en-US" dirty="0"/>
              <a:t>How did this go? What might you do next?</a:t>
            </a:r>
          </a:p>
        </p:txBody>
      </p:sp>
    </p:spTree>
    <p:extLst>
      <p:ext uri="{BB962C8B-B14F-4D97-AF65-F5344CB8AC3E}">
        <p14:creationId xmlns:p14="http://schemas.microsoft.com/office/powerpoint/2010/main" val="394685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103E-1E29-BEE0-4771-CD45ADF45260}"/>
              </a:ext>
            </a:extLst>
          </p:cNvPr>
          <p:cNvSpPr>
            <a:spLocks noGrp="1"/>
          </p:cNvSpPr>
          <p:nvPr>
            <p:ph type="title"/>
          </p:nvPr>
        </p:nvSpPr>
        <p:spPr/>
        <p:txBody>
          <a:bodyPr/>
          <a:lstStyle/>
          <a:p>
            <a:r>
              <a:rPr lang="en-US" dirty="0"/>
              <a:t>Using AI to create visuals</a:t>
            </a:r>
          </a:p>
        </p:txBody>
      </p:sp>
      <p:pic>
        <p:nvPicPr>
          <p:cNvPr id="5" name="Graphic 4" descr="Image with solid fill">
            <a:extLst>
              <a:ext uri="{FF2B5EF4-FFF2-40B4-BE49-F238E27FC236}">
                <a16:creationId xmlns:a16="http://schemas.microsoft.com/office/drawing/2014/main" id="{1EFA7CFD-9871-259F-0C99-0384A47C74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652" y="2429106"/>
            <a:ext cx="1600200" cy="1600200"/>
          </a:xfrm>
          <a:prstGeom prst="rect">
            <a:avLst/>
          </a:prstGeom>
        </p:spPr>
      </p:pic>
      <p:pic>
        <p:nvPicPr>
          <p:cNvPr id="7" name="Graphic 6" descr="Presentation with media with solid fill">
            <a:extLst>
              <a:ext uri="{FF2B5EF4-FFF2-40B4-BE49-F238E27FC236}">
                <a16:creationId xmlns:a16="http://schemas.microsoft.com/office/drawing/2014/main" id="{33CC78EA-56F0-0E0C-869B-83F8ABAC33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2193" y="2429106"/>
            <a:ext cx="1600200" cy="1600200"/>
          </a:xfrm>
          <a:prstGeom prst="rect">
            <a:avLst/>
          </a:prstGeom>
        </p:spPr>
      </p:pic>
      <p:sp>
        <p:nvSpPr>
          <p:cNvPr id="12" name="TextBox 11">
            <a:extLst>
              <a:ext uri="{FF2B5EF4-FFF2-40B4-BE49-F238E27FC236}">
                <a16:creationId xmlns:a16="http://schemas.microsoft.com/office/drawing/2014/main" id="{8348949D-F236-6DB8-606A-E8543AAFB783}"/>
              </a:ext>
            </a:extLst>
          </p:cNvPr>
          <p:cNvSpPr txBox="1"/>
          <p:nvPr/>
        </p:nvSpPr>
        <p:spPr>
          <a:xfrm>
            <a:off x="1081402" y="4194894"/>
            <a:ext cx="2576899" cy="461665"/>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Decide on format</a:t>
            </a:r>
          </a:p>
        </p:txBody>
      </p:sp>
      <p:pic>
        <p:nvPicPr>
          <p:cNvPr id="14" name="Graphic 13" descr="Tools with solid fill">
            <a:extLst>
              <a:ext uri="{FF2B5EF4-FFF2-40B4-BE49-F238E27FC236}">
                <a16:creationId xmlns:a16="http://schemas.microsoft.com/office/drawing/2014/main" id="{1DA25848-B7A6-C8B1-5113-34076826C9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8439" y="2514600"/>
            <a:ext cx="1600200" cy="1600200"/>
          </a:xfrm>
          <a:prstGeom prst="rect">
            <a:avLst/>
          </a:prstGeom>
        </p:spPr>
      </p:pic>
      <p:sp>
        <p:nvSpPr>
          <p:cNvPr id="15" name="TextBox 14">
            <a:extLst>
              <a:ext uri="{FF2B5EF4-FFF2-40B4-BE49-F238E27FC236}">
                <a16:creationId xmlns:a16="http://schemas.microsoft.com/office/drawing/2014/main" id="{94E75DAA-4375-E370-59D6-A1CAC671DDD1}"/>
              </a:ext>
            </a:extLst>
          </p:cNvPr>
          <p:cNvSpPr txBox="1"/>
          <p:nvPr/>
        </p:nvSpPr>
        <p:spPr>
          <a:xfrm>
            <a:off x="5050089" y="4194894"/>
            <a:ext cx="2576899" cy="830997"/>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Choose the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right AI tool</a:t>
            </a:r>
          </a:p>
        </p:txBody>
      </p:sp>
      <p:pic>
        <p:nvPicPr>
          <p:cNvPr id="19" name="Graphic 18" descr="Head with gears with solid fill">
            <a:extLst>
              <a:ext uri="{FF2B5EF4-FFF2-40B4-BE49-F238E27FC236}">
                <a16:creationId xmlns:a16="http://schemas.microsoft.com/office/drawing/2014/main" id="{05128BFC-E190-127A-3D3E-BA71D3BACE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19707" y="2517388"/>
            <a:ext cx="1600200" cy="1600200"/>
          </a:xfrm>
          <a:prstGeom prst="rect">
            <a:avLst/>
          </a:prstGeom>
        </p:spPr>
      </p:pic>
      <p:sp>
        <p:nvSpPr>
          <p:cNvPr id="20" name="TextBox 19">
            <a:extLst>
              <a:ext uri="{FF2B5EF4-FFF2-40B4-BE49-F238E27FC236}">
                <a16:creationId xmlns:a16="http://schemas.microsoft.com/office/drawing/2014/main" id="{D34EF3A0-11B3-07C2-588E-D21CE65997FB}"/>
              </a:ext>
            </a:extLst>
          </p:cNvPr>
          <p:cNvSpPr txBox="1"/>
          <p:nvPr/>
        </p:nvSpPr>
        <p:spPr>
          <a:xfrm>
            <a:off x="8637065" y="4194894"/>
            <a:ext cx="2576899" cy="1200329"/>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Think about ethical considerations</a:t>
            </a:r>
          </a:p>
        </p:txBody>
      </p:sp>
    </p:spTree>
    <p:extLst>
      <p:ext uri="{BB962C8B-B14F-4D97-AF65-F5344CB8AC3E}">
        <p14:creationId xmlns:p14="http://schemas.microsoft.com/office/powerpoint/2010/main" val="166583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121A-6DA2-F84C-29D3-921BB81C285B}"/>
              </a:ext>
            </a:extLst>
          </p:cNvPr>
          <p:cNvSpPr>
            <a:spLocks noGrp="1"/>
          </p:cNvSpPr>
          <p:nvPr>
            <p:ph type="title"/>
          </p:nvPr>
        </p:nvSpPr>
        <p:spPr/>
        <p:txBody>
          <a:bodyPr/>
          <a:lstStyle/>
          <a:p>
            <a:r>
              <a:rPr lang="en-US" dirty="0"/>
              <a:t>AI image generation example</a:t>
            </a:r>
          </a:p>
        </p:txBody>
      </p:sp>
      <p:sp>
        <p:nvSpPr>
          <p:cNvPr id="3" name="Content Placeholder 2">
            <a:extLst>
              <a:ext uri="{FF2B5EF4-FFF2-40B4-BE49-F238E27FC236}">
                <a16:creationId xmlns:a16="http://schemas.microsoft.com/office/drawing/2014/main" id="{72EBB97E-7A56-F7F3-BE82-51D6740DD134}"/>
              </a:ext>
            </a:extLst>
          </p:cNvPr>
          <p:cNvSpPr>
            <a:spLocks noGrp="1"/>
          </p:cNvSpPr>
          <p:nvPr>
            <p:ph idx="1"/>
          </p:nvPr>
        </p:nvSpPr>
        <p:spPr/>
        <p:txBody>
          <a:bodyPr/>
          <a:lstStyle/>
          <a:p>
            <a:pPr marL="0" indent="0">
              <a:buNone/>
            </a:pPr>
            <a:r>
              <a:rPr lang="en-US" dirty="0"/>
              <a:t>Prompt: Create an image of a group of cute kittens wishing my friend Skye a happy birthday</a:t>
            </a:r>
          </a:p>
        </p:txBody>
      </p:sp>
      <p:pic>
        <p:nvPicPr>
          <p:cNvPr id="1026" name="Picture 2" descr="Generated image">
            <a:extLst>
              <a:ext uri="{FF2B5EF4-FFF2-40B4-BE49-F238E27FC236}">
                <a16:creationId xmlns:a16="http://schemas.microsoft.com/office/drawing/2014/main" id="{33EC5234-4511-36CE-665B-A6B83F576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334" y="2372497"/>
            <a:ext cx="5370041" cy="3580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3F2B99-1697-23F8-6F9D-3D6E40449737}"/>
              </a:ext>
            </a:extLst>
          </p:cNvPr>
          <p:cNvSpPr txBox="1"/>
          <p:nvPr/>
        </p:nvSpPr>
        <p:spPr>
          <a:xfrm>
            <a:off x="9514703" y="5671751"/>
            <a:ext cx="2458994" cy="369332"/>
          </a:xfrm>
          <a:prstGeom prst="rect">
            <a:avLst/>
          </a:prstGeom>
          <a:noFill/>
        </p:spPr>
        <p:txBody>
          <a:bodyPr wrap="square" rtlCol="0">
            <a:spAutoFit/>
          </a:bodyPr>
          <a:lstStyle/>
          <a:p>
            <a:r>
              <a:rPr lang="en-US" dirty="0"/>
              <a:t>AI used: ChatGPT</a:t>
            </a:r>
          </a:p>
        </p:txBody>
      </p:sp>
    </p:spTree>
    <p:extLst>
      <p:ext uri="{BB962C8B-B14F-4D97-AF65-F5344CB8AC3E}">
        <p14:creationId xmlns:p14="http://schemas.microsoft.com/office/powerpoint/2010/main" val="242184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4E0E-B9CC-1756-26FD-F9C52DA97F9E}"/>
              </a:ext>
            </a:extLst>
          </p:cNvPr>
          <p:cNvSpPr>
            <a:spLocks noGrp="1"/>
          </p:cNvSpPr>
          <p:nvPr>
            <p:ph type="title"/>
          </p:nvPr>
        </p:nvSpPr>
        <p:spPr/>
        <p:txBody>
          <a:bodyPr/>
          <a:lstStyle/>
          <a:p>
            <a:r>
              <a:rPr lang="en-US" dirty="0"/>
              <a:t>AI video generation example</a:t>
            </a:r>
          </a:p>
        </p:txBody>
      </p:sp>
      <p:pic>
        <p:nvPicPr>
          <p:cNvPr id="4" name="Online Media 3" title="Tokyo walk – OpenAI Sora AI Video Example">
            <a:hlinkClick r:id="" action="ppaction://media"/>
            <a:extLst>
              <a:ext uri="{FF2B5EF4-FFF2-40B4-BE49-F238E27FC236}">
                <a16:creationId xmlns:a16="http://schemas.microsoft.com/office/drawing/2014/main" id="{590E398C-9D77-054A-063C-B757CA811952}"/>
              </a:ext>
            </a:extLst>
          </p:cNvPr>
          <p:cNvPicPr>
            <a:picLocks noGrp="1" noRot="1" noChangeAspect="1"/>
          </p:cNvPicPr>
          <p:nvPr>
            <p:ph idx="1"/>
            <a:videoFile r:link="rId1"/>
          </p:nvPr>
        </p:nvPicPr>
        <p:blipFill>
          <a:blip r:embed="rId4"/>
          <a:stretch>
            <a:fillRect/>
          </a:stretch>
        </p:blipFill>
        <p:spPr>
          <a:xfrm>
            <a:off x="4439743" y="1253331"/>
            <a:ext cx="7272962" cy="4109501"/>
          </a:xfrm>
          <a:prstGeom prst="rect">
            <a:avLst/>
          </a:prstGeom>
        </p:spPr>
      </p:pic>
      <p:sp>
        <p:nvSpPr>
          <p:cNvPr id="6" name="TextBox 5">
            <a:extLst>
              <a:ext uri="{FF2B5EF4-FFF2-40B4-BE49-F238E27FC236}">
                <a16:creationId xmlns:a16="http://schemas.microsoft.com/office/drawing/2014/main" id="{7A2CB051-C56D-C3EE-CEC6-9479A0242C4F}"/>
              </a:ext>
            </a:extLst>
          </p:cNvPr>
          <p:cNvSpPr txBox="1"/>
          <p:nvPr/>
        </p:nvSpPr>
        <p:spPr>
          <a:xfrm>
            <a:off x="581555" y="2001790"/>
            <a:ext cx="3743867" cy="3416320"/>
          </a:xfrm>
          <a:prstGeom prst="rect">
            <a:avLst/>
          </a:prstGeom>
          <a:noFill/>
        </p:spPr>
        <p:txBody>
          <a:bodyPr wrap="square">
            <a:spAutoFit/>
          </a:bodyPr>
          <a:lstStyle/>
          <a:p>
            <a:r>
              <a:rPr lang="en-US" b="1" i="0" dirty="0">
                <a:solidFill>
                  <a:srgbClr val="000000"/>
                </a:solidFill>
                <a:effectLst/>
              </a:rPr>
              <a:t>Prompt:</a:t>
            </a:r>
            <a:r>
              <a:rPr lang="en-US" b="0" i="0" dirty="0">
                <a:solidFill>
                  <a:srgbClr val="5E5B71"/>
                </a:solidFill>
                <a:effectLst/>
              </a:rPr>
              <a:t> A stylish woman walks down a Tokyo street filled with warm glowing neon and animated city signage. She wears a black leather jacket, a long red dress, and black boots, and carries a black purse. She wears sunglasses and red lipstick. She walks confidently and casually. The street is damp and reflective, creating a mirror effect of the colorful lights. Many pedestrians walk about.</a:t>
            </a:r>
            <a:endParaRPr lang="en-US" dirty="0"/>
          </a:p>
        </p:txBody>
      </p:sp>
      <p:sp>
        <p:nvSpPr>
          <p:cNvPr id="8" name="TextBox 7">
            <a:hlinkClick r:id="rId5"/>
            <a:extLst>
              <a:ext uri="{FF2B5EF4-FFF2-40B4-BE49-F238E27FC236}">
                <a16:creationId xmlns:a16="http://schemas.microsoft.com/office/drawing/2014/main" id="{8C7BDDD2-3C01-425C-2825-950A9EE040AB}"/>
              </a:ext>
            </a:extLst>
          </p:cNvPr>
          <p:cNvSpPr txBox="1"/>
          <p:nvPr/>
        </p:nvSpPr>
        <p:spPr>
          <a:xfrm>
            <a:off x="518984" y="1325563"/>
            <a:ext cx="3561854" cy="646331"/>
          </a:xfrm>
          <a:prstGeom prst="rect">
            <a:avLst/>
          </a:prstGeom>
          <a:noFill/>
        </p:spPr>
        <p:txBody>
          <a:bodyPr wrap="square" rtlCol="0">
            <a:spAutoFit/>
          </a:bodyPr>
          <a:lstStyle/>
          <a:p>
            <a:r>
              <a:rPr lang="en-US" b="1" dirty="0">
                <a:hlinkClick r:id="rId5"/>
              </a:rPr>
              <a:t>Example video created by Sora by OpenAI</a:t>
            </a:r>
            <a:endParaRPr lang="en-US" b="1" dirty="0"/>
          </a:p>
        </p:txBody>
      </p:sp>
      <p:sp>
        <p:nvSpPr>
          <p:cNvPr id="9" name="TextBox 8">
            <a:extLst>
              <a:ext uri="{FF2B5EF4-FFF2-40B4-BE49-F238E27FC236}">
                <a16:creationId xmlns:a16="http://schemas.microsoft.com/office/drawing/2014/main" id="{86D1D528-6AD7-5DC6-1565-79D3238A398A}"/>
              </a:ext>
            </a:extLst>
          </p:cNvPr>
          <p:cNvSpPr txBox="1"/>
          <p:nvPr/>
        </p:nvSpPr>
        <p:spPr>
          <a:xfrm>
            <a:off x="9848336" y="5721178"/>
            <a:ext cx="1655805" cy="276999"/>
          </a:xfrm>
          <a:prstGeom prst="rect">
            <a:avLst/>
          </a:prstGeom>
          <a:noFill/>
        </p:spPr>
        <p:txBody>
          <a:bodyPr wrap="square" rtlCol="0">
            <a:spAutoFit/>
          </a:bodyPr>
          <a:lstStyle/>
          <a:p>
            <a:r>
              <a:rPr lang="en-US" sz="1200" b="1" dirty="0"/>
              <a:t>Source: </a:t>
            </a:r>
            <a:r>
              <a:rPr lang="en-US" sz="1200" b="1" dirty="0">
                <a:hlinkClick r:id="rId6"/>
              </a:rPr>
              <a:t>SEO.ai blog</a:t>
            </a:r>
            <a:endParaRPr lang="en-US" sz="1200" b="1" dirty="0"/>
          </a:p>
        </p:txBody>
      </p:sp>
    </p:spTree>
    <p:extLst>
      <p:ext uri="{BB962C8B-B14F-4D97-AF65-F5344CB8AC3E}">
        <p14:creationId xmlns:p14="http://schemas.microsoft.com/office/powerpoint/2010/main" val="126176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ADA3-FDEA-246D-1549-BED54033C86E}"/>
              </a:ext>
            </a:extLst>
          </p:cNvPr>
          <p:cNvSpPr>
            <a:spLocks noGrp="1"/>
          </p:cNvSpPr>
          <p:nvPr>
            <p:ph type="title"/>
          </p:nvPr>
        </p:nvSpPr>
        <p:spPr/>
        <p:txBody>
          <a:bodyPr/>
          <a:lstStyle/>
          <a:p>
            <a:r>
              <a:rPr lang="en-US" dirty="0"/>
              <a:t>HOW TO USE THIS TEMPLATE</a:t>
            </a:r>
          </a:p>
        </p:txBody>
      </p:sp>
      <p:sp>
        <p:nvSpPr>
          <p:cNvPr id="3" name="Content Placeholder 2">
            <a:extLst>
              <a:ext uri="{FF2B5EF4-FFF2-40B4-BE49-F238E27FC236}">
                <a16:creationId xmlns:a16="http://schemas.microsoft.com/office/drawing/2014/main" id="{45F80C44-E375-C081-E292-5DB756B8CB5D}"/>
              </a:ext>
            </a:extLst>
          </p:cNvPr>
          <p:cNvSpPr>
            <a:spLocks noGrp="1"/>
          </p:cNvSpPr>
          <p:nvPr>
            <p:ph idx="1"/>
          </p:nvPr>
        </p:nvSpPr>
        <p:spPr>
          <a:xfrm>
            <a:off x="838200" y="1215831"/>
            <a:ext cx="10767646" cy="4580058"/>
          </a:xfrm>
        </p:spPr>
        <p:txBody>
          <a:bodyPr vert="horz" lIns="91440" tIns="45720" rIns="91440" bIns="45720" rtlCol="0" anchor="t">
            <a:normAutofit lnSpcReduction="10000"/>
          </a:bodyPr>
          <a:lstStyle/>
          <a:p>
            <a:r>
              <a:rPr lang="en-US" dirty="0"/>
              <a:t>This skills workshop can be delivered by a partner or could be co-presented (educator &amp; partner)</a:t>
            </a:r>
          </a:p>
          <a:p>
            <a:r>
              <a:rPr lang="en-US" dirty="0"/>
              <a:t>Skills workshops count as a Career Exploration activity</a:t>
            </a:r>
          </a:p>
          <a:p>
            <a:r>
              <a:rPr lang="en-US" dirty="0"/>
              <a:t>Slides you’re not using can be hidden or deleted</a:t>
            </a:r>
          </a:p>
          <a:p>
            <a:r>
              <a:rPr lang="en-US"/>
              <a:t>Each slide has speaker notes that can be customized and there is also a </a:t>
            </a:r>
            <a:r>
              <a:rPr lang="en-US" dirty="0">
                <a:hlinkClick r:id="rId2"/>
              </a:rPr>
              <a:t>facilitation guide</a:t>
            </a:r>
          </a:p>
          <a:p>
            <a:r>
              <a:rPr lang="en-US" dirty="0"/>
              <a:t>The length of the activities can be adjusted as needed </a:t>
            </a:r>
          </a:p>
        </p:txBody>
      </p:sp>
    </p:spTree>
    <p:extLst>
      <p:ext uri="{BB962C8B-B14F-4D97-AF65-F5344CB8AC3E}">
        <p14:creationId xmlns:p14="http://schemas.microsoft.com/office/powerpoint/2010/main" val="3940944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25D2-40ED-1E3C-707B-408DE189CBB0}"/>
              </a:ext>
            </a:extLst>
          </p:cNvPr>
          <p:cNvSpPr>
            <a:spLocks noGrp="1"/>
          </p:cNvSpPr>
          <p:nvPr>
            <p:ph type="title"/>
          </p:nvPr>
        </p:nvSpPr>
        <p:spPr/>
        <p:txBody>
          <a:bodyPr/>
          <a:lstStyle/>
          <a:p>
            <a:r>
              <a:rPr lang="en-US" dirty="0"/>
              <a:t>Let’s try it!</a:t>
            </a:r>
          </a:p>
        </p:txBody>
      </p:sp>
      <p:sp>
        <p:nvSpPr>
          <p:cNvPr id="3" name="Content Placeholder 2">
            <a:extLst>
              <a:ext uri="{FF2B5EF4-FFF2-40B4-BE49-F238E27FC236}">
                <a16:creationId xmlns:a16="http://schemas.microsoft.com/office/drawing/2014/main" id="{E92EEF45-8031-B644-7F20-8AC4C5761C6E}"/>
              </a:ext>
            </a:extLst>
          </p:cNvPr>
          <p:cNvSpPr>
            <a:spLocks noGrp="1"/>
          </p:cNvSpPr>
          <p:nvPr>
            <p:ph idx="1"/>
          </p:nvPr>
        </p:nvSpPr>
        <p:spPr>
          <a:xfrm>
            <a:off x="838200" y="1215830"/>
            <a:ext cx="10515600" cy="5006840"/>
          </a:xfrm>
        </p:spPr>
        <p:txBody>
          <a:bodyPr>
            <a:normAutofit fontScale="55000" lnSpcReduction="20000"/>
          </a:bodyPr>
          <a:lstStyle/>
          <a:p>
            <a:pPr marL="0" indent="0">
              <a:buNone/>
            </a:pPr>
            <a:r>
              <a:rPr lang="en-US" dirty="0"/>
              <a:t>Open a new browser tab and go to one of the following: </a:t>
            </a:r>
          </a:p>
          <a:p>
            <a:pPr marL="0" indent="0">
              <a:buNone/>
            </a:pPr>
            <a:r>
              <a:rPr lang="en-US" dirty="0"/>
              <a:t>Magic Studio - </a:t>
            </a:r>
            <a:r>
              <a:rPr lang="en-US" dirty="0">
                <a:hlinkClick r:id="rId3"/>
              </a:rPr>
              <a:t>https://magicstudio.com/ai-art-generator/</a:t>
            </a:r>
            <a:r>
              <a:rPr lang="en-US" dirty="0"/>
              <a:t> (no log in needed)</a:t>
            </a:r>
          </a:p>
          <a:p>
            <a:pPr marL="0" indent="0">
              <a:buNone/>
            </a:pPr>
            <a:endParaRPr lang="en-US" dirty="0"/>
          </a:p>
          <a:p>
            <a:pPr marL="0" indent="0">
              <a:buNone/>
            </a:pPr>
            <a:r>
              <a:rPr lang="en-US" dirty="0"/>
              <a:t>If you want to have the following AI tools generate images, you need to create a free account and log in.</a:t>
            </a:r>
          </a:p>
          <a:p>
            <a:pPr lvl="1"/>
            <a:r>
              <a:rPr lang="en-US" dirty="0">
                <a:hlinkClick r:id="rId4"/>
              </a:rPr>
              <a:t>https://chatgpt.com/</a:t>
            </a:r>
            <a:r>
              <a:rPr lang="en-US" dirty="0"/>
              <a:t> </a:t>
            </a:r>
          </a:p>
          <a:p>
            <a:pPr lvl="1"/>
            <a:r>
              <a:rPr lang="en-US" dirty="0">
                <a:hlinkClick r:id="rId5"/>
              </a:rPr>
              <a:t>https://gemini.google.com/app</a:t>
            </a:r>
            <a:r>
              <a:rPr lang="en-US" dirty="0"/>
              <a:t> (can use a Google account if you already have one)</a:t>
            </a:r>
          </a:p>
          <a:p>
            <a:pPr lvl="1"/>
            <a:r>
              <a:rPr lang="en-US" dirty="0">
                <a:hlinkClick r:id="rId6"/>
              </a:rPr>
              <a:t>https://copilot.microsoft.com/</a:t>
            </a:r>
            <a:endParaRPr lang="en-US" dirty="0"/>
          </a:p>
          <a:p>
            <a:pPr lvl="1"/>
            <a:r>
              <a:rPr lang="en-US" dirty="0">
                <a:hlinkClick r:id="rId7"/>
              </a:rPr>
              <a:t>https://www.canva.com/</a:t>
            </a:r>
            <a:r>
              <a:rPr lang="en-US" dirty="0"/>
              <a:t> </a:t>
            </a:r>
          </a:p>
          <a:p>
            <a:pPr marL="0" indent="0">
              <a:buNone/>
            </a:pPr>
            <a:endParaRPr lang="en-US" dirty="0"/>
          </a:p>
          <a:p>
            <a:pPr marL="0" indent="0">
              <a:buNone/>
            </a:pPr>
            <a:r>
              <a:rPr lang="en-US" dirty="0"/>
              <a:t>Enter a prompt to generate an image. Be specific about what you want.</a:t>
            </a:r>
          </a:p>
          <a:p>
            <a:pPr marL="0" indent="0">
              <a:buNone/>
            </a:pPr>
            <a:endParaRPr lang="en-US" dirty="0"/>
          </a:p>
          <a:p>
            <a:pPr marL="0" indent="0">
              <a:buNone/>
            </a:pPr>
            <a:r>
              <a:rPr lang="en-US" dirty="0"/>
              <a:t>Refine the initial output as needed.</a:t>
            </a:r>
          </a:p>
          <a:p>
            <a:endParaRPr lang="en-US" dirty="0"/>
          </a:p>
          <a:p>
            <a:pPr marL="0" indent="0">
              <a:buNone/>
            </a:pPr>
            <a:r>
              <a:rPr lang="en-US" sz="4500" b="1" dirty="0"/>
              <a:t>What do you think of what AI came up with?</a:t>
            </a:r>
          </a:p>
        </p:txBody>
      </p:sp>
    </p:spTree>
    <p:extLst>
      <p:ext uri="{BB962C8B-B14F-4D97-AF65-F5344CB8AC3E}">
        <p14:creationId xmlns:p14="http://schemas.microsoft.com/office/powerpoint/2010/main" val="40065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A8C3-48FC-540B-484B-DFE1D8311CFB}"/>
              </a:ext>
            </a:extLst>
          </p:cNvPr>
          <p:cNvSpPr>
            <a:spLocks noGrp="1"/>
          </p:cNvSpPr>
          <p:nvPr>
            <p:ph type="title"/>
          </p:nvPr>
        </p:nvSpPr>
        <p:spPr/>
        <p:txBody>
          <a:bodyPr/>
          <a:lstStyle/>
          <a:p>
            <a:r>
              <a:rPr lang="en-US" dirty="0"/>
              <a:t>Takeaways</a:t>
            </a:r>
          </a:p>
        </p:txBody>
      </p:sp>
      <p:pic>
        <p:nvPicPr>
          <p:cNvPr id="5" name="Graphic 4" descr="Signpost with solid fill">
            <a:extLst>
              <a:ext uri="{FF2B5EF4-FFF2-40B4-BE49-F238E27FC236}">
                <a16:creationId xmlns:a16="http://schemas.microsoft.com/office/drawing/2014/main" id="{FAFAF932-6693-BB4F-33F3-AF0B9FDE51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6652" y="2209542"/>
            <a:ext cx="2286000" cy="2286000"/>
          </a:xfrm>
          <a:prstGeom prst="rect">
            <a:avLst/>
          </a:prstGeom>
        </p:spPr>
      </p:pic>
      <p:sp>
        <p:nvSpPr>
          <p:cNvPr id="6" name="TextBox 5">
            <a:extLst>
              <a:ext uri="{FF2B5EF4-FFF2-40B4-BE49-F238E27FC236}">
                <a16:creationId xmlns:a16="http://schemas.microsoft.com/office/drawing/2014/main" id="{7C7A4AE7-9978-7E8C-FC24-2517F9FDF401}"/>
              </a:ext>
            </a:extLst>
          </p:cNvPr>
          <p:cNvSpPr txBox="1"/>
          <p:nvPr/>
        </p:nvSpPr>
        <p:spPr>
          <a:xfrm>
            <a:off x="1164771" y="4460649"/>
            <a:ext cx="2908465" cy="707886"/>
          </a:xfrm>
          <a:prstGeom prst="rect">
            <a:avLst/>
          </a:prstGeom>
          <a:noFill/>
        </p:spPr>
        <p:txBody>
          <a:bodyPr wrap="square" rtlCol="0">
            <a:spAutoFit/>
          </a:bodyPr>
          <a:lstStyle/>
          <a:p>
            <a:pPr algn="ctr"/>
            <a:r>
              <a:rPr lang="en-US" sz="2000" dirty="0"/>
              <a:t>Many different paths and options for using AI</a:t>
            </a:r>
          </a:p>
        </p:txBody>
      </p:sp>
      <p:sp>
        <p:nvSpPr>
          <p:cNvPr id="9" name="TextBox 8">
            <a:extLst>
              <a:ext uri="{FF2B5EF4-FFF2-40B4-BE49-F238E27FC236}">
                <a16:creationId xmlns:a16="http://schemas.microsoft.com/office/drawing/2014/main" id="{BD7CDC48-3869-EA4B-9F97-F821CA94310A}"/>
              </a:ext>
            </a:extLst>
          </p:cNvPr>
          <p:cNvSpPr txBox="1"/>
          <p:nvPr/>
        </p:nvSpPr>
        <p:spPr>
          <a:xfrm>
            <a:off x="5046023" y="4460649"/>
            <a:ext cx="2908465" cy="707886"/>
          </a:xfrm>
          <a:prstGeom prst="rect">
            <a:avLst/>
          </a:prstGeom>
          <a:noFill/>
        </p:spPr>
        <p:txBody>
          <a:bodyPr wrap="square" rtlCol="0">
            <a:spAutoFit/>
          </a:bodyPr>
          <a:lstStyle/>
          <a:p>
            <a:pPr algn="ctr"/>
            <a:r>
              <a:rPr lang="en-US" sz="2000" dirty="0"/>
              <a:t>Be thoughtful and ask questions about AI</a:t>
            </a:r>
          </a:p>
        </p:txBody>
      </p:sp>
      <p:pic>
        <p:nvPicPr>
          <p:cNvPr id="11" name="Graphic 10" descr="Help with solid fill">
            <a:extLst>
              <a:ext uri="{FF2B5EF4-FFF2-40B4-BE49-F238E27FC236}">
                <a16:creationId xmlns:a16="http://schemas.microsoft.com/office/drawing/2014/main" id="{B000F40C-DFD3-F7D1-ADBD-B449FB6460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3941" y="2209542"/>
            <a:ext cx="2286000" cy="2286000"/>
          </a:xfrm>
          <a:prstGeom prst="rect">
            <a:avLst/>
          </a:prstGeom>
        </p:spPr>
      </p:pic>
      <p:pic>
        <p:nvPicPr>
          <p:cNvPr id="13" name="Graphic 12" descr="Person with idea with solid fill">
            <a:extLst>
              <a:ext uri="{FF2B5EF4-FFF2-40B4-BE49-F238E27FC236}">
                <a16:creationId xmlns:a16="http://schemas.microsoft.com/office/drawing/2014/main" id="{64D98DEE-EF9F-E36F-96D1-6CCB7841C1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33262" y="2209542"/>
            <a:ext cx="2286000" cy="2286000"/>
          </a:xfrm>
          <a:prstGeom prst="rect">
            <a:avLst/>
          </a:prstGeom>
        </p:spPr>
      </p:pic>
      <p:sp>
        <p:nvSpPr>
          <p:cNvPr id="14" name="TextBox 13">
            <a:extLst>
              <a:ext uri="{FF2B5EF4-FFF2-40B4-BE49-F238E27FC236}">
                <a16:creationId xmlns:a16="http://schemas.microsoft.com/office/drawing/2014/main" id="{45903283-9C04-7099-207A-20F7E6EA5F85}"/>
              </a:ext>
            </a:extLst>
          </p:cNvPr>
          <p:cNvSpPr txBox="1"/>
          <p:nvPr/>
        </p:nvSpPr>
        <p:spPr>
          <a:xfrm>
            <a:off x="8700646" y="4460649"/>
            <a:ext cx="2908465" cy="400110"/>
          </a:xfrm>
          <a:prstGeom prst="rect">
            <a:avLst/>
          </a:prstGeom>
          <a:noFill/>
        </p:spPr>
        <p:txBody>
          <a:bodyPr wrap="square" rtlCol="0">
            <a:spAutoFit/>
          </a:bodyPr>
          <a:lstStyle/>
          <a:p>
            <a:pPr algn="ctr"/>
            <a:r>
              <a:rPr lang="en-US" sz="2000" dirty="0"/>
              <a:t>Be curious!</a:t>
            </a:r>
          </a:p>
        </p:txBody>
      </p:sp>
    </p:spTree>
    <p:extLst>
      <p:ext uri="{BB962C8B-B14F-4D97-AF65-F5344CB8AC3E}">
        <p14:creationId xmlns:p14="http://schemas.microsoft.com/office/powerpoint/2010/main" val="64360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ED6C9-2DE8-93AD-4E44-ECC676EFEDE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091C96-D964-9131-59CA-D63DDACCE03F}"/>
              </a:ext>
            </a:extLst>
          </p:cNvPr>
          <p:cNvSpPr txBox="1"/>
          <p:nvPr/>
        </p:nvSpPr>
        <p:spPr>
          <a:xfrm>
            <a:off x="0" y="898951"/>
            <a:ext cx="12192000" cy="3508653"/>
          </a:xfrm>
          <a:prstGeom prst="rect">
            <a:avLst/>
          </a:prstGeom>
          <a:noFill/>
        </p:spPr>
        <p:txBody>
          <a:bodyPr wrap="square" rtlCol="0">
            <a:spAutoFit/>
          </a:bodyPr>
          <a:lstStyle/>
          <a:p>
            <a:pPr algn="ctr"/>
            <a:r>
              <a:rPr lang="en-US" sz="6600" b="1" dirty="0">
                <a:solidFill>
                  <a:srgbClr val="3C3882"/>
                </a:solidFill>
              </a:rPr>
              <a:t>Q&amp;A </a:t>
            </a:r>
          </a:p>
          <a:p>
            <a:pPr algn="ctr"/>
            <a:endParaRPr lang="en-US" sz="3600" b="1" dirty="0">
              <a:solidFill>
                <a:srgbClr val="3C3882"/>
              </a:solidFill>
            </a:endParaRPr>
          </a:p>
          <a:p>
            <a:pPr algn="ctr"/>
            <a:r>
              <a:rPr lang="en-US" sz="6000" b="1" dirty="0">
                <a:solidFill>
                  <a:srgbClr val="3C3882"/>
                </a:solidFill>
              </a:rPr>
              <a:t>What’s one new thing that </a:t>
            </a:r>
            <a:br>
              <a:rPr lang="en-US" sz="6000" b="1" dirty="0">
                <a:solidFill>
                  <a:srgbClr val="3C3882"/>
                </a:solidFill>
              </a:rPr>
            </a:br>
            <a:r>
              <a:rPr lang="en-US" sz="6000" b="1" dirty="0">
                <a:solidFill>
                  <a:srgbClr val="3C3882"/>
                </a:solidFill>
              </a:rPr>
              <a:t>you learned today?</a:t>
            </a:r>
          </a:p>
        </p:txBody>
      </p:sp>
    </p:spTree>
    <p:extLst>
      <p:ext uri="{BB962C8B-B14F-4D97-AF65-F5344CB8AC3E}">
        <p14:creationId xmlns:p14="http://schemas.microsoft.com/office/powerpoint/2010/main" val="1141565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F41E2-0A4A-B11E-265E-0E9D0FC0AD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9B57A7C-845E-FC9C-CA23-AB39B490656D}"/>
              </a:ext>
            </a:extLst>
          </p:cNvPr>
          <p:cNvSpPr txBox="1"/>
          <p:nvPr/>
        </p:nvSpPr>
        <p:spPr>
          <a:xfrm>
            <a:off x="545344" y="1325563"/>
            <a:ext cx="5399902" cy="4832092"/>
          </a:xfrm>
          <a:prstGeom prst="rect">
            <a:avLst/>
          </a:prstGeom>
          <a:noFill/>
        </p:spPr>
        <p:txBody>
          <a:bodyPr wrap="square">
            <a:spAutoFit/>
          </a:bodyPr>
          <a:lstStyle/>
          <a:p>
            <a:pPr marL="342900" indent="-342900">
              <a:buFont typeface="Arial" panose="020B0604020202020204" pitchFamily="34" charset="0"/>
              <a:buChar char="•"/>
            </a:pPr>
            <a:r>
              <a:rPr lang="en-US" sz="2800" dirty="0"/>
              <a:t>Go to students.naftrack.org</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Look for the WBL Reflection Form for the AI for Creativity Skills Workshop in the Activities section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Complete the form</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If the form isn’t visible yet, check back tomorrow</a:t>
            </a:r>
          </a:p>
        </p:txBody>
      </p:sp>
      <p:pic>
        <p:nvPicPr>
          <p:cNvPr id="5" name="Picture 4" descr="A screenshot of a computer&#10;&#10;AI-generated content may be incorrect.">
            <a:extLst>
              <a:ext uri="{FF2B5EF4-FFF2-40B4-BE49-F238E27FC236}">
                <a16:creationId xmlns:a16="http://schemas.microsoft.com/office/drawing/2014/main" id="{373F04F7-3C4A-A7DA-326D-108B50C26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517" y="1244611"/>
            <a:ext cx="5999320" cy="4053016"/>
          </a:xfrm>
          <a:prstGeom prst="rect">
            <a:avLst/>
          </a:prstGeom>
        </p:spPr>
      </p:pic>
      <p:sp>
        <p:nvSpPr>
          <p:cNvPr id="6" name="Rectangle 5">
            <a:extLst>
              <a:ext uri="{FF2B5EF4-FFF2-40B4-BE49-F238E27FC236}">
                <a16:creationId xmlns:a16="http://schemas.microsoft.com/office/drawing/2014/main" id="{31A4B91E-8D85-C2CB-7A82-6632F2E66412}"/>
              </a:ext>
            </a:extLst>
          </p:cNvPr>
          <p:cNvSpPr/>
          <p:nvPr/>
        </p:nvSpPr>
        <p:spPr>
          <a:xfrm>
            <a:off x="7841408" y="1244611"/>
            <a:ext cx="494270" cy="2594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D900F4-7BE3-2D9F-61A8-673C9AC23E1F}"/>
              </a:ext>
            </a:extLst>
          </p:cNvPr>
          <p:cNvSpPr/>
          <p:nvPr/>
        </p:nvSpPr>
        <p:spPr>
          <a:xfrm>
            <a:off x="6115583" y="4939281"/>
            <a:ext cx="1095630" cy="3583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D2E5489-E287-ADFC-5F18-86A888AAED6A}"/>
              </a:ext>
            </a:extLst>
          </p:cNvPr>
          <p:cNvSpPr>
            <a:spLocks noGrp="1"/>
          </p:cNvSpPr>
          <p:nvPr>
            <p:ph type="title"/>
          </p:nvPr>
        </p:nvSpPr>
        <p:spPr/>
        <p:txBody>
          <a:bodyPr/>
          <a:lstStyle/>
          <a:p>
            <a:r>
              <a:rPr lang="en-US" dirty="0"/>
              <a:t>Complete your WBL Reflection Form!</a:t>
            </a:r>
          </a:p>
        </p:txBody>
      </p:sp>
    </p:spTree>
    <p:extLst>
      <p:ext uri="{BB962C8B-B14F-4D97-AF65-F5344CB8AC3E}">
        <p14:creationId xmlns:p14="http://schemas.microsoft.com/office/powerpoint/2010/main" val="371422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2A65-7EDE-8A95-E64D-300F34BF876E}"/>
              </a:ext>
            </a:extLst>
          </p:cNvPr>
          <p:cNvSpPr>
            <a:spLocks noGrp="1"/>
          </p:cNvSpPr>
          <p:nvPr>
            <p:ph type="title"/>
          </p:nvPr>
        </p:nvSpPr>
        <p:spPr/>
        <p:txBody>
          <a:bodyPr/>
          <a:lstStyle/>
          <a:p>
            <a:r>
              <a:rPr lang="en-US" dirty="0"/>
              <a:t>Speaker</a:t>
            </a:r>
          </a:p>
        </p:txBody>
      </p:sp>
      <p:sp>
        <p:nvSpPr>
          <p:cNvPr id="5" name="TextBox 4">
            <a:extLst>
              <a:ext uri="{FF2B5EF4-FFF2-40B4-BE49-F238E27FC236}">
                <a16:creationId xmlns:a16="http://schemas.microsoft.com/office/drawing/2014/main" id="{06634D5A-14AD-9F20-ACEE-EB0C79941720}"/>
              </a:ext>
            </a:extLst>
          </p:cNvPr>
          <p:cNvSpPr txBox="1"/>
          <p:nvPr/>
        </p:nvSpPr>
        <p:spPr>
          <a:xfrm>
            <a:off x="2333501" y="3835730"/>
            <a:ext cx="5011387" cy="1384995"/>
          </a:xfrm>
          <a:prstGeom prst="rect">
            <a:avLst/>
          </a:prstGeom>
          <a:noFill/>
        </p:spPr>
        <p:txBody>
          <a:bodyPr wrap="square" rtlCol="0">
            <a:spAutoFit/>
          </a:bodyPr>
          <a:lstStyle/>
          <a:p>
            <a:r>
              <a:rPr lang="en-US" sz="2400" b="1" dirty="0">
                <a:solidFill>
                  <a:srgbClr val="32B14A"/>
                </a:solidFill>
              </a:rPr>
              <a:t>Name</a:t>
            </a:r>
          </a:p>
          <a:p>
            <a:r>
              <a:rPr lang="en-US" sz="2000" dirty="0"/>
              <a:t>Title</a:t>
            </a:r>
          </a:p>
          <a:p>
            <a:r>
              <a:rPr lang="en-US" sz="2000" dirty="0"/>
              <a:t>Company</a:t>
            </a:r>
          </a:p>
          <a:p>
            <a:r>
              <a:rPr lang="en-US" sz="2000" dirty="0"/>
              <a:t>Email (if you are comfortable listing it)</a:t>
            </a:r>
          </a:p>
        </p:txBody>
      </p:sp>
      <p:sp>
        <p:nvSpPr>
          <p:cNvPr id="6" name="Rectangle 5">
            <a:extLst>
              <a:ext uri="{FF2B5EF4-FFF2-40B4-BE49-F238E27FC236}">
                <a16:creationId xmlns:a16="http://schemas.microsoft.com/office/drawing/2014/main" id="{D5E66C3D-3C2C-A61B-541F-760A6E5220F5}"/>
              </a:ext>
            </a:extLst>
          </p:cNvPr>
          <p:cNvSpPr/>
          <p:nvPr/>
        </p:nvSpPr>
        <p:spPr>
          <a:xfrm>
            <a:off x="2333501" y="1410927"/>
            <a:ext cx="1983180" cy="2339439"/>
          </a:xfrm>
          <a:prstGeom prst="rect">
            <a:avLst/>
          </a:prstGeom>
          <a:solidFill>
            <a:srgbClr val="3C38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C855025-190A-3AEF-B628-7A2D2226BA1C}"/>
              </a:ext>
            </a:extLst>
          </p:cNvPr>
          <p:cNvSpPr txBox="1"/>
          <p:nvPr/>
        </p:nvSpPr>
        <p:spPr>
          <a:xfrm>
            <a:off x="2755075" y="2395980"/>
            <a:ext cx="1460665" cy="369332"/>
          </a:xfrm>
          <a:prstGeom prst="rect">
            <a:avLst/>
          </a:prstGeom>
          <a:noFill/>
        </p:spPr>
        <p:txBody>
          <a:bodyPr wrap="square" rtlCol="0">
            <a:spAutoFit/>
          </a:bodyPr>
          <a:lstStyle/>
          <a:p>
            <a:r>
              <a:rPr lang="en-US" b="1" dirty="0">
                <a:solidFill>
                  <a:schemeClr val="bg1"/>
                </a:solidFill>
              </a:rPr>
              <a:t>Add photo</a:t>
            </a:r>
          </a:p>
        </p:txBody>
      </p:sp>
    </p:spTree>
    <p:extLst>
      <p:ext uri="{BB962C8B-B14F-4D97-AF65-F5344CB8AC3E}">
        <p14:creationId xmlns:p14="http://schemas.microsoft.com/office/powerpoint/2010/main" val="355365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D0A7-5ECD-4965-607E-E46C76A4B389}"/>
              </a:ext>
            </a:extLst>
          </p:cNvPr>
          <p:cNvSpPr>
            <a:spLocks noGrp="1"/>
          </p:cNvSpPr>
          <p:nvPr>
            <p:ph type="title"/>
          </p:nvPr>
        </p:nvSpPr>
        <p:spPr/>
        <p:txBody>
          <a:bodyPr/>
          <a:lstStyle/>
          <a:p>
            <a:r>
              <a:rPr lang="en-US" dirty="0"/>
              <a:t>Topics for Today</a:t>
            </a:r>
          </a:p>
        </p:txBody>
      </p:sp>
      <p:sp>
        <p:nvSpPr>
          <p:cNvPr id="3" name="Content Placeholder 2">
            <a:extLst>
              <a:ext uri="{FF2B5EF4-FFF2-40B4-BE49-F238E27FC236}">
                <a16:creationId xmlns:a16="http://schemas.microsoft.com/office/drawing/2014/main" id="{3A678FA9-CA8C-C972-2771-538415DED7E6}"/>
              </a:ext>
            </a:extLst>
          </p:cNvPr>
          <p:cNvSpPr>
            <a:spLocks noGrp="1"/>
          </p:cNvSpPr>
          <p:nvPr>
            <p:ph idx="1"/>
          </p:nvPr>
        </p:nvSpPr>
        <p:spPr/>
        <p:txBody>
          <a:bodyPr/>
          <a:lstStyle/>
          <a:p>
            <a:r>
              <a:rPr lang="en-US" dirty="0"/>
              <a:t>AI overview</a:t>
            </a:r>
          </a:p>
          <a:p>
            <a:r>
              <a:rPr lang="en-US" dirty="0"/>
              <a:t>AI in the workplace</a:t>
            </a:r>
          </a:p>
          <a:p>
            <a:r>
              <a:rPr lang="en-US" dirty="0"/>
              <a:t>Ways to use AI to boost creativity</a:t>
            </a:r>
          </a:p>
          <a:p>
            <a:pPr lvl="1"/>
            <a:r>
              <a:rPr lang="en-US" dirty="0"/>
              <a:t>Brainstorming</a:t>
            </a:r>
          </a:p>
          <a:p>
            <a:pPr lvl="1"/>
            <a:r>
              <a:rPr lang="en-US" dirty="0"/>
              <a:t>Refining ideas</a:t>
            </a:r>
          </a:p>
          <a:p>
            <a:pPr lvl="1"/>
            <a:r>
              <a:rPr lang="en-US" dirty="0"/>
              <a:t>Creating visuals (images, videos, etc.)</a:t>
            </a:r>
          </a:p>
          <a:p>
            <a:pPr lvl="1"/>
            <a:endParaRPr lang="en-US" dirty="0"/>
          </a:p>
        </p:txBody>
      </p:sp>
    </p:spTree>
    <p:extLst>
      <p:ext uri="{BB962C8B-B14F-4D97-AF65-F5344CB8AC3E}">
        <p14:creationId xmlns:p14="http://schemas.microsoft.com/office/powerpoint/2010/main" val="93311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774CF3-C88F-7322-7DCC-DD61815B737E}"/>
              </a:ext>
            </a:extLst>
          </p:cNvPr>
          <p:cNvSpPr txBox="1"/>
          <p:nvPr/>
        </p:nvSpPr>
        <p:spPr>
          <a:xfrm>
            <a:off x="1606379" y="802022"/>
            <a:ext cx="9168713" cy="3970318"/>
          </a:xfrm>
          <a:prstGeom prst="rect">
            <a:avLst/>
          </a:prstGeom>
          <a:noFill/>
        </p:spPr>
        <p:txBody>
          <a:bodyPr wrap="square" rtlCol="0">
            <a:spAutoFit/>
          </a:bodyPr>
          <a:lstStyle/>
          <a:p>
            <a:pPr algn="ctr"/>
            <a:r>
              <a:rPr lang="en-US" sz="5400" b="1" dirty="0">
                <a:solidFill>
                  <a:srgbClr val="3C3882"/>
                </a:solidFill>
                <a:latin typeface="+mj-lt"/>
              </a:rPr>
              <a:t>How many of you are </a:t>
            </a:r>
          </a:p>
          <a:p>
            <a:pPr algn="ctr"/>
            <a:r>
              <a:rPr lang="en-US" sz="5400" b="1" dirty="0">
                <a:solidFill>
                  <a:srgbClr val="3C3882"/>
                </a:solidFill>
                <a:latin typeface="+mj-lt"/>
              </a:rPr>
              <a:t>currently using AI?</a:t>
            </a:r>
          </a:p>
          <a:p>
            <a:pPr algn="ctr"/>
            <a:endParaRPr lang="en-US" sz="3600" b="1" dirty="0">
              <a:solidFill>
                <a:srgbClr val="3C3882"/>
              </a:solidFill>
              <a:latin typeface="+mj-lt"/>
            </a:endParaRPr>
          </a:p>
          <a:p>
            <a:pPr algn="ctr"/>
            <a:r>
              <a:rPr lang="en-US" sz="5400" b="1" dirty="0">
                <a:solidFill>
                  <a:srgbClr val="3C3882"/>
                </a:solidFill>
                <a:latin typeface="+mj-lt"/>
              </a:rPr>
              <a:t>Which one(s) are you using and how?</a:t>
            </a:r>
          </a:p>
        </p:txBody>
      </p:sp>
    </p:spTree>
    <p:extLst>
      <p:ext uri="{BB962C8B-B14F-4D97-AF65-F5344CB8AC3E}">
        <p14:creationId xmlns:p14="http://schemas.microsoft.com/office/powerpoint/2010/main" val="204971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6AA83-1C06-7FB5-820E-4E047F31E4F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8C38705-2D73-6CD6-2D2C-8657B17C387B}"/>
              </a:ext>
            </a:extLst>
          </p:cNvPr>
          <p:cNvPicPr>
            <a:picLocks noChangeAspect="1"/>
          </p:cNvPicPr>
          <p:nvPr/>
        </p:nvPicPr>
        <p:blipFill>
          <a:blip r:embed="rId3"/>
          <a:srcRect t="42510" b="29411"/>
          <a:stretch/>
        </p:blipFill>
        <p:spPr>
          <a:xfrm>
            <a:off x="4792814" y="1552075"/>
            <a:ext cx="7213844" cy="3303676"/>
          </a:xfrm>
          <a:prstGeom prst="rect">
            <a:avLst/>
          </a:prstGeom>
        </p:spPr>
      </p:pic>
      <p:sp>
        <p:nvSpPr>
          <p:cNvPr id="6" name="TextBox 5">
            <a:extLst>
              <a:ext uri="{FF2B5EF4-FFF2-40B4-BE49-F238E27FC236}">
                <a16:creationId xmlns:a16="http://schemas.microsoft.com/office/drawing/2014/main" id="{5ACEFE48-4576-C42C-5DB2-444AF77493F0}"/>
              </a:ext>
            </a:extLst>
          </p:cNvPr>
          <p:cNvSpPr txBox="1"/>
          <p:nvPr/>
        </p:nvSpPr>
        <p:spPr>
          <a:xfrm>
            <a:off x="8877275" y="5446338"/>
            <a:ext cx="3129383" cy="261610"/>
          </a:xfrm>
          <a:prstGeom prst="rect">
            <a:avLst/>
          </a:prstGeom>
          <a:noFill/>
        </p:spPr>
        <p:txBody>
          <a:bodyPr wrap="none" rtlCol="0">
            <a:spAutoFit/>
          </a:bodyPr>
          <a:lstStyle/>
          <a:p>
            <a:r>
              <a:rPr lang="nb-NO" sz="1100" dirty="0">
                <a:hlinkClick r:id="rId4"/>
              </a:rPr>
              <a:t>Siemens Stiftung Media Portal for STEM Learning</a:t>
            </a:r>
            <a:endParaRPr lang="en-US" sz="1100" dirty="0"/>
          </a:p>
        </p:txBody>
      </p:sp>
      <p:sp>
        <p:nvSpPr>
          <p:cNvPr id="14" name="Title 1">
            <a:extLst>
              <a:ext uri="{FF2B5EF4-FFF2-40B4-BE49-F238E27FC236}">
                <a16:creationId xmlns:a16="http://schemas.microsoft.com/office/drawing/2014/main" id="{4BFA4B19-BB00-FB95-47AC-17339626DF09}"/>
              </a:ext>
            </a:extLst>
          </p:cNvPr>
          <p:cNvSpPr>
            <a:spLocks noGrp="1"/>
          </p:cNvSpPr>
          <p:nvPr>
            <p:ph type="title"/>
          </p:nvPr>
        </p:nvSpPr>
        <p:spPr>
          <a:xfrm>
            <a:off x="2222695" y="0"/>
            <a:ext cx="7749207" cy="1325563"/>
          </a:xfrm>
        </p:spPr>
        <p:txBody>
          <a:bodyPr>
            <a:normAutofit/>
          </a:bodyPr>
          <a:lstStyle/>
          <a:p>
            <a:r>
              <a:rPr lang="en-US" dirty="0"/>
              <a:t>How does generative AI work?</a:t>
            </a:r>
          </a:p>
        </p:txBody>
      </p:sp>
      <p:pic>
        <p:nvPicPr>
          <p:cNvPr id="8" name="Graphic 7" descr="User with solid fill">
            <a:extLst>
              <a:ext uri="{FF2B5EF4-FFF2-40B4-BE49-F238E27FC236}">
                <a16:creationId xmlns:a16="http://schemas.microsoft.com/office/drawing/2014/main" id="{A08CC2C5-0A29-303D-A5E5-D5451B26E5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884" y="2858538"/>
            <a:ext cx="914400" cy="914400"/>
          </a:xfrm>
          <a:prstGeom prst="rect">
            <a:avLst/>
          </a:prstGeom>
        </p:spPr>
      </p:pic>
      <p:sp>
        <p:nvSpPr>
          <p:cNvPr id="9" name="TextBox 8">
            <a:extLst>
              <a:ext uri="{FF2B5EF4-FFF2-40B4-BE49-F238E27FC236}">
                <a16:creationId xmlns:a16="http://schemas.microsoft.com/office/drawing/2014/main" id="{651D71E4-C199-0C55-F413-B2902D417C74}"/>
              </a:ext>
            </a:extLst>
          </p:cNvPr>
          <p:cNvSpPr txBox="1"/>
          <p:nvPr/>
        </p:nvSpPr>
        <p:spPr>
          <a:xfrm>
            <a:off x="480884" y="3772938"/>
            <a:ext cx="1001927" cy="646331"/>
          </a:xfrm>
          <a:prstGeom prst="rect">
            <a:avLst/>
          </a:prstGeom>
          <a:noFill/>
        </p:spPr>
        <p:txBody>
          <a:bodyPr wrap="square" rtlCol="0">
            <a:spAutoFit/>
          </a:bodyPr>
          <a:lstStyle/>
          <a:p>
            <a:r>
              <a:rPr lang="en-US" dirty="0"/>
              <a:t>Human trainer</a:t>
            </a:r>
          </a:p>
        </p:txBody>
      </p:sp>
      <p:cxnSp>
        <p:nvCxnSpPr>
          <p:cNvPr id="11" name="Straight Connector 10">
            <a:extLst>
              <a:ext uri="{FF2B5EF4-FFF2-40B4-BE49-F238E27FC236}">
                <a16:creationId xmlns:a16="http://schemas.microsoft.com/office/drawing/2014/main" id="{09A099B9-B358-86CC-906F-5F67F3884A54}"/>
              </a:ext>
            </a:extLst>
          </p:cNvPr>
          <p:cNvCxnSpPr>
            <a:cxnSpLocks/>
          </p:cNvCxnSpPr>
          <p:nvPr/>
        </p:nvCxnSpPr>
        <p:spPr>
          <a:xfrm flipV="1">
            <a:off x="1297459" y="2839438"/>
            <a:ext cx="766119" cy="601060"/>
          </a:xfrm>
          <a:prstGeom prst="line">
            <a:avLst/>
          </a:prstGeom>
          <a:ln>
            <a:solidFill>
              <a:srgbClr val="85B713"/>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DB5107F-1C06-1ECF-F639-FBB5D3BE0608}"/>
              </a:ext>
            </a:extLst>
          </p:cNvPr>
          <p:cNvPicPr>
            <a:picLocks noChangeAspect="1"/>
          </p:cNvPicPr>
          <p:nvPr/>
        </p:nvPicPr>
        <p:blipFill>
          <a:blip r:embed="rId3"/>
          <a:srcRect l="39328" b="56706"/>
          <a:stretch/>
        </p:blipFill>
        <p:spPr>
          <a:xfrm>
            <a:off x="1952368" y="1552075"/>
            <a:ext cx="2840446" cy="3305837"/>
          </a:xfrm>
          <a:prstGeom prst="rect">
            <a:avLst/>
          </a:prstGeom>
        </p:spPr>
      </p:pic>
      <p:cxnSp>
        <p:nvCxnSpPr>
          <p:cNvPr id="13" name="Straight Connector 12">
            <a:extLst>
              <a:ext uri="{FF2B5EF4-FFF2-40B4-BE49-F238E27FC236}">
                <a16:creationId xmlns:a16="http://schemas.microsoft.com/office/drawing/2014/main" id="{9D818D19-8003-2871-0F55-3B894B252D5F}"/>
              </a:ext>
            </a:extLst>
          </p:cNvPr>
          <p:cNvCxnSpPr>
            <a:cxnSpLocks/>
          </p:cNvCxnSpPr>
          <p:nvPr/>
        </p:nvCxnSpPr>
        <p:spPr>
          <a:xfrm>
            <a:off x="1297459" y="3440498"/>
            <a:ext cx="654909" cy="351540"/>
          </a:xfrm>
          <a:prstGeom prst="line">
            <a:avLst/>
          </a:prstGeom>
          <a:ln>
            <a:solidFill>
              <a:srgbClr val="85B71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93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1FF1A-6B82-C63E-42BE-4FC8BA6D2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9AE31-654D-496A-DD7D-42C29A0704A5}"/>
              </a:ext>
            </a:extLst>
          </p:cNvPr>
          <p:cNvSpPr>
            <a:spLocks noGrp="1"/>
          </p:cNvSpPr>
          <p:nvPr>
            <p:ph type="title"/>
          </p:nvPr>
        </p:nvSpPr>
        <p:spPr/>
        <p:txBody>
          <a:bodyPr/>
          <a:lstStyle/>
          <a:p>
            <a:r>
              <a:rPr lang="en-US" dirty="0"/>
              <a:t>Accessing AI tools</a:t>
            </a:r>
          </a:p>
        </p:txBody>
      </p:sp>
      <p:sp>
        <p:nvSpPr>
          <p:cNvPr id="3" name="Content Placeholder 2">
            <a:extLst>
              <a:ext uri="{FF2B5EF4-FFF2-40B4-BE49-F238E27FC236}">
                <a16:creationId xmlns:a16="http://schemas.microsoft.com/office/drawing/2014/main" id="{510ADF21-26CF-8CB6-9D86-C6AE12721CE5}"/>
              </a:ext>
            </a:extLst>
          </p:cNvPr>
          <p:cNvSpPr>
            <a:spLocks noGrp="1"/>
          </p:cNvSpPr>
          <p:nvPr>
            <p:ph idx="1"/>
          </p:nvPr>
        </p:nvSpPr>
        <p:spPr>
          <a:xfrm>
            <a:off x="964869" y="5160183"/>
            <a:ext cx="5131131" cy="850476"/>
          </a:xfrm>
        </p:spPr>
        <p:txBody>
          <a:bodyPr>
            <a:normAutofit lnSpcReduction="10000"/>
          </a:bodyPr>
          <a:lstStyle/>
          <a:p>
            <a:pPr marL="0" indent="0" algn="ctr">
              <a:buNone/>
            </a:pPr>
            <a:r>
              <a:rPr lang="en-US" sz="2800" dirty="0"/>
              <a:t>Standalone systems with free and paid account options</a:t>
            </a:r>
          </a:p>
        </p:txBody>
      </p:sp>
      <p:pic>
        <p:nvPicPr>
          <p:cNvPr id="5" name="Picture 4">
            <a:extLst>
              <a:ext uri="{FF2B5EF4-FFF2-40B4-BE49-F238E27FC236}">
                <a16:creationId xmlns:a16="http://schemas.microsoft.com/office/drawing/2014/main" id="{7E5317FE-1B08-75B8-0D8D-6A1F8E77ED8F}"/>
              </a:ext>
            </a:extLst>
          </p:cNvPr>
          <p:cNvPicPr>
            <a:picLocks noChangeAspect="1"/>
          </p:cNvPicPr>
          <p:nvPr/>
        </p:nvPicPr>
        <p:blipFill>
          <a:blip r:embed="rId3"/>
          <a:srcRect l="74139" t="13333" r="1550" b="32353"/>
          <a:stretch>
            <a:fillRect/>
          </a:stretch>
        </p:blipFill>
        <p:spPr>
          <a:xfrm>
            <a:off x="7700919" y="298987"/>
            <a:ext cx="2006887" cy="2956956"/>
          </a:xfrm>
          <a:prstGeom prst="rect">
            <a:avLst/>
          </a:prstGeom>
        </p:spPr>
      </p:pic>
      <p:sp>
        <p:nvSpPr>
          <p:cNvPr id="6" name="Rectangle 5">
            <a:extLst>
              <a:ext uri="{FF2B5EF4-FFF2-40B4-BE49-F238E27FC236}">
                <a16:creationId xmlns:a16="http://schemas.microsoft.com/office/drawing/2014/main" id="{1D3F4FB3-94B7-E096-06E1-40DAA7913020}"/>
              </a:ext>
            </a:extLst>
          </p:cNvPr>
          <p:cNvSpPr/>
          <p:nvPr/>
        </p:nvSpPr>
        <p:spPr>
          <a:xfrm>
            <a:off x="9059406" y="890658"/>
            <a:ext cx="473588" cy="5234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4D9081-C1D6-01DD-6F20-4A03AD27B8D4}"/>
              </a:ext>
            </a:extLst>
          </p:cNvPr>
          <p:cNvPicPr>
            <a:picLocks noChangeAspect="1"/>
          </p:cNvPicPr>
          <p:nvPr/>
        </p:nvPicPr>
        <p:blipFill>
          <a:blip r:embed="rId4"/>
          <a:srcRect l="10968" t="5195" r="14177" b="44589"/>
          <a:stretch>
            <a:fillRect/>
          </a:stretch>
        </p:blipFill>
        <p:spPr>
          <a:xfrm>
            <a:off x="8704363" y="3033097"/>
            <a:ext cx="3315445" cy="2085172"/>
          </a:xfrm>
          <a:prstGeom prst="rect">
            <a:avLst/>
          </a:prstGeom>
        </p:spPr>
      </p:pic>
      <p:sp>
        <p:nvSpPr>
          <p:cNvPr id="9" name="Rectangle 8">
            <a:extLst>
              <a:ext uri="{FF2B5EF4-FFF2-40B4-BE49-F238E27FC236}">
                <a16:creationId xmlns:a16="http://schemas.microsoft.com/office/drawing/2014/main" id="{E5A3A1A7-419B-13A6-165C-C82D32BEA921}"/>
              </a:ext>
            </a:extLst>
          </p:cNvPr>
          <p:cNvSpPr/>
          <p:nvPr/>
        </p:nvSpPr>
        <p:spPr>
          <a:xfrm>
            <a:off x="11538902" y="3695333"/>
            <a:ext cx="480906" cy="5053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4DA12A43-138A-5C3B-ECDC-665F67F92B82}"/>
              </a:ext>
            </a:extLst>
          </p:cNvPr>
          <p:cNvSpPr txBox="1">
            <a:spLocks/>
          </p:cNvSpPr>
          <p:nvPr/>
        </p:nvSpPr>
        <p:spPr>
          <a:xfrm>
            <a:off x="6499570" y="5280043"/>
            <a:ext cx="5283530" cy="1125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t>AI tools built directly into </a:t>
            </a:r>
            <a:br>
              <a:rPr lang="en-US" sz="2800" dirty="0"/>
            </a:br>
            <a:r>
              <a:rPr lang="en-US" sz="2800" dirty="0"/>
              <a:t>other systems</a:t>
            </a:r>
          </a:p>
        </p:txBody>
      </p:sp>
      <p:pic>
        <p:nvPicPr>
          <p:cNvPr id="12" name="Picture 11" descr="A screenshot of a computer&#10;&#10;AI-generated content may be incorrect.">
            <a:extLst>
              <a:ext uri="{FF2B5EF4-FFF2-40B4-BE49-F238E27FC236}">
                <a16:creationId xmlns:a16="http://schemas.microsoft.com/office/drawing/2014/main" id="{7B5802FA-B04E-F71B-5C89-3A6D6D7633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92" y="1325563"/>
            <a:ext cx="3641704" cy="2659312"/>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5F252EC4-1C8D-897D-B439-37BAF3360A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1630" y="2293124"/>
            <a:ext cx="3514574" cy="2566477"/>
          </a:xfrm>
          <a:prstGeom prst="rect">
            <a:avLst/>
          </a:prstGeom>
        </p:spPr>
      </p:pic>
    </p:spTree>
    <p:extLst>
      <p:ext uri="{BB962C8B-B14F-4D97-AF65-F5344CB8AC3E}">
        <p14:creationId xmlns:p14="http://schemas.microsoft.com/office/powerpoint/2010/main" val="66195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5D1D-C72B-A9F6-31C5-7E2667C437D2}"/>
              </a:ext>
            </a:extLst>
          </p:cNvPr>
          <p:cNvSpPr>
            <a:spLocks noGrp="1"/>
          </p:cNvSpPr>
          <p:nvPr>
            <p:ph type="title"/>
          </p:nvPr>
        </p:nvSpPr>
        <p:spPr>
          <a:xfrm>
            <a:off x="2285806" y="0"/>
            <a:ext cx="9067994" cy="1325563"/>
          </a:xfrm>
        </p:spPr>
        <p:txBody>
          <a:bodyPr>
            <a:normAutofit/>
          </a:bodyPr>
          <a:lstStyle/>
          <a:p>
            <a:r>
              <a:rPr lang="en-US" dirty="0"/>
              <a:t>Employers value AI skills</a:t>
            </a:r>
          </a:p>
        </p:txBody>
      </p:sp>
      <p:pic>
        <p:nvPicPr>
          <p:cNvPr id="3" name="Picture 2" descr="A black letter on a white background&#10;&#10;AI-generated content may be incorrect.">
            <a:extLst>
              <a:ext uri="{FF2B5EF4-FFF2-40B4-BE49-F238E27FC236}">
                <a16:creationId xmlns:a16="http://schemas.microsoft.com/office/drawing/2014/main" id="{8BB3EA7D-1970-029F-F1D8-C5C7BD9DA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867" y="1532913"/>
            <a:ext cx="3248867" cy="462153"/>
          </a:xfrm>
          <a:prstGeom prst="rect">
            <a:avLst/>
          </a:prstGeom>
        </p:spPr>
      </p:pic>
      <p:pic>
        <p:nvPicPr>
          <p:cNvPr id="4" name="Picture 3" descr="A person in a white coat&#10;&#10;AI-generated content may be incorrect.">
            <a:extLst>
              <a:ext uri="{FF2B5EF4-FFF2-40B4-BE49-F238E27FC236}">
                <a16:creationId xmlns:a16="http://schemas.microsoft.com/office/drawing/2014/main" id="{83E9FADB-12FE-B209-D2A4-FE290ADCB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53" y="1995066"/>
            <a:ext cx="3787966" cy="3470317"/>
          </a:xfrm>
          <a:prstGeom prst="rect">
            <a:avLst/>
          </a:prstGeom>
        </p:spPr>
      </p:pic>
      <p:pic>
        <p:nvPicPr>
          <p:cNvPr id="5" name="Picture 4" descr="A screenshot of a graph&#10;&#10;AI-generated content may be incorrect.">
            <a:extLst>
              <a:ext uri="{FF2B5EF4-FFF2-40B4-BE49-F238E27FC236}">
                <a16:creationId xmlns:a16="http://schemas.microsoft.com/office/drawing/2014/main" id="{DBBAFC2D-C885-4966-1C7E-95F4B43352F9}"/>
              </a:ext>
            </a:extLst>
          </p:cNvPr>
          <p:cNvPicPr>
            <a:picLocks noChangeAspect="1"/>
          </p:cNvPicPr>
          <p:nvPr/>
        </p:nvPicPr>
        <p:blipFill>
          <a:blip r:embed="rId5">
            <a:extLst>
              <a:ext uri="{28A0092B-C50C-407E-A947-70E740481C1C}">
                <a14:useLocalDpi xmlns:a14="http://schemas.microsoft.com/office/drawing/2010/main" val="0"/>
              </a:ext>
            </a:extLst>
          </a:blip>
          <a:srcRect l="12710" t="24773" r="61471"/>
          <a:stretch>
            <a:fillRect/>
          </a:stretch>
        </p:blipFill>
        <p:spPr>
          <a:xfrm>
            <a:off x="9271549" y="319578"/>
            <a:ext cx="2827343" cy="5287379"/>
          </a:xfrm>
          <a:prstGeom prst="rect">
            <a:avLst/>
          </a:prstGeom>
        </p:spPr>
      </p:pic>
      <p:pic>
        <p:nvPicPr>
          <p:cNvPr id="6" name="Picture 5" descr="A screenshot of a graph&#10;&#10;AI-generated content may be incorrect.">
            <a:extLst>
              <a:ext uri="{FF2B5EF4-FFF2-40B4-BE49-F238E27FC236}">
                <a16:creationId xmlns:a16="http://schemas.microsoft.com/office/drawing/2014/main" id="{E5DC98CC-0981-18B6-AD27-57E642E06BC9}"/>
              </a:ext>
            </a:extLst>
          </p:cNvPr>
          <p:cNvPicPr>
            <a:picLocks noChangeAspect="1"/>
          </p:cNvPicPr>
          <p:nvPr/>
        </p:nvPicPr>
        <p:blipFill>
          <a:blip r:embed="rId5">
            <a:extLst>
              <a:ext uri="{28A0092B-C50C-407E-A947-70E740481C1C}">
                <a14:useLocalDpi xmlns:a14="http://schemas.microsoft.com/office/drawing/2010/main" val="0"/>
              </a:ext>
            </a:extLst>
          </a:blip>
          <a:srcRect r="65497" b="92320"/>
          <a:stretch/>
        </p:blipFill>
        <p:spPr>
          <a:xfrm>
            <a:off x="9400578" y="5802376"/>
            <a:ext cx="2569286" cy="367077"/>
          </a:xfrm>
          <a:prstGeom prst="rect">
            <a:avLst/>
          </a:prstGeom>
        </p:spPr>
      </p:pic>
      <p:pic>
        <p:nvPicPr>
          <p:cNvPr id="9" name="Picture 8" descr="A screenshot of a graph&#10;&#10;AI-generated content may be incorrect.">
            <a:extLst>
              <a:ext uri="{FF2B5EF4-FFF2-40B4-BE49-F238E27FC236}">
                <a16:creationId xmlns:a16="http://schemas.microsoft.com/office/drawing/2014/main" id="{0D1A967D-8F33-F357-0EFE-9BA48A69E4DC}"/>
              </a:ext>
            </a:extLst>
          </p:cNvPr>
          <p:cNvPicPr>
            <a:picLocks noChangeAspect="1"/>
          </p:cNvPicPr>
          <p:nvPr/>
        </p:nvPicPr>
        <p:blipFill>
          <a:blip r:embed="rId5">
            <a:extLst>
              <a:ext uri="{28A0092B-C50C-407E-A947-70E740481C1C}">
                <a14:useLocalDpi xmlns:a14="http://schemas.microsoft.com/office/drawing/2010/main" val="0"/>
              </a:ext>
            </a:extLst>
          </a:blip>
          <a:srcRect l="39447" t="38750" r="27846" b="11994"/>
          <a:stretch>
            <a:fillRect/>
          </a:stretch>
        </p:blipFill>
        <p:spPr>
          <a:xfrm>
            <a:off x="5216901" y="1529885"/>
            <a:ext cx="2965898" cy="2866767"/>
          </a:xfrm>
          <a:prstGeom prst="rect">
            <a:avLst/>
          </a:prstGeom>
        </p:spPr>
      </p:pic>
      <p:pic>
        <p:nvPicPr>
          <p:cNvPr id="10" name="Picture 9" descr="A screenshot of a graph&#10;&#10;AI-generated content may be incorrect.">
            <a:extLst>
              <a:ext uri="{FF2B5EF4-FFF2-40B4-BE49-F238E27FC236}">
                <a16:creationId xmlns:a16="http://schemas.microsoft.com/office/drawing/2014/main" id="{21823015-E8D1-E4C8-3E02-BC759B1C124E}"/>
              </a:ext>
            </a:extLst>
          </p:cNvPr>
          <p:cNvPicPr>
            <a:picLocks noChangeAspect="1"/>
          </p:cNvPicPr>
          <p:nvPr/>
        </p:nvPicPr>
        <p:blipFill>
          <a:blip r:embed="rId5">
            <a:extLst>
              <a:ext uri="{28A0092B-C50C-407E-A947-70E740481C1C}">
                <a14:useLocalDpi xmlns:a14="http://schemas.microsoft.com/office/drawing/2010/main" val="0"/>
              </a:ext>
            </a:extLst>
          </a:blip>
          <a:srcRect l="72383" t="52867" r="1" b="27997"/>
          <a:stretch>
            <a:fillRect/>
          </a:stretch>
        </p:blipFill>
        <p:spPr>
          <a:xfrm>
            <a:off x="5728380" y="4347993"/>
            <a:ext cx="2504263" cy="1113693"/>
          </a:xfrm>
          <a:prstGeom prst="rect">
            <a:avLst/>
          </a:prstGeom>
        </p:spPr>
      </p:pic>
    </p:spTree>
    <p:extLst>
      <p:ext uri="{BB962C8B-B14F-4D97-AF65-F5344CB8AC3E}">
        <p14:creationId xmlns:p14="http://schemas.microsoft.com/office/powerpoint/2010/main" val="227829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47B13-7B57-0512-FCD9-6EB622E92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B08CF-2966-0786-7D52-77E21DB5D0DF}"/>
              </a:ext>
            </a:extLst>
          </p:cNvPr>
          <p:cNvSpPr>
            <a:spLocks noGrp="1"/>
          </p:cNvSpPr>
          <p:nvPr>
            <p:ph type="title"/>
          </p:nvPr>
        </p:nvSpPr>
        <p:spPr>
          <a:xfrm>
            <a:off x="2285806" y="175964"/>
            <a:ext cx="9067994" cy="1416016"/>
          </a:xfrm>
        </p:spPr>
        <p:txBody>
          <a:bodyPr>
            <a:normAutofit/>
          </a:bodyPr>
          <a:lstStyle/>
          <a:p>
            <a:r>
              <a:rPr lang="en-US" dirty="0"/>
              <a:t>…but employers also still value human skills</a:t>
            </a:r>
          </a:p>
        </p:txBody>
      </p:sp>
      <p:pic>
        <p:nvPicPr>
          <p:cNvPr id="7" name="Picture 6" descr="A black text on a white background&#10;&#10;AI-generated content may be incorrect.">
            <a:extLst>
              <a:ext uri="{FF2B5EF4-FFF2-40B4-BE49-F238E27FC236}">
                <a16:creationId xmlns:a16="http://schemas.microsoft.com/office/drawing/2014/main" id="{14979E3D-EEBD-4FBB-7EF9-EAD95056C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578" y="4981899"/>
            <a:ext cx="3866993" cy="504687"/>
          </a:xfrm>
          <a:prstGeom prst="rect">
            <a:avLst/>
          </a:prstGeom>
        </p:spPr>
      </p:pic>
      <p:pic>
        <p:nvPicPr>
          <p:cNvPr id="8" name="Picture 7" descr="A logo with a blue circle&#10;&#10;AI-generated content may be incorrect.">
            <a:extLst>
              <a:ext uri="{FF2B5EF4-FFF2-40B4-BE49-F238E27FC236}">
                <a16:creationId xmlns:a16="http://schemas.microsoft.com/office/drawing/2014/main" id="{401C48A3-4DF5-369C-E4D5-241EBF746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772376"/>
            <a:ext cx="1510578" cy="923735"/>
          </a:xfrm>
          <a:prstGeom prst="rect">
            <a:avLst/>
          </a:prstGeom>
        </p:spPr>
      </p:pic>
      <p:pic>
        <p:nvPicPr>
          <p:cNvPr id="11" name="Picture 10" descr="A white background with blue text&#10;&#10;AI-generated content may be incorrect.">
            <a:extLst>
              <a:ext uri="{FF2B5EF4-FFF2-40B4-BE49-F238E27FC236}">
                <a16:creationId xmlns:a16="http://schemas.microsoft.com/office/drawing/2014/main" id="{F2221D42-8DB0-229A-D86C-373C41FC6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975640"/>
            <a:ext cx="5999819" cy="1416016"/>
          </a:xfrm>
          <a:prstGeom prst="rect">
            <a:avLst/>
          </a:prstGeom>
        </p:spPr>
      </p:pic>
      <p:pic>
        <p:nvPicPr>
          <p:cNvPr id="12" name="Picture 11" descr="A black and blue text&#10;&#10;AI-generated content may be incorrect.">
            <a:extLst>
              <a:ext uri="{FF2B5EF4-FFF2-40B4-BE49-F238E27FC236}">
                <a16:creationId xmlns:a16="http://schemas.microsoft.com/office/drawing/2014/main" id="{11C9C574-A5A3-E863-68EF-0993F9262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526398"/>
            <a:ext cx="2278154" cy="1514824"/>
          </a:xfrm>
          <a:prstGeom prst="rect">
            <a:avLst/>
          </a:prstGeom>
        </p:spPr>
      </p:pic>
      <p:pic>
        <p:nvPicPr>
          <p:cNvPr id="13" name="Picture 12" descr="A circle with numbers and a number on it&#10;&#10;AI-generated content may be incorrect.">
            <a:extLst>
              <a:ext uri="{FF2B5EF4-FFF2-40B4-BE49-F238E27FC236}">
                <a16:creationId xmlns:a16="http://schemas.microsoft.com/office/drawing/2014/main" id="{0AF958FE-0E31-1DEE-AA3B-252F52E17A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5637" y="3117652"/>
            <a:ext cx="3348619" cy="2853085"/>
          </a:xfrm>
          <a:prstGeom prst="rect">
            <a:avLst/>
          </a:prstGeom>
        </p:spPr>
      </p:pic>
      <p:pic>
        <p:nvPicPr>
          <p:cNvPr id="14" name="Picture 13" descr="A logo with blue and orange letters&#10;&#10;AI-generated content may be incorrect.">
            <a:extLst>
              <a:ext uri="{FF2B5EF4-FFF2-40B4-BE49-F238E27FC236}">
                <a16:creationId xmlns:a16="http://schemas.microsoft.com/office/drawing/2014/main" id="{8D5C469A-B5D8-8AAA-9F26-6B739E4FD4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9594" y="1828672"/>
            <a:ext cx="1200318" cy="619211"/>
          </a:xfrm>
          <a:prstGeom prst="rect">
            <a:avLst/>
          </a:prstGeom>
        </p:spPr>
      </p:pic>
      <p:pic>
        <p:nvPicPr>
          <p:cNvPr id="15" name="Picture 14" descr="A close up of a text&#10;&#10;AI-generated content may be incorrect.">
            <a:extLst>
              <a:ext uri="{FF2B5EF4-FFF2-40B4-BE49-F238E27FC236}">
                <a16:creationId xmlns:a16="http://schemas.microsoft.com/office/drawing/2014/main" id="{2D801C22-DBE2-8AE1-D0CC-C57ADDF583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540" y="2506504"/>
            <a:ext cx="3772426" cy="552527"/>
          </a:xfrm>
          <a:prstGeom prst="rect">
            <a:avLst/>
          </a:prstGeom>
        </p:spPr>
      </p:pic>
    </p:spTree>
    <p:extLst>
      <p:ext uri="{BB962C8B-B14F-4D97-AF65-F5344CB8AC3E}">
        <p14:creationId xmlns:p14="http://schemas.microsoft.com/office/powerpoint/2010/main" val="270531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AF 2022 Template">
  <a:themeElements>
    <a:clrScheme name="NAF 2022">
      <a:dk1>
        <a:srgbClr val="FFFFFF"/>
      </a:dk1>
      <a:lt1>
        <a:srgbClr val="FFFFFF"/>
      </a:lt1>
      <a:dk2>
        <a:srgbClr val="32B04A"/>
      </a:dk2>
      <a:lt2>
        <a:srgbClr val="C6C8CA"/>
      </a:lt2>
      <a:accent1>
        <a:srgbClr val="006A4F"/>
      </a:accent1>
      <a:accent2>
        <a:srgbClr val="005480"/>
      </a:accent2>
      <a:accent3>
        <a:srgbClr val="FBAF17"/>
      </a:accent3>
      <a:accent4>
        <a:srgbClr val="B2D235"/>
      </a:accent4>
      <a:accent5>
        <a:srgbClr val="EBEA70"/>
      </a:accent5>
      <a:accent6>
        <a:srgbClr val="005581"/>
      </a:accent6>
      <a:hlink>
        <a:srgbClr val="009EC9"/>
      </a:hlink>
      <a:folHlink>
        <a:srgbClr val="92278F"/>
      </a:folHlink>
    </a:clrScheme>
    <a:fontScheme name="NAF 2022">
      <a:majorFont>
        <a:latin typeface="DIN 2014 Bold"/>
        <a:ea typeface=""/>
        <a:cs typeface=""/>
      </a:majorFont>
      <a:minorFont>
        <a:latin typeface="DIN 201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91B1782-CB3A-437E-9452-90A7F04B2A26}" vid="{99FE14C5-2401-4C4A-A98F-BF3E4324C3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887</TotalTime>
  <Words>2520</Words>
  <Application>Microsoft Office PowerPoint</Application>
  <PresentationFormat>Widescreen</PresentationFormat>
  <Paragraphs>193</Paragraphs>
  <Slides>23</Slides>
  <Notes>22</Notes>
  <HiddenSlides>0</HiddenSlides>
  <MMClips>1</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NAF 2022 Template</vt:lpstr>
      <vt:lpstr>PowerPoint Presentation</vt:lpstr>
      <vt:lpstr>HOW TO USE THIS TEMPLATE</vt:lpstr>
      <vt:lpstr>Speaker</vt:lpstr>
      <vt:lpstr>Topics for Today</vt:lpstr>
      <vt:lpstr>PowerPoint Presentation</vt:lpstr>
      <vt:lpstr>How does generative AI work?</vt:lpstr>
      <vt:lpstr>Accessing AI tools</vt:lpstr>
      <vt:lpstr>Employers value AI skills</vt:lpstr>
      <vt:lpstr>…but employers also still value human skills</vt:lpstr>
      <vt:lpstr>AI as a creativity amplifier,  not a human replacement</vt:lpstr>
      <vt:lpstr>Using AI for brainstorming</vt:lpstr>
      <vt:lpstr>AI brainstorming example</vt:lpstr>
      <vt:lpstr>Let’s try it!</vt:lpstr>
      <vt:lpstr>Using AI for refining ideas</vt:lpstr>
      <vt:lpstr>AI idea refining example</vt:lpstr>
      <vt:lpstr>Let’s try it!</vt:lpstr>
      <vt:lpstr>Using AI to create visuals</vt:lpstr>
      <vt:lpstr>AI image generation example</vt:lpstr>
      <vt:lpstr>AI video generation example</vt:lpstr>
      <vt:lpstr>Let’s try it!</vt:lpstr>
      <vt:lpstr>Takeaways</vt:lpstr>
      <vt:lpstr>PowerPoint Presentation</vt:lpstr>
      <vt:lpstr>Complete your WBL Reflection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Kirsten Kirby</dc:creator>
  <cp:lastModifiedBy>Kirsten Kirby</cp:lastModifiedBy>
  <cp:revision>15</cp:revision>
  <dcterms:created xsi:type="dcterms:W3CDTF">2025-03-21T12:05:27Z</dcterms:created>
  <dcterms:modified xsi:type="dcterms:W3CDTF">2025-07-02T17:23:18Z</dcterms:modified>
</cp:coreProperties>
</file>