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5"/>
  </p:notesMasterIdLst>
  <p:sldIdLst>
    <p:sldId id="263" r:id="rId2"/>
    <p:sldId id="271" r:id="rId3"/>
    <p:sldId id="286" r:id="rId4"/>
    <p:sldId id="264" r:id="rId5"/>
    <p:sldId id="269" r:id="rId6"/>
    <p:sldId id="287" r:id="rId7"/>
    <p:sldId id="281" r:id="rId8"/>
    <p:sldId id="272" r:id="rId9"/>
    <p:sldId id="283" r:id="rId10"/>
    <p:sldId id="284" r:id="rId11"/>
    <p:sldId id="285" r:id="rId12"/>
    <p:sldId id="288"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3882"/>
    <a:srgbClr val="009CC7"/>
    <a:srgbClr val="0B568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B6E69E-19A4-490A-89D2-41EF6E52528F}" v="39" dt="2023-08-25T12:57:26.4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7" autoAdjust="0"/>
    <p:restoredTop sz="73742" autoAdjust="0"/>
  </p:normalViewPr>
  <p:slideViewPr>
    <p:cSldViewPr snapToGrid="0">
      <p:cViewPr varScale="1">
        <p:scale>
          <a:sx n="80" d="100"/>
          <a:sy n="80" d="100"/>
        </p:scale>
        <p:origin x="1716"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rsten Kirby" userId="d0682e28-c350-44eb-baa4-0f9911ffa68f" providerId="ADAL" clId="{82B6E69E-19A4-490A-89D2-41EF6E52528F}"/>
    <pc:docChg chg="undo custSel addSld delSld modSld sldOrd addMainMaster delMainMaster modMainMaster">
      <pc:chgData name="Kirsten Kirby" userId="d0682e28-c350-44eb-baa4-0f9911ffa68f" providerId="ADAL" clId="{82B6E69E-19A4-490A-89D2-41EF6E52528F}" dt="2023-08-25T13:06:43.758" v="4068" actId="20577"/>
      <pc:docMkLst>
        <pc:docMk/>
      </pc:docMkLst>
      <pc:sldChg chg="addSp delSp modSp mod ord">
        <pc:chgData name="Kirsten Kirby" userId="d0682e28-c350-44eb-baa4-0f9911ffa68f" providerId="ADAL" clId="{82B6E69E-19A4-490A-89D2-41EF6E52528F}" dt="2023-08-25T12:53:18.358" v="1901" actId="20577"/>
        <pc:sldMkLst>
          <pc:docMk/>
          <pc:sldMk cId="331152678" sldId="263"/>
        </pc:sldMkLst>
        <pc:spChg chg="del">
          <ac:chgData name="Kirsten Kirby" userId="d0682e28-c350-44eb-baa4-0f9911ffa68f" providerId="ADAL" clId="{82B6E69E-19A4-490A-89D2-41EF6E52528F}" dt="2023-08-23T19:52:41.967" v="30" actId="478"/>
          <ac:spMkLst>
            <pc:docMk/>
            <pc:sldMk cId="331152678" sldId="263"/>
            <ac:spMk id="2" creationId="{51932A01-0FFC-4A04-8854-A979F8BF2348}"/>
          </ac:spMkLst>
        </pc:spChg>
        <pc:spChg chg="mod">
          <ac:chgData name="Kirsten Kirby" userId="d0682e28-c350-44eb-baa4-0f9911ffa68f" providerId="ADAL" clId="{82B6E69E-19A4-490A-89D2-41EF6E52528F}" dt="2023-08-25T12:53:18.358" v="1901" actId="20577"/>
          <ac:spMkLst>
            <pc:docMk/>
            <pc:sldMk cId="331152678" sldId="263"/>
            <ac:spMk id="3" creationId="{F9DFB439-79BB-4753-8AD8-CA4798C1FA85}"/>
          </ac:spMkLst>
        </pc:spChg>
        <pc:spChg chg="del mod">
          <ac:chgData name="Kirsten Kirby" userId="d0682e28-c350-44eb-baa4-0f9911ffa68f" providerId="ADAL" clId="{82B6E69E-19A4-490A-89D2-41EF6E52528F}" dt="2023-08-25T12:39:00.045" v="856" actId="478"/>
          <ac:spMkLst>
            <pc:docMk/>
            <pc:sldMk cId="331152678" sldId="263"/>
            <ac:spMk id="4" creationId="{E1EA569D-27AE-4867-A278-BDF2D6AB6894}"/>
          </ac:spMkLst>
        </pc:spChg>
        <pc:spChg chg="del">
          <ac:chgData name="Kirsten Kirby" userId="d0682e28-c350-44eb-baa4-0f9911ffa68f" providerId="ADAL" clId="{82B6E69E-19A4-490A-89D2-41EF6E52528F}" dt="2023-08-25T12:39:02.484" v="857" actId="478"/>
          <ac:spMkLst>
            <pc:docMk/>
            <pc:sldMk cId="331152678" sldId="263"/>
            <ac:spMk id="5" creationId="{2014F3AD-CE63-4D52-BAA4-C1449285D381}"/>
          </ac:spMkLst>
        </pc:spChg>
        <pc:spChg chg="add del mod">
          <ac:chgData name="Kirsten Kirby" userId="d0682e28-c350-44eb-baa4-0f9911ffa68f" providerId="ADAL" clId="{82B6E69E-19A4-490A-89D2-41EF6E52528F}" dt="2023-08-25T12:39:03.978" v="858" actId="478"/>
          <ac:spMkLst>
            <pc:docMk/>
            <pc:sldMk cId="331152678" sldId="263"/>
            <ac:spMk id="6" creationId="{B79AD65C-3DA9-849E-F5DB-30174EFFA56A}"/>
          </ac:spMkLst>
        </pc:spChg>
        <pc:spChg chg="add mod">
          <ac:chgData name="Kirsten Kirby" userId="d0682e28-c350-44eb-baa4-0f9911ffa68f" providerId="ADAL" clId="{82B6E69E-19A4-490A-89D2-41EF6E52528F}" dt="2023-08-25T12:41:42.748" v="1293" actId="2711"/>
          <ac:spMkLst>
            <pc:docMk/>
            <pc:sldMk cId="331152678" sldId="263"/>
            <ac:spMk id="7" creationId="{0C3B4F4D-7F6B-8FFC-43CD-523ED7445E1D}"/>
          </ac:spMkLst>
        </pc:spChg>
      </pc:sldChg>
      <pc:sldChg chg="addSp modSp mod ord modNotesTx">
        <pc:chgData name="Kirsten Kirby" userId="d0682e28-c350-44eb-baa4-0f9911ffa68f" providerId="ADAL" clId="{82B6E69E-19A4-490A-89D2-41EF6E52528F}" dt="2023-08-25T13:00:58.973" v="2631" actId="20577"/>
        <pc:sldMkLst>
          <pc:docMk/>
          <pc:sldMk cId="1643360433" sldId="264"/>
        </pc:sldMkLst>
        <pc:spChg chg="mod">
          <ac:chgData name="Kirsten Kirby" userId="d0682e28-c350-44eb-baa4-0f9911ffa68f" providerId="ADAL" clId="{82B6E69E-19A4-490A-89D2-41EF6E52528F}" dt="2023-08-25T12:57:19.050" v="2221" actId="1076"/>
          <ac:spMkLst>
            <pc:docMk/>
            <pc:sldMk cId="1643360433" sldId="264"/>
            <ac:spMk id="2" creationId="{1490D4CD-5FCC-41ED-9FA6-888CD5BC4FE1}"/>
          </ac:spMkLst>
        </pc:spChg>
        <pc:spChg chg="add mod">
          <ac:chgData name="Kirsten Kirby" userId="d0682e28-c350-44eb-baa4-0f9911ffa68f" providerId="ADAL" clId="{82B6E69E-19A4-490A-89D2-41EF6E52528F}" dt="2023-08-25T13:00:58.973" v="2631" actId="20577"/>
          <ac:spMkLst>
            <pc:docMk/>
            <pc:sldMk cId="1643360433" sldId="264"/>
            <ac:spMk id="3" creationId="{8D4333CB-50C4-A523-EAED-B13F94BF5825}"/>
          </ac:spMkLst>
        </pc:spChg>
      </pc:sldChg>
      <pc:sldChg chg="del">
        <pc:chgData name="Kirsten Kirby" userId="d0682e28-c350-44eb-baa4-0f9911ffa68f" providerId="ADAL" clId="{82B6E69E-19A4-490A-89D2-41EF6E52528F}" dt="2023-08-23T21:21:54.978" v="402" actId="47"/>
        <pc:sldMkLst>
          <pc:docMk/>
          <pc:sldMk cId="256024717" sldId="266"/>
        </pc:sldMkLst>
      </pc:sldChg>
      <pc:sldChg chg="ord">
        <pc:chgData name="Kirsten Kirby" userId="d0682e28-c350-44eb-baa4-0f9911ffa68f" providerId="ADAL" clId="{82B6E69E-19A4-490A-89D2-41EF6E52528F}" dt="2023-08-23T20:58:55.043" v="228"/>
        <pc:sldMkLst>
          <pc:docMk/>
          <pc:sldMk cId="1518577081" sldId="268"/>
        </pc:sldMkLst>
      </pc:sldChg>
      <pc:sldChg chg="addSp delSp modSp mod ord modNotesTx">
        <pc:chgData name="Kirsten Kirby" userId="d0682e28-c350-44eb-baa4-0f9911ffa68f" providerId="ADAL" clId="{82B6E69E-19A4-490A-89D2-41EF6E52528F}" dt="2023-08-25T13:06:09.822" v="3985" actId="20577"/>
        <pc:sldMkLst>
          <pc:docMk/>
          <pc:sldMk cId="658934948" sldId="269"/>
        </pc:sldMkLst>
        <pc:spChg chg="mod">
          <ac:chgData name="Kirsten Kirby" userId="d0682e28-c350-44eb-baa4-0f9911ffa68f" providerId="ADAL" clId="{82B6E69E-19A4-490A-89D2-41EF6E52528F}" dt="2023-08-25T12:48:21.197" v="1774" actId="2711"/>
          <ac:spMkLst>
            <pc:docMk/>
            <pc:sldMk cId="658934948" sldId="269"/>
            <ac:spMk id="2" creationId="{B317570F-F052-4D5D-A211-957C60008525}"/>
          </ac:spMkLst>
        </pc:spChg>
        <pc:spChg chg="mod">
          <ac:chgData name="Kirsten Kirby" userId="d0682e28-c350-44eb-baa4-0f9911ffa68f" providerId="ADAL" clId="{82B6E69E-19A4-490A-89D2-41EF6E52528F}" dt="2023-08-25T12:48:21.197" v="1774" actId="2711"/>
          <ac:spMkLst>
            <pc:docMk/>
            <pc:sldMk cId="658934948" sldId="269"/>
            <ac:spMk id="3" creationId="{72D1B409-2EFF-4591-BB84-7C4370926989}"/>
          </ac:spMkLst>
        </pc:spChg>
        <pc:spChg chg="del mod">
          <ac:chgData name="Kirsten Kirby" userId="d0682e28-c350-44eb-baa4-0f9911ffa68f" providerId="ADAL" clId="{82B6E69E-19A4-490A-89D2-41EF6E52528F}" dt="2023-08-23T21:20:39.533" v="377" actId="478"/>
          <ac:spMkLst>
            <pc:docMk/>
            <pc:sldMk cId="658934948" sldId="269"/>
            <ac:spMk id="4" creationId="{8C4E7DEA-36E6-4D17-B3B5-E1FD399114D0}"/>
          </ac:spMkLst>
        </pc:spChg>
        <pc:spChg chg="del">
          <ac:chgData name="Kirsten Kirby" userId="d0682e28-c350-44eb-baa4-0f9911ffa68f" providerId="ADAL" clId="{82B6E69E-19A4-490A-89D2-41EF6E52528F}" dt="2023-08-25T12:41:53.502" v="1295" actId="478"/>
          <ac:spMkLst>
            <pc:docMk/>
            <pc:sldMk cId="658934948" sldId="269"/>
            <ac:spMk id="5" creationId="{8293789A-35BC-46A7-BE81-8CB6D7476C83}"/>
          </ac:spMkLst>
        </pc:spChg>
        <pc:spChg chg="del">
          <ac:chgData name="Kirsten Kirby" userId="d0682e28-c350-44eb-baa4-0f9911ffa68f" providerId="ADAL" clId="{82B6E69E-19A4-490A-89D2-41EF6E52528F}" dt="2023-08-23T20:59:19.374" v="230" actId="478"/>
          <ac:spMkLst>
            <pc:docMk/>
            <pc:sldMk cId="658934948" sldId="269"/>
            <ac:spMk id="6" creationId="{6D1EED45-5208-49B9-9EBD-6AD45CE1D1D5}"/>
          </ac:spMkLst>
        </pc:spChg>
        <pc:spChg chg="add del mod">
          <ac:chgData name="Kirsten Kirby" userId="d0682e28-c350-44eb-baa4-0f9911ffa68f" providerId="ADAL" clId="{82B6E69E-19A4-490A-89D2-41EF6E52528F}" dt="2023-08-23T21:16:06.196" v="236"/>
          <ac:spMkLst>
            <pc:docMk/>
            <pc:sldMk cId="658934948" sldId="269"/>
            <ac:spMk id="7" creationId="{1D39FB42-D4B8-3A2C-0F5D-8A9F0C293FEA}"/>
          </ac:spMkLst>
        </pc:spChg>
        <pc:spChg chg="add mod">
          <ac:chgData name="Kirsten Kirby" userId="d0682e28-c350-44eb-baa4-0f9911ffa68f" providerId="ADAL" clId="{82B6E69E-19A4-490A-89D2-41EF6E52528F}" dt="2023-08-23T21:21:02.130" v="382" actId="1076"/>
          <ac:spMkLst>
            <pc:docMk/>
            <pc:sldMk cId="658934948" sldId="269"/>
            <ac:spMk id="8" creationId="{B5A9A861-CB6E-65CA-AC7B-3DD92C064E0C}"/>
          </ac:spMkLst>
        </pc:spChg>
      </pc:sldChg>
      <pc:sldChg chg="addSp delSp modSp del mod ord">
        <pc:chgData name="Kirsten Kirby" userId="d0682e28-c350-44eb-baa4-0f9911ffa68f" providerId="ADAL" clId="{82B6E69E-19A4-490A-89D2-41EF6E52528F}" dt="2023-08-25T12:26:37.783" v="468" actId="47"/>
        <pc:sldMkLst>
          <pc:docMk/>
          <pc:sldMk cId="44120635" sldId="270"/>
        </pc:sldMkLst>
        <pc:spChg chg="mod">
          <ac:chgData name="Kirsten Kirby" userId="d0682e28-c350-44eb-baa4-0f9911ffa68f" providerId="ADAL" clId="{82B6E69E-19A4-490A-89D2-41EF6E52528F}" dt="2023-08-23T21:19:08.628" v="325" actId="2711"/>
          <ac:spMkLst>
            <pc:docMk/>
            <pc:sldMk cId="44120635" sldId="270"/>
            <ac:spMk id="2" creationId="{A9DB0192-DCC3-467F-85FB-C4BB8926A6A8}"/>
          </ac:spMkLst>
        </pc:spChg>
        <pc:spChg chg="mod">
          <ac:chgData name="Kirsten Kirby" userId="d0682e28-c350-44eb-baa4-0f9911ffa68f" providerId="ADAL" clId="{82B6E69E-19A4-490A-89D2-41EF6E52528F}" dt="2023-08-23T21:19:12.558" v="326" actId="2711"/>
          <ac:spMkLst>
            <pc:docMk/>
            <pc:sldMk cId="44120635" sldId="270"/>
            <ac:spMk id="3" creationId="{60AD4AC8-4B69-418C-BD44-31C91DAE3DF7}"/>
          </ac:spMkLst>
        </pc:spChg>
        <pc:spChg chg="del">
          <ac:chgData name="Kirsten Kirby" userId="d0682e28-c350-44eb-baa4-0f9911ffa68f" providerId="ADAL" clId="{82B6E69E-19A4-490A-89D2-41EF6E52528F}" dt="2023-08-23T20:59:13.463" v="229" actId="478"/>
          <ac:spMkLst>
            <pc:docMk/>
            <pc:sldMk cId="44120635" sldId="270"/>
            <ac:spMk id="4" creationId="{A6953841-97F1-476C-B2AF-55DFDEA9CA44}"/>
          </ac:spMkLst>
        </pc:spChg>
        <pc:spChg chg="add mod">
          <ac:chgData name="Kirsten Kirby" userId="d0682e28-c350-44eb-baa4-0f9911ffa68f" providerId="ADAL" clId="{82B6E69E-19A4-490A-89D2-41EF6E52528F}" dt="2023-08-23T21:19:29.420" v="340" actId="20577"/>
          <ac:spMkLst>
            <pc:docMk/>
            <pc:sldMk cId="44120635" sldId="270"/>
            <ac:spMk id="5" creationId="{9D12EBD0-C271-A668-F9E0-1FF6D0A978E6}"/>
          </ac:spMkLst>
        </pc:spChg>
        <pc:spChg chg="add mod">
          <ac:chgData name="Kirsten Kirby" userId="d0682e28-c350-44eb-baa4-0f9911ffa68f" providerId="ADAL" clId="{82B6E69E-19A4-490A-89D2-41EF6E52528F}" dt="2023-08-23T21:19:58.755" v="373" actId="20577"/>
          <ac:spMkLst>
            <pc:docMk/>
            <pc:sldMk cId="44120635" sldId="270"/>
            <ac:spMk id="6" creationId="{98E2B21A-73C0-8B3D-CF85-8114EB6610EA}"/>
          </ac:spMkLst>
        </pc:spChg>
        <pc:spChg chg="add mod">
          <ac:chgData name="Kirsten Kirby" userId="d0682e28-c350-44eb-baa4-0f9911ffa68f" providerId="ADAL" clId="{82B6E69E-19A4-490A-89D2-41EF6E52528F}" dt="2023-08-23T21:21:16.240" v="400" actId="20577"/>
          <ac:spMkLst>
            <pc:docMk/>
            <pc:sldMk cId="44120635" sldId="270"/>
            <ac:spMk id="7" creationId="{EF74B0A9-44B0-0889-B036-6125813524F4}"/>
          </ac:spMkLst>
        </pc:spChg>
      </pc:sldChg>
      <pc:sldChg chg="addSp delSp modSp mod ord">
        <pc:chgData name="Kirsten Kirby" userId="d0682e28-c350-44eb-baa4-0f9911ffa68f" providerId="ADAL" clId="{82B6E69E-19A4-490A-89D2-41EF6E52528F}" dt="2023-08-25T12:48:30.435" v="1775" actId="2711"/>
        <pc:sldMkLst>
          <pc:docMk/>
          <pc:sldMk cId="1731995853" sldId="271"/>
        </pc:sldMkLst>
        <pc:spChg chg="mod">
          <ac:chgData name="Kirsten Kirby" userId="d0682e28-c350-44eb-baa4-0f9911ffa68f" providerId="ADAL" clId="{82B6E69E-19A4-490A-89D2-41EF6E52528F}" dt="2023-08-25T12:48:30.435" v="1775" actId="2711"/>
          <ac:spMkLst>
            <pc:docMk/>
            <pc:sldMk cId="1731995853" sldId="271"/>
            <ac:spMk id="2" creationId="{A5CEE8EB-3400-172E-60B0-5DA0828EA47C}"/>
          </ac:spMkLst>
        </pc:spChg>
        <pc:spChg chg="mod">
          <ac:chgData name="Kirsten Kirby" userId="d0682e28-c350-44eb-baa4-0f9911ffa68f" providerId="ADAL" clId="{82B6E69E-19A4-490A-89D2-41EF6E52528F}" dt="2023-08-25T12:48:30.435" v="1775" actId="2711"/>
          <ac:spMkLst>
            <pc:docMk/>
            <pc:sldMk cId="1731995853" sldId="271"/>
            <ac:spMk id="3" creationId="{F6D52F97-DD0F-7770-81A6-8B35B84AC0B3}"/>
          </ac:spMkLst>
        </pc:spChg>
        <pc:spChg chg="del mod">
          <ac:chgData name="Kirsten Kirby" userId="d0682e28-c350-44eb-baa4-0f9911ffa68f" providerId="ADAL" clId="{82B6E69E-19A4-490A-89D2-41EF6E52528F}" dt="2023-08-23T20:57:05.719" v="164" actId="478"/>
          <ac:spMkLst>
            <pc:docMk/>
            <pc:sldMk cId="1731995853" sldId="271"/>
            <ac:spMk id="4" creationId="{80AACB61-BB1C-8651-770B-83F51DA06DC4}"/>
          </ac:spMkLst>
        </pc:spChg>
        <pc:spChg chg="add del mod">
          <ac:chgData name="Kirsten Kirby" userId="d0682e28-c350-44eb-baa4-0f9911ffa68f" providerId="ADAL" clId="{82B6E69E-19A4-490A-89D2-41EF6E52528F}" dt="2023-08-25T12:48:30.435" v="1775" actId="2711"/>
          <ac:spMkLst>
            <pc:docMk/>
            <pc:sldMk cId="1731995853" sldId="271"/>
            <ac:spMk id="5" creationId="{B9E62E8B-2FC4-F3A7-7DF7-895BEF80BCD6}"/>
          </ac:spMkLst>
        </pc:spChg>
      </pc:sldChg>
      <pc:sldChg chg="addSp delSp modSp add mod ord modNotesTx">
        <pc:chgData name="Kirsten Kirby" userId="d0682e28-c350-44eb-baa4-0f9911ffa68f" providerId="ADAL" clId="{82B6E69E-19A4-490A-89D2-41EF6E52528F}" dt="2023-08-25T13:02:44.595" v="3072" actId="20577"/>
        <pc:sldMkLst>
          <pc:docMk/>
          <pc:sldMk cId="74368750" sldId="272"/>
        </pc:sldMkLst>
        <pc:spChg chg="mod">
          <ac:chgData name="Kirsten Kirby" userId="d0682e28-c350-44eb-baa4-0f9911ffa68f" providerId="ADAL" clId="{82B6E69E-19A4-490A-89D2-41EF6E52528F}" dt="2023-08-25T12:29:18.973" v="532" actId="2711"/>
          <ac:spMkLst>
            <pc:docMk/>
            <pc:sldMk cId="74368750" sldId="272"/>
            <ac:spMk id="2" creationId="{51932A01-0FFC-4A04-8854-A979F8BF2348}"/>
          </ac:spMkLst>
        </pc:spChg>
        <pc:spChg chg="del">
          <ac:chgData name="Kirsten Kirby" userId="d0682e28-c350-44eb-baa4-0f9911ffa68f" providerId="ADAL" clId="{82B6E69E-19A4-490A-89D2-41EF6E52528F}" dt="2023-08-25T12:27:38.293" v="523" actId="478"/>
          <ac:spMkLst>
            <pc:docMk/>
            <pc:sldMk cId="74368750" sldId="272"/>
            <ac:spMk id="3" creationId="{F9DFB439-79BB-4753-8AD8-CA4798C1FA85}"/>
          </ac:spMkLst>
        </pc:spChg>
        <pc:spChg chg="add del">
          <ac:chgData name="Kirsten Kirby" userId="d0682e28-c350-44eb-baa4-0f9911ffa68f" providerId="ADAL" clId="{82B6E69E-19A4-490A-89D2-41EF6E52528F}" dt="2023-08-25T12:28:09.403" v="526" actId="478"/>
          <ac:spMkLst>
            <pc:docMk/>
            <pc:sldMk cId="74368750" sldId="272"/>
            <ac:spMk id="4" creationId="{44413EFF-4801-174B-5930-1F07D2B8C2F3}"/>
          </ac:spMkLst>
        </pc:spChg>
        <pc:spChg chg="del">
          <ac:chgData name="Kirsten Kirby" userId="d0682e28-c350-44eb-baa4-0f9911ffa68f" providerId="ADAL" clId="{82B6E69E-19A4-490A-89D2-41EF6E52528F}" dt="2023-08-23T21:22:03.906" v="403" actId="478"/>
          <ac:spMkLst>
            <pc:docMk/>
            <pc:sldMk cId="74368750" sldId="272"/>
            <ac:spMk id="4" creationId="{E1EA569D-27AE-4867-A278-BDF2D6AB6894}"/>
          </ac:spMkLst>
        </pc:spChg>
        <pc:spChg chg="del">
          <ac:chgData name="Kirsten Kirby" userId="d0682e28-c350-44eb-baa4-0f9911ffa68f" providerId="ADAL" clId="{82B6E69E-19A4-490A-89D2-41EF6E52528F}" dt="2023-08-25T12:27:40.867" v="524" actId="478"/>
          <ac:spMkLst>
            <pc:docMk/>
            <pc:sldMk cId="74368750" sldId="272"/>
            <ac:spMk id="5" creationId="{2014F3AD-CE63-4D52-BAA4-C1449285D381}"/>
          </ac:spMkLst>
        </pc:spChg>
        <pc:spChg chg="add mod">
          <ac:chgData name="Kirsten Kirby" userId="d0682e28-c350-44eb-baa4-0f9911ffa68f" providerId="ADAL" clId="{82B6E69E-19A4-490A-89D2-41EF6E52528F}" dt="2023-08-25T12:29:18.973" v="532" actId="2711"/>
          <ac:spMkLst>
            <pc:docMk/>
            <pc:sldMk cId="74368750" sldId="272"/>
            <ac:spMk id="6" creationId="{41620AE3-AD87-83AB-04B0-BAC1F596BF26}"/>
          </ac:spMkLst>
        </pc:spChg>
        <pc:spChg chg="add mod">
          <ac:chgData name="Kirsten Kirby" userId="d0682e28-c350-44eb-baa4-0f9911ffa68f" providerId="ADAL" clId="{82B6E69E-19A4-490A-89D2-41EF6E52528F}" dt="2023-08-25T12:29:23.507" v="533" actId="14100"/>
          <ac:spMkLst>
            <pc:docMk/>
            <pc:sldMk cId="74368750" sldId="272"/>
            <ac:spMk id="7" creationId="{DB3CE92A-DF64-FE4D-1F0E-B2FDD17EC425}"/>
          </ac:spMkLst>
        </pc:spChg>
        <pc:spChg chg="add mod">
          <ac:chgData name="Kirsten Kirby" userId="d0682e28-c350-44eb-baa4-0f9911ffa68f" providerId="ADAL" clId="{82B6E69E-19A4-490A-89D2-41EF6E52528F}" dt="2023-08-25T12:31:46.038" v="534" actId="14100"/>
          <ac:spMkLst>
            <pc:docMk/>
            <pc:sldMk cId="74368750" sldId="272"/>
            <ac:spMk id="8" creationId="{D0E515F0-5756-A198-C4D6-058AB4AE167F}"/>
          </ac:spMkLst>
        </pc:spChg>
        <pc:spChg chg="add mod">
          <ac:chgData name="Kirsten Kirby" userId="d0682e28-c350-44eb-baa4-0f9911ffa68f" providerId="ADAL" clId="{82B6E69E-19A4-490A-89D2-41EF6E52528F}" dt="2023-08-25T12:29:18.973" v="532" actId="2711"/>
          <ac:spMkLst>
            <pc:docMk/>
            <pc:sldMk cId="74368750" sldId="272"/>
            <ac:spMk id="9" creationId="{42882F42-A298-D9D6-830A-8FF259175165}"/>
          </ac:spMkLst>
        </pc:spChg>
        <pc:spChg chg="add mod">
          <ac:chgData name="Kirsten Kirby" userId="d0682e28-c350-44eb-baa4-0f9911ffa68f" providerId="ADAL" clId="{82B6E69E-19A4-490A-89D2-41EF6E52528F}" dt="2023-08-25T12:31:54.628" v="536" actId="1076"/>
          <ac:spMkLst>
            <pc:docMk/>
            <pc:sldMk cId="74368750" sldId="272"/>
            <ac:spMk id="10" creationId="{4C18B2CC-DAFA-C489-F5F8-4B298DCAD329}"/>
          </ac:spMkLst>
        </pc:spChg>
        <pc:spChg chg="add mod">
          <ac:chgData name="Kirsten Kirby" userId="d0682e28-c350-44eb-baa4-0f9911ffa68f" providerId="ADAL" clId="{82B6E69E-19A4-490A-89D2-41EF6E52528F}" dt="2023-08-25T12:29:18.973" v="532" actId="2711"/>
          <ac:spMkLst>
            <pc:docMk/>
            <pc:sldMk cId="74368750" sldId="272"/>
            <ac:spMk id="11" creationId="{93F3FABF-5896-A5C9-FDB8-FC27999FEAA1}"/>
          </ac:spMkLst>
        </pc:spChg>
        <pc:picChg chg="add mod">
          <ac:chgData name="Kirsten Kirby" userId="d0682e28-c350-44eb-baa4-0f9911ffa68f" providerId="ADAL" clId="{82B6E69E-19A4-490A-89D2-41EF6E52528F}" dt="2023-08-25T12:29:05.786" v="531" actId="1076"/>
          <ac:picMkLst>
            <pc:docMk/>
            <pc:sldMk cId="74368750" sldId="272"/>
            <ac:picMk id="12" creationId="{ECFD3D36-8BC2-60B5-DC17-E281CE76AD38}"/>
          </ac:picMkLst>
        </pc:picChg>
        <pc:picChg chg="add mod">
          <ac:chgData name="Kirsten Kirby" userId="d0682e28-c350-44eb-baa4-0f9911ffa68f" providerId="ADAL" clId="{82B6E69E-19A4-490A-89D2-41EF6E52528F}" dt="2023-08-25T12:29:05.786" v="531" actId="1076"/>
          <ac:picMkLst>
            <pc:docMk/>
            <pc:sldMk cId="74368750" sldId="272"/>
            <ac:picMk id="13" creationId="{446AEB26-1BE1-36B7-1436-30F99D57ED72}"/>
          </ac:picMkLst>
        </pc:picChg>
        <pc:picChg chg="add mod">
          <ac:chgData name="Kirsten Kirby" userId="d0682e28-c350-44eb-baa4-0f9911ffa68f" providerId="ADAL" clId="{82B6E69E-19A4-490A-89D2-41EF6E52528F}" dt="2023-08-25T12:29:05.786" v="531" actId="1076"/>
          <ac:picMkLst>
            <pc:docMk/>
            <pc:sldMk cId="74368750" sldId="272"/>
            <ac:picMk id="14" creationId="{522AE9C0-4E9A-BC79-7B2B-B32ABC42117E}"/>
          </ac:picMkLst>
        </pc:picChg>
        <pc:picChg chg="add mod">
          <ac:chgData name="Kirsten Kirby" userId="d0682e28-c350-44eb-baa4-0f9911ffa68f" providerId="ADAL" clId="{82B6E69E-19A4-490A-89D2-41EF6E52528F}" dt="2023-08-25T12:29:05.786" v="531" actId="1076"/>
          <ac:picMkLst>
            <pc:docMk/>
            <pc:sldMk cId="74368750" sldId="272"/>
            <ac:picMk id="15" creationId="{2E88BEDD-3FF6-3AD9-2BDE-D9AB1063DA0E}"/>
          </ac:picMkLst>
        </pc:picChg>
        <pc:picChg chg="add mod">
          <ac:chgData name="Kirsten Kirby" userId="d0682e28-c350-44eb-baa4-0f9911ffa68f" providerId="ADAL" clId="{82B6E69E-19A4-490A-89D2-41EF6E52528F}" dt="2023-08-25T12:29:05.786" v="531" actId="1076"/>
          <ac:picMkLst>
            <pc:docMk/>
            <pc:sldMk cId="74368750" sldId="272"/>
            <ac:picMk id="16" creationId="{32E45724-9D11-D931-2CBB-CE1334842D43}"/>
          </ac:picMkLst>
        </pc:picChg>
        <pc:picChg chg="add mod">
          <ac:chgData name="Kirsten Kirby" userId="d0682e28-c350-44eb-baa4-0f9911ffa68f" providerId="ADAL" clId="{82B6E69E-19A4-490A-89D2-41EF6E52528F}" dt="2023-08-25T12:29:05.786" v="531" actId="1076"/>
          <ac:picMkLst>
            <pc:docMk/>
            <pc:sldMk cId="74368750" sldId="272"/>
            <ac:picMk id="17" creationId="{051E74F6-F339-0E4C-4FC8-D84B643F493A}"/>
          </ac:picMkLst>
        </pc:picChg>
        <pc:picChg chg="add del">
          <ac:chgData name="Kirsten Kirby" userId="d0682e28-c350-44eb-baa4-0f9911ffa68f" providerId="ADAL" clId="{82B6E69E-19A4-490A-89D2-41EF6E52528F}" dt="2023-08-25T12:28:09.403" v="526" actId="478"/>
          <ac:picMkLst>
            <pc:docMk/>
            <pc:sldMk cId="74368750" sldId="272"/>
            <ac:picMk id="1026" creationId="{D96B44E1-49D0-6D5A-51B1-D23DA0A7643E}"/>
          </ac:picMkLst>
        </pc:picChg>
        <pc:picChg chg="add del">
          <ac:chgData name="Kirsten Kirby" userId="d0682e28-c350-44eb-baa4-0f9911ffa68f" providerId="ADAL" clId="{82B6E69E-19A4-490A-89D2-41EF6E52528F}" dt="2023-08-25T12:28:09.403" v="526" actId="478"/>
          <ac:picMkLst>
            <pc:docMk/>
            <pc:sldMk cId="74368750" sldId="272"/>
            <ac:picMk id="1027" creationId="{6AA36C4D-3933-87F0-3A31-A2AA6E2F0BE6}"/>
          </ac:picMkLst>
        </pc:picChg>
        <pc:picChg chg="add del">
          <ac:chgData name="Kirsten Kirby" userId="d0682e28-c350-44eb-baa4-0f9911ffa68f" providerId="ADAL" clId="{82B6E69E-19A4-490A-89D2-41EF6E52528F}" dt="2023-08-25T12:28:09.403" v="526" actId="478"/>
          <ac:picMkLst>
            <pc:docMk/>
            <pc:sldMk cId="74368750" sldId="272"/>
            <ac:picMk id="1028" creationId="{CC1C056F-0D0E-3CF2-E261-0FAA403127DE}"/>
          </ac:picMkLst>
        </pc:picChg>
        <pc:picChg chg="add del">
          <ac:chgData name="Kirsten Kirby" userId="d0682e28-c350-44eb-baa4-0f9911ffa68f" providerId="ADAL" clId="{82B6E69E-19A4-490A-89D2-41EF6E52528F}" dt="2023-08-25T12:28:09.403" v="526" actId="478"/>
          <ac:picMkLst>
            <pc:docMk/>
            <pc:sldMk cId="74368750" sldId="272"/>
            <ac:picMk id="1029" creationId="{DA562A79-A510-3F17-3C61-CC6A3CB97845}"/>
          </ac:picMkLst>
        </pc:picChg>
        <pc:picChg chg="add del">
          <ac:chgData name="Kirsten Kirby" userId="d0682e28-c350-44eb-baa4-0f9911ffa68f" providerId="ADAL" clId="{82B6E69E-19A4-490A-89D2-41EF6E52528F}" dt="2023-08-25T12:28:09.403" v="526" actId="478"/>
          <ac:picMkLst>
            <pc:docMk/>
            <pc:sldMk cId="74368750" sldId="272"/>
            <ac:picMk id="1030" creationId="{CEECE401-1DE7-1382-B777-D51BA08349F8}"/>
          </ac:picMkLst>
        </pc:picChg>
        <pc:picChg chg="add del">
          <ac:chgData name="Kirsten Kirby" userId="d0682e28-c350-44eb-baa4-0f9911ffa68f" providerId="ADAL" clId="{82B6E69E-19A4-490A-89D2-41EF6E52528F}" dt="2023-08-25T12:28:09.403" v="526" actId="478"/>
          <ac:picMkLst>
            <pc:docMk/>
            <pc:sldMk cId="74368750" sldId="272"/>
            <ac:picMk id="1031" creationId="{22173755-320A-9B76-1E40-0BE5FDAA47F2}"/>
          </ac:picMkLst>
        </pc:picChg>
      </pc:sldChg>
      <pc:sldChg chg="add del">
        <pc:chgData name="Kirsten Kirby" userId="d0682e28-c350-44eb-baa4-0f9911ffa68f" providerId="ADAL" clId="{82B6E69E-19A4-490A-89D2-41EF6E52528F}" dt="2023-08-23T21:19:35.691" v="341" actId="47"/>
        <pc:sldMkLst>
          <pc:docMk/>
          <pc:sldMk cId="2149124759" sldId="273"/>
        </pc:sldMkLst>
      </pc:sldChg>
      <pc:sldChg chg="add del">
        <pc:chgData name="Kirsten Kirby" userId="d0682e28-c350-44eb-baa4-0f9911ffa68f" providerId="ADAL" clId="{82B6E69E-19A4-490A-89D2-41EF6E52528F}" dt="2023-08-23T21:20:31.640" v="376" actId="47"/>
        <pc:sldMkLst>
          <pc:docMk/>
          <pc:sldMk cId="3343886670" sldId="274"/>
        </pc:sldMkLst>
      </pc:sldChg>
      <pc:sldChg chg="add del">
        <pc:chgData name="Kirsten Kirby" userId="d0682e28-c350-44eb-baa4-0f9911ffa68f" providerId="ADAL" clId="{82B6E69E-19A4-490A-89D2-41EF6E52528F}" dt="2023-08-23T21:21:44.603" v="401" actId="47"/>
        <pc:sldMkLst>
          <pc:docMk/>
          <pc:sldMk cId="765009848" sldId="275"/>
        </pc:sldMkLst>
      </pc:sldChg>
      <pc:sldChg chg="add del">
        <pc:chgData name="Kirsten Kirby" userId="d0682e28-c350-44eb-baa4-0f9911ffa68f" providerId="ADAL" clId="{82B6E69E-19A4-490A-89D2-41EF6E52528F}" dt="2023-08-25T12:36:16.200" v="785" actId="47"/>
        <pc:sldMkLst>
          <pc:docMk/>
          <pc:sldMk cId="3804467564" sldId="276"/>
        </pc:sldMkLst>
      </pc:sldChg>
      <pc:sldChg chg="add del">
        <pc:chgData name="Kirsten Kirby" userId="d0682e28-c350-44eb-baa4-0f9911ffa68f" providerId="ADAL" clId="{82B6E69E-19A4-490A-89D2-41EF6E52528F}" dt="2023-08-25T12:36:16.200" v="785" actId="47"/>
        <pc:sldMkLst>
          <pc:docMk/>
          <pc:sldMk cId="2402701464" sldId="277"/>
        </pc:sldMkLst>
      </pc:sldChg>
      <pc:sldChg chg="add del">
        <pc:chgData name="Kirsten Kirby" userId="d0682e28-c350-44eb-baa4-0f9911ffa68f" providerId="ADAL" clId="{82B6E69E-19A4-490A-89D2-41EF6E52528F}" dt="2023-08-25T12:38:37.887" v="855" actId="47"/>
        <pc:sldMkLst>
          <pc:docMk/>
          <pc:sldMk cId="3747601246" sldId="278"/>
        </pc:sldMkLst>
      </pc:sldChg>
      <pc:sldChg chg="modSp add del mod">
        <pc:chgData name="Kirsten Kirby" userId="d0682e28-c350-44eb-baa4-0f9911ffa68f" providerId="ADAL" clId="{82B6E69E-19A4-490A-89D2-41EF6E52528F}" dt="2023-08-25T12:36:10.468" v="784" actId="47"/>
        <pc:sldMkLst>
          <pc:docMk/>
          <pc:sldMk cId="1548393990" sldId="279"/>
        </pc:sldMkLst>
        <pc:spChg chg="mod">
          <ac:chgData name="Kirsten Kirby" userId="d0682e28-c350-44eb-baa4-0f9911ffa68f" providerId="ADAL" clId="{82B6E69E-19A4-490A-89D2-41EF6E52528F}" dt="2023-08-23T21:22:41.116" v="446" actId="1076"/>
          <ac:spMkLst>
            <pc:docMk/>
            <pc:sldMk cId="1548393990" sldId="279"/>
            <ac:spMk id="2" creationId="{1490D4CD-5FCC-41ED-9FA6-888CD5BC4FE1}"/>
          </ac:spMkLst>
        </pc:spChg>
      </pc:sldChg>
      <pc:sldChg chg="new del">
        <pc:chgData name="Kirsten Kirby" userId="d0682e28-c350-44eb-baa4-0f9911ffa68f" providerId="ADAL" clId="{82B6E69E-19A4-490A-89D2-41EF6E52528F}" dt="2023-08-23T19:57:17.191" v="95" actId="47"/>
        <pc:sldMkLst>
          <pc:docMk/>
          <pc:sldMk cId="4162531025" sldId="279"/>
        </pc:sldMkLst>
      </pc:sldChg>
      <pc:sldChg chg="add del">
        <pc:chgData name="Kirsten Kirby" userId="d0682e28-c350-44eb-baa4-0f9911ffa68f" providerId="ADAL" clId="{82B6E69E-19A4-490A-89D2-41EF6E52528F}" dt="2023-08-25T12:26:43.907" v="469" actId="47"/>
        <pc:sldMkLst>
          <pc:docMk/>
          <pc:sldMk cId="913765069" sldId="280"/>
        </pc:sldMkLst>
      </pc:sldChg>
      <pc:sldChg chg="addSp delSp modSp add mod modNotesTx">
        <pc:chgData name="Kirsten Kirby" userId="d0682e28-c350-44eb-baa4-0f9911ffa68f" providerId="ADAL" clId="{82B6E69E-19A4-490A-89D2-41EF6E52528F}" dt="2023-08-25T13:04:58.625" v="3632" actId="20577"/>
        <pc:sldMkLst>
          <pc:docMk/>
          <pc:sldMk cId="1893955031" sldId="281"/>
        </pc:sldMkLst>
        <pc:spChg chg="del">
          <ac:chgData name="Kirsten Kirby" userId="d0682e28-c350-44eb-baa4-0f9911ffa68f" providerId="ADAL" clId="{82B6E69E-19A4-490A-89D2-41EF6E52528F}" dt="2023-08-25T12:26:20.108" v="462" actId="478"/>
          <ac:spMkLst>
            <pc:docMk/>
            <pc:sldMk cId="1893955031" sldId="281"/>
            <ac:spMk id="2" creationId="{B317570F-F052-4D5D-A211-957C60008525}"/>
          </ac:spMkLst>
        </pc:spChg>
        <pc:spChg chg="del">
          <ac:chgData name="Kirsten Kirby" userId="d0682e28-c350-44eb-baa4-0f9911ffa68f" providerId="ADAL" clId="{82B6E69E-19A4-490A-89D2-41EF6E52528F}" dt="2023-08-25T12:26:15.986" v="460" actId="478"/>
          <ac:spMkLst>
            <pc:docMk/>
            <pc:sldMk cId="1893955031" sldId="281"/>
            <ac:spMk id="3" creationId="{72D1B409-2EFF-4591-BB84-7C4370926989}"/>
          </ac:spMkLst>
        </pc:spChg>
        <pc:spChg chg="del">
          <ac:chgData name="Kirsten Kirby" userId="d0682e28-c350-44eb-baa4-0f9911ffa68f" providerId="ADAL" clId="{82B6E69E-19A4-490A-89D2-41EF6E52528F}" dt="2023-08-25T12:26:25.609" v="464" actId="478"/>
          <ac:spMkLst>
            <pc:docMk/>
            <pc:sldMk cId="1893955031" sldId="281"/>
            <ac:spMk id="5" creationId="{8293789A-35BC-46A7-BE81-8CB6D7476C83}"/>
          </ac:spMkLst>
        </pc:spChg>
        <pc:spChg chg="add del mod">
          <ac:chgData name="Kirsten Kirby" userId="d0682e28-c350-44eb-baa4-0f9911ffa68f" providerId="ADAL" clId="{82B6E69E-19A4-490A-89D2-41EF6E52528F}" dt="2023-08-25T12:26:17.884" v="461" actId="478"/>
          <ac:spMkLst>
            <pc:docMk/>
            <pc:sldMk cId="1893955031" sldId="281"/>
            <ac:spMk id="6" creationId="{66F6E905-0DB3-97D6-025D-8B10E4C1B726}"/>
          </ac:spMkLst>
        </pc:spChg>
        <pc:spChg chg="mod">
          <ac:chgData name="Kirsten Kirby" userId="d0682e28-c350-44eb-baa4-0f9911ffa68f" providerId="ADAL" clId="{82B6E69E-19A4-490A-89D2-41EF6E52528F}" dt="2023-08-25T12:25:58.667" v="459" actId="20577"/>
          <ac:spMkLst>
            <pc:docMk/>
            <pc:sldMk cId="1893955031" sldId="281"/>
            <ac:spMk id="8" creationId="{B5A9A861-CB6E-65CA-AC7B-3DD92C064E0C}"/>
          </ac:spMkLst>
        </pc:spChg>
        <pc:spChg chg="add del mod">
          <ac:chgData name="Kirsten Kirby" userId="d0682e28-c350-44eb-baa4-0f9911ffa68f" providerId="ADAL" clId="{82B6E69E-19A4-490A-89D2-41EF6E52528F}" dt="2023-08-25T12:26:23.861" v="463" actId="478"/>
          <ac:spMkLst>
            <pc:docMk/>
            <pc:sldMk cId="1893955031" sldId="281"/>
            <ac:spMk id="9" creationId="{0122E4D1-BD9D-4546-13B3-C46385B523C9}"/>
          </ac:spMkLst>
        </pc:spChg>
        <pc:spChg chg="add mod">
          <ac:chgData name="Kirsten Kirby" userId="d0682e28-c350-44eb-baa4-0f9911ffa68f" providerId="ADAL" clId="{82B6E69E-19A4-490A-89D2-41EF6E52528F}" dt="2023-08-25T12:26:32.092" v="467" actId="120"/>
          <ac:spMkLst>
            <pc:docMk/>
            <pc:sldMk cId="1893955031" sldId="281"/>
            <ac:spMk id="10" creationId="{D3D95865-7184-4F3A-429E-A25116EE315C}"/>
          </ac:spMkLst>
        </pc:spChg>
        <pc:spChg chg="add mod">
          <ac:chgData name="Kirsten Kirby" userId="d0682e28-c350-44eb-baa4-0f9911ffa68f" providerId="ADAL" clId="{82B6E69E-19A4-490A-89D2-41EF6E52528F}" dt="2023-08-25T12:26:32.092" v="467" actId="120"/>
          <ac:spMkLst>
            <pc:docMk/>
            <pc:sldMk cId="1893955031" sldId="281"/>
            <ac:spMk id="11" creationId="{078EAE88-C1F8-934F-BD19-3163D76196D9}"/>
          </ac:spMkLst>
        </pc:spChg>
        <pc:spChg chg="add mod">
          <ac:chgData name="Kirsten Kirby" userId="d0682e28-c350-44eb-baa4-0f9911ffa68f" providerId="ADAL" clId="{82B6E69E-19A4-490A-89D2-41EF6E52528F}" dt="2023-08-25T12:26:32.092" v="467" actId="120"/>
          <ac:spMkLst>
            <pc:docMk/>
            <pc:sldMk cId="1893955031" sldId="281"/>
            <ac:spMk id="12" creationId="{8A5EE50C-3F8A-805D-427E-E68D3007717F}"/>
          </ac:spMkLst>
        </pc:spChg>
        <pc:spChg chg="add mod">
          <ac:chgData name="Kirsten Kirby" userId="d0682e28-c350-44eb-baa4-0f9911ffa68f" providerId="ADAL" clId="{82B6E69E-19A4-490A-89D2-41EF6E52528F}" dt="2023-08-25T12:26:32.092" v="467" actId="120"/>
          <ac:spMkLst>
            <pc:docMk/>
            <pc:sldMk cId="1893955031" sldId="281"/>
            <ac:spMk id="13" creationId="{53FB3D14-D032-E359-8CB4-086FF5124F37}"/>
          </ac:spMkLst>
        </pc:spChg>
      </pc:sldChg>
      <pc:sldChg chg="delSp modSp add del mod ord">
        <pc:chgData name="Kirsten Kirby" userId="d0682e28-c350-44eb-baa4-0f9911ffa68f" providerId="ADAL" clId="{82B6E69E-19A4-490A-89D2-41EF6E52528F}" dt="2023-08-25T12:50:17.698" v="1823" actId="47"/>
        <pc:sldMkLst>
          <pc:docMk/>
          <pc:sldMk cId="3544846258" sldId="282"/>
        </pc:sldMkLst>
        <pc:spChg chg="mod">
          <ac:chgData name="Kirsten Kirby" userId="d0682e28-c350-44eb-baa4-0f9911ffa68f" providerId="ADAL" clId="{82B6E69E-19A4-490A-89D2-41EF6E52528F}" dt="2023-08-25T12:50:10.925" v="1821" actId="2711"/>
          <ac:spMkLst>
            <pc:docMk/>
            <pc:sldMk cId="3544846258" sldId="282"/>
            <ac:spMk id="2" creationId="{51932A01-0FFC-4A04-8854-A979F8BF2348}"/>
          </ac:spMkLst>
        </pc:spChg>
        <pc:spChg chg="mod">
          <ac:chgData name="Kirsten Kirby" userId="d0682e28-c350-44eb-baa4-0f9911ffa68f" providerId="ADAL" clId="{82B6E69E-19A4-490A-89D2-41EF6E52528F}" dt="2023-08-25T12:50:10.925" v="1821" actId="2711"/>
          <ac:spMkLst>
            <pc:docMk/>
            <pc:sldMk cId="3544846258" sldId="282"/>
            <ac:spMk id="3" creationId="{F9DFB439-79BB-4753-8AD8-CA4798C1FA85}"/>
          </ac:spMkLst>
        </pc:spChg>
        <pc:spChg chg="del">
          <ac:chgData name="Kirsten Kirby" userId="d0682e28-c350-44eb-baa4-0f9911ffa68f" providerId="ADAL" clId="{82B6E69E-19A4-490A-89D2-41EF6E52528F}" dt="2023-08-25T12:50:12.791" v="1822" actId="478"/>
          <ac:spMkLst>
            <pc:docMk/>
            <pc:sldMk cId="3544846258" sldId="282"/>
            <ac:spMk id="5" creationId="{2014F3AD-CE63-4D52-BAA4-C1449285D381}"/>
          </ac:spMkLst>
        </pc:spChg>
      </pc:sldChg>
      <pc:sldChg chg="addSp delSp modSp add mod ord modNotesTx">
        <pc:chgData name="Kirsten Kirby" userId="d0682e28-c350-44eb-baa4-0f9911ffa68f" providerId="ADAL" clId="{82B6E69E-19A4-490A-89D2-41EF6E52528F}" dt="2023-08-25T13:03:11.898" v="3199" actId="20577"/>
        <pc:sldMkLst>
          <pc:docMk/>
          <pc:sldMk cId="1210390437" sldId="283"/>
        </pc:sldMkLst>
        <pc:spChg chg="add del mod">
          <ac:chgData name="Kirsten Kirby" userId="d0682e28-c350-44eb-baa4-0f9911ffa68f" providerId="ADAL" clId="{82B6E69E-19A4-490A-89D2-41EF6E52528F}" dt="2023-08-25T12:32:33.337" v="565" actId="478"/>
          <ac:spMkLst>
            <pc:docMk/>
            <pc:sldMk cId="1210390437" sldId="283"/>
            <ac:spMk id="3" creationId="{C47ED889-EF78-4C92-A85D-5C8AED825B11}"/>
          </ac:spMkLst>
        </pc:spChg>
        <pc:spChg chg="add mod">
          <ac:chgData name="Kirsten Kirby" userId="d0682e28-c350-44eb-baa4-0f9911ffa68f" providerId="ADAL" clId="{82B6E69E-19A4-490A-89D2-41EF6E52528F}" dt="2023-08-25T12:49:40.287" v="1819" actId="27636"/>
          <ac:spMkLst>
            <pc:docMk/>
            <pc:sldMk cId="1210390437" sldId="283"/>
            <ac:spMk id="4" creationId="{AFA47681-19A0-9E00-E13E-EB8BBC7E015C}"/>
          </ac:spMkLst>
        </pc:spChg>
        <pc:spChg chg="add mod">
          <ac:chgData name="Kirsten Kirby" userId="d0682e28-c350-44eb-baa4-0f9911ffa68f" providerId="ADAL" clId="{82B6E69E-19A4-490A-89D2-41EF6E52528F}" dt="2023-08-25T12:49:30.932" v="1802" actId="1076"/>
          <ac:spMkLst>
            <pc:docMk/>
            <pc:sldMk cId="1210390437" sldId="283"/>
            <ac:spMk id="5" creationId="{B7D4DB59-3303-1830-8044-FC3D46D159EE}"/>
          </ac:spMkLst>
        </pc:spChg>
        <pc:spChg chg="mod">
          <ac:chgData name="Kirsten Kirby" userId="d0682e28-c350-44eb-baa4-0f9911ffa68f" providerId="ADAL" clId="{82B6E69E-19A4-490A-89D2-41EF6E52528F}" dt="2023-08-25T12:32:50.194" v="579" actId="14100"/>
          <ac:spMkLst>
            <pc:docMk/>
            <pc:sldMk cId="1210390437" sldId="283"/>
            <ac:spMk id="8" creationId="{B5A9A861-CB6E-65CA-AC7B-3DD92C064E0C}"/>
          </ac:spMkLst>
        </pc:spChg>
        <pc:spChg chg="mod">
          <ac:chgData name="Kirsten Kirby" userId="d0682e28-c350-44eb-baa4-0f9911ffa68f" providerId="ADAL" clId="{82B6E69E-19A4-490A-89D2-41EF6E52528F}" dt="2023-08-25T12:49:16.994" v="1798" actId="27636"/>
          <ac:spMkLst>
            <pc:docMk/>
            <pc:sldMk cId="1210390437" sldId="283"/>
            <ac:spMk id="10" creationId="{D3D95865-7184-4F3A-429E-A25116EE315C}"/>
          </ac:spMkLst>
        </pc:spChg>
        <pc:spChg chg="del">
          <ac:chgData name="Kirsten Kirby" userId="d0682e28-c350-44eb-baa4-0f9911ffa68f" providerId="ADAL" clId="{82B6E69E-19A4-490A-89D2-41EF6E52528F}" dt="2023-08-25T12:32:31.765" v="564" actId="478"/>
          <ac:spMkLst>
            <pc:docMk/>
            <pc:sldMk cId="1210390437" sldId="283"/>
            <ac:spMk id="11" creationId="{078EAE88-C1F8-934F-BD19-3163D76196D9}"/>
          </ac:spMkLst>
        </pc:spChg>
        <pc:spChg chg="del">
          <ac:chgData name="Kirsten Kirby" userId="d0682e28-c350-44eb-baa4-0f9911ffa68f" providerId="ADAL" clId="{82B6E69E-19A4-490A-89D2-41EF6E52528F}" dt="2023-08-25T12:32:35.661" v="566" actId="478"/>
          <ac:spMkLst>
            <pc:docMk/>
            <pc:sldMk cId="1210390437" sldId="283"/>
            <ac:spMk id="12" creationId="{8A5EE50C-3F8A-805D-427E-E68D3007717F}"/>
          </ac:spMkLst>
        </pc:spChg>
        <pc:spChg chg="mod">
          <ac:chgData name="Kirsten Kirby" userId="d0682e28-c350-44eb-baa4-0f9911ffa68f" providerId="ADAL" clId="{82B6E69E-19A4-490A-89D2-41EF6E52528F}" dt="2023-08-25T12:49:23.425" v="1800" actId="404"/>
          <ac:spMkLst>
            <pc:docMk/>
            <pc:sldMk cId="1210390437" sldId="283"/>
            <ac:spMk id="13" creationId="{53FB3D14-D032-E359-8CB4-086FF5124F37}"/>
          </ac:spMkLst>
        </pc:spChg>
      </pc:sldChg>
      <pc:sldChg chg="delSp add del mod">
        <pc:chgData name="Kirsten Kirby" userId="d0682e28-c350-44eb-baa4-0f9911ffa68f" providerId="ADAL" clId="{82B6E69E-19A4-490A-89D2-41EF6E52528F}" dt="2023-08-25T12:31:58.348" v="537" actId="47"/>
        <pc:sldMkLst>
          <pc:docMk/>
          <pc:sldMk cId="1840672867" sldId="283"/>
        </pc:sldMkLst>
        <pc:spChg chg="del">
          <ac:chgData name="Kirsten Kirby" userId="d0682e28-c350-44eb-baa4-0f9911ffa68f" providerId="ADAL" clId="{82B6E69E-19A4-490A-89D2-41EF6E52528F}" dt="2023-08-25T12:28:54.842" v="529" actId="478"/>
          <ac:spMkLst>
            <pc:docMk/>
            <pc:sldMk cId="1840672867" sldId="283"/>
            <ac:spMk id="6" creationId="{05F1B8F3-BC05-B530-F198-98E1C393777E}"/>
          </ac:spMkLst>
        </pc:spChg>
      </pc:sldChg>
      <pc:sldChg chg="addSp modSp add mod modNotesTx">
        <pc:chgData name="Kirsten Kirby" userId="d0682e28-c350-44eb-baa4-0f9911ffa68f" providerId="ADAL" clId="{82B6E69E-19A4-490A-89D2-41EF6E52528F}" dt="2023-08-25T13:03:52.619" v="3347" actId="20577"/>
        <pc:sldMkLst>
          <pc:docMk/>
          <pc:sldMk cId="2207643734" sldId="284"/>
        </pc:sldMkLst>
        <pc:spChg chg="add mod">
          <ac:chgData name="Kirsten Kirby" userId="d0682e28-c350-44eb-baa4-0f9911ffa68f" providerId="ADAL" clId="{82B6E69E-19A4-490A-89D2-41EF6E52528F}" dt="2023-08-25T12:35:27.189" v="781" actId="1076"/>
          <ac:spMkLst>
            <pc:docMk/>
            <pc:sldMk cId="2207643734" sldId="284"/>
            <ac:spMk id="2" creationId="{8A59955B-ABFB-3D23-0468-FFE6CEB3FD40}"/>
          </ac:spMkLst>
        </pc:spChg>
        <pc:spChg chg="add mod">
          <ac:chgData name="Kirsten Kirby" userId="d0682e28-c350-44eb-baa4-0f9911ffa68f" providerId="ADAL" clId="{82B6E69E-19A4-490A-89D2-41EF6E52528F}" dt="2023-08-25T12:35:33.052" v="783" actId="1076"/>
          <ac:spMkLst>
            <pc:docMk/>
            <pc:sldMk cId="2207643734" sldId="284"/>
            <ac:spMk id="3" creationId="{7ADDF082-1F4C-97B2-0508-948C877BBE1E}"/>
          </ac:spMkLst>
        </pc:spChg>
        <pc:spChg chg="mod">
          <ac:chgData name="Kirsten Kirby" userId="d0682e28-c350-44eb-baa4-0f9911ffa68f" providerId="ADAL" clId="{82B6E69E-19A4-490A-89D2-41EF6E52528F}" dt="2023-08-25T12:34:30.946" v="681" actId="20577"/>
          <ac:spMkLst>
            <pc:docMk/>
            <pc:sldMk cId="2207643734" sldId="284"/>
            <ac:spMk id="8" creationId="{B5A9A861-CB6E-65CA-AC7B-3DD92C064E0C}"/>
          </ac:spMkLst>
        </pc:spChg>
        <pc:spChg chg="mod">
          <ac:chgData name="Kirsten Kirby" userId="d0682e28-c350-44eb-baa4-0f9911ffa68f" providerId="ADAL" clId="{82B6E69E-19A4-490A-89D2-41EF6E52528F}" dt="2023-08-25T12:34:47.571" v="728" actId="27636"/>
          <ac:spMkLst>
            <pc:docMk/>
            <pc:sldMk cId="2207643734" sldId="284"/>
            <ac:spMk id="10" creationId="{D3D95865-7184-4F3A-429E-A25116EE315C}"/>
          </ac:spMkLst>
        </pc:spChg>
        <pc:spChg chg="mod">
          <ac:chgData name="Kirsten Kirby" userId="d0682e28-c350-44eb-baa4-0f9911ffa68f" providerId="ADAL" clId="{82B6E69E-19A4-490A-89D2-41EF6E52528F}" dt="2023-08-25T12:35:24.752" v="780" actId="14100"/>
          <ac:spMkLst>
            <pc:docMk/>
            <pc:sldMk cId="2207643734" sldId="284"/>
            <ac:spMk id="13" creationId="{53FB3D14-D032-E359-8CB4-086FF5124F37}"/>
          </ac:spMkLst>
        </pc:spChg>
      </pc:sldChg>
      <pc:sldChg chg="addSp delSp modSp add mod modNotesTx">
        <pc:chgData name="Kirsten Kirby" userId="d0682e28-c350-44eb-baa4-0f9911ffa68f" providerId="ADAL" clId="{82B6E69E-19A4-490A-89D2-41EF6E52528F}" dt="2023-08-25T13:06:43.758" v="4068" actId="20577"/>
        <pc:sldMkLst>
          <pc:docMk/>
          <pc:sldMk cId="445280180" sldId="285"/>
        </pc:sldMkLst>
        <pc:spChg chg="del">
          <ac:chgData name="Kirsten Kirby" userId="d0682e28-c350-44eb-baa4-0f9911ffa68f" providerId="ADAL" clId="{82B6E69E-19A4-490A-89D2-41EF6E52528F}" dt="2023-08-25T12:37:04.357" v="804" actId="478"/>
          <ac:spMkLst>
            <pc:docMk/>
            <pc:sldMk cId="445280180" sldId="285"/>
            <ac:spMk id="2" creationId="{8A59955B-ABFB-3D23-0468-FFE6CEB3FD40}"/>
          </ac:spMkLst>
        </pc:spChg>
        <pc:spChg chg="del">
          <ac:chgData name="Kirsten Kirby" userId="d0682e28-c350-44eb-baa4-0f9911ffa68f" providerId="ADAL" clId="{82B6E69E-19A4-490A-89D2-41EF6E52528F}" dt="2023-08-25T12:37:07.843" v="805" actId="478"/>
          <ac:spMkLst>
            <pc:docMk/>
            <pc:sldMk cId="445280180" sldId="285"/>
            <ac:spMk id="3" creationId="{7ADDF082-1F4C-97B2-0508-948C877BBE1E}"/>
          </ac:spMkLst>
        </pc:spChg>
        <pc:spChg chg="add mod">
          <ac:chgData name="Kirsten Kirby" userId="d0682e28-c350-44eb-baa4-0f9911ffa68f" providerId="ADAL" clId="{82B6E69E-19A4-490A-89D2-41EF6E52528F}" dt="2023-08-25T12:37:57.315" v="845" actId="20577"/>
          <ac:spMkLst>
            <pc:docMk/>
            <pc:sldMk cId="445280180" sldId="285"/>
            <ac:spMk id="4" creationId="{D8D42910-F580-2623-706C-94BBDC70A289}"/>
          </ac:spMkLst>
        </pc:spChg>
        <pc:spChg chg="add mod">
          <ac:chgData name="Kirsten Kirby" userId="d0682e28-c350-44eb-baa4-0f9911ffa68f" providerId="ADAL" clId="{82B6E69E-19A4-490A-89D2-41EF6E52528F}" dt="2023-08-25T12:37:46.768" v="836" actId="1076"/>
          <ac:spMkLst>
            <pc:docMk/>
            <pc:sldMk cId="445280180" sldId="285"/>
            <ac:spMk id="5" creationId="{2CC3CB47-0692-3361-A186-D2223581BFFE}"/>
          </ac:spMkLst>
        </pc:spChg>
        <pc:spChg chg="add mod">
          <ac:chgData name="Kirsten Kirby" userId="d0682e28-c350-44eb-baa4-0f9911ffa68f" providerId="ADAL" clId="{82B6E69E-19A4-490A-89D2-41EF6E52528F}" dt="2023-08-25T12:38:08.514" v="848" actId="20577"/>
          <ac:spMkLst>
            <pc:docMk/>
            <pc:sldMk cId="445280180" sldId="285"/>
            <ac:spMk id="6" creationId="{86269AB5-DA7B-7612-B0B9-3D460F03F233}"/>
          </ac:spMkLst>
        </pc:spChg>
        <pc:spChg chg="add mod">
          <ac:chgData name="Kirsten Kirby" userId="d0682e28-c350-44eb-baa4-0f9911ffa68f" providerId="ADAL" clId="{82B6E69E-19A4-490A-89D2-41EF6E52528F}" dt="2023-08-25T12:38:05.896" v="847" actId="1076"/>
          <ac:spMkLst>
            <pc:docMk/>
            <pc:sldMk cId="445280180" sldId="285"/>
            <ac:spMk id="7" creationId="{92265F01-4224-19ED-F6D7-2BA5032935E1}"/>
          </ac:spMkLst>
        </pc:spChg>
        <pc:spChg chg="mod">
          <ac:chgData name="Kirsten Kirby" userId="d0682e28-c350-44eb-baa4-0f9911ffa68f" providerId="ADAL" clId="{82B6E69E-19A4-490A-89D2-41EF6E52528F}" dt="2023-08-25T13:06:43.758" v="4068" actId="20577"/>
          <ac:spMkLst>
            <pc:docMk/>
            <pc:sldMk cId="445280180" sldId="285"/>
            <ac:spMk id="8" creationId="{B5A9A861-CB6E-65CA-AC7B-3DD92C064E0C}"/>
          </ac:spMkLst>
        </pc:spChg>
        <pc:spChg chg="mod">
          <ac:chgData name="Kirsten Kirby" userId="d0682e28-c350-44eb-baa4-0f9911ffa68f" providerId="ADAL" clId="{82B6E69E-19A4-490A-89D2-41EF6E52528F}" dt="2023-08-25T12:37:53.434" v="842" actId="20577"/>
          <ac:spMkLst>
            <pc:docMk/>
            <pc:sldMk cId="445280180" sldId="285"/>
            <ac:spMk id="10" creationId="{D3D95865-7184-4F3A-429E-A25116EE315C}"/>
          </ac:spMkLst>
        </pc:spChg>
      </pc:sldChg>
      <pc:sldChg chg="addSp delSp modSp add mod ord modNotesTx">
        <pc:chgData name="Kirsten Kirby" userId="d0682e28-c350-44eb-baa4-0f9911ffa68f" providerId="ADAL" clId="{82B6E69E-19A4-490A-89D2-41EF6E52528F}" dt="2023-08-25T13:06:30.344" v="4050" actId="20577"/>
        <pc:sldMkLst>
          <pc:docMk/>
          <pc:sldMk cId="260653722" sldId="286"/>
        </pc:sldMkLst>
        <pc:spChg chg="mod">
          <ac:chgData name="Kirsten Kirby" userId="d0682e28-c350-44eb-baa4-0f9911ffa68f" providerId="ADAL" clId="{82B6E69E-19A4-490A-89D2-41EF6E52528F}" dt="2023-08-25T12:42:32.665" v="1306" actId="20577"/>
          <ac:spMkLst>
            <pc:docMk/>
            <pc:sldMk cId="260653722" sldId="286"/>
            <ac:spMk id="2" creationId="{51932A01-0FFC-4A04-8854-A979F8BF2348}"/>
          </ac:spMkLst>
        </pc:spChg>
        <pc:spChg chg="add mod">
          <ac:chgData name="Kirsten Kirby" userId="d0682e28-c350-44eb-baa4-0f9911ffa68f" providerId="ADAL" clId="{82B6E69E-19A4-490A-89D2-41EF6E52528F}" dt="2023-08-25T13:06:30.344" v="4050" actId="20577"/>
          <ac:spMkLst>
            <pc:docMk/>
            <pc:sldMk cId="260653722" sldId="286"/>
            <ac:spMk id="3" creationId="{2229B715-82D5-D685-B8AC-4045DB233DB0}"/>
          </ac:spMkLst>
        </pc:spChg>
        <pc:spChg chg="del">
          <ac:chgData name="Kirsten Kirby" userId="d0682e28-c350-44eb-baa4-0f9911ffa68f" providerId="ADAL" clId="{82B6E69E-19A4-490A-89D2-41EF6E52528F}" dt="2023-08-25T12:42:38.027" v="1307" actId="478"/>
          <ac:spMkLst>
            <pc:docMk/>
            <pc:sldMk cId="260653722" sldId="286"/>
            <ac:spMk id="6" creationId="{41620AE3-AD87-83AB-04B0-BAC1F596BF26}"/>
          </ac:spMkLst>
        </pc:spChg>
        <pc:spChg chg="del">
          <ac:chgData name="Kirsten Kirby" userId="d0682e28-c350-44eb-baa4-0f9911ffa68f" providerId="ADAL" clId="{82B6E69E-19A4-490A-89D2-41EF6E52528F}" dt="2023-08-25T12:42:38.027" v="1307" actId="478"/>
          <ac:spMkLst>
            <pc:docMk/>
            <pc:sldMk cId="260653722" sldId="286"/>
            <ac:spMk id="7" creationId="{DB3CE92A-DF64-FE4D-1F0E-B2FDD17EC425}"/>
          </ac:spMkLst>
        </pc:spChg>
        <pc:spChg chg="del">
          <ac:chgData name="Kirsten Kirby" userId="d0682e28-c350-44eb-baa4-0f9911ffa68f" providerId="ADAL" clId="{82B6E69E-19A4-490A-89D2-41EF6E52528F}" dt="2023-08-25T12:42:38.027" v="1307" actId="478"/>
          <ac:spMkLst>
            <pc:docMk/>
            <pc:sldMk cId="260653722" sldId="286"/>
            <ac:spMk id="8" creationId="{D0E515F0-5756-A198-C4D6-058AB4AE167F}"/>
          </ac:spMkLst>
        </pc:spChg>
        <pc:spChg chg="del">
          <ac:chgData name="Kirsten Kirby" userId="d0682e28-c350-44eb-baa4-0f9911ffa68f" providerId="ADAL" clId="{82B6E69E-19A4-490A-89D2-41EF6E52528F}" dt="2023-08-25T12:42:38.027" v="1307" actId="478"/>
          <ac:spMkLst>
            <pc:docMk/>
            <pc:sldMk cId="260653722" sldId="286"/>
            <ac:spMk id="9" creationId="{42882F42-A298-D9D6-830A-8FF259175165}"/>
          </ac:spMkLst>
        </pc:spChg>
        <pc:spChg chg="del">
          <ac:chgData name="Kirsten Kirby" userId="d0682e28-c350-44eb-baa4-0f9911ffa68f" providerId="ADAL" clId="{82B6E69E-19A4-490A-89D2-41EF6E52528F}" dt="2023-08-25T12:42:38.027" v="1307" actId="478"/>
          <ac:spMkLst>
            <pc:docMk/>
            <pc:sldMk cId="260653722" sldId="286"/>
            <ac:spMk id="10" creationId="{4C18B2CC-DAFA-C489-F5F8-4B298DCAD329}"/>
          </ac:spMkLst>
        </pc:spChg>
        <pc:spChg chg="del">
          <ac:chgData name="Kirsten Kirby" userId="d0682e28-c350-44eb-baa4-0f9911ffa68f" providerId="ADAL" clId="{82B6E69E-19A4-490A-89D2-41EF6E52528F}" dt="2023-08-25T12:42:38.027" v="1307" actId="478"/>
          <ac:spMkLst>
            <pc:docMk/>
            <pc:sldMk cId="260653722" sldId="286"/>
            <ac:spMk id="11" creationId="{93F3FABF-5896-A5C9-FDB8-FC27999FEAA1}"/>
          </ac:spMkLst>
        </pc:spChg>
        <pc:picChg chg="del">
          <ac:chgData name="Kirsten Kirby" userId="d0682e28-c350-44eb-baa4-0f9911ffa68f" providerId="ADAL" clId="{82B6E69E-19A4-490A-89D2-41EF6E52528F}" dt="2023-08-25T12:42:38.027" v="1307" actId="478"/>
          <ac:picMkLst>
            <pc:docMk/>
            <pc:sldMk cId="260653722" sldId="286"/>
            <ac:picMk id="12" creationId="{ECFD3D36-8BC2-60B5-DC17-E281CE76AD38}"/>
          </ac:picMkLst>
        </pc:picChg>
        <pc:picChg chg="del">
          <ac:chgData name="Kirsten Kirby" userId="d0682e28-c350-44eb-baa4-0f9911ffa68f" providerId="ADAL" clId="{82B6E69E-19A4-490A-89D2-41EF6E52528F}" dt="2023-08-25T12:42:38.027" v="1307" actId="478"/>
          <ac:picMkLst>
            <pc:docMk/>
            <pc:sldMk cId="260653722" sldId="286"/>
            <ac:picMk id="13" creationId="{446AEB26-1BE1-36B7-1436-30F99D57ED72}"/>
          </ac:picMkLst>
        </pc:picChg>
        <pc:picChg chg="del">
          <ac:chgData name="Kirsten Kirby" userId="d0682e28-c350-44eb-baa4-0f9911ffa68f" providerId="ADAL" clId="{82B6E69E-19A4-490A-89D2-41EF6E52528F}" dt="2023-08-25T12:42:38.027" v="1307" actId="478"/>
          <ac:picMkLst>
            <pc:docMk/>
            <pc:sldMk cId="260653722" sldId="286"/>
            <ac:picMk id="14" creationId="{522AE9C0-4E9A-BC79-7B2B-B32ABC42117E}"/>
          </ac:picMkLst>
        </pc:picChg>
        <pc:picChg chg="del">
          <ac:chgData name="Kirsten Kirby" userId="d0682e28-c350-44eb-baa4-0f9911ffa68f" providerId="ADAL" clId="{82B6E69E-19A4-490A-89D2-41EF6E52528F}" dt="2023-08-25T12:42:38.027" v="1307" actId="478"/>
          <ac:picMkLst>
            <pc:docMk/>
            <pc:sldMk cId="260653722" sldId="286"/>
            <ac:picMk id="15" creationId="{2E88BEDD-3FF6-3AD9-2BDE-D9AB1063DA0E}"/>
          </ac:picMkLst>
        </pc:picChg>
        <pc:picChg chg="del">
          <ac:chgData name="Kirsten Kirby" userId="d0682e28-c350-44eb-baa4-0f9911ffa68f" providerId="ADAL" clId="{82B6E69E-19A4-490A-89D2-41EF6E52528F}" dt="2023-08-25T12:42:38.027" v="1307" actId="478"/>
          <ac:picMkLst>
            <pc:docMk/>
            <pc:sldMk cId="260653722" sldId="286"/>
            <ac:picMk id="16" creationId="{32E45724-9D11-D931-2CBB-CE1334842D43}"/>
          </ac:picMkLst>
        </pc:picChg>
        <pc:picChg chg="del">
          <ac:chgData name="Kirsten Kirby" userId="d0682e28-c350-44eb-baa4-0f9911ffa68f" providerId="ADAL" clId="{82B6E69E-19A4-490A-89D2-41EF6E52528F}" dt="2023-08-25T12:42:38.027" v="1307" actId="478"/>
          <ac:picMkLst>
            <pc:docMk/>
            <pc:sldMk cId="260653722" sldId="286"/>
            <ac:picMk id="17" creationId="{051E74F6-F339-0E4C-4FC8-D84B643F493A}"/>
          </ac:picMkLst>
        </pc:picChg>
      </pc:sldChg>
      <pc:sldChg chg="addSp modSp add mod modNotesTx">
        <pc:chgData name="Kirsten Kirby" userId="d0682e28-c350-44eb-baa4-0f9911ffa68f" providerId="ADAL" clId="{82B6E69E-19A4-490A-89D2-41EF6E52528F}" dt="2023-08-25T13:05:59.548" v="3956" actId="20577"/>
        <pc:sldMkLst>
          <pc:docMk/>
          <pc:sldMk cId="2763959096" sldId="287"/>
        </pc:sldMkLst>
        <pc:spChg chg="mod">
          <ac:chgData name="Kirsten Kirby" userId="d0682e28-c350-44eb-baa4-0f9911ffa68f" providerId="ADAL" clId="{82B6E69E-19A4-490A-89D2-41EF6E52528F}" dt="2023-08-25T12:48:11.029" v="1773" actId="2711"/>
          <ac:spMkLst>
            <pc:docMk/>
            <pc:sldMk cId="2763959096" sldId="287"/>
            <ac:spMk id="2" creationId="{B317570F-F052-4D5D-A211-957C60008525}"/>
          </ac:spMkLst>
        </pc:spChg>
        <pc:spChg chg="mod">
          <ac:chgData name="Kirsten Kirby" userId="d0682e28-c350-44eb-baa4-0f9911ffa68f" providerId="ADAL" clId="{82B6E69E-19A4-490A-89D2-41EF6E52528F}" dt="2023-08-25T12:48:11.029" v="1773" actId="2711"/>
          <ac:spMkLst>
            <pc:docMk/>
            <pc:sldMk cId="2763959096" sldId="287"/>
            <ac:spMk id="3" creationId="{72D1B409-2EFF-4591-BB84-7C4370926989}"/>
          </ac:spMkLst>
        </pc:spChg>
        <pc:spChg chg="add mod">
          <ac:chgData name="Kirsten Kirby" userId="d0682e28-c350-44eb-baa4-0f9911ffa68f" providerId="ADAL" clId="{82B6E69E-19A4-490A-89D2-41EF6E52528F}" dt="2023-08-25T12:48:11.029" v="1773" actId="2711"/>
          <ac:spMkLst>
            <pc:docMk/>
            <pc:sldMk cId="2763959096" sldId="287"/>
            <ac:spMk id="4" creationId="{906E0914-9A52-6F7E-3FC4-DA4C35CD6594}"/>
          </ac:spMkLst>
        </pc:spChg>
        <pc:spChg chg="add mod">
          <ac:chgData name="Kirsten Kirby" userId="d0682e28-c350-44eb-baa4-0f9911ffa68f" providerId="ADAL" clId="{82B6E69E-19A4-490A-89D2-41EF6E52528F}" dt="2023-08-25T12:48:11.029" v="1773" actId="2711"/>
          <ac:spMkLst>
            <pc:docMk/>
            <pc:sldMk cId="2763959096" sldId="287"/>
            <ac:spMk id="5" creationId="{EB847413-BEAF-1B35-3AFC-33F5404CB8B0}"/>
          </ac:spMkLst>
        </pc:spChg>
        <pc:spChg chg="add mod">
          <ac:chgData name="Kirsten Kirby" userId="d0682e28-c350-44eb-baa4-0f9911ffa68f" providerId="ADAL" clId="{82B6E69E-19A4-490A-89D2-41EF6E52528F}" dt="2023-08-25T12:48:11.029" v="1773" actId="2711"/>
          <ac:spMkLst>
            <pc:docMk/>
            <pc:sldMk cId="2763959096" sldId="287"/>
            <ac:spMk id="6" creationId="{A85F11CF-D1D5-B254-6E25-16AFB310553F}"/>
          </ac:spMkLst>
        </pc:spChg>
        <pc:spChg chg="add mod">
          <ac:chgData name="Kirsten Kirby" userId="d0682e28-c350-44eb-baa4-0f9911ffa68f" providerId="ADAL" clId="{82B6E69E-19A4-490A-89D2-41EF6E52528F}" dt="2023-08-25T12:48:11.029" v="1773" actId="2711"/>
          <ac:spMkLst>
            <pc:docMk/>
            <pc:sldMk cId="2763959096" sldId="287"/>
            <ac:spMk id="7" creationId="{6DC156FA-3F3D-41F3-F9E9-BE328AB1EEC1}"/>
          </ac:spMkLst>
        </pc:spChg>
        <pc:spChg chg="mod">
          <ac:chgData name="Kirsten Kirby" userId="d0682e28-c350-44eb-baa4-0f9911ffa68f" providerId="ADAL" clId="{82B6E69E-19A4-490A-89D2-41EF6E52528F}" dt="2023-08-25T12:45:54.697" v="1504" actId="14100"/>
          <ac:spMkLst>
            <pc:docMk/>
            <pc:sldMk cId="2763959096" sldId="287"/>
            <ac:spMk id="8" creationId="{B5A9A861-CB6E-65CA-AC7B-3DD92C064E0C}"/>
          </ac:spMkLst>
        </pc:spChg>
      </pc:sldChg>
      <pc:sldChg chg="add">
        <pc:chgData name="Kirsten Kirby" userId="d0682e28-c350-44eb-baa4-0f9911ffa68f" providerId="ADAL" clId="{82B6E69E-19A4-490A-89D2-41EF6E52528F}" dt="2023-08-25T12:54:14.765" v="1904" actId="2890"/>
        <pc:sldMkLst>
          <pc:docMk/>
          <pc:sldMk cId="486924411" sldId="288"/>
        </pc:sldMkLst>
      </pc:sldChg>
      <pc:sldChg chg="add del">
        <pc:chgData name="Kirsten Kirby" userId="d0682e28-c350-44eb-baa4-0f9911ffa68f" providerId="ADAL" clId="{82B6E69E-19A4-490A-89D2-41EF6E52528F}" dt="2023-08-25T12:53:59.889" v="1903" actId="47"/>
        <pc:sldMkLst>
          <pc:docMk/>
          <pc:sldMk cId="3487495228" sldId="288"/>
        </pc:sldMkLst>
      </pc:sldChg>
      <pc:sldMasterChg chg="add del addSldLayout delSldLayout">
        <pc:chgData name="Kirsten Kirby" userId="d0682e28-c350-44eb-baa4-0f9911ffa68f" providerId="ADAL" clId="{82B6E69E-19A4-490A-89D2-41EF6E52528F}" dt="2023-08-25T12:31:58.348" v="537" actId="47"/>
        <pc:sldMasterMkLst>
          <pc:docMk/>
          <pc:sldMasterMk cId="2204467485" sldId="2147483648"/>
        </pc:sldMasterMkLst>
        <pc:sldLayoutChg chg="add">
          <pc:chgData name="Kirsten Kirby" userId="d0682e28-c350-44eb-baa4-0f9911ffa68f" providerId="ADAL" clId="{82B6E69E-19A4-490A-89D2-41EF6E52528F}" dt="2023-08-23T19:55:27.534" v="88" actId="27028"/>
          <pc:sldLayoutMkLst>
            <pc:docMk/>
            <pc:sldMasterMk cId="2204467485" sldId="2147483648"/>
            <pc:sldLayoutMk cId="0" sldId="2147483649"/>
          </pc:sldLayoutMkLst>
        </pc:sldLayoutChg>
        <pc:sldLayoutChg chg="add">
          <pc:chgData name="Kirsten Kirby" userId="d0682e28-c350-44eb-baa4-0f9911ffa68f" providerId="ADAL" clId="{82B6E69E-19A4-490A-89D2-41EF6E52528F}" dt="2023-08-23T19:55:17.380" v="82" actId="27028"/>
          <pc:sldLayoutMkLst>
            <pc:docMk/>
            <pc:sldMasterMk cId="2204467485" sldId="2147483648"/>
            <pc:sldLayoutMk cId="0" sldId="2147483651"/>
          </pc:sldLayoutMkLst>
        </pc:sldLayoutChg>
        <pc:sldLayoutChg chg="del">
          <pc:chgData name="Kirsten Kirby" userId="d0682e28-c350-44eb-baa4-0f9911ffa68f" providerId="ADAL" clId="{82B6E69E-19A4-490A-89D2-41EF6E52528F}" dt="2023-08-25T12:31:58.348" v="537" actId="47"/>
          <pc:sldLayoutMkLst>
            <pc:docMk/>
            <pc:sldMasterMk cId="2204467485" sldId="2147483648"/>
            <pc:sldLayoutMk cId="4104779958" sldId="2147483661"/>
          </pc:sldLayoutMkLst>
        </pc:sldLayoutChg>
      </pc:sldMasterChg>
      <pc:sldMasterChg chg="addSldLayout">
        <pc:chgData name="Kirsten Kirby" userId="d0682e28-c350-44eb-baa4-0f9911ffa68f" providerId="ADAL" clId="{82B6E69E-19A4-490A-89D2-41EF6E52528F}" dt="2023-08-25T12:28:46.710" v="527" actId="27028"/>
        <pc:sldMasterMkLst>
          <pc:docMk/>
          <pc:sldMasterMk cId="2204467485" sldId="2147483648"/>
        </pc:sldMasterMkLst>
        <pc:sldLayoutChg chg="add">
          <pc:chgData name="Kirsten Kirby" userId="d0682e28-c350-44eb-baa4-0f9911ffa68f" providerId="ADAL" clId="{82B6E69E-19A4-490A-89D2-41EF6E52528F}" dt="2023-08-25T12:28:46.710" v="527" actId="27028"/>
          <pc:sldLayoutMkLst>
            <pc:docMk/>
            <pc:sldMasterMk cId="2204467485" sldId="2147483648"/>
            <pc:sldLayoutMk cId="4104779958" sldId="2147483661"/>
          </pc:sldLayoutMkLst>
        </pc:sldLayoutChg>
      </pc:sldMasterChg>
      <pc:sldMasterChg chg="modSp replId delSldLayout modSldLayout">
        <pc:chgData name="Kirsten Kirby" userId="d0682e28-c350-44eb-baa4-0f9911ffa68f" providerId="ADAL" clId="{82B6E69E-19A4-490A-89D2-41EF6E52528F}" dt="2023-08-25T12:52:47.266" v="1853" actId="20577"/>
        <pc:sldMasterMkLst>
          <pc:docMk/>
          <pc:sldMasterMk cId="481178384" sldId="2147483658"/>
        </pc:sldMasterMkLst>
        <pc:spChg chg="mod">
          <ac:chgData name="Kirsten Kirby" userId="d0682e28-c350-44eb-baa4-0f9911ffa68f" providerId="ADAL" clId="{82B6E69E-19A4-490A-89D2-41EF6E52528F}" dt="2023-08-25T12:51:30.088" v="1830" actId="2711"/>
          <ac:spMkLst>
            <pc:docMk/>
            <pc:sldMasterMk cId="481178384" sldId="2147483658"/>
            <ac:spMk id="2" creationId="{3ED5E071-01FA-49B6-85B2-C294FCDDDB2C}"/>
          </ac:spMkLst>
        </pc:spChg>
        <pc:spChg chg="mod">
          <ac:chgData name="Kirsten Kirby" userId="d0682e28-c350-44eb-baa4-0f9911ffa68f" providerId="ADAL" clId="{82B6E69E-19A4-490A-89D2-41EF6E52528F}" dt="2023-08-25T12:51:30.088" v="1830" actId="2711"/>
          <ac:spMkLst>
            <pc:docMk/>
            <pc:sldMasterMk cId="481178384" sldId="2147483658"/>
            <ac:spMk id="3" creationId="{A5E66D39-4E3E-48C2-8926-F247F8742CA0}"/>
          </ac:spMkLst>
        </pc:spChg>
        <pc:spChg chg="mod">
          <ac:chgData name="Kirsten Kirby" userId="d0682e28-c350-44eb-baa4-0f9911ffa68f" providerId="ADAL" clId="{82B6E69E-19A4-490A-89D2-41EF6E52528F}" dt="2023-08-25T12:51:30.088" v="1830" actId="2711"/>
          <ac:spMkLst>
            <pc:docMk/>
            <pc:sldMasterMk cId="481178384" sldId="2147483658"/>
            <ac:spMk id="4" creationId="{4991F83A-1A1F-45D0-A2A2-70FF77800B52}"/>
          </ac:spMkLst>
        </pc:spChg>
        <pc:spChg chg="mod">
          <ac:chgData name="Kirsten Kirby" userId="d0682e28-c350-44eb-baa4-0f9911ffa68f" providerId="ADAL" clId="{82B6E69E-19A4-490A-89D2-41EF6E52528F}" dt="2023-08-25T12:51:30.088" v="1830" actId="2711"/>
          <ac:spMkLst>
            <pc:docMk/>
            <pc:sldMasterMk cId="481178384" sldId="2147483658"/>
            <ac:spMk id="5" creationId="{862FBDA4-120B-4547-A74E-EBE5A594C613}"/>
          </ac:spMkLst>
        </pc:spChg>
        <pc:spChg chg="mod">
          <ac:chgData name="Kirsten Kirby" userId="d0682e28-c350-44eb-baa4-0f9911ffa68f" providerId="ADAL" clId="{82B6E69E-19A4-490A-89D2-41EF6E52528F}" dt="2023-08-25T12:51:30.088" v="1830" actId="2711"/>
          <ac:spMkLst>
            <pc:docMk/>
            <pc:sldMasterMk cId="481178384" sldId="2147483658"/>
            <ac:spMk id="6" creationId="{2F2D490A-F757-454D-9935-BB1284AE0A8B}"/>
          </ac:spMkLst>
        </pc:spChg>
        <pc:sldLayoutChg chg="modSp">
          <pc:chgData name="Kirsten Kirby" userId="d0682e28-c350-44eb-baa4-0f9911ffa68f" providerId="ADAL" clId="{82B6E69E-19A4-490A-89D2-41EF6E52528F}" dt="2023-08-25T12:52:41.147" v="1852" actId="20577"/>
          <pc:sldLayoutMkLst>
            <pc:docMk/>
            <pc:sldMasterMk cId="481178384" sldId="2147483658"/>
            <pc:sldLayoutMk cId="4054652449" sldId="2147483650"/>
          </pc:sldLayoutMkLst>
          <pc:spChg chg="mod">
            <ac:chgData name="Kirsten Kirby" userId="d0682e28-c350-44eb-baa4-0f9911ffa68f" providerId="ADAL" clId="{82B6E69E-19A4-490A-89D2-41EF6E52528F}" dt="2023-08-25T12:52:41.147" v="1852" actId="20577"/>
            <ac:spMkLst>
              <pc:docMk/>
              <pc:sldMasterMk cId="481178384" sldId="2147483658"/>
              <pc:sldLayoutMk cId="4054652449" sldId="2147483650"/>
              <ac:spMk id="17" creationId="{DA3C4D3D-2004-472D-B5CB-A75F6EF45DF8}"/>
            </ac:spMkLst>
          </pc:spChg>
        </pc:sldLayoutChg>
        <pc:sldLayoutChg chg="addSp delSp modSp mod">
          <pc:chgData name="Kirsten Kirby" userId="d0682e28-c350-44eb-baa4-0f9911ffa68f" providerId="ADAL" clId="{82B6E69E-19A4-490A-89D2-41EF6E52528F}" dt="2023-08-25T12:52:36.484" v="1851" actId="20577"/>
          <pc:sldLayoutMkLst>
            <pc:docMk/>
            <pc:sldMasterMk cId="481178384" sldId="2147483658"/>
            <pc:sldLayoutMk cId="3950174889" sldId="2147483652"/>
          </pc:sldLayoutMkLst>
          <pc:spChg chg="add mod">
            <ac:chgData name="Kirsten Kirby" userId="d0682e28-c350-44eb-baa4-0f9911ffa68f" providerId="ADAL" clId="{82B6E69E-19A4-490A-89D2-41EF6E52528F}" dt="2023-08-25T12:52:36.484" v="1851" actId="20577"/>
            <ac:spMkLst>
              <pc:docMk/>
              <pc:sldMasterMk cId="481178384" sldId="2147483658"/>
              <pc:sldLayoutMk cId="3950174889" sldId="2147483652"/>
              <ac:spMk id="3" creationId="{5986A75A-FDBA-250D-98BA-8668EF284775}"/>
            </ac:spMkLst>
          </pc:spChg>
          <pc:spChg chg="add mod">
            <ac:chgData name="Kirsten Kirby" userId="d0682e28-c350-44eb-baa4-0f9911ffa68f" providerId="ADAL" clId="{82B6E69E-19A4-490A-89D2-41EF6E52528F}" dt="2023-08-25T12:52:23.350" v="1846" actId="20577"/>
            <ac:spMkLst>
              <pc:docMk/>
              <pc:sldMasterMk cId="481178384" sldId="2147483658"/>
              <pc:sldLayoutMk cId="3950174889" sldId="2147483652"/>
              <ac:spMk id="4" creationId="{54782980-2134-AC48-FE63-F28961E9DB02}"/>
            </ac:spMkLst>
          </pc:spChg>
          <pc:spChg chg="del">
            <ac:chgData name="Kirsten Kirby" userId="d0682e28-c350-44eb-baa4-0f9911ffa68f" providerId="ADAL" clId="{82B6E69E-19A4-490A-89D2-41EF6E52528F}" dt="2023-08-25T12:51:46.784" v="1831" actId="478"/>
            <ac:spMkLst>
              <pc:docMk/>
              <pc:sldMasterMk cId="481178384" sldId="2147483658"/>
              <pc:sldLayoutMk cId="3950174889" sldId="2147483652"/>
              <ac:spMk id="15" creationId="{47B25134-7104-4BF3-8B9D-EB9AAB53AEF1}"/>
            </ac:spMkLst>
          </pc:spChg>
          <pc:spChg chg="del">
            <ac:chgData name="Kirsten Kirby" userId="d0682e28-c350-44eb-baa4-0f9911ffa68f" providerId="ADAL" clId="{82B6E69E-19A4-490A-89D2-41EF6E52528F}" dt="2023-08-23T19:58:22.118" v="96" actId="478"/>
            <ac:spMkLst>
              <pc:docMk/>
              <pc:sldMasterMk cId="481178384" sldId="2147483658"/>
              <pc:sldLayoutMk cId="3950174889" sldId="2147483652"/>
              <ac:spMk id="21" creationId="{93D7DA51-9C87-4C3E-B9D5-9E1D610EE228}"/>
            </ac:spMkLst>
          </pc:spChg>
        </pc:sldLayoutChg>
        <pc:sldLayoutChg chg="modSp">
          <pc:chgData name="Kirsten Kirby" userId="d0682e28-c350-44eb-baa4-0f9911ffa68f" providerId="ADAL" clId="{82B6E69E-19A4-490A-89D2-41EF6E52528F}" dt="2023-08-25T12:52:47.266" v="1853" actId="20577"/>
          <pc:sldLayoutMkLst>
            <pc:docMk/>
            <pc:sldMasterMk cId="481178384" sldId="2147483658"/>
            <pc:sldLayoutMk cId="781843008" sldId="2147483653"/>
          </pc:sldLayoutMkLst>
          <pc:spChg chg="mod">
            <ac:chgData name="Kirsten Kirby" userId="d0682e28-c350-44eb-baa4-0f9911ffa68f" providerId="ADAL" clId="{82B6E69E-19A4-490A-89D2-41EF6E52528F}" dt="2023-08-25T12:52:47.266" v="1853" actId="20577"/>
            <ac:spMkLst>
              <pc:docMk/>
              <pc:sldMasterMk cId="481178384" sldId="2147483658"/>
              <pc:sldLayoutMk cId="781843008" sldId="2147483653"/>
              <ac:spMk id="16" creationId="{2C89FFBC-DBCC-4140-9964-BC19AB1BD670}"/>
            </ac:spMkLst>
          </pc:spChg>
        </pc:sldLayoutChg>
        <pc:sldLayoutChg chg="addSp delSp modSp mod">
          <pc:chgData name="Kirsten Kirby" userId="d0682e28-c350-44eb-baa4-0f9911ffa68f" providerId="ADAL" clId="{82B6E69E-19A4-490A-89D2-41EF6E52528F}" dt="2023-08-23T21:20:13.324" v="375" actId="478"/>
          <pc:sldLayoutMkLst>
            <pc:docMk/>
            <pc:sldMasterMk cId="481178384" sldId="2147483658"/>
            <pc:sldLayoutMk cId="2951013047" sldId="2147483656"/>
          </pc:sldLayoutMkLst>
          <pc:spChg chg="add mod">
            <ac:chgData name="Kirsten Kirby" userId="d0682e28-c350-44eb-baa4-0f9911ffa68f" providerId="ADAL" clId="{82B6E69E-19A4-490A-89D2-41EF6E52528F}" dt="2023-08-23T19:58:45.083" v="103" actId="20577"/>
            <ac:spMkLst>
              <pc:docMk/>
              <pc:sldMasterMk cId="481178384" sldId="2147483658"/>
              <pc:sldLayoutMk cId="2951013047" sldId="2147483656"/>
              <ac:spMk id="2" creationId="{2F6AAE4B-86B8-1F9D-879F-665F8E2BE787}"/>
            </ac:spMkLst>
          </pc:spChg>
          <pc:spChg chg="del">
            <ac:chgData name="Kirsten Kirby" userId="d0682e28-c350-44eb-baa4-0f9911ffa68f" providerId="ADAL" clId="{82B6E69E-19A4-490A-89D2-41EF6E52528F}" dt="2023-08-23T19:58:52.749" v="104" actId="478"/>
            <ac:spMkLst>
              <pc:docMk/>
              <pc:sldMasterMk cId="481178384" sldId="2147483658"/>
              <pc:sldLayoutMk cId="2951013047" sldId="2147483656"/>
              <ac:spMk id="5" creationId="{B2EC12F0-524A-4889-88CD-5E0F371382F5}"/>
            </ac:spMkLst>
          </pc:spChg>
          <pc:spChg chg="del">
            <ac:chgData name="Kirsten Kirby" userId="d0682e28-c350-44eb-baa4-0f9911ffa68f" providerId="ADAL" clId="{82B6E69E-19A4-490A-89D2-41EF6E52528F}" dt="2023-08-23T21:20:13.324" v="375" actId="478"/>
            <ac:spMkLst>
              <pc:docMk/>
              <pc:sldMasterMk cId="481178384" sldId="2147483658"/>
              <pc:sldLayoutMk cId="2951013047" sldId="2147483656"/>
              <ac:spMk id="9" creationId="{29444795-0E99-4479-A42F-59F298E669F3}"/>
            </ac:spMkLst>
          </pc:spChg>
          <pc:spChg chg="del">
            <ac:chgData name="Kirsten Kirby" userId="d0682e28-c350-44eb-baa4-0f9911ffa68f" providerId="ADAL" clId="{82B6E69E-19A4-490A-89D2-41EF6E52528F}" dt="2023-08-23T21:20:10.213" v="374" actId="478"/>
            <ac:spMkLst>
              <pc:docMk/>
              <pc:sldMasterMk cId="481178384" sldId="2147483658"/>
              <pc:sldLayoutMk cId="2951013047" sldId="2147483656"/>
              <ac:spMk id="10" creationId="{B997F879-359F-44B9-9D7D-1342B2D61168}"/>
            </ac:spMkLst>
          </pc:spChg>
          <pc:spChg chg="del">
            <ac:chgData name="Kirsten Kirby" userId="d0682e28-c350-44eb-baa4-0f9911ffa68f" providerId="ADAL" clId="{82B6E69E-19A4-490A-89D2-41EF6E52528F}" dt="2023-08-23T19:58:41.262" v="101" actId="478"/>
            <ac:spMkLst>
              <pc:docMk/>
              <pc:sldMasterMk cId="481178384" sldId="2147483658"/>
              <pc:sldLayoutMk cId="2951013047" sldId="2147483656"/>
              <ac:spMk id="11" creationId="{AE71B4C6-DB62-4D5E-946E-ECA6D5C8FC7E}"/>
            </ac:spMkLst>
          </pc:spChg>
        </pc:sldLayoutChg>
        <pc:sldLayoutChg chg="replId">
          <pc:chgData name="Kirsten Kirby" userId="d0682e28-c350-44eb-baa4-0f9911ffa68f" providerId="ADAL" clId="{82B6E69E-19A4-490A-89D2-41EF6E52528F}" dt="2023-08-23T19:55:17.380" v="82" actId="27028"/>
          <pc:sldLayoutMkLst>
            <pc:docMk/>
            <pc:sldMasterMk cId="481178384" sldId="2147483658"/>
            <pc:sldLayoutMk cId="1506570516" sldId="2147483659"/>
          </pc:sldLayoutMkLst>
        </pc:sldLayoutChg>
        <pc:sldLayoutChg chg="replId">
          <pc:chgData name="Kirsten Kirby" userId="d0682e28-c350-44eb-baa4-0f9911ffa68f" providerId="ADAL" clId="{82B6E69E-19A4-490A-89D2-41EF6E52528F}" dt="2023-08-23T19:55:27.534" v="88" actId="27028"/>
          <pc:sldLayoutMkLst>
            <pc:docMk/>
            <pc:sldMasterMk cId="481178384" sldId="2147483658"/>
            <pc:sldLayoutMk cId="3791622371" sldId="2147483660"/>
          </pc:sldLayoutMkLst>
        </pc:sldLayoutChg>
        <pc:sldLayoutChg chg="del">
          <pc:chgData name="Kirsten Kirby" userId="d0682e28-c350-44eb-baa4-0f9911ffa68f" providerId="ADAL" clId="{82B6E69E-19A4-490A-89D2-41EF6E52528F}" dt="2023-08-23T21:21:44.603" v="401" actId="47"/>
          <pc:sldLayoutMkLst>
            <pc:docMk/>
            <pc:sldMasterMk cId="481178384" sldId="2147483658"/>
            <pc:sldLayoutMk cId="3586552586" sldId="2147483661"/>
          </pc:sldLayoutMkLst>
        </pc:sldLayoutChg>
        <pc:sldLayoutChg chg="del">
          <pc:chgData name="Kirsten Kirby" userId="d0682e28-c350-44eb-baa4-0f9911ffa68f" providerId="ADAL" clId="{82B6E69E-19A4-490A-89D2-41EF6E52528F}" dt="2023-08-25T12:38:37.887" v="855" actId="47"/>
          <pc:sldLayoutMkLst>
            <pc:docMk/>
            <pc:sldMasterMk cId="481178384" sldId="2147483658"/>
            <pc:sldLayoutMk cId="1844157609" sldId="214748366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B4FEF5-191C-446C-A192-342980F6FBB3}" type="datetimeFigureOut">
              <a:rPr lang="en-US" smtClean="0"/>
              <a:t>8/25/2023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DAAD4F-5E3D-4698-8C56-C30861D732D9}" type="slidenum">
              <a:rPr lang="en-US" smtClean="0"/>
              <a:t>‹#›</a:t>
            </a:fld>
            <a:endParaRPr lang="en-US"/>
          </a:p>
        </p:txBody>
      </p:sp>
    </p:spTree>
    <p:extLst>
      <p:ext uri="{BB962C8B-B14F-4D97-AF65-F5344CB8AC3E}">
        <p14:creationId xmlns:p14="http://schemas.microsoft.com/office/powerpoint/2010/main" val="727315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sample agenda but feel free to add/remove any items.</a:t>
            </a:r>
          </a:p>
        </p:txBody>
      </p:sp>
      <p:sp>
        <p:nvSpPr>
          <p:cNvPr id="4" name="Slide Number Placeholder 3"/>
          <p:cNvSpPr>
            <a:spLocks noGrp="1"/>
          </p:cNvSpPr>
          <p:nvPr>
            <p:ph type="sldNum" sz="quarter" idx="5"/>
          </p:nvPr>
        </p:nvSpPr>
        <p:spPr/>
        <p:txBody>
          <a:bodyPr/>
          <a:lstStyle/>
          <a:p>
            <a:fld id="{43DAAD4F-5E3D-4698-8C56-C30861D732D9}" type="slidenum">
              <a:rPr lang="en-US" smtClean="0"/>
              <a:t>3</a:t>
            </a:fld>
            <a:endParaRPr lang="en-US"/>
          </a:p>
        </p:txBody>
      </p:sp>
    </p:spTree>
    <p:extLst>
      <p:ext uri="{BB962C8B-B14F-4D97-AF65-F5344CB8AC3E}">
        <p14:creationId xmlns:p14="http://schemas.microsoft.com/office/powerpoint/2010/main" val="3746737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an icebreaker you could use to get students to share with you. You can do whatever icebreaker you want or not do one…it’s up to you!</a:t>
            </a:r>
          </a:p>
        </p:txBody>
      </p:sp>
      <p:sp>
        <p:nvSpPr>
          <p:cNvPr id="4" name="Slide Number Placeholder 3"/>
          <p:cNvSpPr>
            <a:spLocks noGrp="1"/>
          </p:cNvSpPr>
          <p:nvPr>
            <p:ph type="sldNum" sz="quarter" idx="5"/>
          </p:nvPr>
        </p:nvSpPr>
        <p:spPr/>
        <p:txBody>
          <a:bodyPr/>
          <a:lstStyle/>
          <a:p>
            <a:fld id="{43DAAD4F-5E3D-4698-8C56-C30861D732D9}" type="slidenum">
              <a:rPr lang="en-US" smtClean="0"/>
              <a:t>4</a:t>
            </a:fld>
            <a:endParaRPr lang="en-US"/>
          </a:p>
        </p:txBody>
      </p:sp>
    </p:spTree>
    <p:extLst>
      <p:ext uri="{BB962C8B-B14F-4D97-AF65-F5344CB8AC3E}">
        <p14:creationId xmlns:p14="http://schemas.microsoft.com/office/powerpoint/2010/main" val="1367816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 any fun facts you want!</a:t>
            </a:r>
          </a:p>
        </p:txBody>
      </p:sp>
      <p:sp>
        <p:nvSpPr>
          <p:cNvPr id="4" name="Slide Number Placeholder 3"/>
          <p:cNvSpPr>
            <a:spLocks noGrp="1"/>
          </p:cNvSpPr>
          <p:nvPr>
            <p:ph type="sldNum" sz="quarter" idx="5"/>
          </p:nvPr>
        </p:nvSpPr>
        <p:spPr/>
        <p:txBody>
          <a:bodyPr/>
          <a:lstStyle/>
          <a:p>
            <a:fld id="{43DAAD4F-5E3D-4698-8C56-C30861D732D9}" type="slidenum">
              <a:rPr lang="en-US" smtClean="0"/>
              <a:t>5</a:t>
            </a:fld>
            <a:endParaRPr lang="en-US"/>
          </a:p>
        </p:txBody>
      </p:sp>
    </p:spTree>
    <p:extLst>
      <p:ext uri="{BB962C8B-B14F-4D97-AF65-F5344CB8AC3E}">
        <p14:creationId xmlns:p14="http://schemas.microsoft.com/office/powerpoint/2010/main" val="2298992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Helping students get a sense of the education and training you pursued on your way to where you are today helps them better determine their own plans.</a:t>
            </a:r>
          </a:p>
        </p:txBody>
      </p:sp>
      <p:sp>
        <p:nvSpPr>
          <p:cNvPr id="4" name="Slide Number Placeholder 3"/>
          <p:cNvSpPr>
            <a:spLocks noGrp="1"/>
          </p:cNvSpPr>
          <p:nvPr>
            <p:ph type="sldNum" sz="quarter" idx="5"/>
          </p:nvPr>
        </p:nvSpPr>
        <p:spPr/>
        <p:txBody>
          <a:bodyPr/>
          <a:lstStyle/>
          <a:p>
            <a:fld id="{43DAAD4F-5E3D-4698-8C56-C30861D732D9}" type="slidenum">
              <a:rPr lang="en-US" smtClean="0"/>
              <a:t>6</a:t>
            </a:fld>
            <a:endParaRPr lang="en-US"/>
          </a:p>
        </p:txBody>
      </p:sp>
    </p:spTree>
    <p:extLst>
      <p:ext uri="{BB962C8B-B14F-4D97-AF65-F5344CB8AC3E}">
        <p14:creationId xmlns:p14="http://schemas.microsoft.com/office/powerpoint/2010/main" val="1632967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Sharing these experiences helps students see the trajectory of a career. They are often interested in salary and it’s fine to share a range but you don’t need to share a specific number.</a:t>
            </a:r>
          </a:p>
        </p:txBody>
      </p:sp>
      <p:sp>
        <p:nvSpPr>
          <p:cNvPr id="4" name="Slide Number Placeholder 3"/>
          <p:cNvSpPr>
            <a:spLocks noGrp="1"/>
          </p:cNvSpPr>
          <p:nvPr>
            <p:ph type="sldNum" sz="quarter" idx="5"/>
          </p:nvPr>
        </p:nvSpPr>
        <p:spPr/>
        <p:txBody>
          <a:bodyPr/>
          <a:lstStyle/>
          <a:p>
            <a:fld id="{43DAAD4F-5E3D-4698-8C56-C30861D732D9}" type="slidenum">
              <a:rPr lang="en-US" smtClean="0"/>
              <a:t>7</a:t>
            </a:fld>
            <a:endParaRPr lang="en-US"/>
          </a:p>
        </p:txBody>
      </p:sp>
    </p:spTree>
    <p:extLst>
      <p:ext uri="{BB962C8B-B14F-4D97-AF65-F5344CB8AC3E}">
        <p14:creationId xmlns:p14="http://schemas.microsoft.com/office/powerpoint/2010/main" val="1971551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NAF’s 6 Future Ready Skills we want students to be developing and getting feedback on throughout high school. If you can share how/why these are important in your job and give examples of where they show up, that would be great.</a:t>
            </a:r>
          </a:p>
        </p:txBody>
      </p:sp>
      <p:sp>
        <p:nvSpPr>
          <p:cNvPr id="4" name="Slide Number Placeholder 3"/>
          <p:cNvSpPr>
            <a:spLocks noGrp="1"/>
          </p:cNvSpPr>
          <p:nvPr>
            <p:ph type="sldNum" sz="quarter" idx="5"/>
          </p:nvPr>
        </p:nvSpPr>
        <p:spPr/>
        <p:txBody>
          <a:bodyPr/>
          <a:lstStyle/>
          <a:p>
            <a:fld id="{43DAAD4F-5E3D-4698-8C56-C30861D732D9}" type="slidenum">
              <a:rPr lang="en-US" smtClean="0"/>
              <a:t>8</a:t>
            </a:fld>
            <a:endParaRPr lang="en-US"/>
          </a:p>
        </p:txBody>
      </p:sp>
    </p:spTree>
    <p:extLst>
      <p:ext uri="{BB962C8B-B14F-4D97-AF65-F5344CB8AC3E}">
        <p14:creationId xmlns:p14="http://schemas.microsoft.com/office/powerpoint/2010/main" val="3414797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Beyond the Future Ready Skills, what are skills that are required for your job and industry and what are the “nice to haves”?</a:t>
            </a:r>
          </a:p>
        </p:txBody>
      </p:sp>
      <p:sp>
        <p:nvSpPr>
          <p:cNvPr id="4" name="Slide Number Placeholder 3"/>
          <p:cNvSpPr>
            <a:spLocks noGrp="1"/>
          </p:cNvSpPr>
          <p:nvPr>
            <p:ph type="sldNum" sz="quarter" idx="5"/>
          </p:nvPr>
        </p:nvSpPr>
        <p:spPr/>
        <p:txBody>
          <a:bodyPr/>
          <a:lstStyle/>
          <a:p>
            <a:fld id="{43DAAD4F-5E3D-4698-8C56-C30861D732D9}" type="slidenum">
              <a:rPr lang="en-US" smtClean="0"/>
              <a:t>9</a:t>
            </a:fld>
            <a:endParaRPr lang="en-US"/>
          </a:p>
        </p:txBody>
      </p:sp>
    </p:spTree>
    <p:extLst>
      <p:ext uri="{BB962C8B-B14F-4D97-AF65-F5344CB8AC3E}">
        <p14:creationId xmlns:p14="http://schemas.microsoft.com/office/powerpoint/2010/main" val="948080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always a fun thing to share with students and gets them to see that each person’s motivations and worries are unique.</a:t>
            </a:r>
          </a:p>
        </p:txBody>
      </p:sp>
      <p:sp>
        <p:nvSpPr>
          <p:cNvPr id="4" name="Slide Number Placeholder 3"/>
          <p:cNvSpPr>
            <a:spLocks noGrp="1"/>
          </p:cNvSpPr>
          <p:nvPr>
            <p:ph type="sldNum" sz="quarter" idx="5"/>
          </p:nvPr>
        </p:nvSpPr>
        <p:spPr/>
        <p:txBody>
          <a:bodyPr/>
          <a:lstStyle/>
          <a:p>
            <a:fld id="{43DAAD4F-5E3D-4698-8C56-C30861D732D9}" type="slidenum">
              <a:rPr lang="en-US" smtClean="0"/>
              <a:t>10</a:t>
            </a:fld>
            <a:endParaRPr lang="en-US"/>
          </a:p>
        </p:txBody>
      </p:sp>
    </p:spTree>
    <p:extLst>
      <p:ext uri="{BB962C8B-B14F-4D97-AF65-F5344CB8AC3E}">
        <p14:creationId xmlns:p14="http://schemas.microsoft.com/office/powerpoint/2010/main" val="3750722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great place to wrap up what you’ve shared and leave students with actionable advice.</a:t>
            </a:r>
          </a:p>
        </p:txBody>
      </p:sp>
      <p:sp>
        <p:nvSpPr>
          <p:cNvPr id="4" name="Slide Number Placeholder 3"/>
          <p:cNvSpPr>
            <a:spLocks noGrp="1"/>
          </p:cNvSpPr>
          <p:nvPr>
            <p:ph type="sldNum" sz="quarter" idx="5"/>
          </p:nvPr>
        </p:nvSpPr>
        <p:spPr/>
        <p:txBody>
          <a:bodyPr/>
          <a:lstStyle/>
          <a:p>
            <a:fld id="{43DAAD4F-5E3D-4698-8C56-C30861D732D9}" type="slidenum">
              <a:rPr lang="en-US" smtClean="0"/>
              <a:t>11</a:t>
            </a:fld>
            <a:endParaRPr lang="en-US"/>
          </a:p>
        </p:txBody>
      </p:sp>
    </p:spTree>
    <p:extLst>
      <p:ext uri="{BB962C8B-B14F-4D97-AF65-F5344CB8AC3E}">
        <p14:creationId xmlns:p14="http://schemas.microsoft.com/office/powerpoint/2010/main" val="9461301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rgbClr val="009CC7"/>
            </a:gs>
            <a:gs pos="76000">
              <a:srgbClr val="0B5685"/>
            </a:gs>
          </a:gsLst>
          <a:lin ang="27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6DEE3-9C81-4D6B-835A-EEF99CD2D3D7}"/>
              </a:ext>
            </a:extLst>
          </p:cNvPr>
          <p:cNvSpPr>
            <a:spLocks noGrp="1"/>
          </p:cNvSpPr>
          <p:nvPr>
            <p:ph type="ctrTitle" hasCustomPrompt="1"/>
          </p:nvPr>
        </p:nvSpPr>
        <p:spPr>
          <a:xfrm>
            <a:off x="4592547" y="1122363"/>
            <a:ext cx="7075577" cy="2387600"/>
          </a:xfrm>
        </p:spPr>
        <p:txBody>
          <a:bodyPr anchor="b"/>
          <a:lstStyle>
            <a:lvl1pPr algn="ctr">
              <a:defRPr sz="6000"/>
            </a:lvl1pPr>
          </a:lstStyle>
          <a:p>
            <a:r>
              <a:rPr lang="en-US" dirty="0"/>
              <a:t>TITLE</a:t>
            </a:r>
          </a:p>
        </p:txBody>
      </p:sp>
      <p:sp>
        <p:nvSpPr>
          <p:cNvPr id="3" name="Subtitle 2">
            <a:extLst>
              <a:ext uri="{FF2B5EF4-FFF2-40B4-BE49-F238E27FC236}">
                <a16:creationId xmlns:a16="http://schemas.microsoft.com/office/drawing/2014/main" id="{DE87158A-470A-4DDA-8C1B-4AA5C87FDD4F}"/>
              </a:ext>
            </a:extLst>
          </p:cNvPr>
          <p:cNvSpPr>
            <a:spLocks noGrp="1"/>
          </p:cNvSpPr>
          <p:nvPr>
            <p:ph type="subTitle" idx="1" hasCustomPrompt="1"/>
          </p:nvPr>
        </p:nvSpPr>
        <p:spPr>
          <a:xfrm>
            <a:off x="4592546" y="3881438"/>
            <a:ext cx="7179561" cy="13763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cxnSp>
        <p:nvCxnSpPr>
          <p:cNvPr id="8" name="Straight Connector 7">
            <a:extLst>
              <a:ext uri="{FF2B5EF4-FFF2-40B4-BE49-F238E27FC236}">
                <a16:creationId xmlns:a16="http://schemas.microsoft.com/office/drawing/2014/main" id="{2B6A1685-D916-4B34-9747-2AE8BA5CC1FC}"/>
              </a:ext>
            </a:extLst>
          </p:cNvPr>
          <p:cNvCxnSpPr>
            <a:cxnSpLocks/>
          </p:cNvCxnSpPr>
          <p:nvPr userDrawn="1"/>
        </p:nvCxnSpPr>
        <p:spPr>
          <a:xfrm>
            <a:off x="4178300" y="3695700"/>
            <a:ext cx="7489825"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9">
            <a:extLst>
              <a:ext uri="{FF2B5EF4-FFF2-40B4-BE49-F238E27FC236}">
                <a16:creationId xmlns:a16="http://schemas.microsoft.com/office/drawing/2014/main" id="{07DAEB2C-73E8-4DD9-81C6-3FFFD6103FFF}"/>
              </a:ext>
            </a:extLst>
          </p:cNvPr>
          <p:cNvSpPr>
            <a:spLocks noGrp="1"/>
          </p:cNvSpPr>
          <p:nvPr>
            <p:ph type="body" sz="quarter" idx="13" hasCustomPrompt="1"/>
          </p:nvPr>
        </p:nvSpPr>
        <p:spPr>
          <a:xfrm>
            <a:off x="168273" y="6344032"/>
            <a:ext cx="3768725" cy="323850"/>
          </a:xfrm>
        </p:spPr>
        <p:txBody>
          <a:bodyPr>
            <a:normAutofit/>
          </a:bodyPr>
          <a:lstStyle>
            <a:lvl1pPr marL="0" indent="0">
              <a:buNone/>
              <a:defRPr sz="1800" b="1">
                <a:solidFill>
                  <a:schemeClr val="bg1"/>
                </a:solidFill>
                <a:latin typeface="+mn-lt"/>
              </a:defRPr>
            </a:lvl1pPr>
            <a:lvl3pPr marL="914400" indent="0">
              <a:buNone/>
              <a:defRPr/>
            </a:lvl3pPr>
          </a:lstStyle>
          <a:p>
            <a:pPr lvl="0"/>
            <a:r>
              <a:rPr lang="en-US" dirty="0"/>
              <a:t>PRESENTOR</a:t>
            </a:r>
          </a:p>
        </p:txBody>
      </p:sp>
      <p:sp>
        <p:nvSpPr>
          <p:cNvPr id="12" name="Text Placeholder 19">
            <a:extLst>
              <a:ext uri="{FF2B5EF4-FFF2-40B4-BE49-F238E27FC236}">
                <a16:creationId xmlns:a16="http://schemas.microsoft.com/office/drawing/2014/main" id="{893D1C21-DCB5-4741-91BD-021A177867DD}"/>
              </a:ext>
            </a:extLst>
          </p:cNvPr>
          <p:cNvSpPr>
            <a:spLocks noGrp="1"/>
          </p:cNvSpPr>
          <p:nvPr>
            <p:ph type="body" sz="quarter" idx="14" hasCustomPrompt="1"/>
          </p:nvPr>
        </p:nvSpPr>
        <p:spPr>
          <a:xfrm>
            <a:off x="8003382" y="6344032"/>
            <a:ext cx="3768725" cy="323850"/>
          </a:xfrm>
        </p:spPr>
        <p:txBody>
          <a:bodyPr>
            <a:noAutofit/>
          </a:bodyPr>
          <a:lstStyle>
            <a:lvl1pPr marL="0" indent="0" algn="r">
              <a:buNone/>
              <a:defRPr sz="1800" b="1">
                <a:solidFill>
                  <a:schemeClr val="bg1"/>
                </a:solidFill>
                <a:latin typeface="+mn-lt"/>
              </a:defRPr>
            </a:lvl1pPr>
            <a:lvl3pPr marL="914400" indent="0">
              <a:buNone/>
              <a:defRPr/>
            </a:lvl3pPr>
          </a:lstStyle>
          <a:p>
            <a:pPr lvl="0"/>
            <a:r>
              <a:rPr lang="en-US" dirty="0"/>
              <a:t>DEPARTMENT</a:t>
            </a:r>
          </a:p>
        </p:txBody>
      </p:sp>
      <p:pic>
        <p:nvPicPr>
          <p:cNvPr id="6" name="Picture 5" descr="A white circle with black text&#10;&#10;Description automatically generated">
            <a:extLst>
              <a:ext uri="{FF2B5EF4-FFF2-40B4-BE49-F238E27FC236}">
                <a16:creationId xmlns:a16="http://schemas.microsoft.com/office/drawing/2014/main" id="{4814E430-B688-C550-D66F-3E4FBA925D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9893" y="1275464"/>
            <a:ext cx="3982335" cy="3982335"/>
          </a:xfrm>
          <a:prstGeom prst="rect">
            <a:avLst/>
          </a:prstGeom>
        </p:spPr>
      </p:pic>
    </p:spTree>
    <p:extLst>
      <p:ext uri="{BB962C8B-B14F-4D97-AF65-F5344CB8AC3E}">
        <p14:creationId xmlns:p14="http://schemas.microsoft.com/office/powerpoint/2010/main" val="3791622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7" name="Slide Number Placeholder 1">
            <a:extLst>
              <a:ext uri="{FF2B5EF4-FFF2-40B4-BE49-F238E27FC236}">
                <a16:creationId xmlns:a16="http://schemas.microsoft.com/office/drawing/2014/main" id="{E8FD2704-C983-4E42-B59F-DC9089DA6030}"/>
              </a:ext>
            </a:extLst>
          </p:cNvPr>
          <p:cNvSpPr>
            <a:spLocks noGrp="1"/>
          </p:cNvSpPr>
          <p:nvPr>
            <p:ph type="sldNum" sz="quarter" idx="12"/>
          </p:nvPr>
        </p:nvSpPr>
        <p:spPr>
          <a:xfrm>
            <a:off x="9220200" y="6330950"/>
            <a:ext cx="2743200" cy="365125"/>
          </a:xfrm>
        </p:spPr>
        <p:txBody>
          <a:bodyPr/>
          <a:lstStyle/>
          <a:p>
            <a:fld id="{46BD448A-2EFF-4448-92A0-A2A7B0B2C308}" type="slidenum">
              <a:rPr lang="en-US" smtClean="0">
                <a:solidFill>
                  <a:srgbClr val="C6C8CA"/>
                </a:solidFill>
                <a:latin typeface="DINOT" panose="020B0504020101020102" pitchFamily="34" charset="0"/>
                <a:cs typeface="DINOT" panose="020B0504020101020102" pitchFamily="34" charset="0"/>
              </a:rPr>
              <a:t>‹#›</a:t>
            </a:fld>
            <a:endParaRPr lang="en-US" dirty="0">
              <a:solidFill>
                <a:srgbClr val="C6C8CA"/>
              </a:solidFill>
              <a:latin typeface="DINOT" panose="020B0504020101020102" pitchFamily="34" charset="0"/>
              <a:cs typeface="DINOT" panose="020B0504020101020102" pitchFamily="34" charset="0"/>
            </a:endParaRPr>
          </a:p>
        </p:txBody>
      </p:sp>
      <p:cxnSp>
        <p:nvCxnSpPr>
          <p:cNvPr id="10" name="Straight Connector 9">
            <a:extLst>
              <a:ext uri="{FF2B5EF4-FFF2-40B4-BE49-F238E27FC236}">
                <a16:creationId xmlns:a16="http://schemas.microsoft.com/office/drawing/2014/main" id="{64B9A9AE-7BD5-4670-A0B5-217D47B2396D}"/>
              </a:ext>
            </a:extLst>
          </p:cNvPr>
          <p:cNvCxnSpPr/>
          <p:nvPr userDrawn="1"/>
        </p:nvCxnSpPr>
        <p:spPr>
          <a:xfrm>
            <a:off x="1143000" y="825500"/>
            <a:ext cx="10629900" cy="0"/>
          </a:xfrm>
          <a:prstGeom prst="line">
            <a:avLst/>
          </a:prstGeom>
          <a:ln w="25400">
            <a:solidFill>
              <a:srgbClr val="C6C8CA"/>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9121D0E-33C7-4635-8706-279D1D65A40F}"/>
              </a:ext>
            </a:extLst>
          </p:cNvPr>
          <p:cNvCxnSpPr>
            <a:cxnSpLocks/>
          </p:cNvCxnSpPr>
          <p:nvPr userDrawn="1"/>
        </p:nvCxnSpPr>
        <p:spPr>
          <a:xfrm>
            <a:off x="304800" y="6203950"/>
            <a:ext cx="11633200" cy="0"/>
          </a:xfrm>
          <a:prstGeom prst="line">
            <a:avLst/>
          </a:prstGeom>
          <a:ln w="25400">
            <a:solidFill>
              <a:srgbClr val="C6C8CA"/>
            </a:solidFill>
          </a:ln>
        </p:spPr>
        <p:style>
          <a:lnRef idx="1">
            <a:schemeClr val="accent1"/>
          </a:lnRef>
          <a:fillRef idx="0">
            <a:schemeClr val="accent1"/>
          </a:fillRef>
          <a:effectRef idx="0">
            <a:schemeClr val="accent1"/>
          </a:effectRef>
          <a:fontRef idx="minor">
            <a:schemeClr val="tx1"/>
          </a:fontRef>
        </p:style>
      </p:cxnSp>
      <p:sp>
        <p:nvSpPr>
          <p:cNvPr id="15" name="Text Placeholder 2">
            <a:extLst>
              <a:ext uri="{FF2B5EF4-FFF2-40B4-BE49-F238E27FC236}">
                <a16:creationId xmlns:a16="http://schemas.microsoft.com/office/drawing/2014/main" id="{06DA8D73-0973-485B-A19A-93574026AE09}"/>
              </a:ext>
            </a:extLst>
          </p:cNvPr>
          <p:cNvSpPr>
            <a:spLocks noGrp="1"/>
          </p:cNvSpPr>
          <p:nvPr>
            <p:ph type="body" idx="1" hasCustomPrompt="1"/>
          </p:nvPr>
        </p:nvSpPr>
        <p:spPr>
          <a:xfrm>
            <a:off x="1193799" y="1208086"/>
            <a:ext cx="10579101" cy="823912"/>
          </a:xfrm>
          <a:prstGeom prst="rect">
            <a:avLst/>
          </a:prstGeom>
        </p:spPr>
        <p:txBody>
          <a:bodyPr anchor="b"/>
          <a:lstStyle>
            <a:lvl1pPr marL="0" indent="0">
              <a:buNone/>
              <a:defRPr sz="2400" b="1">
                <a:solidFill>
                  <a:srgbClr val="009CC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HEADER</a:t>
            </a:r>
          </a:p>
        </p:txBody>
      </p:sp>
      <p:sp>
        <p:nvSpPr>
          <p:cNvPr id="16" name="Content Placeholder 3">
            <a:extLst>
              <a:ext uri="{FF2B5EF4-FFF2-40B4-BE49-F238E27FC236}">
                <a16:creationId xmlns:a16="http://schemas.microsoft.com/office/drawing/2014/main" id="{CD869A92-7210-46D7-8FD9-68C42F94489C}"/>
              </a:ext>
            </a:extLst>
          </p:cNvPr>
          <p:cNvSpPr>
            <a:spLocks noGrp="1"/>
          </p:cNvSpPr>
          <p:nvPr>
            <p:ph sz="half" idx="2"/>
          </p:nvPr>
        </p:nvSpPr>
        <p:spPr>
          <a:xfrm>
            <a:off x="1193799" y="2187670"/>
            <a:ext cx="10579101" cy="3047146"/>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19">
            <a:extLst>
              <a:ext uri="{FF2B5EF4-FFF2-40B4-BE49-F238E27FC236}">
                <a16:creationId xmlns:a16="http://schemas.microsoft.com/office/drawing/2014/main" id="{DA3C4D3D-2004-472D-B5CB-A75F6EF45DF8}"/>
              </a:ext>
            </a:extLst>
          </p:cNvPr>
          <p:cNvSpPr>
            <a:spLocks noGrp="1"/>
          </p:cNvSpPr>
          <p:nvPr>
            <p:ph type="body" sz="quarter" idx="13" hasCustomPrompt="1"/>
          </p:nvPr>
        </p:nvSpPr>
        <p:spPr>
          <a:xfrm>
            <a:off x="1345910" y="399669"/>
            <a:ext cx="3768725" cy="323850"/>
          </a:xfrm>
        </p:spPr>
        <p:txBody>
          <a:bodyPr>
            <a:normAutofit/>
          </a:bodyPr>
          <a:lstStyle>
            <a:lvl1pPr marL="0" indent="0">
              <a:buNone/>
              <a:defRPr sz="1400" b="1">
                <a:solidFill>
                  <a:schemeClr val="bg2"/>
                </a:solidFill>
                <a:latin typeface="+mn-lt"/>
              </a:defRPr>
            </a:lvl1pPr>
            <a:lvl3pPr marL="914400" indent="0">
              <a:buNone/>
              <a:defRPr/>
            </a:lvl3pPr>
          </a:lstStyle>
          <a:p>
            <a:pPr lvl="0"/>
            <a:r>
              <a:rPr lang="en-US" dirty="0"/>
              <a:t>PRESENTATION TITLE</a:t>
            </a:r>
          </a:p>
        </p:txBody>
      </p:sp>
      <p:sp>
        <p:nvSpPr>
          <p:cNvPr id="18" name="Text Placeholder 19">
            <a:extLst>
              <a:ext uri="{FF2B5EF4-FFF2-40B4-BE49-F238E27FC236}">
                <a16:creationId xmlns:a16="http://schemas.microsoft.com/office/drawing/2014/main" id="{E3731C39-A7D5-4DF4-A27C-67EAB830E904}"/>
              </a:ext>
            </a:extLst>
          </p:cNvPr>
          <p:cNvSpPr>
            <a:spLocks noGrp="1"/>
          </p:cNvSpPr>
          <p:nvPr>
            <p:ph type="body" sz="quarter" idx="14" hasCustomPrompt="1"/>
          </p:nvPr>
        </p:nvSpPr>
        <p:spPr>
          <a:xfrm>
            <a:off x="304800" y="6304540"/>
            <a:ext cx="3768725" cy="323850"/>
          </a:xfrm>
        </p:spPr>
        <p:txBody>
          <a:bodyPr>
            <a:normAutofit/>
          </a:bodyPr>
          <a:lstStyle>
            <a:lvl1pPr marL="0" indent="0">
              <a:buNone/>
              <a:defRPr sz="1400" b="1">
                <a:solidFill>
                  <a:schemeClr val="bg2"/>
                </a:solidFill>
                <a:latin typeface="+mn-lt"/>
              </a:defRPr>
            </a:lvl1pPr>
            <a:lvl3pPr marL="914400" indent="0">
              <a:buNone/>
              <a:defRPr/>
            </a:lvl3pPr>
          </a:lstStyle>
          <a:p>
            <a:pPr lvl="0"/>
            <a:r>
              <a:rPr lang="en-US" dirty="0"/>
              <a:t>DEPARTMENT</a:t>
            </a:r>
          </a:p>
        </p:txBody>
      </p:sp>
      <p:pic>
        <p:nvPicPr>
          <p:cNvPr id="3" name="Picture 2" descr="A green circle with black text&#10;&#10;Description automatically generated">
            <a:extLst>
              <a:ext uri="{FF2B5EF4-FFF2-40B4-BE49-F238E27FC236}">
                <a16:creationId xmlns:a16="http://schemas.microsoft.com/office/drawing/2014/main" id="{FE4A35F9-BEA9-61CF-EBCF-93B081753F1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4507" y="150825"/>
            <a:ext cx="1030145" cy="1030145"/>
          </a:xfrm>
          <a:prstGeom prst="rect">
            <a:avLst/>
          </a:prstGeom>
        </p:spPr>
      </p:pic>
    </p:spTree>
    <p:extLst>
      <p:ext uri="{BB962C8B-B14F-4D97-AF65-F5344CB8AC3E}">
        <p14:creationId xmlns:p14="http://schemas.microsoft.com/office/powerpoint/2010/main" val="405465244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83B63-8EAE-41AF-A3AA-437A54CC71F7}"/>
              </a:ext>
            </a:extLst>
          </p:cNvPr>
          <p:cNvSpPr>
            <a:spLocks noGrp="1"/>
          </p:cNvSpPr>
          <p:nvPr>
            <p:ph type="title" hasCustomPrompt="1"/>
          </p:nvPr>
        </p:nvSpPr>
        <p:spPr>
          <a:xfrm>
            <a:off x="838200" y="2907166"/>
            <a:ext cx="10515600" cy="1043668"/>
          </a:xfrm>
        </p:spPr>
        <p:txBody>
          <a:bodyPr anchor="b"/>
          <a:lstStyle>
            <a:lvl1pPr algn="ctr">
              <a:defRPr sz="6000" i="0"/>
            </a:lvl1pPr>
          </a:lstStyle>
          <a:p>
            <a:r>
              <a:rPr lang="en-US" dirty="0"/>
              <a:t>TRANSITION SLIDE</a:t>
            </a:r>
          </a:p>
        </p:txBody>
      </p:sp>
      <p:pic>
        <p:nvPicPr>
          <p:cNvPr id="7" name="Graphic 6">
            <a:extLst>
              <a:ext uri="{FF2B5EF4-FFF2-40B4-BE49-F238E27FC236}">
                <a16:creationId xmlns:a16="http://schemas.microsoft.com/office/drawing/2014/main" id="{742CCE40-52D8-4338-89A0-D941C98FF44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40002" y="5726297"/>
            <a:ext cx="911995" cy="911995"/>
          </a:xfrm>
          <a:prstGeom prst="rect">
            <a:avLst/>
          </a:prstGeom>
        </p:spPr>
      </p:pic>
    </p:spTree>
    <p:extLst>
      <p:ext uri="{BB962C8B-B14F-4D97-AF65-F5344CB8AC3E}">
        <p14:creationId xmlns:p14="http://schemas.microsoft.com/office/powerpoint/2010/main" val="150657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Ref idx="1001">
        <a:schemeClr val="bg1"/>
      </p:bgRef>
    </p:bg>
    <p:spTree>
      <p:nvGrpSpPr>
        <p:cNvPr id="1" name=""/>
        <p:cNvGrpSpPr/>
        <p:nvPr/>
      </p:nvGrpSpPr>
      <p:grpSpPr>
        <a:xfrm>
          <a:off x="0" y="0"/>
          <a:ext cx="0" cy="0"/>
          <a:chOff x="0" y="0"/>
          <a:chExt cx="0" cy="0"/>
        </a:xfrm>
      </p:grpSpPr>
      <p:sp>
        <p:nvSpPr>
          <p:cNvPr id="8" name="Slide Number Placeholder 1">
            <a:extLst>
              <a:ext uri="{FF2B5EF4-FFF2-40B4-BE49-F238E27FC236}">
                <a16:creationId xmlns:a16="http://schemas.microsoft.com/office/drawing/2014/main" id="{65C6B38F-C309-44D8-A2C1-9C3416D51E3E}"/>
              </a:ext>
            </a:extLst>
          </p:cNvPr>
          <p:cNvSpPr>
            <a:spLocks noGrp="1"/>
          </p:cNvSpPr>
          <p:nvPr>
            <p:ph type="sldNum" sz="quarter" idx="12"/>
          </p:nvPr>
        </p:nvSpPr>
        <p:spPr>
          <a:xfrm>
            <a:off x="9220200" y="6330950"/>
            <a:ext cx="2743200" cy="365125"/>
          </a:xfrm>
        </p:spPr>
        <p:txBody>
          <a:bodyPr/>
          <a:lstStyle/>
          <a:p>
            <a:fld id="{46BD448A-2EFF-4448-92A0-A2A7B0B2C308}" type="slidenum">
              <a:rPr lang="en-US" smtClean="0">
                <a:solidFill>
                  <a:srgbClr val="C6C8CA"/>
                </a:solidFill>
                <a:latin typeface="DINOT" panose="020B0504020101020102" pitchFamily="34" charset="0"/>
                <a:cs typeface="DINOT" panose="020B0504020101020102" pitchFamily="34" charset="0"/>
              </a:rPr>
              <a:t>‹#›</a:t>
            </a:fld>
            <a:endParaRPr lang="en-US" dirty="0">
              <a:solidFill>
                <a:srgbClr val="C6C8CA"/>
              </a:solidFill>
              <a:latin typeface="DINOT" panose="020B0504020101020102" pitchFamily="34" charset="0"/>
              <a:cs typeface="DINOT" panose="020B0504020101020102" pitchFamily="34" charset="0"/>
            </a:endParaRPr>
          </a:p>
        </p:txBody>
      </p:sp>
      <p:cxnSp>
        <p:nvCxnSpPr>
          <p:cNvPr id="11" name="Straight Connector 10">
            <a:extLst>
              <a:ext uri="{FF2B5EF4-FFF2-40B4-BE49-F238E27FC236}">
                <a16:creationId xmlns:a16="http://schemas.microsoft.com/office/drawing/2014/main" id="{9094880B-1562-48EE-8594-88A0C5532670}"/>
              </a:ext>
            </a:extLst>
          </p:cNvPr>
          <p:cNvCxnSpPr>
            <a:cxnSpLocks/>
          </p:cNvCxnSpPr>
          <p:nvPr userDrawn="1"/>
        </p:nvCxnSpPr>
        <p:spPr>
          <a:xfrm>
            <a:off x="4648200" y="825500"/>
            <a:ext cx="6361670" cy="0"/>
          </a:xfrm>
          <a:prstGeom prst="line">
            <a:avLst/>
          </a:prstGeom>
          <a:ln w="25400">
            <a:solidFill>
              <a:srgbClr val="C6C8CA"/>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00A2153-2A70-4F4A-8443-FA01112487E1}"/>
              </a:ext>
            </a:extLst>
          </p:cNvPr>
          <p:cNvCxnSpPr>
            <a:cxnSpLocks/>
          </p:cNvCxnSpPr>
          <p:nvPr userDrawn="1"/>
        </p:nvCxnSpPr>
        <p:spPr>
          <a:xfrm>
            <a:off x="4495800" y="6203950"/>
            <a:ext cx="7442200" cy="0"/>
          </a:xfrm>
          <a:prstGeom prst="line">
            <a:avLst/>
          </a:prstGeom>
          <a:ln w="25400">
            <a:solidFill>
              <a:srgbClr val="C6C8CA"/>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B0C9DBA1-544D-4599-8879-3A377BC6B5F8}"/>
              </a:ext>
            </a:extLst>
          </p:cNvPr>
          <p:cNvSpPr/>
          <p:nvPr userDrawn="1"/>
        </p:nvSpPr>
        <p:spPr>
          <a:xfrm>
            <a:off x="-3314700" y="-1003300"/>
            <a:ext cx="9309100" cy="9309100"/>
          </a:xfrm>
          <a:prstGeom prst="ellipse">
            <a:avLst/>
          </a:prstGeom>
          <a:solidFill>
            <a:srgbClr val="3C38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Placeholder 2">
            <a:extLst>
              <a:ext uri="{FF2B5EF4-FFF2-40B4-BE49-F238E27FC236}">
                <a16:creationId xmlns:a16="http://schemas.microsoft.com/office/drawing/2014/main" id="{0B42DC01-00FF-440E-9363-589CDEC66F28}"/>
              </a:ext>
            </a:extLst>
          </p:cNvPr>
          <p:cNvSpPr>
            <a:spLocks noGrp="1"/>
          </p:cNvSpPr>
          <p:nvPr>
            <p:ph type="body" idx="1" hasCustomPrompt="1"/>
          </p:nvPr>
        </p:nvSpPr>
        <p:spPr>
          <a:xfrm>
            <a:off x="6331426" y="1501360"/>
            <a:ext cx="5157787" cy="823912"/>
          </a:xfrm>
          <a:prstGeom prst="rect">
            <a:avLst/>
          </a:prstGeom>
        </p:spPr>
        <p:txBody>
          <a:bodyPr anchor="b"/>
          <a:lstStyle>
            <a:lvl1pPr marL="0" indent="0" algn="r">
              <a:buNone/>
              <a:defRPr sz="2400" b="1">
                <a:solidFill>
                  <a:srgbClr val="009CC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HEADER</a:t>
            </a:r>
          </a:p>
        </p:txBody>
      </p:sp>
      <p:sp>
        <p:nvSpPr>
          <p:cNvPr id="18" name="Content Placeholder 3">
            <a:extLst>
              <a:ext uri="{FF2B5EF4-FFF2-40B4-BE49-F238E27FC236}">
                <a16:creationId xmlns:a16="http://schemas.microsoft.com/office/drawing/2014/main" id="{843187F0-69FC-4E93-92B1-C61F7B3A0EC7}"/>
              </a:ext>
            </a:extLst>
          </p:cNvPr>
          <p:cNvSpPr>
            <a:spLocks noGrp="1"/>
          </p:cNvSpPr>
          <p:nvPr>
            <p:ph sz="half" idx="2"/>
          </p:nvPr>
        </p:nvSpPr>
        <p:spPr>
          <a:xfrm>
            <a:off x="6331426" y="2480944"/>
            <a:ext cx="5157787" cy="3047146"/>
          </a:xfrm>
          <a:prstGeom prst="rect">
            <a:avLst/>
          </a:prstGeom>
        </p:spPr>
        <p:txBody>
          <a:bodyPr/>
          <a:lstStyle>
            <a:lvl1pPr algn="r">
              <a:defRPr>
                <a:solidFill>
                  <a:srgbClr val="000000"/>
                </a:solidFill>
              </a:defRPr>
            </a:lvl1pPr>
            <a:lvl2pPr algn="r">
              <a:defRPr>
                <a:solidFill>
                  <a:srgbClr val="000000"/>
                </a:solidFill>
              </a:defRPr>
            </a:lvl2pPr>
            <a:lvl3pPr algn="r">
              <a:defRPr>
                <a:solidFill>
                  <a:srgbClr val="000000"/>
                </a:solidFill>
              </a:defRPr>
            </a:lvl3pPr>
            <a:lvl4pPr algn="r">
              <a:defRPr>
                <a:solidFill>
                  <a:srgbClr val="000000"/>
                </a:solidFill>
              </a:defRPr>
            </a:lvl4pPr>
            <a:lvl5pPr algn="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19">
            <a:extLst>
              <a:ext uri="{FF2B5EF4-FFF2-40B4-BE49-F238E27FC236}">
                <a16:creationId xmlns:a16="http://schemas.microsoft.com/office/drawing/2014/main" id="{4EDC0188-7D9A-4E4D-89CA-7DCD597F871B}"/>
              </a:ext>
            </a:extLst>
          </p:cNvPr>
          <p:cNvSpPr>
            <a:spLocks noGrp="1"/>
          </p:cNvSpPr>
          <p:nvPr>
            <p:ph type="body" sz="quarter" idx="14" hasCustomPrompt="1"/>
          </p:nvPr>
        </p:nvSpPr>
        <p:spPr>
          <a:xfrm>
            <a:off x="5199207" y="6372225"/>
            <a:ext cx="3768725" cy="323850"/>
          </a:xfrm>
        </p:spPr>
        <p:txBody>
          <a:bodyPr>
            <a:normAutofit/>
          </a:bodyPr>
          <a:lstStyle>
            <a:lvl1pPr marL="0" indent="0">
              <a:buNone/>
              <a:defRPr sz="1400" b="1">
                <a:solidFill>
                  <a:schemeClr val="bg2"/>
                </a:solidFill>
                <a:latin typeface="+mn-lt"/>
              </a:defRPr>
            </a:lvl1pPr>
            <a:lvl3pPr marL="914400" indent="0">
              <a:buNone/>
              <a:defRPr/>
            </a:lvl3pPr>
          </a:lstStyle>
          <a:p>
            <a:pPr lvl="0"/>
            <a:r>
              <a:rPr lang="en-US" dirty="0"/>
              <a:t>DEPARTMENT</a:t>
            </a:r>
          </a:p>
        </p:txBody>
      </p:sp>
      <p:pic>
        <p:nvPicPr>
          <p:cNvPr id="2" name="Picture 1" descr="A green circle with black text&#10;&#10;Description automatically generated">
            <a:extLst>
              <a:ext uri="{FF2B5EF4-FFF2-40B4-BE49-F238E27FC236}">
                <a16:creationId xmlns:a16="http://schemas.microsoft.com/office/drawing/2014/main" id="{487056A7-65C1-A167-D5A7-22D935B59B5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07855" y="150825"/>
            <a:ext cx="1030145" cy="1030145"/>
          </a:xfrm>
          <a:prstGeom prst="rect">
            <a:avLst/>
          </a:prstGeom>
        </p:spPr>
      </p:pic>
      <p:sp>
        <p:nvSpPr>
          <p:cNvPr id="3" name="Text Placeholder 19">
            <a:extLst>
              <a:ext uri="{FF2B5EF4-FFF2-40B4-BE49-F238E27FC236}">
                <a16:creationId xmlns:a16="http://schemas.microsoft.com/office/drawing/2014/main" id="{5986A75A-FDBA-250D-98BA-8668EF284775}"/>
              </a:ext>
            </a:extLst>
          </p:cNvPr>
          <p:cNvSpPr>
            <a:spLocks noGrp="1"/>
          </p:cNvSpPr>
          <p:nvPr>
            <p:ph type="body" sz="quarter" idx="13" hasCustomPrompt="1"/>
          </p:nvPr>
        </p:nvSpPr>
        <p:spPr>
          <a:xfrm>
            <a:off x="5141594" y="417562"/>
            <a:ext cx="3768725" cy="323850"/>
          </a:xfrm>
        </p:spPr>
        <p:txBody>
          <a:bodyPr>
            <a:normAutofit/>
          </a:bodyPr>
          <a:lstStyle>
            <a:lvl1pPr marL="0" indent="0">
              <a:buNone/>
              <a:defRPr sz="1400" b="1">
                <a:solidFill>
                  <a:schemeClr val="bg2"/>
                </a:solidFill>
                <a:latin typeface="+mn-lt"/>
              </a:defRPr>
            </a:lvl1pPr>
            <a:lvl3pPr marL="914400" indent="0">
              <a:buNone/>
              <a:defRPr/>
            </a:lvl3pPr>
          </a:lstStyle>
          <a:p>
            <a:pPr lvl="0"/>
            <a:r>
              <a:rPr lang="en-US" dirty="0"/>
              <a:t>PRESENTATION TITLE</a:t>
            </a:r>
          </a:p>
        </p:txBody>
      </p:sp>
      <p:sp>
        <p:nvSpPr>
          <p:cNvPr id="4" name="Text Placeholder 2">
            <a:extLst>
              <a:ext uri="{FF2B5EF4-FFF2-40B4-BE49-F238E27FC236}">
                <a16:creationId xmlns:a16="http://schemas.microsoft.com/office/drawing/2014/main" id="{54782980-2134-AC48-FE63-F28961E9DB02}"/>
              </a:ext>
            </a:extLst>
          </p:cNvPr>
          <p:cNvSpPr>
            <a:spLocks noGrp="1"/>
          </p:cNvSpPr>
          <p:nvPr>
            <p:ph type="body" idx="15" hasCustomPrompt="1"/>
          </p:nvPr>
        </p:nvSpPr>
        <p:spPr>
          <a:xfrm>
            <a:off x="2064469" y="2306222"/>
            <a:ext cx="3077125" cy="502966"/>
          </a:xfrm>
          <a:prstGeom prst="rect">
            <a:avLst/>
          </a:prstGeom>
        </p:spPr>
        <p:txBody>
          <a:bodyPr anchor="b">
            <a:noAutofit/>
          </a:bodyPr>
          <a:lstStyle>
            <a:lvl1pPr marL="0" indent="0" algn="l">
              <a:buNone/>
              <a:defRPr sz="3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a:t>
            </a:r>
          </a:p>
        </p:txBody>
      </p:sp>
    </p:spTree>
    <p:extLst>
      <p:ext uri="{BB962C8B-B14F-4D97-AF65-F5344CB8AC3E}">
        <p14:creationId xmlns:p14="http://schemas.microsoft.com/office/powerpoint/2010/main" val="395017488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68F56E5-5066-4D4C-9479-A016814E7A93}"/>
              </a:ext>
            </a:extLst>
          </p:cNvPr>
          <p:cNvSpPr>
            <a:spLocks noGrp="1"/>
          </p:cNvSpPr>
          <p:nvPr>
            <p:ph type="body" idx="1" hasCustomPrompt="1"/>
          </p:nvPr>
        </p:nvSpPr>
        <p:spPr>
          <a:xfrm>
            <a:off x="839788" y="1681163"/>
            <a:ext cx="5157787" cy="823912"/>
          </a:xfrm>
          <a:prstGeom prst="rect">
            <a:avLst/>
          </a:prstGeom>
        </p:spPr>
        <p:txBody>
          <a:bodyPr anchor="b"/>
          <a:lstStyle>
            <a:lvl1pPr marL="0" indent="0">
              <a:buNone/>
              <a:defRPr sz="2400" b="1">
                <a:solidFill>
                  <a:srgbClr val="009CC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HEADER</a:t>
            </a:r>
          </a:p>
        </p:txBody>
      </p:sp>
      <p:sp>
        <p:nvSpPr>
          <p:cNvPr id="4" name="Content Placeholder 3">
            <a:extLst>
              <a:ext uri="{FF2B5EF4-FFF2-40B4-BE49-F238E27FC236}">
                <a16:creationId xmlns:a16="http://schemas.microsoft.com/office/drawing/2014/main" id="{C2F6E86F-A4F8-401B-8A77-C9D66282E334}"/>
              </a:ext>
            </a:extLst>
          </p:cNvPr>
          <p:cNvSpPr>
            <a:spLocks noGrp="1"/>
          </p:cNvSpPr>
          <p:nvPr>
            <p:ph sz="half" idx="2"/>
          </p:nvPr>
        </p:nvSpPr>
        <p:spPr>
          <a:xfrm>
            <a:off x="839788" y="2660747"/>
            <a:ext cx="5157787" cy="3047146"/>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EA1BA1-EA2C-40EF-8319-7BA038262DA6}"/>
              </a:ext>
            </a:extLst>
          </p:cNvPr>
          <p:cNvSpPr>
            <a:spLocks noGrp="1"/>
          </p:cNvSpPr>
          <p:nvPr>
            <p:ph type="body" sz="quarter" idx="3" hasCustomPrompt="1"/>
          </p:nvPr>
        </p:nvSpPr>
        <p:spPr>
          <a:xfrm>
            <a:off x="6172200" y="1681163"/>
            <a:ext cx="5183188" cy="823912"/>
          </a:xfrm>
          <a:prstGeom prst="rect">
            <a:avLst/>
          </a:prstGeom>
        </p:spPr>
        <p:txBody>
          <a:bodyPr anchor="b"/>
          <a:lstStyle>
            <a:lvl1pPr marL="0" indent="0">
              <a:buNone/>
              <a:defRPr sz="2400" b="1">
                <a:solidFill>
                  <a:srgbClr val="009CC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HEADER</a:t>
            </a:r>
          </a:p>
        </p:txBody>
      </p:sp>
      <p:sp>
        <p:nvSpPr>
          <p:cNvPr id="6" name="Content Placeholder 5">
            <a:extLst>
              <a:ext uri="{FF2B5EF4-FFF2-40B4-BE49-F238E27FC236}">
                <a16:creationId xmlns:a16="http://schemas.microsoft.com/office/drawing/2014/main" id="{4040B4E6-74C8-43C5-B3F4-E32D610C0867}"/>
              </a:ext>
            </a:extLst>
          </p:cNvPr>
          <p:cNvSpPr>
            <a:spLocks noGrp="1"/>
          </p:cNvSpPr>
          <p:nvPr>
            <p:ph sz="quarter" idx="4"/>
          </p:nvPr>
        </p:nvSpPr>
        <p:spPr>
          <a:xfrm>
            <a:off x="6172200" y="2660747"/>
            <a:ext cx="5183188" cy="3047146"/>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7B5AFC54-43E4-48A5-8102-64DE0898A7D3}"/>
              </a:ext>
            </a:extLst>
          </p:cNvPr>
          <p:cNvCxnSpPr/>
          <p:nvPr userDrawn="1"/>
        </p:nvCxnSpPr>
        <p:spPr>
          <a:xfrm>
            <a:off x="1143000" y="825500"/>
            <a:ext cx="10629900" cy="0"/>
          </a:xfrm>
          <a:prstGeom prst="line">
            <a:avLst/>
          </a:prstGeom>
          <a:ln w="25400">
            <a:solidFill>
              <a:srgbClr val="C6C8CA"/>
            </a:solidFill>
          </a:ln>
        </p:spPr>
        <p:style>
          <a:lnRef idx="1">
            <a:schemeClr val="accent1"/>
          </a:lnRef>
          <a:fillRef idx="0">
            <a:schemeClr val="accent1"/>
          </a:fillRef>
          <a:effectRef idx="0">
            <a:schemeClr val="accent1"/>
          </a:effectRef>
          <a:fontRef idx="minor">
            <a:schemeClr val="tx1"/>
          </a:fontRef>
        </p:style>
      </p:cxnSp>
      <p:sp>
        <p:nvSpPr>
          <p:cNvPr id="13" name="Slide Number Placeholder 1">
            <a:extLst>
              <a:ext uri="{FF2B5EF4-FFF2-40B4-BE49-F238E27FC236}">
                <a16:creationId xmlns:a16="http://schemas.microsoft.com/office/drawing/2014/main" id="{48CA7A28-A8C2-4D1B-96F7-376D3878C052}"/>
              </a:ext>
            </a:extLst>
          </p:cNvPr>
          <p:cNvSpPr>
            <a:spLocks noGrp="1"/>
          </p:cNvSpPr>
          <p:nvPr>
            <p:ph type="sldNum" sz="quarter" idx="12"/>
          </p:nvPr>
        </p:nvSpPr>
        <p:spPr>
          <a:xfrm>
            <a:off x="9220200" y="6371894"/>
            <a:ext cx="2743200" cy="365125"/>
          </a:xfrm>
        </p:spPr>
        <p:txBody>
          <a:bodyPr/>
          <a:lstStyle/>
          <a:p>
            <a:fld id="{46BD448A-2EFF-4448-92A0-A2A7B0B2C308}" type="slidenum">
              <a:rPr lang="en-US" smtClean="0">
                <a:solidFill>
                  <a:srgbClr val="C6C8CA"/>
                </a:solidFill>
                <a:latin typeface="DINOT" panose="020B0504020101020102" pitchFamily="34" charset="0"/>
                <a:cs typeface="DINOT" panose="020B0504020101020102" pitchFamily="34" charset="0"/>
              </a:rPr>
              <a:t>‹#›</a:t>
            </a:fld>
            <a:endParaRPr lang="en-US" dirty="0">
              <a:solidFill>
                <a:srgbClr val="C6C8CA"/>
              </a:solidFill>
              <a:latin typeface="DINOT" panose="020B0504020101020102" pitchFamily="34" charset="0"/>
              <a:cs typeface="DINOT" panose="020B0504020101020102" pitchFamily="34" charset="0"/>
            </a:endParaRPr>
          </a:p>
        </p:txBody>
      </p:sp>
      <p:cxnSp>
        <p:nvCxnSpPr>
          <p:cNvPr id="15" name="Straight Connector 14">
            <a:extLst>
              <a:ext uri="{FF2B5EF4-FFF2-40B4-BE49-F238E27FC236}">
                <a16:creationId xmlns:a16="http://schemas.microsoft.com/office/drawing/2014/main" id="{C1C886E6-B70E-4193-AFCA-62D61DFBE943}"/>
              </a:ext>
            </a:extLst>
          </p:cNvPr>
          <p:cNvCxnSpPr>
            <a:cxnSpLocks/>
          </p:cNvCxnSpPr>
          <p:nvPr userDrawn="1"/>
        </p:nvCxnSpPr>
        <p:spPr>
          <a:xfrm>
            <a:off x="304800" y="6244894"/>
            <a:ext cx="11633200" cy="0"/>
          </a:xfrm>
          <a:prstGeom prst="line">
            <a:avLst/>
          </a:prstGeom>
          <a:ln w="25400">
            <a:solidFill>
              <a:srgbClr val="C6C8CA"/>
            </a:solidFill>
          </a:ln>
        </p:spPr>
        <p:style>
          <a:lnRef idx="1">
            <a:schemeClr val="accent1"/>
          </a:lnRef>
          <a:fillRef idx="0">
            <a:schemeClr val="accent1"/>
          </a:fillRef>
          <a:effectRef idx="0">
            <a:schemeClr val="accent1"/>
          </a:effectRef>
          <a:fontRef idx="minor">
            <a:schemeClr val="tx1"/>
          </a:fontRef>
        </p:style>
      </p:cxnSp>
      <p:sp>
        <p:nvSpPr>
          <p:cNvPr id="16" name="Text Placeholder 19">
            <a:extLst>
              <a:ext uri="{FF2B5EF4-FFF2-40B4-BE49-F238E27FC236}">
                <a16:creationId xmlns:a16="http://schemas.microsoft.com/office/drawing/2014/main" id="{2C89FFBC-DBCC-4140-9964-BC19AB1BD670}"/>
              </a:ext>
            </a:extLst>
          </p:cNvPr>
          <p:cNvSpPr>
            <a:spLocks noGrp="1"/>
          </p:cNvSpPr>
          <p:nvPr>
            <p:ph type="body" sz="quarter" idx="13" hasCustomPrompt="1"/>
          </p:nvPr>
        </p:nvSpPr>
        <p:spPr>
          <a:xfrm>
            <a:off x="1345910" y="399669"/>
            <a:ext cx="3768725" cy="323850"/>
          </a:xfrm>
        </p:spPr>
        <p:txBody>
          <a:bodyPr>
            <a:normAutofit/>
          </a:bodyPr>
          <a:lstStyle>
            <a:lvl1pPr marL="0" indent="0">
              <a:buNone/>
              <a:defRPr sz="1400" b="1">
                <a:solidFill>
                  <a:schemeClr val="bg2"/>
                </a:solidFill>
                <a:latin typeface="+mn-lt"/>
              </a:defRPr>
            </a:lvl1pPr>
            <a:lvl3pPr marL="914400" indent="0">
              <a:buNone/>
              <a:defRPr/>
            </a:lvl3pPr>
          </a:lstStyle>
          <a:p>
            <a:pPr lvl="0"/>
            <a:r>
              <a:rPr lang="en-US" dirty="0"/>
              <a:t>PRESENTATION TITLE</a:t>
            </a:r>
          </a:p>
        </p:txBody>
      </p:sp>
      <p:sp>
        <p:nvSpPr>
          <p:cNvPr id="17" name="Text Placeholder 19">
            <a:extLst>
              <a:ext uri="{FF2B5EF4-FFF2-40B4-BE49-F238E27FC236}">
                <a16:creationId xmlns:a16="http://schemas.microsoft.com/office/drawing/2014/main" id="{24E6428D-0E9F-4501-AB50-CBB907F79F3E}"/>
              </a:ext>
            </a:extLst>
          </p:cNvPr>
          <p:cNvSpPr>
            <a:spLocks noGrp="1"/>
          </p:cNvSpPr>
          <p:nvPr>
            <p:ph type="body" sz="quarter" idx="14" hasCustomPrompt="1"/>
          </p:nvPr>
        </p:nvSpPr>
        <p:spPr>
          <a:xfrm>
            <a:off x="304800" y="6304540"/>
            <a:ext cx="3768725" cy="323850"/>
          </a:xfrm>
        </p:spPr>
        <p:txBody>
          <a:bodyPr>
            <a:normAutofit/>
          </a:bodyPr>
          <a:lstStyle>
            <a:lvl1pPr marL="0" indent="0">
              <a:buNone/>
              <a:defRPr sz="1400" b="1">
                <a:solidFill>
                  <a:schemeClr val="bg2"/>
                </a:solidFill>
                <a:latin typeface="+mn-lt"/>
              </a:defRPr>
            </a:lvl1pPr>
            <a:lvl3pPr marL="914400" indent="0">
              <a:buNone/>
              <a:defRPr/>
            </a:lvl3pPr>
          </a:lstStyle>
          <a:p>
            <a:pPr lvl="0"/>
            <a:r>
              <a:rPr lang="en-US" dirty="0"/>
              <a:t>DEPARTMENT</a:t>
            </a:r>
          </a:p>
        </p:txBody>
      </p:sp>
      <p:pic>
        <p:nvPicPr>
          <p:cNvPr id="7" name="Picture 6" descr="A green circle with black text&#10;&#10;Description automatically generated">
            <a:extLst>
              <a:ext uri="{FF2B5EF4-FFF2-40B4-BE49-F238E27FC236}">
                <a16:creationId xmlns:a16="http://schemas.microsoft.com/office/drawing/2014/main" id="{D4A9B2E5-128A-EA4B-B2B3-1C044DD528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4507" y="150825"/>
            <a:ext cx="1030145" cy="1030145"/>
          </a:xfrm>
          <a:prstGeom prst="rect">
            <a:avLst/>
          </a:prstGeom>
        </p:spPr>
      </p:pic>
    </p:spTree>
    <p:extLst>
      <p:ext uri="{BB962C8B-B14F-4D97-AF65-F5344CB8AC3E}">
        <p14:creationId xmlns:p14="http://schemas.microsoft.com/office/powerpoint/2010/main" val="78184300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bg>
      <p:bgRef idx="1001">
        <a:schemeClr val="bg1"/>
      </p:bgRef>
    </p:bg>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338632E4-AC15-4C97-8E91-0B80EB5BA846}"/>
              </a:ext>
            </a:extLst>
          </p:cNvPr>
          <p:cNvCxnSpPr>
            <a:cxnSpLocks/>
          </p:cNvCxnSpPr>
          <p:nvPr userDrawn="1"/>
        </p:nvCxnSpPr>
        <p:spPr>
          <a:xfrm>
            <a:off x="524301" y="6229350"/>
            <a:ext cx="7442200" cy="0"/>
          </a:xfrm>
          <a:prstGeom prst="line">
            <a:avLst/>
          </a:prstGeom>
          <a:ln w="25400">
            <a:solidFill>
              <a:srgbClr val="C6C8CA"/>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452AB8E3-BD12-4247-8DF8-C51A26CBD002}"/>
              </a:ext>
            </a:extLst>
          </p:cNvPr>
          <p:cNvSpPr>
            <a:spLocks noGrp="1"/>
          </p:cNvSpPr>
          <p:nvPr>
            <p:ph type="sldNum" sz="quarter" idx="12"/>
          </p:nvPr>
        </p:nvSpPr>
        <p:spPr/>
        <p:txBody>
          <a:bodyPr/>
          <a:lstStyle/>
          <a:p>
            <a:fld id="{1F50D7D2-FAD1-4593-92DD-F775DA94F265}" type="slidenum">
              <a:rPr lang="en-US" smtClean="0"/>
              <a:t>‹#›</a:t>
            </a:fld>
            <a:endParaRPr lang="en-US"/>
          </a:p>
        </p:txBody>
      </p:sp>
      <p:sp>
        <p:nvSpPr>
          <p:cNvPr id="8" name="Oval 7">
            <a:extLst>
              <a:ext uri="{FF2B5EF4-FFF2-40B4-BE49-F238E27FC236}">
                <a16:creationId xmlns:a16="http://schemas.microsoft.com/office/drawing/2014/main" id="{B6992E67-6E04-40FF-B828-16FB4151C6FE}"/>
              </a:ext>
            </a:extLst>
          </p:cNvPr>
          <p:cNvSpPr/>
          <p:nvPr userDrawn="1"/>
        </p:nvSpPr>
        <p:spPr>
          <a:xfrm>
            <a:off x="7092431" y="-1116368"/>
            <a:ext cx="9309100" cy="9309100"/>
          </a:xfrm>
          <a:prstGeom prst="ellipse">
            <a:avLst/>
          </a:prstGeom>
          <a:solidFill>
            <a:srgbClr val="3C38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833692B5-0898-4392-A502-3E0A4AFB8C72}"/>
              </a:ext>
            </a:extLst>
          </p:cNvPr>
          <p:cNvCxnSpPr>
            <a:cxnSpLocks/>
          </p:cNvCxnSpPr>
          <p:nvPr userDrawn="1"/>
        </p:nvCxnSpPr>
        <p:spPr>
          <a:xfrm>
            <a:off x="676701" y="850900"/>
            <a:ext cx="6261100" cy="0"/>
          </a:xfrm>
          <a:prstGeom prst="line">
            <a:avLst/>
          </a:prstGeom>
          <a:ln w="25400">
            <a:solidFill>
              <a:srgbClr val="C6C8CA"/>
            </a:solidFill>
          </a:ln>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73F79DE3-A4BA-4948-A461-7ED9A92AF775}"/>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solidFill>
                  <a:srgbClr val="009CC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8" name="Content Placeholder 3">
            <a:extLst>
              <a:ext uri="{FF2B5EF4-FFF2-40B4-BE49-F238E27FC236}">
                <a16:creationId xmlns:a16="http://schemas.microsoft.com/office/drawing/2014/main" id="{AF5AD662-8FAC-48EA-B28C-F6E978C21D3D}"/>
              </a:ext>
            </a:extLst>
          </p:cNvPr>
          <p:cNvSpPr>
            <a:spLocks noGrp="1"/>
          </p:cNvSpPr>
          <p:nvPr>
            <p:ph sz="half" idx="2"/>
          </p:nvPr>
        </p:nvSpPr>
        <p:spPr>
          <a:xfrm>
            <a:off x="839788" y="2660747"/>
            <a:ext cx="5157787" cy="3047146"/>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 name="Picture 2" descr="A green circle with black text&#10;&#10;Description automatically generated">
            <a:extLst>
              <a:ext uri="{FF2B5EF4-FFF2-40B4-BE49-F238E27FC236}">
                <a16:creationId xmlns:a16="http://schemas.microsoft.com/office/drawing/2014/main" id="{691283B6-F97A-8849-3186-F98F2BEC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4507" y="150825"/>
            <a:ext cx="1030145" cy="1030145"/>
          </a:xfrm>
          <a:prstGeom prst="rect">
            <a:avLst/>
          </a:prstGeom>
        </p:spPr>
      </p:pic>
      <p:sp>
        <p:nvSpPr>
          <p:cNvPr id="2" name="Text Placeholder 19">
            <a:extLst>
              <a:ext uri="{FF2B5EF4-FFF2-40B4-BE49-F238E27FC236}">
                <a16:creationId xmlns:a16="http://schemas.microsoft.com/office/drawing/2014/main" id="{2F6AAE4B-86B8-1F9D-879F-665F8E2BE787}"/>
              </a:ext>
            </a:extLst>
          </p:cNvPr>
          <p:cNvSpPr>
            <a:spLocks noGrp="1"/>
          </p:cNvSpPr>
          <p:nvPr>
            <p:ph type="body" sz="quarter" idx="14" hasCustomPrompt="1"/>
          </p:nvPr>
        </p:nvSpPr>
        <p:spPr>
          <a:xfrm>
            <a:off x="1345910" y="399669"/>
            <a:ext cx="3768725" cy="323850"/>
          </a:xfrm>
        </p:spPr>
        <p:txBody>
          <a:bodyPr>
            <a:normAutofit/>
          </a:bodyPr>
          <a:lstStyle>
            <a:lvl1pPr marL="0" indent="0">
              <a:buNone/>
              <a:defRPr sz="1400" b="1">
                <a:solidFill>
                  <a:schemeClr val="bg2"/>
                </a:solidFill>
                <a:latin typeface="+mn-lt"/>
              </a:defRPr>
            </a:lvl1pPr>
            <a:lvl3pPr marL="914400" indent="0">
              <a:buNone/>
              <a:defRPr/>
            </a:lvl3pPr>
          </a:lstStyle>
          <a:p>
            <a:pPr lvl="0"/>
            <a:r>
              <a:rPr lang="en-US" dirty="0"/>
              <a:t>PRESENTATION TITLE</a:t>
            </a:r>
          </a:p>
        </p:txBody>
      </p:sp>
    </p:spTree>
    <p:extLst>
      <p:ext uri="{BB962C8B-B14F-4D97-AF65-F5344CB8AC3E}">
        <p14:creationId xmlns:p14="http://schemas.microsoft.com/office/powerpoint/2010/main" val="295101304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71431745-310D-4BD7-BC32-D1681D2FE9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86767" y="4188112"/>
            <a:ext cx="8018463" cy="2144082"/>
          </a:xfrm>
          <a:prstGeom prst="rect">
            <a:avLst/>
          </a:prstGeom>
        </p:spPr>
      </p:pic>
      <p:pic>
        <p:nvPicPr>
          <p:cNvPr id="3" name="Picture 2" descr="A black and white logo&#10;&#10;Description automatically generated">
            <a:extLst>
              <a:ext uri="{FF2B5EF4-FFF2-40B4-BE49-F238E27FC236}">
                <a16:creationId xmlns:a16="http://schemas.microsoft.com/office/drawing/2014/main" id="{AD9C10BA-C48E-D850-DB82-4E986EC54EA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21143" y="886720"/>
            <a:ext cx="5549709" cy="2542280"/>
          </a:xfrm>
          <a:prstGeom prst="rect">
            <a:avLst/>
          </a:prstGeom>
        </p:spPr>
      </p:pic>
    </p:spTree>
    <p:extLst>
      <p:ext uri="{BB962C8B-B14F-4D97-AF65-F5344CB8AC3E}">
        <p14:creationId xmlns:p14="http://schemas.microsoft.com/office/powerpoint/2010/main" val="1441404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9CC7"/>
            </a:gs>
            <a:gs pos="73000">
              <a:srgbClr val="0B5685"/>
            </a:gs>
          </a:gsLst>
          <a:lin ang="27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D5E071-01FA-49B6-85B2-C294FCDDDB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E66D39-4E3E-48C2-8926-F247F8742C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91F83A-1A1F-45D0-A2A2-70FF77800B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78B9B3F2-A1C5-4DDC-983D-C563FE933B90}" type="datetimeFigureOut">
              <a:rPr lang="en-US" smtClean="0"/>
              <a:pPr/>
              <a:t>8/25/2023</a:t>
            </a:fld>
            <a:endParaRPr lang="en-US"/>
          </a:p>
        </p:txBody>
      </p:sp>
      <p:sp>
        <p:nvSpPr>
          <p:cNvPr id="5" name="Footer Placeholder 4">
            <a:extLst>
              <a:ext uri="{FF2B5EF4-FFF2-40B4-BE49-F238E27FC236}">
                <a16:creationId xmlns:a16="http://schemas.microsoft.com/office/drawing/2014/main" id="{862FBDA4-120B-4547-A74E-EBE5A594C6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6" name="Slide Number Placeholder 5">
            <a:extLst>
              <a:ext uri="{FF2B5EF4-FFF2-40B4-BE49-F238E27FC236}">
                <a16:creationId xmlns:a16="http://schemas.microsoft.com/office/drawing/2014/main" id="{2F2D490A-F757-454D-9935-BB1284AE0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1F50D7D2-FAD1-4593-92DD-F775DA94F265}" type="slidenum">
              <a:rPr lang="en-US" smtClean="0"/>
              <a:pPr/>
              <a:t>‹#›</a:t>
            </a:fld>
            <a:endParaRPr lang="en-US"/>
          </a:p>
        </p:txBody>
      </p:sp>
    </p:spTree>
    <p:extLst>
      <p:ext uri="{BB962C8B-B14F-4D97-AF65-F5344CB8AC3E}">
        <p14:creationId xmlns:p14="http://schemas.microsoft.com/office/powerpoint/2010/main" val="481178384"/>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59" r:id="rId3"/>
    <p:sldLayoutId id="2147483652" r:id="rId4"/>
    <p:sldLayoutId id="2147483653" r:id="rId5"/>
    <p:sldLayoutId id="2147483656" r:id="rId6"/>
    <p:sldLayoutId id="2147483657" r:id="rId7"/>
  </p:sldLayoutIdLst>
  <p:txStyles>
    <p:titleStyle>
      <a:lvl1pPr algn="l" defTabSz="914400" rtl="0" eaLnBrk="1" latinLnBrk="0" hangingPunct="1">
        <a:lnSpc>
          <a:spcPct val="90000"/>
        </a:lnSpc>
        <a:spcBef>
          <a:spcPct val="0"/>
        </a:spcBef>
        <a:buNone/>
        <a:defRPr sz="4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DFB439-79BB-4753-8AD8-CA4798C1FA85}"/>
              </a:ext>
            </a:extLst>
          </p:cNvPr>
          <p:cNvSpPr>
            <a:spLocks noGrp="1"/>
          </p:cNvSpPr>
          <p:nvPr>
            <p:ph sz="half" idx="2"/>
          </p:nvPr>
        </p:nvSpPr>
        <p:spPr>
          <a:xfrm>
            <a:off x="642256" y="1228020"/>
            <a:ext cx="10579101" cy="4663072"/>
          </a:xfrm>
        </p:spPr>
        <p:txBody>
          <a:bodyPr>
            <a:normAutofit lnSpcReduction="10000"/>
          </a:bodyPr>
          <a:lstStyle/>
          <a:p>
            <a:pPr>
              <a:lnSpc>
                <a:spcPct val="100000"/>
              </a:lnSpc>
              <a:spcBef>
                <a:spcPts val="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The use of this template is optional and is provided to assist with creating an engaging guest speaking session. </a:t>
            </a:r>
          </a:p>
          <a:p>
            <a:pPr>
              <a:lnSpc>
                <a:spcPct val="100000"/>
              </a:lnSpc>
              <a:spcBef>
                <a:spcPts val="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There are placeholders throughout the slide deck that you can fill in. You can also delete any slides that aren’t relevant.</a:t>
            </a:r>
          </a:p>
          <a:p>
            <a:pPr>
              <a:lnSpc>
                <a:spcPct val="100000"/>
              </a:lnSpc>
              <a:spcBef>
                <a:spcPts val="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Speaker notes/scripts are encouraged in the event that another person may have to present on your behalf. Some sample notes guiding what to cover are already included and then you can personalize/expand them.</a:t>
            </a:r>
          </a:p>
          <a:p>
            <a:pPr>
              <a:lnSpc>
                <a:spcPct val="100000"/>
              </a:lnSpc>
              <a:spcBef>
                <a:spcPts val="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Additional slides can be inserted and you have multiple designs/layouts available. </a:t>
            </a:r>
          </a:p>
          <a:p>
            <a:pPr>
              <a:lnSpc>
                <a:spcPct val="100000"/>
              </a:lnSpc>
              <a:spcBef>
                <a:spcPts val="0"/>
              </a:spcBef>
              <a:spcAft>
                <a:spcPts val="1200"/>
              </a:spcAft>
            </a:pPr>
            <a:r>
              <a:rPr lang="en-US" sz="2400" dirty="0"/>
              <a:t>Feel free to add photos to any slides.</a:t>
            </a:r>
            <a:endParaRPr lang="en-US" sz="2400"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spcAft>
                <a:spcPts val="1200"/>
              </a:spcAft>
            </a:pPr>
            <a:r>
              <a:rPr lang="en-US" sz="2400" b="1" dirty="0">
                <a:solidFill>
                  <a:srgbClr val="3C3882"/>
                </a:solidFill>
                <a:latin typeface="Tahoma" panose="020B0604030504040204" pitchFamily="34" charset="0"/>
                <a:ea typeface="Tahoma" panose="020B0604030504040204" pitchFamily="34" charset="0"/>
                <a:cs typeface="Tahoma" panose="020B0604030504040204" pitchFamily="34" charset="0"/>
              </a:rPr>
              <a:t>Make this your own and have a wonderful time with the students!</a:t>
            </a:r>
          </a:p>
        </p:txBody>
      </p:sp>
      <p:sp>
        <p:nvSpPr>
          <p:cNvPr id="7" name="Text Placeholder 1">
            <a:extLst>
              <a:ext uri="{FF2B5EF4-FFF2-40B4-BE49-F238E27FC236}">
                <a16:creationId xmlns:a16="http://schemas.microsoft.com/office/drawing/2014/main" id="{0C3B4F4D-7F6B-8FFC-43CD-523ED7445E1D}"/>
              </a:ext>
            </a:extLst>
          </p:cNvPr>
          <p:cNvSpPr>
            <a:spLocks noGrp="1"/>
          </p:cNvSpPr>
          <p:nvPr>
            <p:ph type="body" idx="1"/>
          </p:nvPr>
        </p:nvSpPr>
        <p:spPr>
          <a:xfrm>
            <a:off x="1193799" y="347475"/>
            <a:ext cx="10579101" cy="415098"/>
          </a:xfrm>
        </p:spPr>
        <p:txBody>
          <a:bodyPr>
            <a:normAutofit lnSpcReduction="10000"/>
          </a:bodyPr>
          <a:lstStyle/>
          <a:p>
            <a:r>
              <a:rPr lang="en-US" dirty="0">
                <a:latin typeface="Tahoma" panose="020B0604030504040204" pitchFamily="34" charset="0"/>
                <a:ea typeface="Tahoma" panose="020B0604030504040204" pitchFamily="34" charset="0"/>
                <a:cs typeface="Tahoma" panose="020B0604030504040204" pitchFamily="34" charset="0"/>
              </a:rPr>
              <a:t>TEMPLATE INSTRUCTIONS</a:t>
            </a:r>
          </a:p>
        </p:txBody>
      </p:sp>
    </p:spTree>
    <p:extLst>
      <p:ext uri="{BB962C8B-B14F-4D97-AF65-F5344CB8AC3E}">
        <p14:creationId xmlns:p14="http://schemas.microsoft.com/office/powerpoint/2010/main" val="331152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5A9A861-CB6E-65CA-AC7B-3DD92C064E0C}"/>
              </a:ext>
            </a:extLst>
          </p:cNvPr>
          <p:cNvSpPr txBox="1"/>
          <p:nvPr/>
        </p:nvSpPr>
        <p:spPr>
          <a:xfrm>
            <a:off x="1896036" y="2480944"/>
            <a:ext cx="3964540" cy="769441"/>
          </a:xfrm>
          <a:prstGeom prst="rect">
            <a:avLst/>
          </a:prstGeom>
          <a:noFill/>
        </p:spPr>
        <p:txBody>
          <a:bodyPr wrap="square" rtlCol="0">
            <a:spAutoFit/>
          </a:bodyPr>
          <a:lstStyle/>
          <a:p>
            <a:r>
              <a:rPr lang="en-US" sz="4400" b="1" dirty="0">
                <a:latin typeface="Tahoma" panose="020B0604030504040204" pitchFamily="34" charset="0"/>
                <a:ea typeface="Tahoma" panose="020B0604030504040204" pitchFamily="34" charset="0"/>
                <a:cs typeface="Tahoma" panose="020B0604030504040204" pitchFamily="34" charset="0"/>
              </a:rPr>
              <a:t>MY CAREER</a:t>
            </a:r>
          </a:p>
        </p:txBody>
      </p:sp>
      <p:sp>
        <p:nvSpPr>
          <p:cNvPr id="10" name="Text Placeholder 1">
            <a:extLst>
              <a:ext uri="{FF2B5EF4-FFF2-40B4-BE49-F238E27FC236}">
                <a16:creationId xmlns:a16="http://schemas.microsoft.com/office/drawing/2014/main" id="{D3D95865-7184-4F3A-429E-A25116EE315C}"/>
              </a:ext>
            </a:extLst>
          </p:cNvPr>
          <p:cNvSpPr>
            <a:spLocks noGrp="1"/>
          </p:cNvSpPr>
          <p:nvPr>
            <p:ph type="body" idx="1"/>
          </p:nvPr>
        </p:nvSpPr>
        <p:spPr>
          <a:xfrm>
            <a:off x="6447212" y="1271131"/>
            <a:ext cx="5399647" cy="799716"/>
          </a:xfrm>
        </p:spPr>
        <p:txBody>
          <a:bodyPr>
            <a:normAutofit fontScale="92500" lnSpcReduction="10000"/>
          </a:bodyPr>
          <a:lstStyle/>
          <a:p>
            <a:pPr algn="l"/>
            <a:r>
              <a:rPr lang="en-US" sz="2800" dirty="0">
                <a:latin typeface="Tahoma" panose="020B0604030504040204" pitchFamily="34" charset="0"/>
                <a:ea typeface="Tahoma" panose="020B0604030504040204" pitchFamily="34" charset="0"/>
                <a:cs typeface="Tahoma" panose="020B0604030504040204" pitchFamily="34" charset="0"/>
              </a:rPr>
              <a:t>WHAT GETS ME OUT OF BED IN THE MORNING?</a:t>
            </a:r>
          </a:p>
        </p:txBody>
      </p:sp>
      <p:sp>
        <p:nvSpPr>
          <p:cNvPr id="13" name="Content Placeholder 2">
            <a:extLst>
              <a:ext uri="{FF2B5EF4-FFF2-40B4-BE49-F238E27FC236}">
                <a16:creationId xmlns:a16="http://schemas.microsoft.com/office/drawing/2014/main" id="{53FB3D14-D032-E359-8CB4-086FF5124F37}"/>
              </a:ext>
            </a:extLst>
          </p:cNvPr>
          <p:cNvSpPr txBox="1">
            <a:spLocks/>
          </p:cNvSpPr>
          <p:nvPr/>
        </p:nvSpPr>
        <p:spPr>
          <a:xfrm>
            <a:off x="6331426" y="2070847"/>
            <a:ext cx="5157787" cy="9009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Tahoma" panose="020B0604030504040204" pitchFamily="34" charset="0"/>
                <a:ea typeface="Tahoma" panose="020B0604030504040204" pitchFamily="34" charset="0"/>
                <a:cs typeface="Tahoma" panose="020B0604030504040204" pitchFamily="34" charset="0"/>
              </a:rPr>
              <a:t>List any items</a:t>
            </a:r>
          </a:p>
        </p:txBody>
      </p:sp>
      <p:sp>
        <p:nvSpPr>
          <p:cNvPr id="2" name="Text Placeholder 1">
            <a:extLst>
              <a:ext uri="{FF2B5EF4-FFF2-40B4-BE49-F238E27FC236}">
                <a16:creationId xmlns:a16="http://schemas.microsoft.com/office/drawing/2014/main" id="{8A59955B-ABFB-3D23-0468-FFE6CEB3FD40}"/>
              </a:ext>
            </a:extLst>
          </p:cNvPr>
          <p:cNvSpPr txBox="1">
            <a:spLocks/>
          </p:cNvSpPr>
          <p:nvPr/>
        </p:nvSpPr>
        <p:spPr>
          <a:xfrm>
            <a:off x="6447211" y="3486343"/>
            <a:ext cx="5399647" cy="799716"/>
          </a:xfrm>
          <a:prstGeom prst="rect">
            <a:avLst/>
          </a:prstGeom>
        </p:spPr>
        <p:txBody>
          <a:bodyPr vert="horz" lIns="91440" tIns="45720" rIns="91440" bIns="45720" rtlCol="0" anchor="b">
            <a:normAutofit lnSpcReduction="10000"/>
          </a:bodyPr>
          <a:lstStyle>
            <a:lvl1pPr marL="0" indent="0" algn="r" defTabSz="914400" rtl="0" eaLnBrk="1" latinLnBrk="0" hangingPunct="1">
              <a:lnSpc>
                <a:spcPct val="90000"/>
              </a:lnSpc>
              <a:spcBef>
                <a:spcPts val="1000"/>
              </a:spcBef>
              <a:buFont typeface="Arial" panose="020B0604020202020204" pitchFamily="34" charset="0"/>
              <a:buNone/>
              <a:defRPr sz="2400" b="1" kern="1200">
                <a:solidFill>
                  <a:srgbClr val="009CC7"/>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sz="2800" dirty="0">
                <a:latin typeface="Tahoma" panose="020B0604030504040204" pitchFamily="34" charset="0"/>
                <a:ea typeface="Tahoma" panose="020B0604030504040204" pitchFamily="34" charset="0"/>
                <a:cs typeface="Tahoma" panose="020B0604030504040204" pitchFamily="34" charset="0"/>
              </a:rPr>
              <a:t>WHAT KEEPS ME UP AT NIGHT?</a:t>
            </a:r>
          </a:p>
        </p:txBody>
      </p:sp>
      <p:sp>
        <p:nvSpPr>
          <p:cNvPr id="3" name="Content Placeholder 2">
            <a:extLst>
              <a:ext uri="{FF2B5EF4-FFF2-40B4-BE49-F238E27FC236}">
                <a16:creationId xmlns:a16="http://schemas.microsoft.com/office/drawing/2014/main" id="{7ADDF082-1F4C-97B2-0508-948C877BBE1E}"/>
              </a:ext>
            </a:extLst>
          </p:cNvPr>
          <p:cNvSpPr txBox="1">
            <a:spLocks/>
          </p:cNvSpPr>
          <p:nvPr/>
        </p:nvSpPr>
        <p:spPr>
          <a:xfrm>
            <a:off x="6447211" y="4350125"/>
            <a:ext cx="5157787" cy="9009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Tahoma" panose="020B0604030504040204" pitchFamily="34" charset="0"/>
                <a:ea typeface="Tahoma" panose="020B0604030504040204" pitchFamily="34" charset="0"/>
                <a:cs typeface="Tahoma" panose="020B0604030504040204" pitchFamily="34" charset="0"/>
              </a:rPr>
              <a:t>List any items</a:t>
            </a:r>
          </a:p>
        </p:txBody>
      </p:sp>
    </p:spTree>
    <p:extLst>
      <p:ext uri="{BB962C8B-B14F-4D97-AF65-F5344CB8AC3E}">
        <p14:creationId xmlns:p14="http://schemas.microsoft.com/office/powerpoint/2010/main" val="2207643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5A9A861-CB6E-65CA-AC7B-3DD92C064E0C}"/>
              </a:ext>
            </a:extLst>
          </p:cNvPr>
          <p:cNvSpPr txBox="1"/>
          <p:nvPr/>
        </p:nvSpPr>
        <p:spPr>
          <a:xfrm>
            <a:off x="1896036" y="2480944"/>
            <a:ext cx="3964540" cy="2123658"/>
          </a:xfrm>
          <a:prstGeom prst="rect">
            <a:avLst/>
          </a:prstGeom>
          <a:noFill/>
        </p:spPr>
        <p:txBody>
          <a:bodyPr wrap="square" rtlCol="0">
            <a:spAutoFit/>
          </a:bodyPr>
          <a:lstStyle/>
          <a:p>
            <a:r>
              <a:rPr lang="en-US" sz="4400" b="1" dirty="0">
                <a:latin typeface="Tahoma" panose="020B0604030504040204" pitchFamily="34" charset="0"/>
                <a:ea typeface="Tahoma" panose="020B0604030504040204" pitchFamily="34" charset="0"/>
                <a:cs typeface="Tahoma" panose="020B0604030504040204" pitchFamily="34" charset="0"/>
              </a:rPr>
              <a:t>TOP 3 TIPS FOR SUCCESS</a:t>
            </a:r>
          </a:p>
        </p:txBody>
      </p:sp>
      <p:sp>
        <p:nvSpPr>
          <p:cNvPr id="10" name="Text Placeholder 1">
            <a:extLst>
              <a:ext uri="{FF2B5EF4-FFF2-40B4-BE49-F238E27FC236}">
                <a16:creationId xmlns:a16="http://schemas.microsoft.com/office/drawing/2014/main" id="{D3D95865-7184-4F3A-429E-A25116EE315C}"/>
              </a:ext>
            </a:extLst>
          </p:cNvPr>
          <p:cNvSpPr>
            <a:spLocks noGrp="1"/>
          </p:cNvSpPr>
          <p:nvPr>
            <p:ph type="body" idx="1"/>
          </p:nvPr>
        </p:nvSpPr>
        <p:spPr>
          <a:xfrm>
            <a:off x="6447212" y="1271131"/>
            <a:ext cx="5399647" cy="799716"/>
          </a:xfrm>
        </p:spPr>
        <p:txBody>
          <a:bodyPr>
            <a:normAutofit/>
          </a:bodyPr>
          <a:lstStyle/>
          <a:p>
            <a:pPr algn="l"/>
            <a:r>
              <a:rPr lang="en-US" sz="2800" dirty="0">
                <a:latin typeface="Tahoma" panose="020B0604030504040204" pitchFamily="34" charset="0"/>
                <a:ea typeface="Tahoma" panose="020B0604030504040204" pitchFamily="34" charset="0"/>
                <a:cs typeface="Tahoma" panose="020B0604030504040204" pitchFamily="34" charset="0"/>
              </a:rPr>
              <a:t>TIP 1</a:t>
            </a:r>
          </a:p>
        </p:txBody>
      </p:sp>
      <p:sp>
        <p:nvSpPr>
          <p:cNvPr id="13" name="Content Placeholder 2">
            <a:extLst>
              <a:ext uri="{FF2B5EF4-FFF2-40B4-BE49-F238E27FC236}">
                <a16:creationId xmlns:a16="http://schemas.microsoft.com/office/drawing/2014/main" id="{53FB3D14-D032-E359-8CB4-086FF5124F37}"/>
              </a:ext>
            </a:extLst>
          </p:cNvPr>
          <p:cNvSpPr txBox="1">
            <a:spLocks/>
          </p:cNvSpPr>
          <p:nvPr/>
        </p:nvSpPr>
        <p:spPr>
          <a:xfrm>
            <a:off x="6331426" y="2070847"/>
            <a:ext cx="5157787" cy="9009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Tahoma" panose="020B0604030504040204" pitchFamily="34" charset="0"/>
                <a:ea typeface="Tahoma" panose="020B0604030504040204" pitchFamily="34" charset="0"/>
                <a:cs typeface="Tahoma" panose="020B0604030504040204" pitchFamily="34" charset="0"/>
              </a:rPr>
              <a:t>List any items</a:t>
            </a:r>
          </a:p>
        </p:txBody>
      </p:sp>
      <p:sp>
        <p:nvSpPr>
          <p:cNvPr id="4" name="Text Placeholder 1">
            <a:extLst>
              <a:ext uri="{FF2B5EF4-FFF2-40B4-BE49-F238E27FC236}">
                <a16:creationId xmlns:a16="http://schemas.microsoft.com/office/drawing/2014/main" id="{D8D42910-F580-2623-706C-94BBDC70A289}"/>
              </a:ext>
            </a:extLst>
          </p:cNvPr>
          <p:cNvSpPr txBox="1">
            <a:spLocks/>
          </p:cNvSpPr>
          <p:nvPr/>
        </p:nvSpPr>
        <p:spPr>
          <a:xfrm>
            <a:off x="6447212" y="2480944"/>
            <a:ext cx="5399647" cy="799716"/>
          </a:xfrm>
          <a:prstGeom prst="rect">
            <a:avLst/>
          </a:prstGeom>
        </p:spPr>
        <p:txBody>
          <a:bodyPr vert="horz" lIns="91440" tIns="45720" rIns="91440" bIns="45720" rtlCol="0" anchor="b">
            <a:normAutofit/>
          </a:bodyPr>
          <a:lstStyle>
            <a:lvl1pPr marL="0" indent="0" algn="r" defTabSz="914400" rtl="0" eaLnBrk="1" latinLnBrk="0" hangingPunct="1">
              <a:lnSpc>
                <a:spcPct val="90000"/>
              </a:lnSpc>
              <a:spcBef>
                <a:spcPts val="1000"/>
              </a:spcBef>
              <a:buFont typeface="Arial" panose="020B0604020202020204" pitchFamily="34" charset="0"/>
              <a:buNone/>
              <a:defRPr sz="2400" b="1" kern="1200">
                <a:solidFill>
                  <a:srgbClr val="009CC7"/>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sz="2800" dirty="0">
                <a:latin typeface="Tahoma" panose="020B0604030504040204" pitchFamily="34" charset="0"/>
                <a:ea typeface="Tahoma" panose="020B0604030504040204" pitchFamily="34" charset="0"/>
                <a:cs typeface="Tahoma" panose="020B0604030504040204" pitchFamily="34" charset="0"/>
              </a:rPr>
              <a:t>TIP 2</a:t>
            </a:r>
          </a:p>
        </p:txBody>
      </p:sp>
      <p:sp>
        <p:nvSpPr>
          <p:cNvPr id="5" name="Content Placeholder 2">
            <a:extLst>
              <a:ext uri="{FF2B5EF4-FFF2-40B4-BE49-F238E27FC236}">
                <a16:creationId xmlns:a16="http://schemas.microsoft.com/office/drawing/2014/main" id="{2CC3CB47-0692-3361-A186-D2223581BFFE}"/>
              </a:ext>
            </a:extLst>
          </p:cNvPr>
          <p:cNvSpPr txBox="1">
            <a:spLocks/>
          </p:cNvSpPr>
          <p:nvPr/>
        </p:nvSpPr>
        <p:spPr>
          <a:xfrm>
            <a:off x="6331426" y="3280660"/>
            <a:ext cx="5157787" cy="9009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Tahoma" panose="020B0604030504040204" pitchFamily="34" charset="0"/>
                <a:ea typeface="Tahoma" panose="020B0604030504040204" pitchFamily="34" charset="0"/>
                <a:cs typeface="Tahoma" panose="020B0604030504040204" pitchFamily="34" charset="0"/>
              </a:rPr>
              <a:t>List any items</a:t>
            </a:r>
          </a:p>
        </p:txBody>
      </p:sp>
      <p:sp>
        <p:nvSpPr>
          <p:cNvPr id="6" name="Text Placeholder 1">
            <a:extLst>
              <a:ext uri="{FF2B5EF4-FFF2-40B4-BE49-F238E27FC236}">
                <a16:creationId xmlns:a16="http://schemas.microsoft.com/office/drawing/2014/main" id="{86269AB5-DA7B-7612-B0B9-3D460F03F233}"/>
              </a:ext>
            </a:extLst>
          </p:cNvPr>
          <p:cNvSpPr txBox="1">
            <a:spLocks/>
          </p:cNvSpPr>
          <p:nvPr/>
        </p:nvSpPr>
        <p:spPr>
          <a:xfrm>
            <a:off x="6469623" y="3690757"/>
            <a:ext cx="5399647" cy="799716"/>
          </a:xfrm>
          <a:prstGeom prst="rect">
            <a:avLst/>
          </a:prstGeom>
        </p:spPr>
        <p:txBody>
          <a:bodyPr vert="horz" lIns="91440" tIns="45720" rIns="91440" bIns="45720" rtlCol="0" anchor="b">
            <a:normAutofit/>
          </a:bodyPr>
          <a:lstStyle>
            <a:lvl1pPr marL="0" indent="0" algn="r" defTabSz="914400" rtl="0" eaLnBrk="1" latinLnBrk="0" hangingPunct="1">
              <a:lnSpc>
                <a:spcPct val="90000"/>
              </a:lnSpc>
              <a:spcBef>
                <a:spcPts val="1000"/>
              </a:spcBef>
              <a:buFont typeface="Arial" panose="020B0604020202020204" pitchFamily="34" charset="0"/>
              <a:buNone/>
              <a:defRPr sz="2400" b="1" kern="1200">
                <a:solidFill>
                  <a:srgbClr val="009CC7"/>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sz="2800" dirty="0">
                <a:latin typeface="Tahoma" panose="020B0604030504040204" pitchFamily="34" charset="0"/>
                <a:ea typeface="Tahoma" panose="020B0604030504040204" pitchFamily="34" charset="0"/>
                <a:cs typeface="Tahoma" panose="020B0604030504040204" pitchFamily="34" charset="0"/>
              </a:rPr>
              <a:t>TIP 3</a:t>
            </a:r>
          </a:p>
        </p:txBody>
      </p:sp>
      <p:sp>
        <p:nvSpPr>
          <p:cNvPr id="7" name="Content Placeholder 2">
            <a:extLst>
              <a:ext uri="{FF2B5EF4-FFF2-40B4-BE49-F238E27FC236}">
                <a16:creationId xmlns:a16="http://schemas.microsoft.com/office/drawing/2014/main" id="{92265F01-4224-19ED-F6D7-2BA5032935E1}"/>
              </a:ext>
            </a:extLst>
          </p:cNvPr>
          <p:cNvSpPr txBox="1">
            <a:spLocks/>
          </p:cNvSpPr>
          <p:nvPr/>
        </p:nvSpPr>
        <p:spPr>
          <a:xfrm>
            <a:off x="6353837" y="4490473"/>
            <a:ext cx="5157787" cy="9009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Tahoma" panose="020B0604030504040204" pitchFamily="34" charset="0"/>
                <a:ea typeface="Tahoma" panose="020B0604030504040204" pitchFamily="34" charset="0"/>
                <a:cs typeface="Tahoma" panose="020B0604030504040204" pitchFamily="34" charset="0"/>
              </a:rPr>
              <a:t>List any items</a:t>
            </a:r>
          </a:p>
        </p:txBody>
      </p:sp>
    </p:spTree>
    <p:extLst>
      <p:ext uri="{BB962C8B-B14F-4D97-AF65-F5344CB8AC3E}">
        <p14:creationId xmlns:p14="http://schemas.microsoft.com/office/powerpoint/2010/main" val="445280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0D4CD-5FCC-41ED-9FA6-888CD5BC4FE1}"/>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Questions?</a:t>
            </a:r>
          </a:p>
        </p:txBody>
      </p:sp>
    </p:spTree>
    <p:extLst>
      <p:ext uri="{BB962C8B-B14F-4D97-AF65-F5344CB8AC3E}">
        <p14:creationId xmlns:p14="http://schemas.microsoft.com/office/powerpoint/2010/main" val="486924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8577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EE8EB-3400-172E-60B0-5DA0828EA47C}"/>
              </a:ext>
            </a:extLst>
          </p:cNvPr>
          <p:cNvSpPr>
            <a:spLocks noGrp="1"/>
          </p:cNvSpPr>
          <p:nvPr>
            <p:ph type="ctr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Title of Your Talk</a:t>
            </a:r>
          </a:p>
        </p:txBody>
      </p:sp>
      <p:sp>
        <p:nvSpPr>
          <p:cNvPr id="3" name="Subtitle 2">
            <a:extLst>
              <a:ext uri="{FF2B5EF4-FFF2-40B4-BE49-F238E27FC236}">
                <a16:creationId xmlns:a16="http://schemas.microsoft.com/office/drawing/2014/main" id="{F6D52F97-DD0F-7770-81A6-8B35B84AC0B3}"/>
              </a:ext>
            </a:extLst>
          </p:cNvPr>
          <p:cNvSpPr>
            <a:spLocks noGrp="1"/>
          </p:cNvSpPr>
          <p:nvPr>
            <p:ph type="subTitle"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Your name</a:t>
            </a:r>
          </a:p>
          <a:p>
            <a:r>
              <a:rPr lang="en-US" dirty="0">
                <a:latin typeface="Tahoma" panose="020B0604030504040204" pitchFamily="34" charset="0"/>
                <a:ea typeface="Tahoma" panose="020B0604030504040204" pitchFamily="34" charset="0"/>
                <a:cs typeface="Tahoma" panose="020B0604030504040204" pitchFamily="34" charset="0"/>
              </a:rPr>
              <a:t>Title</a:t>
            </a:r>
          </a:p>
          <a:p>
            <a:r>
              <a:rPr lang="en-US" dirty="0">
                <a:latin typeface="Tahoma" panose="020B0604030504040204" pitchFamily="34" charset="0"/>
                <a:ea typeface="Tahoma" panose="020B0604030504040204" pitchFamily="34" charset="0"/>
                <a:cs typeface="Tahoma" panose="020B0604030504040204" pitchFamily="34" charset="0"/>
              </a:rPr>
              <a:t>Company</a:t>
            </a:r>
          </a:p>
        </p:txBody>
      </p:sp>
      <p:sp>
        <p:nvSpPr>
          <p:cNvPr id="5" name="Text Placeholder 4">
            <a:extLst>
              <a:ext uri="{FF2B5EF4-FFF2-40B4-BE49-F238E27FC236}">
                <a16:creationId xmlns:a16="http://schemas.microsoft.com/office/drawing/2014/main" id="{B9E62E8B-2FC4-F3A7-7DF7-895BEF80BCD6}"/>
              </a:ext>
            </a:extLst>
          </p:cNvPr>
          <p:cNvSpPr>
            <a:spLocks noGrp="1"/>
          </p:cNvSpPr>
          <p:nvPr>
            <p:ph type="body" sz="quarter" idx="14"/>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DATE</a:t>
            </a:r>
          </a:p>
        </p:txBody>
      </p:sp>
    </p:spTree>
    <p:extLst>
      <p:ext uri="{BB962C8B-B14F-4D97-AF65-F5344CB8AC3E}">
        <p14:creationId xmlns:p14="http://schemas.microsoft.com/office/powerpoint/2010/main" val="1731995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932A01-0FFC-4A04-8854-A979F8BF2348}"/>
              </a:ext>
            </a:extLst>
          </p:cNvPr>
          <p:cNvSpPr>
            <a:spLocks noGrp="1"/>
          </p:cNvSpPr>
          <p:nvPr>
            <p:ph type="body" idx="1"/>
          </p:nvPr>
        </p:nvSpPr>
        <p:spPr>
          <a:xfrm>
            <a:off x="1193799" y="347475"/>
            <a:ext cx="10579101" cy="415098"/>
          </a:xfrm>
        </p:spPr>
        <p:txBody>
          <a:bodyPr>
            <a:normAutofit lnSpcReduction="10000"/>
          </a:bodyPr>
          <a:lstStyle/>
          <a:p>
            <a:r>
              <a:rPr lang="en-US" dirty="0">
                <a:latin typeface="Tahoma" panose="020B0604030504040204" pitchFamily="34" charset="0"/>
                <a:ea typeface="Tahoma" panose="020B0604030504040204" pitchFamily="34" charset="0"/>
                <a:cs typeface="Tahoma" panose="020B0604030504040204" pitchFamily="34" charset="0"/>
              </a:rPr>
              <a:t>AGENDA</a:t>
            </a:r>
          </a:p>
        </p:txBody>
      </p:sp>
      <p:sp>
        <p:nvSpPr>
          <p:cNvPr id="3" name="TextBox 2">
            <a:extLst>
              <a:ext uri="{FF2B5EF4-FFF2-40B4-BE49-F238E27FC236}">
                <a16:creationId xmlns:a16="http://schemas.microsoft.com/office/drawing/2014/main" id="{2229B715-82D5-D685-B8AC-4045DB233DB0}"/>
              </a:ext>
            </a:extLst>
          </p:cNvPr>
          <p:cNvSpPr txBox="1"/>
          <p:nvPr/>
        </p:nvSpPr>
        <p:spPr>
          <a:xfrm>
            <a:off x="1093509" y="1206631"/>
            <a:ext cx="10579101" cy="3431709"/>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3200" dirty="0">
                <a:solidFill>
                  <a:srgbClr val="002060"/>
                </a:solidFill>
                <a:latin typeface="Tahoma" panose="020B0604030504040204" pitchFamily="34" charset="0"/>
                <a:ea typeface="Tahoma" panose="020B0604030504040204" pitchFamily="34" charset="0"/>
                <a:cs typeface="Tahoma" panose="020B0604030504040204" pitchFamily="34" charset="0"/>
              </a:rPr>
              <a:t>About me</a:t>
            </a:r>
          </a:p>
          <a:p>
            <a:pPr marL="285750" indent="-285750">
              <a:spcAft>
                <a:spcPts val="600"/>
              </a:spcAft>
              <a:buFont typeface="Arial" panose="020B0604020202020204" pitchFamily="34" charset="0"/>
              <a:buChar char="•"/>
            </a:pPr>
            <a:r>
              <a:rPr lang="en-US" sz="3200" dirty="0">
                <a:solidFill>
                  <a:srgbClr val="002060"/>
                </a:solidFill>
                <a:latin typeface="Tahoma" panose="020B0604030504040204" pitchFamily="34" charset="0"/>
                <a:ea typeface="Tahoma" panose="020B0604030504040204" pitchFamily="34" charset="0"/>
                <a:cs typeface="Tahoma" panose="020B0604030504040204" pitchFamily="34" charset="0"/>
              </a:rPr>
              <a:t>My education and training</a:t>
            </a:r>
          </a:p>
          <a:p>
            <a:pPr marL="285750" indent="-285750">
              <a:spcAft>
                <a:spcPts val="600"/>
              </a:spcAft>
              <a:buFont typeface="Arial" panose="020B0604020202020204" pitchFamily="34" charset="0"/>
              <a:buChar char="•"/>
            </a:pPr>
            <a:r>
              <a:rPr lang="en-US" sz="3200" dirty="0">
                <a:solidFill>
                  <a:srgbClr val="002060"/>
                </a:solidFill>
                <a:latin typeface="Tahoma" panose="020B0604030504040204" pitchFamily="34" charset="0"/>
                <a:ea typeface="Tahoma" panose="020B0604030504040204" pitchFamily="34" charset="0"/>
                <a:cs typeface="Tahoma" panose="020B0604030504040204" pitchFamily="34" charset="0"/>
              </a:rPr>
              <a:t>My career</a:t>
            </a:r>
          </a:p>
          <a:p>
            <a:pPr marL="285750" indent="-285750">
              <a:spcAft>
                <a:spcPts val="600"/>
              </a:spcAft>
              <a:buFont typeface="Arial" panose="020B0604020202020204" pitchFamily="34" charset="0"/>
              <a:buChar char="•"/>
            </a:pPr>
            <a:r>
              <a:rPr lang="en-US" sz="3200" dirty="0">
                <a:solidFill>
                  <a:srgbClr val="002060"/>
                </a:solidFill>
                <a:latin typeface="Tahoma" panose="020B0604030504040204" pitchFamily="34" charset="0"/>
                <a:ea typeface="Tahoma" panose="020B0604030504040204" pitchFamily="34" charset="0"/>
                <a:cs typeface="Tahoma" panose="020B0604030504040204" pitchFamily="34" charset="0"/>
              </a:rPr>
              <a:t>Skills I use</a:t>
            </a:r>
          </a:p>
          <a:p>
            <a:pPr marL="285750" indent="-285750">
              <a:spcAft>
                <a:spcPts val="600"/>
              </a:spcAft>
              <a:buFont typeface="Arial" panose="020B0604020202020204" pitchFamily="34" charset="0"/>
              <a:buChar char="•"/>
            </a:pPr>
            <a:r>
              <a:rPr lang="en-US" sz="3200" dirty="0">
                <a:solidFill>
                  <a:srgbClr val="002060"/>
                </a:solidFill>
                <a:latin typeface="Tahoma" panose="020B0604030504040204" pitchFamily="34" charset="0"/>
                <a:ea typeface="Tahoma" panose="020B0604030504040204" pitchFamily="34" charset="0"/>
                <a:cs typeface="Tahoma" panose="020B0604030504040204" pitchFamily="34" charset="0"/>
              </a:rPr>
              <a:t>My motivations and worries</a:t>
            </a:r>
          </a:p>
          <a:p>
            <a:pPr marL="285750" indent="-285750">
              <a:spcAft>
                <a:spcPts val="600"/>
              </a:spcAft>
              <a:buFont typeface="Arial" panose="020B0604020202020204" pitchFamily="34" charset="0"/>
              <a:buChar char="•"/>
            </a:pPr>
            <a:r>
              <a:rPr lang="en-US" sz="3200" dirty="0">
                <a:solidFill>
                  <a:srgbClr val="002060"/>
                </a:solidFill>
                <a:latin typeface="Tahoma" panose="020B0604030504040204" pitchFamily="34" charset="0"/>
                <a:ea typeface="Tahoma" panose="020B0604030504040204" pitchFamily="34" charset="0"/>
                <a:cs typeface="Tahoma" panose="020B0604030504040204" pitchFamily="34" charset="0"/>
              </a:rPr>
              <a:t>Top 3 tips for success</a:t>
            </a:r>
          </a:p>
        </p:txBody>
      </p:sp>
    </p:spTree>
    <p:extLst>
      <p:ext uri="{BB962C8B-B14F-4D97-AF65-F5344CB8AC3E}">
        <p14:creationId xmlns:p14="http://schemas.microsoft.com/office/powerpoint/2010/main" val="260653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0D4CD-5FCC-41ED-9FA6-888CD5BC4FE1}"/>
              </a:ext>
            </a:extLst>
          </p:cNvPr>
          <p:cNvSpPr>
            <a:spLocks noGrp="1"/>
          </p:cNvSpPr>
          <p:nvPr>
            <p:ph type="title"/>
          </p:nvPr>
        </p:nvSpPr>
        <p:spPr>
          <a:xfrm>
            <a:off x="934453" y="1379155"/>
            <a:ext cx="10515600" cy="1043668"/>
          </a:xfrm>
        </p:spPr>
        <p:txBody>
          <a:bodyPr>
            <a:normAutofit fontScale="90000"/>
          </a:bodyPr>
          <a:lstStyle/>
          <a:p>
            <a:r>
              <a:rPr lang="en-US" dirty="0">
                <a:latin typeface="Tahoma" panose="020B0604030504040204" pitchFamily="34" charset="0"/>
                <a:ea typeface="Tahoma" panose="020B0604030504040204" pitchFamily="34" charset="0"/>
                <a:cs typeface="Tahoma" panose="020B0604030504040204" pitchFamily="34" charset="0"/>
              </a:rPr>
              <a:t>WHERE ARE YOU IN YOUR PLANS FOR YOUR FUTURE?</a:t>
            </a:r>
          </a:p>
        </p:txBody>
      </p:sp>
      <p:sp>
        <p:nvSpPr>
          <p:cNvPr id="3" name="TextBox 2">
            <a:extLst>
              <a:ext uri="{FF2B5EF4-FFF2-40B4-BE49-F238E27FC236}">
                <a16:creationId xmlns:a16="http://schemas.microsoft.com/office/drawing/2014/main" id="{8D4333CB-50C4-A523-EAED-B13F94BF5825}"/>
              </a:ext>
            </a:extLst>
          </p:cNvPr>
          <p:cNvSpPr txBox="1"/>
          <p:nvPr/>
        </p:nvSpPr>
        <p:spPr>
          <a:xfrm>
            <a:off x="1720515" y="2619549"/>
            <a:ext cx="9817769" cy="2616101"/>
          </a:xfrm>
          <a:prstGeom prst="rect">
            <a:avLst/>
          </a:prstGeom>
          <a:noFill/>
        </p:spPr>
        <p:txBody>
          <a:bodyPr wrap="square" rtlCol="0">
            <a:spAutoFit/>
          </a:bodyPr>
          <a:lstStyle/>
          <a:p>
            <a:r>
              <a:rPr lang="en-US" sz="2400" b="1" dirty="0">
                <a:latin typeface="Tahoma" panose="020B0604030504040204" pitchFamily="34" charset="0"/>
                <a:ea typeface="Tahoma" panose="020B0604030504040204" pitchFamily="34" charset="0"/>
                <a:cs typeface="Tahoma" panose="020B0604030504040204" pitchFamily="34" charset="0"/>
              </a:rPr>
              <a:t>Raise your hand when I mention the category that best describes you:</a:t>
            </a:r>
            <a:br>
              <a:rPr lang="en-US" sz="2400" b="1" dirty="0">
                <a:latin typeface="Tahoma" panose="020B0604030504040204" pitchFamily="34" charset="0"/>
                <a:ea typeface="Tahoma" panose="020B0604030504040204" pitchFamily="34" charset="0"/>
                <a:cs typeface="Tahoma" panose="020B0604030504040204" pitchFamily="34" charset="0"/>
              </a:rPr>
            </a:br>
            <a:endParaRPr lang="en-US" sz="2400" b="1" dirty="0">
              <a:latin typeface="Tahoma" panose="020B0604030504040204" pitchFamily="34" charset="0"/>
              <a:ea typeface="Tahoma" panose="020B0604030504040204" pitchFamily="34" charset="0"/>
              <a:cs typeface="Tahoma" panose="020B0604030504040204" pitchFamily="34" charset="0"/>
            </a:endParaRPr>
          </a:p>
          <a:p>
            <a:pPr marL="285750" indent="-285750">
              <a:spcAft>
                <a:spcPts val="12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I know what I want to do.</a:t>
            </a:r>
          </a:p>
          <a:p>
            <a:pPr marL="285750" indent="-285750">
              <a:spcAft>
                <a:spcPts val="12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I have a few ideas but I’m still figuring out what I want to do.</a:t>
            </a:r>
          </a:p>
          <a:p>
            <a:pPr marL="285750" indent="-285750">
              <a:spcAft>
                <a:spcPts val="12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I really don’t know what I want to do yet.</a:t>
            </a:r>
          </a:p>
        </p:txBody>
      </p:sp>
    </p:spTree>
    <p:extLst>
      <p:ext uri="{BB962C8B-B14F-4D97-AF65-F5344CB8AC3E}">
        <p14:creationId xmlns:p14="http://schemas.microsoft.com/office/powerpoint/2010/main" val="1643360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317570F-F052-4D5D-A211-957C60008525}"/>
              </a:ext>
            </a:extLst>
          </p:cNvPr>
          <p:cNvSpPr>
            <a:spLocks noGrp="1"/>
          </p:cNvSpPr>
          <p:nvPr>
            <p:ph type="body" idx="1"/>
          </p:nvPr>
        </p:nvSpPr>
        <p:spPr>
          <a:xfrm>
            <a:off x="6331426" y="914400"/>
            <a:ext cx="5157787" cy="896471"/>
          </a:xfrm>
        </p:spPr>
        <p:txBody>
          <a:bodyPr>
            <a:normAutofit/>
          </a:bodyPr>
          <a:lstStyle/>
          <a:p>
            <a:pPr algn="l"/>
            <a:r>
              <a:rPr lang="en-US" dirty="0">
                <a:latin typeface="Tahoma" panose="020B0604030504040204" pitchFamily="34" charset="0"/>
                <a:ea typeface="Tahoma" panose="020B0604030504040204" pitchFamily="34" charset="0"/>
                <a:cs typeface="Tahoma" panose="020B0604030504040204" pitchFamily="34" charset="0"/>
              </a:rPr>
              <a:t>NAME</a:t>
            </a:r>
          </a:p>
          <a:p>
            <a:pPr algn="l"/>
            <a:r>
              <a:rPr lang="en-US" dirty="0">
                <a:latin typeface="Tahoma" panose="020B0604030504040204" pitchFamily="34" charset="0"/>
                <a:ea typeface="Tahoma" panose="020B0604030504040204" pitchFamily="34" charset="0"/>
                <a:cs typeface="Tahoma" panose="020B0604030504040204" pitchFamily="34" charset="0"/>
              </a:rPr>
              <a:t>TITLE</a:t>
            </a:r>
          </a:p>
        </p:txBody>
      </p:sp>
      <p:sp>
        <p:nvSpPr>
          <p:cNvPr id="3" name="Content Placeholder 2">
            <a:extLst>
              <a:ext uri="{FF2B5EF4-FFF2-40B4-BE49-F238E27FC236}">
                <a16:creationId xmlns:a16="http://schemas.microsoft.com/office/drawing/2014/main" id="{72D1B409-2EFF-4591-BB84-7C4370926989}"/>
              </a:ext>
            </a:extLst>
          </p:cNvPr>
          <p:cNvSpPr>
            <a:spLocks noGrp="1"/>
          </p:cNvSpPr>
          <p:nvPr>
            <p:ph sz="half" idx="2"/>
          </p:nvPr>
        </p:nvSpPr>
        <p:spPr/>
        <p:txBody>
          <a:bodyPr/>
          <a:lstStyle/>
          <a:p>
            <a:pPr algn="l"/>
            <a:r>
              <a:rPr lang="en-US" dirty="0">
                <a:latin typeface="Tahoma" panose="020B0604030504040204" pitchFamily="34" charset="0"/>
                <a:ea typeface="Tahoma" panose="020B0604030504040204" pitchFamily="34" charset="0"/>
                <a:cs typeface="Tahoma" panose="020B0604030504040204" pitchFamily="34" charset="0"/>
              </a:rPr>
              <a:t>Where you grew up</a:t>
            </a:r>
          </a:p>
          <a:p>
            <a:pPr algn="l"/>
            <a:r>
              <a:rPr lang="en-US" dirty="0">
                <a:latin typeface="Tahoma" panose="020B0604030504040204" pitchFamily="34" charset="0"/>
                <a:ea typeface="Tahoma" panose="020B0604030504040204" pitchFamily="34" charset="0"/>
                <a:cs typeface="Tahoma" panose="020B0604030504040204" pitchFamily="34" charset="0"/>
              </a:rPr>
              <a:t>Clubs or teams</a:t>
            </a:r>
          </a:p>
          <a:p>
            <a:pPr algn="l"/>
            <a:r>
              <a:rPr lang="en-US" dirty="0">
                <a:latin typeface="Tahoma" panose="020B0604030504040204" pitchFamily="34" charset="0"/>
                <a:ea typeface="Tahoma" panose="020B0604030504040204" pitchFamily="34" charset="0"/>
                <a:cs typeface="Tahoma" panose="020B0604030504040204" pitchFamily="34" charset="0"/>
              </a:rPr>
              <a:t>Why you chose your field</a:t>
            </a:r>
          </a:p>
          <a:p>
            <a:pPr algn="l"/>
            <a:r>
              <a:rPr lang="en-US" dirty="0">
                <a:latin typeface="Tahoma" panose="020B0604030504040204" pitchFamily="34" charset="0"/>
                <a:ea typeface="Tahoma" panose="020B0604030504040204" pitchFamily="34" charset="0"/>
                <a:cs typeface="Tahoma" panose="020B0604030504040204" pitchFamily="34" charset="0"/>
              </a:rPr>
              <a:t>1-2 fun activities outside of work</a:t>
            </a:r>
          </a:p>
          <a:p>
            <a:pPr marL="0" indent="0" algn="l">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8" name="TextBox 7">
            <a:extLst>
              <a:ext uri="{FF2B5EF4-FFF2-40B4-BE49-F238E27FC236}">
                <a16:creationId xmlns:a16="http://schemas.microsoft.com/office/drawing/2014/main" id="{B5A9A861-CB6E-65CA-AC7B-3DD92C064E0C}"/>
              </a:ext>
            </a:extLst>
          </p:cNvPr>
          <p:cNvSpPr txBox="1"/>
          <p:nvPr/>
        </p:nvSpPr>
        <p:spPr>
          <a:xfrm>
            <a:off x="2158152" y="2480944"/>
            <a:ext cx="3702423" cy="1446550"/>
          </a:xfrm>
          <a:prstGeom prst="rect">
            <a:avLst/>
          </a:prstGeom>
          <a:noFill/>
        </p:spPr>
        <p:txBody>
          <a:bodyPr wrap="square" rtlCol="0">
            <a:spAutoFit/>
          </a:bodyPr>
          <a:lstStyle/>
          <a:p>
            <a:r>
              <a:rPr lang="en-US" sz="4400" b="1" dirty="0">
                <a:latin typeface="Tahoma" panose="020B0604030504040204" pitchFamily="34" charset="0"/>
                <a:ea typeface="Tahoma" panose="020B0604030504040204" pitchFamily="34" charset="0"/>
                <a:cs typeface="Tahoma" panose="020B0604030504040204" pitchFamily="34" charset="0"/>
              </a:rPr>
              <a:t>ABOUT </a:t>
            </a:r>
          </a:p>
          <a:p>
            <a:r>
              <a:rPr lang="en-US" sz="4400" b="1" dirty="0">
                <a:latin typeface="Tahoma" panose="020B0604030504040204" pitchFamily="34" charset="0"/>
                <a:ea typeface="Tahoma" panose="020B0604030504040204" pitchFamily="34" charset="0"/>
                <a:cs typeface="Tahoma" panose="020B0604030504040204" pitchFamily="34" charset="0"/>
              </a:rPr>
              <a:t>ME</a:t>
            </a:r>
          </a:p>
        </p:txBody>
      </p:sp>
    </p:spTree>
    <p:extLst>
      <p:ext uri="{BB962C8B-B14F-4D97-AF65-F5344CB8AC3E}">
        <p14:creationId xmlns:p14="http://schemas.microsoft.com/office/powerpoint/2010/main" val="65893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317570F-F052-4D5D-A211-957C60008525}"/>
              </a:ext>
            </a:extLst>
          </p:cNvPr>
          <p:cNvSpPr>
            <a:spLocks noGrp="1"/>
          </p:cNvSpPr>
          <p:nvPr>
            <p:ph type="body" idx="1"/>
          </p:nvPr>
        </p:nvSpPr>
        <p:spPr>
          <a:xfrm>
            <a:off x="6331426" y="914400"/>
            <a:ext cx="5157787" cy="509047"/>
          </a:xfrm>
        </p:spPr>
        <p:txBody>
          <a:bodyPr>
            <a:normAutofit/>
          </a:bodyPr>
          <a:lstStyle/>
          <a:p>
            <a:pPr algn="l"/>
            <a:r>
              <a:rPr lang="en-US" dirty="0">
                <a:latin typeface="Tahoma" panose="020B0604030504040204" pitchFamily="34" charset="0"/>
                <a:ea typeface="Tahoma" panose="020B0604030504040204" pitchFamily="34" charset="0"/>
                <a:cs typeface="Tahoma" panose="020B0604030504040204" pitchFamily="34" charset="0"/>
              </a:rPr>
              <a:t>HIGH SCHOOL</a:t>
            </a:r>
          </a:p>
        </p:txBody>
      </p:sp>
      <p:sp>
        <p:nvSpPr>
          <p:cNvPr id="3" name="Content Placeholder 2">
            <a:extLst>
              <a:ext uri="{FF2B5EF4-FFF2-40B4-BE49-F238E27FC236}">
                <a16:creationId xmlns:a16="http://schemas.microsoft.com/office/drawing/2014/main" id="{72D1B409-2EFF-4591-BB84-7C4370926989}"/>
              </a:ext>
            </a:extLst>
          </p:cNvPr>
          <p:cNvSpPr>
            <a:spLocks noGrp="1"/>
          </p:cNvSpPr>
          <p:nvPr>
            <p:ph sz="half" idx="2"/>
          </p:nvPr>
        </p:nvSpPr>
        <p:spPr>
          <a:xfrm>
            <a:off x="6331426" y="1340301"/>
            <a:ext cx="5157787" cy="790157"/>
          </a:xfrm>
        </p:spPr>
        <p:txBody>
          <a:bodyPr>
            <a:normAutofit/>
          </a:bodyPr>
          <a:lstStyle/>
          <a:p>
            <a:pPr algn="l"/>
            <a:r>
              <a:rPr lang="en-US" sz="2000" dirty="0">
                <a:latin typeface="Tahoma" panose="020B0604030504040204" pitchFamily="34" charset="0"/>
                <a:ea typeface="Tahoma" panose="020B0604030504040204" pitchFamily="34" charset="0"/>
                <a:cs typeface="Tahoma" panose="020B0604030504040204" pitchFamily="34" charset="0"/>
              </a:rPr>
              <a:t>Where you went, any key classes, projects, and/or activities</a:t>
            </a:r>
          </a:p>
        </p:txBody>
      </p:sp>
      <p:sp>
        <p:nvSpPr>
          <p:cNvPr id="8" name="TextBox 7">
            <a:extLst>
              <a:ext uri="{FF2B5EF4-FFF2-40B4-BE49-F238E27FC236}">
                <a16:creationId xmlns:a16="http://schemas.microsoft.com/office/drawing/2014/main" id="{B5A9A861-CB6E-65CA-AC7B-3DD92C064E0C}"/>
              </a:ext>
            </a:extLst>
          </p:cNvPr>
          <p:cNvSpPr txBox="1"/>
          <p:nvPr/>
        </p:nvSpPr>
        <p:spPr>
          <a:xfrm>
            <a:off x="1979630" y="2480944"/>
            <a:ext cx="3880946" cy="2123658"/>
          </a:xfrm>
          <a:prstGeom prst="rect">
            <a:avLst/>
          </a:prstGeom>
          <a:noFill/>
        </p:spPr>
        <p:txBody>
          <a:bodyPr wrap="square" rtlCol="0">
            <a:spAutoFit/>
          </a:bodyPr>
          <a:lstStyle/>
          <a:p>
            <a:r>
              <a:rPr lang="en-US" sz="4400" b="1" dirty="0">
                <a:latin typeface="Tahoma" panose="020B0604030504040204" pitchFamily="34" charset="0"/>
                <a:ea typeface="Tahoma" panose="020B0604030504040204" pitchFamily="34" charset="0"/>
                <a:cs typeface="Tahoma" panose="020B0604030504040204" pitchFamily="34" charset="0"/>
              </a:rPr>
              <a:t>MY EDUCATION &amp; TRAINING</a:t>
            </a:r>
          </a:p>
        </p:txBody>
      </p:sp>
      <p:sp>
        <p:nvSpPr>
          <p:cNvPr id="4" name="Text Placeholder 1">
            <a:extLst>
              <a:ext uri="{FF2B5EF4-FFF2-40B4-BE49-F238E27FC236}">
                <a16:creationId xmlns:a16="http://schemas.microsoft.com/office/drawing/2014/main" id="{906E0914-9A52-6F7E-3FC4-DA4C35CD6594}"/>
              </a:ext>
            </a:extLst>
          </p:cNvPr>
          <p:cNvSpPr txBox="1">
            <a:spLocks/>
          </p:cNvSpPr>
          <p:nvPr/>
        </p:nvSpPr>
        <p:spPr>
          <a:xfrm>
            <a:off x="6331426" y="2130458"/>
            <a:ext cx="5157787" cy="509047"/>
          </a:xfrm>
          <a:prstGeom prst="rect">
            <a:avLst/>
          </a:prstGeom>
        </p:spPr>
        <p:txBody>
          <a:bodyPr vert="horz" lIns="91440" tIns="45720" rIns="91440" bIns="45720" rtlCol="0" anchor="b">
            <a:normAutofit/>
          </a:bodyPr>
          <a:lstStyle>
            <a:lvl1pPr marL="0" indent="0" algn="r" defTabSz="914400" rtl="0" eaLnBrk="1" latinLnBrk="0" hangingPunct="1">
              <a:lnSpc>
                <a:spcPct val="90000"/>
              </a:lnSpc>
              <a:spcBef>
                <a:spcPts val="1000"/>
              </a:spcBef>
              <a:buFont typeface="Arial" panose="020B0604020202020204" pitchFamily="34" charset="0"/>
              <a:buNone/>
              <a:defRPr sz="2400" b="1" kern="1200">
                <a:solidFill>
                  <a:srgbClr val="009CC7"/>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latin typeface="Tahoma" panose="020B0604030504040204" pitchFamily="34" charset="0"/>
                <a:ea typeface="Tahoma" panose="020B0604030504040204" pitchFamily="34" charset="0"/>
                <a:cs typeface="Tahoma" panose="020B0604030504040204" pitchFamily="34" charset="0"/>
              </a:rPr>
              <a:t>COLLEGE</a:t>
            </a:r>
          </a:p>
        </p:txBody>
      </p:sp>
      <p:sp>
        <p:nvSpPr>
          <p:cNvPr id="5" name="Content Placeholder 2">
            <a:extLst>
              <a:ext uri="{FF2B5EF4-FFF2-40B4-BE49-F238E27FC236}">
                <a16:creationId xmlns:a16="http://schemas.microsoft.com/office/drawing/2014/main" id="{EB847413-BEAF-1B35-3AFC-33F5404CB8B0}"/>
              </a:ext>
            </a:extLst>
          </p:cNvPr>
          <p:cNvSpPr txBox="1">
            <a:spLocks/>
          </p:cNvSpPr>
          <p:nvPr/>
        </p:nvSpPr>
        <p:spPr>
          <a:xfrm>
            <a:off x="6331426" y="2556359"/>
            <a:ext cx="5157787" cy="790157"/>
          </a:xfrm>
          <a:prstGeom prst="rect">
            <a:avLst/>
          </a:prstGeom>
        </p:spPr>
        <p:txBody>
          <a:bodyPr vert="horz" lIns="91440" tIns="45720" rIns="91440" bIns="45720" rtlCol="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mn-lt"/>
                <a:ea typeface="+mn-ea"/>
                <a:cs typeface="+mn-cs"/>
              </a:defRPr>
            </a:lvl1pPr>
            <a:lvl2pPr marL="685800" indent="-228600" algn="r"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mn-lt"/>
                <a:ea typeface="+mn-ea"/>
                <a:cs typeface="+mn-cs"/>
              </a:defRPr>
            </a:lvl2pPr>
            <a:lvl3pPr marL="1143000" indent="-228600" algn="r"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3pPr>
            <a:lvl4pPr marL="1600200" indent="-228600" algn="r"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4pPr>
            <a:lvl5pPr marL="2057400" indent="-228600" algn="r"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sz="2000" dirty="0">
                <a:latin typeface="Tahoma" panose="020B0604030504040204" pitchFamily="34" charset="0"/>
                <a:ea typeface="Tahoma" panose="020B0604030504040204" pitchFamily="34" charset="0"/>
                <a:cs typeface="Tahoma" panose="020B0604030504040204" pitchFamily="34" charset="0"/>
              </a:rPr>
              <a:t>Where you went, what you majored in, any key classes, projects, and/or activities</a:t>
            </a:r>
          </a:p>
        </p:txBody>
      </p:sp>
      <p:sp>
        <p:nvSpPr>
          <p:cNvPr id="6" name="Text Placeholder 1">
            <a:extLst>
              <a:ext uri="{FF2B5EF4-FFF2-40B4-BE49-F238E27FC236}">
                <a16:creationId xmlns:a16="http://schemas.microsoft.com/office/drawing/2014/main" id="{A85F11CF-D1D5-B254-6E25-16AFB310553F}"/>
              </a:ext>
            </a:extLst>
          </p:cNvPr>
          <p:cNvSpPr txBox="1">
            <a:spLocks/>
          </p:cNvSpPr>
          <p:nvPr/>
        </p:nvSpPr>
        <p:spPr>
          <a:xfrm>
            <a:off x="6331426" y="3341410"/>
            <a:ext cx="5157787" cy="509047"/>
          </a:xfrm>
          <a:prstGeom prst="rect">
            <a:avLst/>
          </a:prstGeom>
        </p:spPr>
        <p:txBody>
          <a:bodyPr vert="horz" lIns="91440" tIns="45720" rIns="91440" bIns="45720" rtlCol="0" anchor="b">
            <a:normAutofit/>
          </a:bodyPr>
          <a:lstStyle>
            <a:lvl1pPr marL="0" indent="0" algn="r" defTabSz="914400" rtl="0" eaLnBrk="1" latinLnBrk="0" hangingPunct="1">
              <a:lnSpc>
                <a:spcPct val="90000"/>
              </a:lnSpc>
              <a:spcBef>
                <a:spcPts val="1000"/>
              </a:spcBef>
              <a:buFont typeface="Arial" panose="020B0604020202020204" pitchFamily="34" charset="0"/>
              <a:buNone/>
              <a:defRPr sz="2400" b="1" kern="1200">
                <a:solidFill>
                  <a:srgbClr val="009CC7"/>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latin typeface="Tahoma" panose="020B0604030504040204" pitchFamily="34" charset="0"/>
                <a:ea typeface="Tahoma" panose="020B0604030504040204" pitchFamily="34" charset="0"/>
                <a:cs typeface="Tahoma" panose="020B0604030504040204" pitchFamily="34" charset="0"/>
              </a:rPr>
              <a:t>ANY ADDITIONAL TRAINING</a:t>
            </a:r>
          </a:p>
        </p:txBody>
      </p:sp>
      <p:sp>
        <p:nvSpPr>
          <p:cNvPr id="7" name="Content Placeholder 2">
            <a:extLst>
              <a:ext uri="{FF2B5EF4-FFF2-40B4-BE49-F238E27FC236}">
                <a16:creationId xmlns:a16="http://schemas.microsoft.com/office/drawing/2014/main" id="{6DC156FA-3F3D-41F3-F9E9-BE328AB1EEC1}"/>
              </a:ext>
            </a:extLst>
          </p:cNvPr>
          <p:cNvSpPr txBox="1">
            <a:spLocks/>
          </p:cNvSpPr>
          <p:nvPr/>
        </p:nvSpPr>
        <p:spPr>
          <a:xfrm>
            <a:off x="6331426" y="3767311"/>
            <a:ext cx="5157787" cy="1869918"/>
          </a:xfrm>
          <a:prstGeom prst="rect">
            <a:avLst/>
          </a:prstGeom>
        </p:spPr>
        <p:txBody>
          <a:bodyPr vert="horz" lIns="91440" tIns="45720" rIns="91440" bIns="45720" rtlCol="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mn-lt"/>
                <a:ea typeface="+mn-ea"/>
                <a:cs typeface="+mn-cs"/>
              </a:defRPr>
            </a:lvl1pPr>
            <a:lvl2pPr marL="685800" indent="-228600" algn="r"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mn-lt"/>
                <a:ea typeface="+mn-ea"/>
                <a:cs typeface="+mn-cs"/>
              </a:defRPr>
            </a:lvl2pPr>
            <a:lvl3pPr marL="1143000" indent="-228600" algn="r"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3pPr>
            <a:lvl4pPr marL="1600200" indent="-228600" algn="r"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4pPr>
            <a:lvl5pPr marL="2057400" indent="-228600" algn="r"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sz="2000" dirty="0">
                <a:latin typeface="Tahoma" panose="020B0604030504040204" pitchFamily="34" charset="0"/>
                <a:ea typeface="Tahoma" panose="020B0604030504040204" pitchFamily="34" charset="0"/>
                <a:cs typeface="Tahoma" panose="020B0604030504040204" pitchFamily="34" charset="0"/>
              </a:rPr>
              <a:t>Graduate school (if applicable)</a:t>
            </a:r>
          </a:p>
          <a:p>
            <a:pPr algn="l"/>
            <a:r>
              <a:rPr lang="en-US" sz="2000" dirty="0">
                <a:latin typeface="Tahoma" panose="020B0604030504040204" pitchFamily="34" charset="0"/>
                <a:ea typeface="Tahoma" panose="020B0604030504040204" pitchFamily="34" charset="0"/>
                <a:cs typeface="Tahoma" panose="020B0604030504040204" pitchFamily="34" charset="0"/>
              </a:rPr>
              <a:t>Certifications (if applicable)</a:t>
            </a:r>
          </a:p>
          <a:p>
            <a:pPr algn="l"/>
            <a:r>
              <a:rPr lang="en-US" sz="2000" dirty="0">
                <a:latin typeface="Tahoma" panose="020B0604030504040204" pitchFamily="34" charset="0"/>
                <a:ea typeface="Tahoma" panose="020B0604030504040204" pitchFamily="34" charset="0"/>
                <a:cs typeface="Tahoma" panose="020B0604030504040204" pitchFamily="34" charset="0"/>
              </a:rPr>
              <a:t>Professional development</a:t>
            </a:r>
          </a:p>
        </p:txBody>
      </p:sp>
    </p:spTree>
    <p:extLst>
      <p:ext uri="{BB962C8B-B14F-4D97-AF65-F5344CB8AC3E}">
        <p14:creationId xmlns:p14="http://schemas.microsoft.com/office/powerpoint/2010/main" val="2763959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5A9A861-CB6E-65CA-AC7B-3DD92C064E0C}"/>
              </a:ext>
            </a:extLst>
          </p:cNvPr>
          <p:cNvSpPr txBox="1"/>
          <p:nvPr/>
        </p:nvSpPr>
        <p:spPr>
          <a:xfrm>
            <a:off x="2158152" y="2480944"/>
            <a:ext cx="3702423" cy="1446550"/>
          </a:xfrm>
          <a:prstGeom prst="rect">
            <a:avLst/>
          </a:prstGeom>
          <a:noFill/>
        </p:spPr>
        <p:txBody>
          <a:bodyPr wrap="square" rtlCol="0">
            <a:spAutoFit/>
          </a:bodyPr>
          <a:lstStyle/>
          <a:p>
            <a:r>
              <a:rPr lang="en-US" sz="4400" b="1" dirty="0">
                <a:latin typeface="Tahoma" panose="020B0604030504040204" pitchFamily="34" charset="0"/>
                <a:ea typeface="Tahoma" panose="020B0604030504040204" pitchFamily="34" charset="0"/>
                <a:cs typeface="Tahoma" panose="020B0604030504040204" pitchFamily="34" charset="0"/>
              </a:rPr>
              <a:t>MY </a:t>
            </a:r>
            <a:br>
              <a:rPr lang="en-US" sz="4400" b="1" dirty="0">
                <a:latin typeface="Tahoma" panose="020B0604030504040204" pitchFamily="34" charset="0"/>
                <a:ea typeface="Tahoma" panose="020B0604030504040204" pitchFamily="34" charset="0"/>
                <a:cs typeface="Tahoma" panose="020B0604030504040204" pitchFamily="34" charset="0"/>
              </a:rPr>
            </a:br>
            <a:r>
              <a:rPr lang="en-US" sz="4400" b="1" dirty="0">
                <a:latin typeface="Tahoma" panose="020B0604030504040204" pitchFamily="34" charset="0"/>
                <a:ea typeface="Tahoma" panose="020B0604030504040204" pitchFamily="34" charset="0"/>
                <a:cs typeface="Tahoma" panose="020B0604030504040204" pitchFamily="34" charset="0"/>
              </a:rPr>
              <a:t>CAREER</a:t>
            </a:r>
          </a:p>
        </p:txBody>
      </p:sp>
      <p:sp>
        <p:nvSpPr>
          <p:cNvPr id="10" name="Text Placeholder 1">
            <a:extLst>
              <a:ext uri="{FF2B5EF4-FFF2-40B4-BE49-F238E27FC236}">
                <a16:creationId xmlns:a16="http://schemas.microsoft.com/office/drawing/2014/main" id="{D3D95865-7184-4F3A-429E-A25116EE315C}"/>
              </a:ext>
            </a:extLst>
          </p:cNvPr>
          <p:cNvSpPr>
            <a:spLocks noGrp="1"/>
          </p:cNvSpPr>
          <p:nvPr>
            <p:ph type="body" idx="1"/>
          </p:nvPr>
        </p:nvSpPr>
        <p:spPr>
          <a:xfrm>
            <a:off x="6447212" y="1271131"/>
            <a:ext cx="5157787" cy="398649"/>
          </a:xfrm>
        </p:spPr>
        <p:txBody>
          <a:bodyPr>
            <a:normAutofit fontScale="92500" lnSpcReduction="20000"/>
          </a:bodyPr>
          <a:lstStyle/>
          <a:p>
            <a:pPr algn="l"/>
            <a:r>
              <a:rPr lang="en-US" sz="2800" dirty="0">
                <a:latin typeface="Tahoma" panose="020B0604030504040204" pitchFamily="34" charset="0"/>
                <a:ea typeface="Tahoma" panose="020B0604030504040204" pitchFamily="34" charset="0"/>
                <a:cs typeface="Tahoma" panose="020B0604030504040204" pitchFamily="34" charset="0"/>
              </a:rPr>
              <a:t>EARLY CAREER</a:t>
            </a:r>
          </a:p>
        </p:txBody>
      </p:sp>
      <p:sp>
        <p:nvSpPr>
          <p:cNvPr id="11" name="Content Placeholder 2">
            <a:extLst>
              <a:ext uri="{FF2B5EF4-FFF2-40B4-BE49-F238E27FC236}">
                <a16:creationId xmlns:a16="http://schemas.microsoft.com/office/drawing/2014/main" id="{078EAE88-C1F8-934F-BD19-3163D76196D9}"/>
              </a:ext>
            </a:extLst>
          </p:cNvPr>
          <p:cNvSpPr>
            <a:spLocks noGrp="1"/>
          </p:cNvSpPr>
          <p:nvPr>
            <p:ph sz="half" idx="2"/>
          </p:nvPr>
        </p:nvSpPr>
        <p:spPr>
          <a:xfrm>
            <a:off x="6447212" y="1669780"/>
            <a:ext cx="5157787" cy="3047146"/>
          </a:xfrm>
        </p:spPr>
        <p:txBody>
          <a:bodyPr/>
          <a:lstStyle/>
          <a:p>
            <a:pPr algn="l"/>
            <a:r>
              <a:rPr lang="en-US" dirty="0">
                <a:latin typeface="Tahoma" panose="020B0604030504040204" pitchFamily="34" charset="0"/>
                <a:ea typeface="Tahoma" panose="020B0604030504040204" pitchFamily="34" charset="0"/>
                <a:cs typeface="Tahoma" panose="020B0604030504040204" pitchFamily="34" charset="0"/>
              </a:rPr>
              <a:t>Internships</a:t>
            </a:r>
          </a:p>
          <a:p>
            <a:pPr algn="l"/>
            <a:r>
              <a:rPr lang="en-US" dirty="0">
                <a:latin typeface="Tahoma" panose="020B0604030504040204" pitchFamily="34" charset="0"/>
                <a:ea typeface="Tahoma" panose="020B0604030504040204" pitchFamily="34" charset="0"/>
                <a:cs typeface="Tahoma" panose="020B0604030504040204" pitchFamily="34" charset="0"/>
              </a:rPr>
              <a:t>First jobs</a:t>
            </a:r>
          </a:p>
          <a:p>
            <a:pPr algn="l"/>
            <a:r>
              <a:rPr lang="en-US" dirty="0">
                <a:latin typeface="Tahoma" panose="020B0604030504040204" pitchFamily="34" charset="0"/>
                <a:ea typeface="Tahoma" panose="020B0604030504040204" pitchFamily="34" charset="0"/>
                <a:cs typeface="Tahoma" panose="020B0604030504040204" pitchFamily="34" charset="0"/>
              </a:rPr>
              <a:t>Connect major/education to your career</a:t>
            </a:r>
          </a:p>
          <a:p>
            <a:pPr marL="0" indent="0" algn="l">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2" name="Text Placeholder 1">
            <a:extLst>
              <a:ext uri="{FF2B5EF4-FFF2-40B4-BE49-F238E27FC236}">
                <a16:creationId xmlns:a16="http://schemas.microsoft.com/office/drawing/2014/main" id="{8A5EE50C-3F8A-805D-427E-E68D3007717F}"/>
              </a:ext>
            </a:extLst>
          </p:cNvPr>
          <p:cNvSpPr txBox="1">
            <a:spLocks/>
          </p:cNvSpPr>
          <p:nvPr/>
        </p:nvSpPr>
        <p:spPr>
          <a:xfrm>
            <a:off x="6447212" y="3700566"/>
            <a:ext cx="5157787" cy="398649"/>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009CC7"/>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800" dirty="0">
                <a:latin typeface="Tahoma" panose="020B0604030504040204" pitchFamily="34" charset="0"/>
                <a:ea typeface="Tahoma" panose="020B0604030504040204" pitchFamily="34" charset="0"/>
                <a:cs typeface="Tahoma" panose="020B0604030504040204" pitchFamily="34" charset="0"/>
              </a:rPr>
              <a:t>CURRENT CAREER</a:t>
            </a:r>
          </a:p>
        </p:txBody>
      </p:sp>
      <p:sp>
        <p:nvSpPr>
          <p:cNvPr id="13" name="Content Placeholder 2">
            <a:extLst>
              <a:ext uri="{FF2B5EF4-FFF2-40B4-BE49-F238E27FC236}">
                <a16:creationId xmlns:a16="http://schemas.microsoft.com/office/drawing/2014/main" id="{53FB3D14-D032-E359-8CB4-086FF5124F37}"/>
              </a:ext>
            </a:extLst>
          </p:cNvPr>
          <p:cNvSpPr txBox="1">
            <a:spLocks/>
          </p:cNvSpPr>
          <p:nvPr/>
        </p:nvSpPr>
        <p:spPr>
          <a:xfrm>
            <a:off x="6447212" y="4099215"/>
            <a:ext cx="5157787" cy="30471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Tahoma" panose="020B0604030504040204" pitchFamily="34" charset="0"/>
                <a:ea typeface="Tahoma" panose="020B0604030504040204" pitchFamily="34" charset="0"/>
                <a:cs typeface="Tahoma" panose="020B0604030504040204" pitchFamily="34" charset="0"/>
              </a:rPr>
              <a:t>When you started your position</a:t>
            </a:r>
          </a:p>
          <a:p>
            <a:r>
              <a:rPr lang="en-US" dirty="0">
                <a:latin typeface="Tahoma" panose="020B0604030504040204" pitchFamily="34" charset="0"/>
                <a:ea typeface="Tahoma" panose="020B0604030504040204" pitchFamily="34" charset="0"/>
                <a:cs typeface="Tahoma" panose="020B0604030504040204" pitchFamily="34" charset="0"/>
              </a:rPr>
              <a:t>Day-to-day tasks</a:t>
            </a:r>
          </a:p>
          <a:p>
            <a:r>
              <a:rPr lang="en-US" dirty="0">
                <a:latin typeface="Tahoma" panose="020B0604030504040204" pitchFamily="34" charset="0"/>
                <a:ea typeface="Tahoma" panose="020B0604030504040204" pitchFamily="34" charset="0"/>
                <a:cs typeface="Tahoma" panose="020B0604030504040204" pitchFamily="34" charset="0"/>
              </a:rPr>
              <a:t>Plan for future</a:t>
            </a:r>
          </a:p>
          <a:p>
            <a:pPr marL="0" indent="0">
              <a:buFont typeface="Arial" panose="020B0604020202020204" pitchFamily="34" charset="0"/>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93955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932A01-0FFC-4A04-8854-A979F8BF2348}"/>
              </a:ext>
            </a:extLst>
          </p:cNvPr>
          <p:cNvSpPr>
            <a:spLocks noGrp="1"/>
          </p:cNvSpPr>
          <p:nvPr>
            <p:ph type="body" idx="1"/>
          </p:nvPr>
        </p:nvSpPr>
        <p:spPr>
          <a:xfrm>
            <a:off x="1193799" y="347475"/>
            <a:ext cx="10579101" cy="415098"/>
          </a:xfrm>
        </p:spPr>
        <p:txBody>
          <a:bodyPr>
            <a:normAutofit lnSpcReduction="10000"/>
          </a:bodyPr>
          <a:lstStyle/>
          <a:p>
            <a:r>
              <a:rPr lang="en-US" dirty="0">
                <a:latin typeface="Tahoma" panose="020B0604030504040204" pitchFamily="34" charset="0"/>
                <a:ea typeface="Tahoma" panose="020B0604030504040204" pitchFamily="34" charset="0"/>
                <a:cs typeface="Tahoma" panose="020B0604030504040204" pitchFamily="34" charset="0"/>
              </a:rPr>
              <a:t>HOW I USE FUTURE READY SKILLS IN MY JOB</a:t>
            </a:r>
          </a:p>
        </p:txBody>
      </p:sp>
      <p:sp>
        <p:nvSpPr>
          <p:cNvPr id="6" name="TextBox 5">
            <a:extLst>
              <a:ext uri="{FF2B5EF4-FFF2-40B4-BE49-F238E27FC236}">
                <a16:creationId xmlns:a16="http://schemas.microsoft.com/office/drawing/2014/main" id="{41620AE3-AD87-83AB-04B0-BAC1F596BF26}"/>
              </a:ext>
            </a:extLst>
          </p:cNvPr>
          <p:cNvSpPr txBox="1"/>
          <p:nvPr/>
        </p:nvSpPr>
        <p:spPr>
          <a:xfrm>
            <a:off x="537614" y="2936837"/>
            <a:ext cx="2520895" cy="400110"/>
          </a:xfrm>
          <a:prstGeom prst="rect">
            <a:avLst/>
          </a:prstGeom>
          <a:noFill/>
        </p:spPr>
        <p:txBody>
          <a:bodyPr wrap="square" rtlCol="0">
            <a:spAutoFit/>
          </a:bodyPr>
          <a:lstStyle/>
          <a:p>
            <a:r>
              <a:rPr lang="en-US" sz="2000" b="1">
                <a:solidFill>
                  <a:srgbClr val="009CC7"/>
                </a:solidFill>
                <a:latin typeface="Tahoma" panose="020B0604030504040204" pitchFamily="34" charset="0"/>
                <a:ea typeface="Tahoma" panose="020B0604030504040204" pitchFamily="34" charset="0"/>
                <a:cs typeface="Tahoma" panose="020B0604030504040204" pitchFamily="34" charset="0"/>
              </a:rPr>
              <a:t>COLLABORATION</a:t>
            </a:r>
          </a:p>
        </p:txBody>
      </p:sp>
      <p:sp>
        <p:nvSpPr>
          <p:cNvPr id="7" name="TextBox 6">
            <a:extLst>
              <a:ext uri="{FF2B5EF4-FFF2-40B4-BE49-F238E27FC236}">
                <a16:creationId xmlns:a16="http://schemas.microsoft.com/office/drawing/2014/main" id="{DB3CE92A-DF64-FE4D-1F0E-B2FDD17EC425}"/>
              </a:ext>
            </a:extLst>
          </p:cNvPr>
          <p:cNvSpPr txBox="1"/>
          <p:nvPr/>
        </p:nvSpPr>
        <p:spPr>
          <a:xfrm>
            <a:off x="4550814" y="2936837"/>
            <a:ext cx="2731822" cy="400110"/>
          </a:xfrm>
          <a:prstGeom prst="rect">
            <a:avLst/>
          </a:prstGeom>
          <a:noFill/>
        </p:spPr>
        <p:txBody>
          <a:bodyPr wrap="square" rtlCol="0">
            <a:spAutoFit/>
          </a:bodyPr>
          <a:lstStyle/>
          <a:p>
            <a:r>
              <a:rPr lang="en-US" sz="2000" b="1" dirty="0">
                <a:solidFill>
                  <a:srgbClr val="009CC7"/>
                </a:solidFill>
                <a:latin typeface="Tahoma" panose="020B0604030504040204" pitchFamily="34" charset="0"/>
                <a:ea typeface="Tahoma" panose="020B0604030504040204" pitchFamily="34" charset="0"/>
                <a:cs typeface="Tahoma" panose="020B0604030504040204" pitchFamily="34" charset="0"/>
              </a:rPr>
              <a:t>COMMUNICATION</a:t>
            </a:r>
          </a:p>
        </p:txBody>
      </p:sp>
      <p:sp>
        <p:nvSpPr>
          <p:cNvPr id="8" name="TextBox 7">
            <a:extLst>
              <a:ext uri="{FF2B5EF4-FFF2-40B4-BE49-F238E27FC236}">
                <a16:creationId xmlns:a16="http://schemas.microsoft.com/office/drawing/2014/main" id="{D0E515F0-5756-A198-C4D6-058AB4AE167F}"/>
              </a:ext>
            </a:extLst>
          </p:cNvPr>
          <p:cNvSpPr txBox="1"/>
          <p:nvPr/>
        </p:nvSpPr>
        <p:spPr>
          <a:xfrm>
            <a:off x="8658683" y="2936837"/>
            <a:ext cx="3215070" cy="400110"/>
          </a:xfrm>
          <a:prstGeom prst="rect">
            <a:avLst/>
          </a:prstGeom>
          <a:noFill/>
        </p:spPr>
        <p:txBody>
          <a:bodyPr wrap="square" rtlCol="0">
            <a:spAutoFit/>
          </a:bodyPr>
          <a:lstStyle/>
          <a:p>
            <a:r>
              <a:rPr lang="en-US" sz="2000" b="1" dirty="0">
                <a:solidFill>
                  <a:srgbClr val="009CC7"/>
                </a:solidFill>
                <a:latin typeface="Tahoma" panose="020B0604030504040204" pitchFamily="34" charset="0"/>
                <a:ea typeface="Tahoma" panose="020B0604030504040204" pitchFamily="34" charset="0"/>
                <a:cs typeface="Tahoma" panose="020B0604030504040204" pitchFamily="34" charset="0"/>
              </a:rPr>
              <a:t>PROBLEM SOLVING</a:t>
            </a:r>
          </a:p>
        </p:txBody>
      </p:sp>
      <p:sp>
        <p:nvSpPr>
          <p:cNvPr id="9" name="TextBox 8">
            <a:extLst>
              <a:ext uri="{FF2B5EF4-FFF2-40B4-BE49-F238E27FC236}">
                <a16:creationId xmlns:a16="http://schemas.microsoft.com/office/drawing/2014/main" id="{42882F42-A298-D9D6-830A-8FF259175165}"/>
              </a:ext>
            </a:extLst>
          </p:cNvPr>
          <p:cNvSpPr txBox="1"/>
          <p:nvPr/>
        </p:nvSpPr>
        <p:spPr>
          <a:xfrm>
            <a:off x="448403" y="5056573"/>
            <a:ext cx="3142673" cy="707886"/>
          </a:xfrm>
          <a:prstGeom prst="rect">
            <a:avLst/>
          </a:prstGeom>
          <a:noFill/>
        </p:spPr>
        <p:txBody>
          <a:bodyPr wrap="square" rtlCol="0">
            <a:spAutoFit/>
          </a:bodyPr>
          <a:lstStyle/>
          <a:p>
            <a:r>
              <a:rPr lang="en-US" sz="2000" b="1" dirty="0">
                <a:solidFill>
                  <a:srgbClr val="009CC7"/>
                </a:solidFill>
                <a:latin typeface="Tahoma" panose="020B0604030504040204" pitchFamily="34" charset="0"/>
                <a:ea typeface="Tahoma" panose="020B0604030504040204" pitchFamily="34" charset="0"/>
                <a:cs typeface="Tahoma" panose="020B0604030504040204" pitchFamily="34" charset="0"/>
              </a:rPr>
              <a:t>INITIATIVE &amp; </a:t>
            </a:r>
            <a:br>
              <a:rPr lang="en-US" sz="2000" b="1" dirty="0">
                <a:solidFill>
                  <a:srgbClr val="009CC7"/>
                </a:solidFill>
                <a:latin typeface="Tahoma" panose="020B0604030504040204" pitchFamily="34" charset="0"/>
                <a:ea typeface="Tahoma" panose="020B0604030504040204" pitchFamily="34" charset="0"/>
                <a:cs typeface="Tahoma" panose="020B0604030504040204" pitchFamily="34" charset="0"/>
              </a:rPr>
            </a:br>
            <a:r>
              <a:rPr lang="en-US" sz="2000" b="1" dirty="0">
                <a:solidFill>
                  <a:srgbClr val="009CC7"/>
                </a:solidFill>
                <a:latin typeface="Tahoma" panose="020B0604030504040204" pitchFamily="34" charset="0"/>
                <a:ea typeface="Tahoma" panose="020B0604030504040204" pitchFamily="34" charset="0"/>
                <a:cs typeface="Tahoma" panose="020B0604030504040204" pitchFamily="34" charset="0"/>
              </a:rPr>
              <a:t>SELF-DIRECTION</a:t>
            </a:r>
          </a:p>
        </p:txBody>
      </p:sp>
      <p:sp>
        <p:nvSpPr>
          <p:cNvPr id="10" name="TextBox 9">
            <a:extLst>
              <a:ext uri="{FF2B5EF4-FFF2-40B4-BE49-F238E27FC236}">
                <a16:creationId xmlns:a16="http://schemas.microsoft.com/office/drawing/2014/main" id="{4C18B2CC-DAFA-C489-F5F8-4B298DCAD329}"/>
              </a:ext>
            </a:extLst>
          </p:cNvPr>
          <p:cNvSpPr txBox="1"/>
          <p:nvPr/>
        </p:nvSpPr>
        <p:spPr>
          <a:xfrm>
            <a:off x="8453008" y="5121253"/>
            <a:ext cx="3420745" cy="400110"/>
          </a:xfrm>
          <a:prstGeom prst="rect">
            <a:avLst/>
          </a:prstGeom>
          <a:noFill/>
        </p:spPr>
        <p:txBody>
          <a:bodyPr wrap="square" rtlCol="0">
            <a:spAutoFit/>
          </a:bodyPr>
          <a:lstStyle/>
          <a:p>
            <a:r>
              <a:rPr lang="en-US" sz="2000" b="1" dirty="0">
                <a:solidFill>
                  <a:srgbClr val="009CC7"/>
                </a:solidFill>
                <a:latin typeface="Tahoma" panose="020B0604030504040204" pitchFamily="34" charset="0"/>
                <a:ea typeface="Tahoma" panose="020B0604030504040204" pitchFamily="34" charset="0"/>
                <a:cs typeface="Tahoma" panose="020B0604030504040204" pitchFamily="34" charset="0"/>
              </a:rPr>
              <a:t>PLANNING FOR SUCCESS</a:t>
            </a:r>
          </a:p>
        </p:txBody>
      </p:sp>
      <p:sp>
        <p:nvSpPr>
          <p:cNvPr id="11" name="TextBox 10">
            <a:extLst>
              <a:ext uri="{FF2B5EF4-FFF2-40B4-BE49-F238E27FC236}">
                <a16:creationId xmlns:a16="http://schemas.microsoft.com/office/drawing/2014/main" id="{93F3FABF-5896-A5C9-FDB8-FC27999FEAA1}"/>
              </a:ext>
            </a:extLst>
          </p:cNvPr>
          <p:cNvSpPr txBox="1"/>
          <p:nvPr/>
        </p:nvSpPr>
        <p:spPr>
          <a:xfrm>
            <a:off x="4396102" y="5121253"/>
            <a:ext cx="2731823" cy="707886"/>
          </a:xfrm>
          <a:prstGeom prst="rect">
            <a:avLst/>
          </a:prstGeom>
          <a:noFill/>
        </p:spPr>
        <p:txBody>
          <a:bodyPr wrap="square" rtlCol="0">
            <a:spAutoFit/>
          </a:bodyPr>
          <a:lstStyle/>
          <a:p>
            <a:r>
              <a:rPr lang="en-US" sz="2000" b="1">
                <a:solidFill>
                  <a:srgbClr val="009CC7"/>
                </a:solidFill>
                <a:latin typeface="Tahoma" panose="020B0604030504040204" pitchFamily="34" charset="0"/>
                <a:ea typeface="Tahoma" panose="020B0604030504040204" pitchFamily="34" charset="0"/>
                <a:cs typeface="Tahoma" panose="020B0604030504040204" pitchFamily="34" charset="0"/>
              </a:rPr>
              <a:t>SOCIAL AWARENESS</a:t>
            </a:r>
          </a:p>
        </p:txBody>
      </p:sp>
      <p:pic>
        <p:nvPicPr>
          <p:cNvPr id="12" name="Picture 11" descr="Icon&#10;&#10;Description automatically generated">
            <a:extLst>
              <a:ext uri="{FF2B5EF4-FFF2-40B4-BE49-F238E27FC236}">
                <a16:creationId xmlns:a16="http://schemas.microsoft.com/office/drawing/2014/main" id="{ECFD3D36-8BC2-60B5-DC17-E281CE76AD38}"/>
              </a:ext>
            </a:extLst>
          </p:cNvPr>
          <p:cNvPicPr>
            <a:picLocks noChangeAspect="1"/>
          </p:cNvPicPr>
          <p:nvPr/>
        </p:nvPicPr>
        <p:blipFill>
          <a:blip r:embed="rId3"/>
          <a:stretch>
            <a:fillRect/>
          </a:stretch>
        </p:blipFill>
        <p:spPr>
          <a:xfrm>
            <a:off x="891876" y="1285312"/>
            <a:ext cx="1599720" cy="1600200"/>
          </a:xfrm>
          <a:prstGeom prst="rect">
            <a:avLst/>
          </a:prstGeom>
        </p:spPr>
      </p:pic>
      <p:pic>
        <p:nvPicPr>
          <p:cNvPr id="13" name="Picture 12" descr="Icon&#10;&#10;Description automatically generated">
            <a:extLst>
              <a:ext uri="{FF2B5EF4-FFF2-40B4-BE49-F238E27FC236}">
                <a16:creationId xmlns:a16="http://schemas.microsoft.com/office/drawing/2014/main" id="{446AEB26-1BE1-36B7-1436-30F99D57ED72}"/>
              </a:ext>
            </a:extLst>
          </p:cNvPr>
          <p:cNvPicPr>
            <a:picLocks noChangeAspect="1"/>
          </p:cNvPicPr>
          <p:nvPr/>
        </p:nvPicPr>
        <p:blipFill>
          <a:blip r:embed="rId4"/>
          <a:stretch>
            <a:fillRect/>
          </a:stretch>
        </p:blipFill>
        <p:spPr>
          <a:xfrm>
            <a:off x="4905076" y="1285312"/>
            <a:ext cx="1599720" cy="1600200"/>
          </a:xfrm>
          <a:prstGeom prst="rect">
            <a:avLst/>
          </a:prstGeom>
        </p:spPr>
      </p:pic>
      <p:pic>
        <p:nvPicPr>
          <p:cNvPr id="14" name="Picture 13" descr="Icon&#10;&#10;Description automatically generated">
            <a:extLst>
              <a:ext uri="{FF2B5EF4-FFF2-40B4-BE49-F238E27FC236}">
                <a16:creationId xmlns:a16="http://schemas.microsoft.com/office/drawing/2014/main" id="{522AE9C0-4E9A-BC79-7B2B-B32ABC42117E}"/>
              </a:ext>
            </a:extLst>
          </p:cNvPr>
          <p:cNvPicPr>
            <a:picLocks noChangeAspect="1"/>
          </p:cNvPicPr>
          <p:nvPr/>
        </p:nvPicPr>
        <p:blipFill>
          <a:blip r:embed="rId5"/>
          <a:stretch>
            <a:fillRect/>
          </a:stretch>
        </p:blipFill>
        <p:spPr>
          <a:xfrm>
            <a:off x="840059" y="3429000"/>
            <a:ext cx="1599720" cy="1600200"/>
          </a:xfrm>
          <a:prstGeom prst="rect">
            <a:avLst/>
          </a:prstGeom>
        </p:spPr>
      </p:pic>
      <p:pic>
        <p:nvPicPr>
          <p:cNvPr id="15" name="Picture 14" descr="A picture containing text, outdoor, sign&#10;&#10;Description automatically generated">
            <a:extLst>
              <a:ext uri="{FF2B5EF4-FFF2-40B4-BE49-F238E27FC236}">
                <a16:creationId xmlns:a16="http://schemas.microsoft.com/office/drawing/2014/main" id="{2E88BEDD-3FF6-3AD9-2BDE-D9AB1063DA0E}"/>
              </a:ext>
            </a:extLst>
          </p:cNvPr>
          <p:cNvPicPr>
            <a:picLocks noChangeAspect="1"/>
          </p:cNvPicPr>
          <p:nvPr/>
        </p:nvPicPr>
        <p:blipFill>
          <a:blip r:embed="rId6"/>
          <a:stretch>
            <a:fillRect/>
          </a:stretch>
        </p:blipFill>
        <p:spPr>
          <a:xfrm>
            <a:off x="9508897" y="3429000"/>
            <a:ext cx="1597577" cy="1600200"/>
          </a:xfrm>
          <a:prstGeom prst="rect">
            <a:avLst/>
          </a:prstGeom>
        </p:spPr>
      </p:pic>
      <p:pic>
        <p:nvPicPr>
          <p:cNvPr id="16" name="Picture 15" descr="Icon&#10;&#10;Description automatically generated">
            <a:extLst>
              <a:ext uri="{FF2B5EF4-FFF2-40B4-BE49-F238E27FC236}">
                <a16:creationId xmlns:a16="http://schemas.microsoft.com/office/drawing/2014/main" id="{32E45724-9D11-D931-2CBB-CE1334842D43}"/>
              </a:ext>
            </a:extLst>
          </p:cNvPr>
          <p:cNvPicPr>
            <a:picLocks noChangeAspect="1"/>
          </p:cNvPicPr>
          <p:nvPr/>
        </p:nvPicPr>
        <p:blipFill>
          <a:blip r:embed="rId7"/>
          <a:stretch>
            <a:fillRect/>
          </a:stretch>
        </p:blipFill>
        <p:spPr>
          <a:xfrm>
            <a:off x="9144908" y="1285312"/>
            <a:ext cx="1599721" cy="1600200"/>
          </a:xfrm>
          <a:prstGeom prst="rect">
            <a:avLst/>
          </a:prstGeom>
        </p:spPr>
      </p:pic>
      <p:pic>
        <p:nvPicPr>
          <p:cNvPr id="17" name="Picture 16" descr="A black and white logo&#10;&#10;Description automatically generated with low confidence">
            <a:extLst>
              <a:ext uri="{FF2B5EF4-FFF2-40B4-BE49-F238E27FC236}">
                <a16:creationId xmlns:a16="http://schemas.microsoft.com/office/drawing/2014/main" id="{051E74F6-F339-0E4C-4FC8-D84B643F493A}"/>
              </a:ext>
            </a:extLst>
          </p:cNvPr>
          <p:cNvPicPr>
            <a:picLocks noChangeAspect="1"/>
          </p:cNvPicPr>
          <p:nvPr/>
        </p:nvPicPr>
        <p:blipFill>
          <a:blip r:embed="rId8"/>
          <a:stretch>
            <a:fillRect/>
          </a:stretch>
        </p:blipFill>
        <p:spPr>
          <a:xfrm>
            <a:off x="4961913" y="3429000"/>
            <a:ext cx="1600200" cy="1600200"/>
          </a:xfrm>
          <a:prstGeom prst="rect">
            <a:avLst/>
          </a:prstGeom>
        </p:spPr>
      </p:pic>
    </p:spTree>
    <p:extLst>
      <p:ext uri="{BB962C8B-B14F-4D97-AF65-F5344CB8AC3E}">
        <p14:creationId xmlns:p14="http://schemas.microsoft.com/office/powerpoint/2010/main" val="74368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5A9A861-CB6E-65CA-AC7B-3DD92C064E0C}"/>
              </a:ext>
            </a:extLst>
          </p:cNvPr>
          <p:cNvSpPr txBox="1"/>
          <p:nvPr/>
        </p:nvSpPr>
        <p:spPr>
          <a:xfrm>
            <a:off x="1896036" y="2480944"/>
            <a:ext cx="3964540" cy="1446550"/>
          </a:xfrm>
          <a:prstGeom prst="rect">
            <a:avLst/>
          </a:prstGeom>
          <a:noFill/>
        </p:spPr>
        <p:txBody>
          <a:bodyPr wrap="square" rtlCol="0">
            <a:spAutoFit/>
          </a:bodyPr>
          <a:lstStyle/>
          <a:p>
            <a:r>
              <a:rPr lang="en-US" sz="4400" b="1" dirty="0">
                <a:latin typeface="Tahoma" panose="020B0604030504040204" pitchFamily="34" charset="0"/>
                <a:ea typeface="Tahoma" panose="020B0604030504040204" pitchFamily="34" charset="0"/>
                <a:cs typeface="Tahoma" panose="020B0604030504040204" pitchFamily="34" charset="0"/>
              </a:rPr>
              <a:t>ADDITIONAL SKILLS</a:t>
            </a:r>
          </a:p>
        </p:txBody>
      </p:sp>
      <p:sp>
        <p:nvSpPr>
          <p:cNvPr id="10" name="Text Placeholder 1">
            <a:extLst>
              <a:ext uri="{FF2B5EF4-FFF2-40B4-BE49-F238E27FC236}">
                <a16:creationId xmlns:a16="http://schemas.microsoft.com/office/drawing/2014/main" id="{D3D95865-7184-4F3A-429E-A25116EE315C}"/>
              </a:ext>
            </a:extLst>
          </p:cNvPr>
          <p:cNvSpPr>
            <a:spLocks noGrp="1"/>
          </p:cNvSpPr>
          <p:nvPr>
            <p:ph type="body" idx="1"/>
          </p:nvPr>
        </p:nvSpPr>
        <p:spPr>
          <a:xfrm>
            <a:off x="6494346" y="3728169"/>
            <a:ext cx="5157787" cy="398649"/>
          </a:xfrm>
        </p:spPr>
        <p:txBody>
          <a:bodyPr>
            <a:normAutofit fontScale="77500" lnSpcReduction="20000"/>
          </a:bodyPr>
          <a:lstStyle/>
          <a:p>
            <a:pPr algn="l"/>
            <a:r>
              <a:rPr lang="en-US" sz="2800" dirty="0">
                <a:latin typeface="Tahoma" panose="020B0604030504040204" pitchFamily="34" charset="0"/>
                <a:ea typeface="Tahoma" panose="020B0604030504040204" pitchFamily="34" charset="0"/>
                <a:cs typeface="Tahoma" panose="020B0604030504040204" pitchFamily="34" charset="0"/>
              </a:rPr>
              <a:t>HELPFUL IN MY JOB &amp; INDUSTRY</a:t>
            </a:r>
          </a:p>
        </p:txBody>
      </p:sp>
      <p:sp>
        <p:nvSpPr>
          <p:cNvPr id="13" name="Content Placeholder 2">
            <a:extLst>
              <a:ext uri="{FF2B5EF4-FFF2-40B4-BE49-F238E27FC236}">
                <a16:creationId xmlns:a16="http://schemas.microsoft.com/office/drawing/2014/main" id="{53FB3D14-D032-E359-8CB4-086FF5124F37}"/>
              </a:ext>
            </a:extLst>
          </p:cNvPr>
          <p:cNvSpPr txBox="1">
            <a:spLocks/>
          </p:cNvSpPr>
          <p:nvPr/>
        </p:nvSpPr>
        <p:spPr>
          <a:xfrm>
            <a:off x="6494346" y="4362465"/>
            <a:ext cx="5157787" cy="30471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Tahoma" panose="020B0604030504040204" pitchFamily="34" charset="0"/>
                <a:ea typeface="Tahoma" panose="020B0604030504040204" pitchFamily="34" charset="0"/>
                <a:cs typeface="Tahoma" panose="020B0604030504040204" pitchFamily="34" charset="0"/>
              </a:rPr>
              <a:t>List any specific technical or other skills needed</a:t>
            </a:r>
          </a:p>
          <a:p>
            <a:pPr marL="0" indent="0">
              <a:buFont typeface="Arial" panose="020B0604020202020204" pitchFamily="34" charset="0"/>
              <a:buNone/>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4" name="Text Placeholder 1">
            <a:extLst>
              <a:ext uri="{FF2B5EF4-FFF2-40B4-BE49-F238E27FC236}">
                <a16:creationId xmlns:a16="http://schemas.microsoft.com/office/drawing/2014/main" id="{AFA47681-19A0-9E00-E13E-EB8BBC7E015C}"/>
              </a:ext>
            </a:extLst>
          </p:cNvPr>
          <p:cNvSpPr txBox="1">
            <a:spLocks/>
          </p:cNvSpPr>
          <p:nvPr/>
        </p:nvSpPr>
        <p:spPr>
          <a:xfrm>
            <a:off x="6494346" y="1391893"/>
            <a:ext cx="5157787" cy="398649"/>
          </a:xfrm>
          <a:prstGeom prst="rect">
            <a:avLst/>
          </a:prstGeom>
        </p:spPr>
        <p:txBody>
          <a:bodyPr vert="horz" lIns="91440" tIns="45720" rIns="91440" bIns="45720" rtlCol="0" anchor="b">
            <a:normAutofit fontScale="70000" lnSpcReduction="20000"/>
          </a:bodyPr>
          <a:lstStyle>
            <a:lvl1pPr marL="0" indent="0" algn="r" defTabSz="914400" rtl="0" eaLnBrk="1" latinLnBrk="0" hangingPunct="1">
              <a:lnSpc>
                <a:spcPct val="90000"/>
              </a:lnSpc>
              <a:spcBef>
                <a:spcPts val="1000"/>
              </a:spcBef>
              <a:buFont typeface="Arial" panose="020B0604020202020204" pitchFamily="34" charset="0"/>
              <a:buNone/>
              <a:defRPr sz="2400" b="1" kern="1200">
                <a:solidFill>
                  <a:srgbClr val="009CC7"/>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sz="2800" dirty="0">
                <a:latin typeface="Tahoma" panose="020B0604030504040204" pitchFamily="34" charset="0"/>
                <a:ea typeface="Tahoma" panose="020B0604030504040204" pitchFamily="34" charset="0"/>
                <a:cs typeface="Tahoma" panose="020B0604030504040204" pitchFamily="34" charset="0"/>
              </a:rPr>
              <a:t>NECESSARY IN MY JOB &amp; INDUSTRY</a:t>
            </a:r>
          </a:p>
        </p:txBody>
      </p:sp>
      <p:sp>
        <p:nvSpPr>
          <p:cNvPr id="5" name="Content Placeholder 2">
            <a:extLst>
              <a:ext uri="{FF2B5EF4-FFF2-40B4-BE49-F238E27FC236}">
                <a16:creationId xmlns:a16="http://schemas.microsoft.com/office/drawing/2014/main" id="{B7D4DB59-3303-1830-8044-FC3D46D159EE}"/>
              </a:ext>
            </a:extLst>
          </p:cNvPr>
          <p:cNvSpPr txBox="1">
            <a:spLocks/>
          </p:cNvSpPr>
          <p:nvPr/>
        </p:nvSpPr>
        <p:spPr>
          <a:xfrm>
            <a:off x="6494346" y="2026189"/>
            <a:ext cx="5157787" cy="30471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Tahoma" panose="020B0604030504040204" pitchFamily="34" charset="0"/>
                <a:ea typeface="Tahoma" panose="020B0604030504040204" pitchFamily="34" charset="0"/>
                <a:cs typeface="Tahoma" panose="020B0604030504040204" pitchFamily="34" charset="0"/>
              </a:rPr>
              <a:t>List any specific technical or other skills needed</a:t>
            </a:r>
          </a:p>
          <a:p>
            <a:pPr marL="0" indent="0">
              <a:buFont typeface="Arial" panose="020B0604020202020204" pitchFamily="34" charset="0"/>
              <a:buNone/>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10390437"/>
      </p:ext>
    </p:extLst>
  </p:cSld>
  <p:clrMapOvr>
    <a:masterClrMapping/>
  </p:clrMapOvr>
</p:sld>
</file>

<file path=ppt/theme/theme1.xml><?xml version="1.0" encoding="utf-8"?>
<a:theme xmlns:a="http://schemas.openxmlformats.org/drawingml/2006/main" name="NAF 2022 Template">
  <a:themeElements>
    <a:clrScheme name="NAF 2022">
      <a:dk1>
        <a:srgbClr val="FFFFFF"/>
      </a:dk1>
      <a:lt1>
        <a:srgbClr val="FFFFFF"/>
      </a:lt1>
      <a:dk2>
        <a:srgbClr val="32B04A"/>
      </a:dk2>
      <a:lt2>
        <a:srgbClr val="C6C8CA"/>
      </a:lt2>
      <a:accent1>
        <a:srgbClr val="006A4F"/>
      </a:accent1>
      <a:accent2>
        <a:srgbClr val="005480"/>
      </a:accent2>
      <a:accent3>
        <a:srgbClr val="FBAF17"/>
      </a:accent3>
      <a:accent4>
        <a:srgbClr val="B2D235"/>
      </a:accent4>
      <a:accent5>
        <a:srgbClr val="EBEA70"/>
      </a:accent5>
      <a:accent6>
        <a:srgbClr val="005581"/>
      </a:accent6>
      <a:hlink>
        <a:srgbClr val="009EC9"/>
      </a:hlink>
      <a:folHlink>
        <a:srgbClr val="92278F"/>
      </a:folHlink>
    </a:clrScheme>
    <a:fontScheme name="NAF 2022">
      <a:majorFont>
        <a:latin typeface="DIN 2014 Bold"/>
        <a:ea typeface=""/>
        <a:cs typeface=""/>
      </a:majorFont>
      <a:minorFont>
        <a:latin typeface="DIN 2014"/>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F 2022 Powerpoint Template" id="{4A1A08D2-A81C-457A-AF2F-CA2D8FB1F3E3}" vid="{D3A6F673-0C87-48DE-A4F4-291E7E89D2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137</TotalTime>
  <Words>658</Words>
  <Application>Microsoft Office PowerPoint</Application>
  <PresentationFormat>Widescreen</PresentationFormat>
  <Paragraphs>93</Paragraphs>
  <Slides>13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DIN 2014</vt:lpstr>
      <vt:lpstr>DINOT</vt:lpstr>
      <vt:lpstr>Tahoma</vt:lpstr>
      <vt:lpstr>NAF 2022 Template</vt:lpstr>
      <vt:lpstr>PowerPoint Presentation</vt:lpstr>
      <vt:lpstr>Title of Your Talk</vt:lpstr>
      <vt:lpstr>PowerPoint Presentation</vt:lpstr>
      <vt:lpstr>WHERE ARE YOU IN YOUR PLANS FOR YOUR FUTURE?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Zach Bokuniewicz</dc:creator>
  <cp:lastModifiedBy>Kirsten Kirby</cp:lastModifiedBy>
  <cp:revision>2</cp:revision>
  <dcterms:created xsi:type="dcterms:W3CDTF">2023-08-18T18:24:31Z</dcterms:created>
  <dcterms:modified xsi:type="dcterms:W3CDTF">2023-08-25T13:06:50Z</dcterms:modified>
</cp:coreProperties>
</file>