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80" r:id="rId7"/>
    <p:sldId id="258" r:id="rId8"/>
    <p:sldId id="286" r:id="rId9"/>
    <p:sldId id="312" r:id="rId10"/>
    <p:sldId id="287" r:id="rId11"/>
    <p:sldId id="281" r:id="rId12"/>
    <p:sldId id="262" r:id="rId13"/>
    <p:sldId id="268" r:id="rId14"/>
    <p:sldId id="260" r:id="rId15"/>
    <p:sldId id="291" r:id="rId16"/>
    <p:sldId id="297" r:id="rId17"/>
    <p:sldId id="299" r:id="rId18"/>
    <p:sldId id="304" r:id="rId19"/>
    <p:sldId id="309" r:id="rId20"/>
    <p:sldId id="311" r:id="rId21"/>
    <p:sldId id="289" r:id="rId22"/>
    <p:sldId id="306" r:id="rId23"/>
    <p:sldId id="290" r:id="rId24"/>
    <p:sldId id="307" r:id="rId25"/>
    <p:sldId id="308" r:id="rId26"/>
    <p:sldId id="296" r:id="rId27"/>
    <p:sldId id="298" r:id="rId28"/>
    <p:sldId id="301" r:id="rId29"/>
    <p:sldId id="305" r:id="rId30"/>
    <p:sldId id="294" r:id="rId31"/>
    <p:sldId id="302" r:id="rId32"/>
    <p:sldId id="292" r:id="rId33"/>
    <p:sldId id="310" r:id="rId34"/>
    <p:sldId id="30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4AA4A"/>
    <a:srgbClr val="000000"/>
    <a:srgbClr val="33AA4A"/>
    <a:srgbClr val="3344A4"/>
    <a:srgbClr val="4F4F72"/>
    <a:srgbClr val="4D4D4D"/>
    <a:srgbClr val="34425F"/>
    <a:srgbClr val="054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AE8FE-AD65-47C4-AC2C-626A1A18B857}" v="122" dt="2024-06-16T17:41:18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01"/>
    <p:restoredTop sz="96939"/>
  </p:normalViewPr>
  <p:slideViewPr>
    <p:cSldViewPr snapToGrid="0" snapToObjects="1">
      <p:cViewPr varScale="1">
        <p:scale>
          <a:sx n="61" d="100"/>
          <a:sy n="61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Richardson" userId="560be7099bc0393d" providerId="LiveId" clId="{A77AE8FE-AD65-47C4-AC2C-626A1A18B857}"/>
    <pc:docChg chg="undo redo custSel addSld delSld modSld sldOrd">
      <pc:chgData name="Patricia Richardson" userId="560be7099bc0393d" providerId="LiveId" clId="{A77AE8FE-AD65-47C4-AC2C-626A1A18B857}" dt="2024-06-17T00:33:18.221" v="2161" actId="20577"/>
      <pc:docMkLst>
        <pc:docMk/>
      </pc:docMkLst>
      <pc:sldChg chg="modSp add del mod ord">
        <pc:chgData name="Patricia Richardson" userId="560be7099bc0393d" providerId="LiveId" clId="{A77AE8FE-AD65-47C4-AC2C-626A1A18B857}" dt="2024-06-16T02:44:33.046" v="1421" actId="14100"/>
        <pc:sldMkLst>
          <pc:docMk/>
          <pc:sldMk cId="2057297966" sldId="258"/>
        </pc:sldMkLst>
        <pc:spChg chg="mod">
          <ac:chgData name="Patricia Richardson" userId="560be7099bc0393d" providerId="LiveId" clId="{A77AE8FE-AD65-47C4-AC2C-626A1A18B857}" dt="2024-06-16T02:44:33.046" v="1421" actId="14100"/>
          <ac:spMkLst>
            <pc:docMk/>
            <pc:sldMk cId="2057297966" sldId="258"/>
            <ac:spMk id="4" creationId="{D464D971-1E3B-174E-88EE-92BAA9A3BD73}"/>
          </ac:spMkLst>
        </pc:spChg>
        <pc:spChg chg="mod">
          <ac:chgData name="Patricia Richardson" userId="560be7099bc0393d" providerId="LiveId" clId="{A77AE8FE-AD65-47C4-AC2C-626A1A18B857}" dt="2024-06-15T23:18:58.103" v="142" actId="20577"/>
          <ac:spMkLst>
            <pc:docMk/>
            <pc:sldMk cId="2057297966" sldId="258"/>
            <ac:spMk id="5" creationId="{48F1B12D-2F28-CC48-A1DB-9BFF2C9E2936}"/>
          </ac:spMkLst>
        </pc:spChg>
      </pc:sldChg>
      <pc:sldChg chg="delSp modSp mod">
        <pc:chgData name="Patricia Richardson" userId="560be7099bc0393d" providerId="LiveId" clId="{A77AE8FE-AD65-47C4-AC2C-626A1A18B857}" dt="2024-06-15T23:14:29.760" v="86" actId="1076"/>
        <pc:sldMkLst>
          <pc:docMk/>
          <pc:sldMk cId="1887890705" sldId="259"/>
        </pc:sldMkLst>
        <pc:spChg chg="del mod">
          <ac:chgData name="Patricia Richardson" userId="560be7099bc0393d" providerId="LiveId" clId="{A77AE8FE-AD65-47C4-AC2C-626A1A18B857}" dt="2024-06-15T23:14:04.585" v="79"/>
          <ac:spMkLst>
            <pc:docMk/>
            <pc:sldMk cId="1887890705" sldId="259"/>
            <ac:spMk id="3" creationId="{8207EDA8-239A-B541-AE16-0356373088C1}"/>
          </ac:spMkLst>
        </pc:spChg>
        <pc:spChg chg="mod">
          <ac:chgData name="Patricia Richardson" userId="560be7099bc0393d" providerId="LiveId" clId="{A77AE8FE-AD65-47C4-AC2C-626A1A18B857}" dt="2024-06-15T23:14:29.760" v="86" actId="1076"/>
          <ac:spMkLst>
            <pc:docMk/>
            <pc:sldMk cId="1887890705" sldId="259"/>
            <ac:spMk id="4" creationId="{CBBEB507-069A-BC4F-A0D2-1610FB114504}"/>
          </ac:spMkLst>
        </pc:spChg>
      </pc:sldChg>
      <pc:sldChg chg="addSp delSp modSp mod">
        <pc:chgData name="Patricia Richardson" userId="560be7099bc0393d" providerId="LiveId" clId="{A77AE8FE-AD65-47C4-AC2C-626A1A18B857}" dt="2024-06-17T00:33:18.221" v="2161" actId="20577"/>
        <pc:sldMkLst>
          <pc:docMk/>
          <pc:sldMk cId="1667904474" sldId="260"/>
        </pc:sldMkLst>
        <pc:spChg chg="mod">
          <ac:chgData name="Patricia Richardson" userId="560be7099bc0393d" providerId="LiveId" clId="{A77AE8FE-AD65-47C4-AC2C-626A1A18B857}" dt="2024-06-16T00:28:44.009" v="546" actId="255"/>
          <ac:spMkLst>
            <pc:docMk/>
            <pc:sldMk cId="1667904474" sldId="260"/>
            <ac:spMk id="4" creationId="{79DC8D2E-4591-5247-A344-31450BD7F35B}"/>
          </ac:spMkLst>
        </pc:spChg>
        <pc:spChg chg="mod">
          <ac:chgData name="Patricia Richardson" userId="560be7099bc0393d" providerId="LiveId" clId="{A77AE8FE-AD65-47C4-AC2C-626A1A18B857}" dt="2024-06-17T00:33:18.221" v="2161" actId="20577"/>
          <ac:spMkLst>
            <pc:docMk/>
            <pc:sldMk cId="1667904474" sldId="260"/>
            <ac:spMk id="5" creationId="{8E6A83F3-6421-EF40-B9BB-69FBB9AEDED1}"/>
          </ac:spMkLst>
        </pc:spChg>
        <pc:picChg chg="add del mod">
          <ac:chgData name="Patricia Richardson" userId="560be7099bc0393d" providerId="LiveId" clId="{A77AE8FE-AD65-47C4-AC2C-626A1A18B857}" dt="2024-06-16T00:06:44.436" v="495" actId="21"/>
          <ac:picMkLst>
            <pc:docMk/>
            <pc:sldMk cId="1667904474" sldId="260"/>
            <ac:picMk id="2" creationId="{9BF22B1A-D357-64F7-38BD-F1C51533E2E4}"/>
          </ac:picMkLst>
        </pc:picChg>
      </pc:sldChg>
      <pc:sldChg chg="del">
        <pc:chgData name="Patricia Richardson" userId="560be7099bc0393d" providerId="LiveId" clId="{A77AE8FE-AD65-47C4-AC2C-626A1A18B857}" dt="2024-06-15T23:41:10.912" v="253" actId="47"/>
        <pc:sldMkLst>
          <pc:docMk/>
          <pc:sldMk cId="3758861470" sldId="261"/>
        </pc:sldMkLst>
      </pc:sldChg>
      <pc:sldChg chg="modSp mod">
        <pc:chgData name="Patricia Richardson" userId="560be7099bc0393d" providerId="LiveId" clId="{A77AE8FE-AD65-47C4-AC2C-626A1A18B857}" dt="2024-06-16T00:43:07.216" v="650" actId="5793"/>
        <pc:sldMkLst>
          <pc:docMk/>
          <pc:sldMk cId="2206303143" sldId="262"/>
        </pc:sldMkLst>
        <pc:spChg chg="mod">
          <ac:chgData name="Patricia Richardson" userId="560be7099bc0393d" providerId="LiveId" clId="{A77AE8FE-AD65-47C4-AC2C-626A1A18B857}" dt="2024-06-16T00:29:40.554" v="550" actId="14100"/>
          <ac:spMkLst>
            <pc:docMk/>
            <pc:sldMk cId="2206303143" sldId="262"/>
            <ac:spMk id="2" creationId="{5348AB60-AC5F-794F-8763-55267B95B3E0}"/>
          </ac:spMkLst>
        </pc:spChg>
        <pc:spChg chg="mod">
          <ac:chgData name="Patricia Richardson" userId="560be7099bc0393d" providerId="LiveId" clId="{A77AE8FE-AD65-47C4-AC2C-626A1A18B857}" dt="2024-06-16T00:43:07.216" v="650" actId="5793"/>
          <ac:spMkLst>
            <pc:docMk/>
            <pc:sldMk cId="2206303143" sldId="262"/>
            <ac:spMk id="5" creationId="{C744B088-23CF-5F41-BA87-87EAF62C5C6F}"/>
          </ac:spMkLst>
        </pc:spChg>
      </pc:sldChg>
      <pc:sldChg chg="del">
        <pc:chgData name="Patricia Richardson" userId="560be7099bc0393d" providerId="LiveId" clId="{A77AE8FE-AD65-47C4-AC2C-626A1A18B857}" dt="2024-06-16T01:25:59.464" v="1053" actId="47"/>
        <pc:sldMkLst>
          <pc:docMk/>
          <pc:sldMk cId="2097265218" sldId="263"/>
        </pc:sldMkLst>
      </pc:sldChg>
      <pc:sldChg chg="addSp modSp mod ord setBg">
        <pc:chgData name="Patricia Richardson" userId="560be7099bc0393d" providerId="LiveId" clId="{A77AE8FE-AD65-47C4-AC2C-626A1A18B857}" dt="2024-06-16T19:38:25.137" v="2156"/>
        <pc:sldMkLst>
          <pc:docMk/>
          <pc:sldMk cId="3407271100" sldId="268"/>
        </pc:sldMkLst>
        <pc:spChg chg="add">
          <ac:chgData name="Patricia Richardson" userId="560be7099bc0393d" providerId="LiveId" clId="{A77AE8FE-AD65-47C4-AC2C-626A1A18B857}" dt="2024-06-16T01:28:54.328" v="1068" actId="26606"/>
          <ac:spMkLst>
            <pc:docMk/>
            <pc:sldMk cId="3407271100" sldId="268"/>
            <ac:spMk id="12" creationId="{B99E4D29-5F08-447A-A2A3-AB222BB49F50}"/>
          </ac:spMkLst>
        </pc:spChg>
        <pc:picChg chg="add mod ord">
          <ac:chgData name="Patricia Richardson" userId="560be7099bc0393d" providerId="LiveId" clId="{A77AE8FE-AD65-47C4-AC2C-626A1A18B857}" dt="2024-06-16T01:57:46.895" v="1144" actId="207"/>
          <ac:picMkLst>
            <pc:docMk/>
            <pc:sldMk cId="3407271100" sldId="268"/>
            <ac:picMk id="2" creationId="{626DC6FA-8996-B3D2-0AF8-0802CB661E6C}"/>
          </ac:picMkLst>
        </pc:picChg>
        <pc:picChg chg="add mod ord">
          <ac:chgData name="Patricia Richardson" userId="560be7099bc0393d" providerId="LiveId" clId="{A77AE8FE-AD65-47C4-AC2C-626A1A18B857}" dt="2024-06-16T01:54:45.752" v="1133" actId="207"/>
          <ac:picMkLst>
            <pc:docMk/>
            <pc:sldMk cId="3407271100" sldId="268"/>
            <ac:picMk id="3" creationId="{AD837B23-DE55-C0B1-A48A-E22A37AA804D}"/>
          </ac:picMkLst>
        </pc:picChg>
        <pc:picChg chg="add mod ord">
          <ac:chgData name="Patricia Richardson" userId="560be7099bc0393d" providerId="LiveId" clId="{A77AE8FE-AD65-47C4-AC2C-626A1A18B857}" dt="2024-06-16T01:55:17.784" v="1135" actId="207"/>
          <ac:picMkLst>
            <pc:docMk/>
            <pc:sldMk cId="3407271100" sldId="268"/>
            <ac:picMk id="4" creationId="{D1042C07-DEAB-F5FE-6278-AAF34D0BFC8A}"/>
          </ac:picMkLst>
        </pc:picChg>
        <pc:picChg chg="add mod">
          <ac:chgData name="Patricia Richardson" userId="560be7099bc0393d" providerId="LiveId" clId="{A77AE8FE-AD65-47C4-AC2C-626A1A18B857}" dt="2024-06-16T01:57:34.500" v="1143" actId="207"/>
          <ac:picMkLst>
            <pc:docMk/>
            <pc:sldMk cId="3407271100" sldId="268"/>
            <ac:picMk id="5" creationId="{8F87D2C9-D87F-1326-016B-7452A0507D92}"/>
          </ac:picMkLst>
        </pc:picChg>
        <pc:picChg chg="add mod ord">
          <ac:chgData name="Patricia Richardson" userId="560be7099bc0393d" providerId="LiveId" clId="{A77AE8FE-AD65-47C4-AC2C-626A1A18B857}" dt="2024-06-16T01:55:43.479" v="1136" actId="207"/>
          <ac:picMkLst>
            <pc:docMk/>
            <pc:sldMk cId="3407271100" sldId="268"/>
            <ac:picMk id="6" creationId="{B383F417-E6C6-AA69-5C3B-813F9A17F3BD}"/>
          </ac:picMkLst>
        </pc:picChg>
        <pc:picChg chg="add mod">
          <ac:chgData name="Patricia Richardson" userId="560be7099bc0393d" providerId="LiveId" clId="{A77AE8FE-AD65-47C4-AC2C-626A1A18B857}" dt="2024-06-16T01:54:25.457" v="1132" actId="207"/>
          <ac:picMkLst>
            <pc:docMk/>
            <pc:sldMk cId="3407271100" sldId="268"/>
            <ac:picMk id="7" creationId="{07507A9D-02FF-E8B5-B212-C01293DC4E8A}"/>
          </ac:picMkLst>
        </pc:picChg>
      </pc:sldChg>
      <pc:sldChg chg="add del">
        <pc:chgData name="Patricia Richardson" userId="560be7099bc0393d" providerId="LiveId" clId="{A77AE8FE-AD65-47C4-AC2C-626A1A18B857}" dt="2024-06-16T14:34:30.261" v="1719"/>
        <pc:sldMkLst>
          <pc:docMk/>
          <pc:sldMk cId="1154227823" sldId="274"/>
        </pc:sldMkLst>
      </pc:sldChg>
      <pc:sldChg chg="del ord">
        <pc:chgData name="Patricia Richardson" userId="560be7099bc0393d" providerId="LiveId" clId="{A77AE8FE-AD65-47C4-AC2C-626A1A18B857}" dt="2024-06-16T01:25:53.410" v="1052" actId="47"/>
        <pc:sldMkLst>
          <pc:docMk/>
          <pc:sldMk cId="3431678732" sldId="274"/>
        </pc:sldMkLst>
      </pc:sldChg>
      <pc:sldChg chg="del">
        <pc:chgData name="Patricia Richardson" userId="560be7099bc0393d" providerId="LiveId" clId="{A77AE8FE-AD65-47C4-AC2C-626A1A18B857}" dt="2024-06-15T23:45:07.592" v="415" actId="47"/>
        <pc:sldMkLst>
          <pc:docMk/>
          <pc:sldMk cId="1506516228" sldId="278"/>
        </pc:sldMkLst>
      </pc:sldChg>
      <pc:sldChg chg="del">
        <pc:chgData name="Patricia Richardson" userId="560be7099bc0393d" providerId="LiveId" clId="{A77AE8FE-AD65-47C4-AC2C-626A1A18B857}" dt="2024-06-15T23:41:03.238" v="252" actId="47"/>
        <pc:sldMkLst>
          <pc:docMk/>
          <pc:sldMk cId="755392711" sldId="279"/>
        </pc:sldMkLst>
      </pc:sldChg>
      <pc:sldChg chg="addSp delSp modSp mod setBg">
        <pc:chgData name="Patricia Richardson" userId="560be7099bc0393d" providerId="LiveId" clId="{A77AE8FE-AD65-47C4-AC2C-626A1A18B857}" dt="2024-06-16T02:00:33.735" v="1149" actId="339"/>
        <pc:sldMkLst>
          <pc:docMk/>
          <pc:sldMk cId="1466570838" sldId="280"/>
        </pc:sldMkLst>
        <pc:spChg chg="del">
          <ac:chgData name="Patricia Richardson" userId="560be7099bc0393d" providerId="LiveId" clId="{A77AE8FE-AD65-47C4-AC2C-626A1A18B857}" dt="2024-06-15T23:16:28.275" v="99" actId="931"/>
          <ac:spMkLst>
            <pc:docMk/>
            <pc:sldMk cId="1466570838" sldId="280"/>
            <ac:spMk id="2" creationId="{20BC6EBB-EEEE-5989-A134-0733432DD5DD}"/>
          </ac:spMkLst>
        </pc:spChg>
        <pc:spChg chg="del">
          <ac:chgData name="Patricia Richardson" userId="560be7099bc0393d" providerId="LiveId" clId="{A77AE8FE-AD65-47C4-AC2C-626A1A18B857}" dt="2024-06-15T23:15:01.285" v="89" actId="478"/>
          <ac:spMkLst>
            <pc:docMk/>
            <pc:sldMk cId="1466570838" sldId="280"/>
            <ac:spMk id="3" creationId="{B139E953-B21F-593B-4CDB-29DA9AB67173}"/>
          </ac:spMkLst>
        </pc:spChg>
        <pc:spChg chg="mod">
          <ac:chgData name="Patricia Richardson" userId="560be7099bc0393d" providerId="LiveId" clId="{A77AE8FE-AD65-47C4-AC2C-626A1A18B857}" dt="2024-06-16T01:24:21.272" v="1047" actId="255"/>
          <ac:spMkLst>
            <pc:docMk/>
            <pc:sldMk cId="1466570838" sldId="280"/>
            <ac:spMk id="4" creationId="{0DBBF1C9-33A9-E175-AF7D-4AC6513B972F}"/>
          </ac:spMkLst>
        </pc:spChg>
        <pc:spChg chg="del">
          <ac:chgData name="Patricia Richardson" userId="560be7099bc0393d" providerId="LiveId" clId="{A77AE8FE-AD65-47C4-AC2C-626A1A18B857}" dt="2024-06-15T23:15:05.360" v="90" actId="478"/>
          <ac:spMkLst>
            <pc:docMk/>
            <pc:sldMk cId="1466570838" sldId="280"/>
            <ac:spMk id="5" creationId="{227DF565-D487-E687-247E-2B592EB885C9}"/>
          </ac:spMkLst>
        </pc:spChg>
        <pc:spChg chg="mod">
          <ac:chgData name="Patricia Richardson" userId="560be7099bc0393d" providerId="LiveId" clId="{A77AE8FE-AD65-47C4-AC2C-626A1A18B857}" dt="2024-06-16T00:01:41.757" v="484" actId="26606"/>
          <ac:spMkLst>
            <pc:docMk/>
            <pc:sldMk cId="1466570838" sldId="280"/>
            <ac:spMk id="6" creationId="{AFB9BC7D-184B-E4F8-0BCA-36131BEE1E45}"/>
          </ac:spMkLst>
        </pc:spChg>
        <pc:spChg chg="del mod">
          <ac:chgData name="Patricia Richardson" userId="560be7099bc0393d" providerId="LiveId" clId="{A77AE8FE-AD65-47C4-AC2C-626A1A18B857}" dt="2024-06-15T23:14:56.567" v="88" actId="478"/>
          <ac:spMkLst>
            <pc:docMk/>
            <pc:sldMk cId="1466570838" sldId="280"/>
            <ac:spMk id="8" creationId="{9383F456-165E-BBE1-757D-8CB1E5E555BE}"/>
          </ac:spMkLst>
        </pc:spChg>
        <pc:spChg chg="add del">
          <ac:chgData name="Patricia Richardson" userId="560be7099bc0393d" providerId="LiveId" clId="{A77AE8FE-AD65-47C4-AC2C-626A1A18B857}" dt="2024-06-16T00:01:41.757" v="484" actId="26606"/>
          <ac:spMkLst>
            <pc:docMk/>
            <pc:sldMk cId="1466570838" sldId="280"/>
            <ac:spMk id="11" creationId="{2659FDB4-FCBE-4A89-B46D-43D4FA54464D}"/>
          </ac:spMkLst>
        </pc:spChg>
        <pc:spChg chg="add del">
          <ac:chgData name="Patricia Richardson" userId="560be7099bc0393d" providerId="LiveId" clId="{A77AE8FE-AD65-47C4-AC2C-626A1A18B857}" dt="2024-06-16T00:00:10.542" v="473" actId="26606"/>
          <ac:spMkLst>
            <pc:docMk/>
            <pc:sldMk cId="1466570838" sldId="280"/>
            <ac:spMk id="14" creationId="{53B021B3-DE93-4AB7-8A18-CF5F1CED88B8}"/>
          </ac:spMkLst>
        </pc:spChg>
        <pc:spChg chg="add del">
          <ac:chgData name="Patricia Richardson" userId="560be7099bc0393d" providerId="LiveId" clId="{A77AE8FE-AD65-47C4-AC2C-626A1A18B857}" dt="2024-06-16T00:00:10.542" v="473" actId="26606"/>
          <ac:spMkLst>
            <pc:docMk/>
            <pc:sldMk cId="1466570838" sldId="280"/>
            <ac:spMk id="16" creationId="{52D502E5-F6B4-4D58-B4AE-FC466FF15EE8}"/>
          </ac:spMkLst>
        </pc:spChg>
        <pc:spChg chg="add del">
          <ac:chgData name="Patricia Richardson" userId="560be7099bc0393d" providerId="LiveId" clId="{A77AE8FE-AD65-47C4-AC2C-626A1A18B857}" dt="2024-06-16T00:00:10.542" v="473" actId="26606"/>
          <ac:spMkLst>
            <pc:docMk/>
            <pc:sldMk cId="1466570838" sldId="280"/>
            <ac:spMk id="18" creationId="{9DECDBF4-02B6-4BB4-B65B-B8107AD6A9E8}"/>
          </ac:spMkLst>
        </pc:spChg>
        <pc:picChg chg="add mod ord">
          <ac:chgData name="Patricia Richardson" userId="560be7099bc0393d" providerId="LiveId" clId="{A77AE8FE-AD65-47C4-AC2C-626A1A18B857}" dt="2024-06-16T02:00:33.735" v="1149" actId="339"/>
          <ac:picMkLst>
            <pc:docMk/>
            <pc:sldMk cId="1466570838" sldId="280"/>
            <ac:picMk id="9" creationId="{BA1A6746-B144-DE74-697F-F3A64A08CE8E}"/>
          </ac:picMkLst>
        </pc:picChg>
        <pc:cxnChg chg="add del">
          <ac:chgData name="Patricia Richardson" userId="560be7099bc0393d" providerId="LiveId" clId="{A77AE8FE-AD65-47C4-AC2C-626A1A18B857}" dt="2024-06-16T00:01:41.757" v="484" actId="26606"/>
          <ac:cxnSpMkLst>
            <pc:docMk/>
            <pc:sldMk cId="1466570838" sldId="280"/>
            <ac:cxnSpMk id="12" creationId="{C8F51B3F-8331-4E4A-AE96-D47B1006EEAD}"/>
          </ac:cxnSpMkLst>
        </pc:cxnChg>
      </pc:sldChg>
      <pc:sldChg chg="delSp modSp mod ord">
        <pc:chgData name="Patricia Richardson" userId="560be7099bc0393d" providerId="LiveId" clId="{A77AE8FE-AD65-47C4-AC2C-626A1A18B857}" dt="2024-06-15T23:44:11.886" v="414" actId="478"/>
        <pc:sldMkLst>
          <pc:docMk/>
          <pc:sldMk cId="4276794060" sldId="281"/>
        </pc:sldMkLst>
        <pc:spChg chg="del">
          <ac:chgData name="Patricia Richardson" userId="560be7099bc0393d" providerId="LiveId" clId="{A77AE8FE-AD65-47C4-AC2C-626A1A18B857}" dt="2024-06-15T23:44:11.886" v="414" actId="478"/>
          <ac:spMkLst>
            <pc:docMk/>
            <pc:sldMk cId="4276794060" sldId="281"/>
            <ac:spMk id="2" creationId="{B0403F96-642A-5B21-CA79-7174C56DD2A9}"/>
          </ac:spMkLst>
        </pc:spChg>
        <pc:spChg chg="mod">
          <ac:chgData name="Patricia Richardson" userId="560be7099bc0393d" providerId="LiveId" clId="{A77AE8FE-AD65-47C4-AC2C-626A1A18B857}" dt="2024-06-15T23:41:48.874" v="297" actId="6549"/>
          <ac:spMkLst>
            <pc:docMk/>
            <pc:sldMk cId="4276794060" sldId="281"/>
            <ac:spMk id="3" creationId="{167511E7-8741-795F-FE4C-EAE53D262196}"/>
          </ac:spMkLst>
        </pc:spChg>
        <pc:spChg chg="mod">
          <ac:chgData name="Patricia Richardson" userId="560be7099bc0393d" providerId="LiveId" clId="{A77AE8FE-AD65-47C4-AC2C-626A1A18B857}" dt="2024-06-15T23:43:19.952" v="413" actId="6549"/>
          <ac:spMkLst>
            <pc:docMk/>
            <pc:sldMk cId="4276794060" sldId="281"/>
            <ac:spMk id="4" creationId="{A79A454F-1425-F560-90FA-729A1C6F0242}"/>
          </ac:spMkLst>
        </pc:spChg>
      </pc:sldChg>
      <pc:sldChg chg="addSp delSp modSp del mod ord setBg">
        <pc:chgData name="Patricia Richardson" userId="560be7099bc0393d" providerId="LiveId" clId="{A77AE8FE-AD65-47C4-AC2C-626A1A18B857}" dt="2024-06-15T23:40:48.558" v="251" actId="47"/>
        <pc:sldMkLst>
          <pc:docMk/>
          <pc:sldMk cId="4052953542" sldId="282"/>
        </pc:sldMkLst>
        <pc:spChg chg="del">
          <ac:chgData name="Patricia Richardson" userId="560be7099bc0393d" providerId="LiveId" clId="{A77AE8FE-AD65-47C4-AC2C-626A1A18B857}" dt="2024-06-15T23:06:46.893" v="40" actId="478"/>
          <ac:spMkLst>
            <pc:docMk/>
            <pc:sldMk cId="4052953542" sldId="282"/>
            <ac:spMk id="2" creationId="{1AFB0BB4-4D14-402B-4B57-B9080FE530BA}"/>
          </ac:spMkLst>
        </pc:spChg>
        <pc:spChg chg="del">
          <ac:chgData name="Patricia Richardson" userId="560be7099bc0393d" providerId="LiveId" clId="{A77AE8FE-AD65-47C4-AC2C-626A1A18B857}" dt="2024-06-15T23:06:51.434" v="41" actId="478"/>
          <ac:spMkLst>
            <pc:docMk/>
            <pc:sldMk cId="4052953542" sldId="282"/>
            <ac:spMk id="3" creationId="{C3BCD4AE-96C9-A490-5E47-D201DF5A4D36}"/>
          </ac:spMkLst>
        </pc:spChg>
        <pc:spChg chg="add del">
          <ac:chgData name="Patricia Richardson" userId="560be7099bc0393d" providerId="LiveId" clId="{A77AE8FE-AD65-47C4-AC2C-626A1A18B857}" dt="2024-06-15T23:11:37.424" v="66" actId="26606"/>
          <ac:spMkLst>
            <pc:docMk/>
            <pc:sldMk cId="4052953542" sldId="282"/>
            <ac:spMk id="14" creationId="{B99E4D29-5F08-447A-A2A3-AB222BB49F50}"/>
          </ac:spMkLst>
        </pc:spChg>
        <pc:spChg chg="add">
          <ac:chgData name="Patricia Richardson" userId="560be7099bc0393d" providerId="LiveId" clId="{A77AE8FE-AD65-47C4-AC2C-626A1A18B857}" dt="2024-06-15T23:11:37.424" v="66" actId="26606"/>
          <ac:spMkLst>
            <pc:docMk/>
            <pc:sldMk cId="4052953542" sldId="282"/>
            <ac:spMk id="19" creationId="{E6F01E9F-6B0E-4CF9-87AF-27ECD8D4602A}"/>
          </ac:spMkLst>
        </pc:spChg>
        <pc:picChg chg="add mod ord">
          <ac:chgData name="Patricia Richardson" userId="560be7099bc0393d" providerId="LiveId" clId="{A77AE8FE-AD65-47C4-AC2C-626A1A18B857}" dt="2024-06-15T23:11:37.424" v="66" actId="26606"/>
          <ac:picMkLst>
            <pc:docMk/>
            <pc:sldMk cId="4052953542" sldId="282"/>
            <ac:picMk id="4" creationId="{321925C4-1FDD-CEB1-5654-B00791320181}"/>
          </ac:picMkLst>
        </pc:picChg>
        <pc:picChg chg="add mod ord">
          <ac:chgData name="Patricia Richardson" userId="560be7099bc0393d" providerId="LiveId" clId="{A77AE8FE-AD65-47C4-AC2C-626A1A18B857}" dt="2024-06-15T23:11:37.424" v="66" actId="26606"/>
          <ac:picMkLst>
            <pc:docMk/>
            <pc:sldMk cId="4052953542" sldId="282"/>
            <ac:picMk id="5" creationId="{F92717C9-EDCC-0C15-168B-34F22B8F42B5}"/>
          </ac:picMkLst>
        </pc:picChg>
        <pc:picChg chg="add mod ord">
          <ac:chgData name="Patricia Richardson" userId="560be7099bc0393d" providerId="LiveId" clId="{A77AE8FE-AD65-47C4-AC2C-626A1A18B857}" dt="2024-06-15T23:11:37.424" v="66" actId="26606"/>
          <ac:picMkLst>
            <pc:docMk/>
            <pc:sldMk cId="4052953542" sldId="282"/>
            <ac:picMk id="6" creationId="{8B1B0F8B-B005-9A3F-7340-F2D311F102C9}"/>
          </ac:picMkLst>
        </pc:picChg>
        <pc:picChg chg="add mod ord">
          <ac:chgData name="Patricia Richardson" userId="560be7099bc0393d" providerId="LiveId" clId="{A77AE8FE-AD65-47C4-AC2C-626A1A18B857}" dt="2024-06-15T23:11:37.424" v="66" actId="26606"/>
          <ac:picMkLst>
            <pc:docMk/>
            <pc:sldMk cId="4052953542" sldId="282"/>
            <ac:picMk id="7" creationId="{BF5F2E82-332F-F9FF-A611-062660B1E4B9}"/>
          </ac:picMkLst>
        </pc:picChg>
        <pc:picChg chg="add mod ord">
          <ac:chgData name="Patricia Richardson" userId="560be7099bc0393d" providerId="LiveId" clId="{A77AE8FE-AD65-47C4-AC2C-626A1A18B857}" dt="2024-06-15T23:11:37.424" v="66" actId="26606"/>
          <ac:picMkLst>
            <pc:docMk/>
            <pc:sldMk cId="4052953542" sldId="282"/>
            <ac:picMk id="8" creationId="{B8056FD1-10ED-2820-A55A-1677D58C2AFA}"/>
          </ac:picMkLst>
        </pc:picChg>
        <pc:picChg chg="add mod">
          <ac:chgData name="Patricia Richardson" userId="560be7099bc0393d" providerId="LiveId" clId="{A77AE8FE-AD65-47C4-AC2C-626A1A18B857}" dt="2024-06-15T23:11:37.424" v="66" actId="26606"/>
          <ac:picMkLst>
            <pc:docMk/>
            <pc:sldMk cId="4052953542" sldId="282"/>
            <ac:picMk id="9" creationId="{3B4910A7-7A9D-1BE3-E037-0E2058D83A0A}"/>
          </ac:picMkLst>
        </pc:picChg>
      </pc:sldChg>
      <pc:sldChg chg="del">
        <pc:chgData name="Patricia Richardson" userId="560be7099bc0393d" providerId="LiveId" clId="{A77AE8FE-AD65-47C4-AC2C-626A1A18B857}" dt="2024-06-16T02:59:44.818" v="1434" actId="47"/>
        <pc:sldMkLst>
          <pc:docMk/>
          <pc:sldMk cId="635330713" sldId="283"/>
        </pc:sldMkLst>
      </pc:sldChg>
      <pc:sldChg chg="new del">
        <pc:chgData name="Patricia Richardson" userId="560be7099bc0393d" providerId="LiveId" clId="{A77AE8FE-AD65-47C4-AC2C-626A1A18B857}" dt="2024-06-15T23:40:48.470" v="250" actId="47"/>
        <pc:sldMkLst>
          <pc:docMk/>
          <pc:sldMk cId="15144500" sldId="284"/>
        </pc:sldMkLst>
      </pc:sldChg>
      <pc:sldChg chg="new del">
        <pc:chgData name="Patricia Richardson" userId="560be7099bc0393d" providerId="LiveId" clId="{A77AE8FE-AD65-47C4-AC2C-626A1A18B857}" dt="2024-06-15T23:47:12.755" v="419" actId="47"/>
        <pc:sldMkLst>
          <pc:docMk/>
          <pc:sldMk cId="3888826211" sldId="285"/>
        </pc:sldMkLst>
      </pc:sldChg>
      <pc:sldChg chg="modSp add mod">
        <pc:chgData name="Patricia Richardson" userId="560be7099bc0393d" providerId="LiveId" clId="{A77AE8FE-AD65-47C4-AC2C-626A1A18B857}" dt="2024-06-16T01:02:21.978" v="769" actId="20577"/>
        <pc:sldMkLst>
          <pc:docMk/>
          <pc:sldMk cId="835268984" sldId="286"/>
        </pc:sldMkLst>
        <pc:spChg chg="mod">
          <ac:chgData name="Patricia Richardson" userId="560be7099bc0393d" providerId="LiveId" clId="{A77AE8FE-AD65-47C4-AC2C-626A1A18B857}" dt="2024-06-16T01:02:21.978" v="769" actId="20577"/>
          <ac:spMkLst>
            <pc:docMk/>
            <pc:sldMk cId="835268984" sldId="286"/>
            <ac:spMk id="4" creationId="{D464D971-1E3B-174E-88EE-92BAA9A3BD73}"/>
          </ac:spMkLst>
        </pc:spChg>
      </pc:sldChg>
      <pc:sldChg chg="modSp mod">
        <pc:chgData name="Patricia Richardson" userId="560be7099bc0393d" providerId="LiveId" clId="{A77AE8FE-AD65-47C4-AC2C-626A1A18B857}" dt="2024-06-16T17:49:09.623" v="2151" actId="20577"/>
        <pc:sldMkLst>
          <pc:docMk/>
          <pc:sldMk cId="3549806066" sldId="287"/>
        </pc:sldMkLst>
        <pc:spChg chg="mod">
          <ac:chgData name="Patricia Richardson" userId="560be7099bc0393d" providerId="LiveId" clId="{A77AE8FE-AD65-47C4-AC2C-626A1A18B857}" dt="2024-06-16T17:49:09.623" v="2151" actId="20577"/>
          <ac:spMkLst>
            <pc:docMk/>
            <pc:sldMk cId="3549806066" sldId="287"/>
            <ac:spMk id="4" creationId="{D464D971-1E3B-174E-88EE-92BAA9A3BD73}"/>
          </ac:spMkLst>
        </pc:spChg>
        <pc:spChg chg="mod">
          <ac:chgData name="Patricia Richardson" userId="560be7099bc0393d" providerId="LiveId" clId="{A77AE8FE-AD65-47C4-AC2C-626A1A18B857}" dt="2024-06-16T15:10:07.970" v="1825" actId="20577"/>
          <ac:spMkLst>
            <pc:docMk/>
            <pc:sldMk cId="3549806066" sldId="287"/>
            <ac:spMk id="5" creationId="{48F1B12D-2F28-CC48-A1DB-9BFF2C9E2936}"/>
          </ac:spMkLst>
        </pc:spChg>
      </pc:sldChg>
      <pc:sldChg chg="addSp delSp modSp new del mod">
        <pc:chgData name="Patricia Richardson" userId="560be7099bc0393d" providerId="LiveId" clId="{A77AE8FE-AD65-47C4-AC2C-626A1A18B857}" dt="2024-06-16T19:36:52.029" v="2152" actId="47"/>
        <pc:sldMkLst>
          <pc:docMk/>
          <pc:sldMk cId="1288225586" sldId="288"/>
        </pc:sldMkLst>
        <pc:spChg chg="del">
          <ac:chgData name="Patricia Richardson" userId="560be7099bc0393d" providerId="LiveId" clId="{A77AE8FE-AD65-47C4-AC2C-626A1A18B857}" dt="2024-06-15T23:57:58.441" v="469" actId="478"/>
          <ac:spMkLst>
            <pc:docMk/>
            <pc:sldMk cId="1288225586" sldId="288"/>
            <ac:spMk id="2" creationId="{A6C351F5-B971-ACC3-D9D9-FF9BD11E29D9}"/>
          </ac:spMkLst>
        </pc:spChg>
        <pc:picChg chg="add del mod">
          <ac:chgData name="Patricia Richardson" userId="560be7099bc0393d" providerId="LiveId" clId="{A77AE8FE-AD65-47C4-AC2C-626A1A18B857}" dt="2024-06-16T15:08:41.304" v="1809" actId="478"/>
          <ac:picMkLst>
            <pc:docMk/>
            <pc:sldMk cId="1288225586" sldId="288"/>
            <ac:picMk id="3" creationId="{40041FC6-98EE-5E71-553E-B4CFF6FB35E9}"/>
          </ac:picMkLst>
        </pc:picChg>
      </pc:sldChg>
      <pc:sldChg chg="del">
        <pc:chgData name="Patricia Richardson" userId="560be7099bc0393d" providerId="LiveId" clId="{A77AE8FE-AD65-47C4-AC2C-626A1A18B857}" dt="2024-06-15T23:40:43.062" v="249" actId="47"/>
        <pc:sldMkLst>
          <pc:docMk/>
          <pc:sldMk cId="3090139853" sldId="288"/>
        </pc:sldMkLst>
      </pc:sldChg>
      <pc:sldChg chg="modSp add mod ord">
        <pc:chgData name="Patricia Richardson" userId="560be7099bc0393d" providerId="LiveId" clId="{A77AE8FE-AD65-47C4-AC2C-626A1A18B857}" dt="2024-06-16T03:16:47.118" v="1593"/>
        <pc:sldMkLst>
          <pc:docMk/>
          <pc:sldMk cId="389355585" sldId="289"/>
        </pc:sldMkLst>
        <pc:spChg chg="mod">
          <ac:chgData name="Patricia Richardson" userId="560be7099bc0393d" providerId="LiveId" clId="{A77AE8FE-AD65-47C4-AC2C-626A1A18B857}" dt="2024-06-16T00:59:16.795" v="767" actId="27636"/>
          <ac:spMkLst>
            <pc:docMk/>
            <pc:sldMk cId="389355585" sldId="289"/>
            <ac:spMk id="4" creationId="{79DC8D2E-4591-5247-A344-31450BD7F35B}"/>
          </ac:spMkLst>
        </pc:spChg>
        <pc:spChg chg="mod">
          <ac:chgData name="Patricia Richardson" userId="560be7099bc0393d" providerId="LiveId" clId="{A77AE8FE-AD65-47C4-AC2C-626A1A18B857}" dt="2024-06-16T00:57:40.080" v="733" actId="21"/>
          <ac:spMkLst>
            <pc:docMk/>
            <pc:sldMk cId="389355585" sldId="289"/>
            <ac:spMk id="5" creationId="{8E6A83F3-6421-EF40-B9BB-69FBB9AEDED1}"/>
          </ac:spMkLst>
        </pc:spChg>
      </pc:sldChg>
      <pc:sldChg chg="addSp delSp modSp add mod">
        <pc:chgData name="Patricia Richardson" userId="560be7099bc0393d" providerId="LiveId" clId="{A77AE8FE-AD65-47C4-AC2C-626A1A18B857}" dt="2024-06-16T01:23:38.495" v="1046" actId="6549"/>
        <pc:sldMkLst>
          <pc:docMk/>
          <pc:sldMk cId="2381294964" sldId="290"/>
        </pc:sldMkLst>
        <pc:spChg chg="add mod">
          <ac:chgData name="Patricia Richardson" userId="560be7099bc0393d" providerId="LiveId" clId="{A77AE8FE-AD65-47C4-AC2C-626A1A18B857}" dt="2024-06-16T01:23:38.495" v="1046" actId="6549"/>
          <ac:spMkLst>
            <pc:docMk/>
            <pc:sldMk cId="2381294964" sldId="290"/>
            <ac:spMk id="3" creationId="{EE11FADE-E590-0B41-1F32-75EA1170A6A0}"/>
          </ac:spMkLst>
        </pc:spChg>
        <pc:spChg chg="mod">
          <ac:chgData name="Patricia Richardson" userId="560be7099bc0393d" providerId="LiveId" clId="{A77AE8FE-AD65-47C4-AC2C-626A1A18B857}" dt="2024-06-16T00:40:15.992" v="640" actId="1076"/>
          <ac:spMkLst>
            <pc:docMk/>
            <pc:sldMk cId="2381294964" sldId="290"/>
            <ac:spMk id="4" creationId="{79DC8D2E-4591-5247-A344-31450BD7F35B}"/>
          </ac:spMkLst>
        </pc:spChg>
        <pc:spChg chg="del mod">
          <ac:chgData name="Patricia Richardson" userId="560be7099bc0393d" providerId="LiveId" clId="{A77AE8FE-AD65-47C4-AC2C-626A1A18B857}" dt="2024-06-16T00:39:01.825" v="634"/>
          <ac:spMkLst>
            <pc:docMk/>
            <pc:sldMk cId="2381294964" sldId="290"/>
            <ac:spMk id="5" creationId="{8E6A83F3-6421-EF40-B9BB-69FBB9AEDED1}"/>
          </ac:spMkLst>
        </pc:spChg>
      </pc:sldChg>
      <pc:sldChg chg="addSp delSp modSp add mod ord">
        <pc:chgData name="Patricia Richardson" userId="560be7099bc0393d" providerId="LiveId" clId="{A77AE8FE-AD65-47C4-AC2C-626A1A18B857}" dt="2024-06-16T03:16:31.998" v="1587"/>
        <pc:sldMkLst>
          <pc:docMk/>
          <pc:sldMk cId="2946488899" sldId="291"/>
        </pc:sldMkLst>
        <pc:spChg chg="add mod">
          <ac:chgData name="Patricia Richardson" userId="560be7099bc0393d" providerId="LiveId" clId="{A77AE8FE-AD65-47C4-AC2C-626A1A18B857}" dt="2024-06-16T02:08:57.351" v="1172"/>
          <ac:spMkLst>
            <pc:docMk/>
            <pc:sldMk cId="2946488899" sldId="291"/>
            <ac:spMk id="2" creationId="{7B5B9580-4EFB-95FD-A290-34063134CD34}"/>
          </ac:spMkLst>
        </pc:spChg>
        <pc:spChg chg="mod">
          <ac:chgData name="Patricia Richardson" userId="560be7099bc0393d" providerId="LiveId" clId="{A77AE8FE-AD65-47C4-AC2C-626A1A18B857}" dt="2024-06-16T02:09:28.243" v="1218" actId="6549"/>
          <ac:spMkLst>
            <pc:docMk/>
            <pc:sldMk cId="2946488899" sldId="291"/>
            <ac:spMk id="4" creationId="{79DC8D2E-4591-5247-A344-31450BD7F35B}"/>
          </ac:spMkLst>
        </pc:spChg>
        <pc:spChg chg="del mod">
          <ac:chgData name="Patricia Richardson" userId="560be7099bc0393d" providerId="LiveId" clId="{A77AE8FE-AD65-47C4-AC2C-626A1A18B857}" dt="2024-06-16T02:12:03.533" v="1259" actId="478"/>
          <ac:spMkLst>
            <pc:docMk/>
            <pc:sldMk cId="2946488899" sldId="291"/>
            <ac:spMk id="5" creationId="{8E6A83F3-6421-EF40-B9BB-69FBB9AEDED1}"/>
          </ac:spMkLst>
        </pc:spChg>
        <pc:picChg chg="add mod">
          <ac:chgData name="Patricia Richardson" userId="560be7099bc0393d" providerId="LiveId" clId="{A77AE8FE-AD65-47C4-AC2C-626A1A18B857}" dt="2024-06-16T02:12:56.956" v="1266" actId="207"/>
          <ac:picMkLst>
            <pc:docMk/>
            <pc:sldMk cId="2946488899" sldId="291"/>
            <ac:picMk id="3" creationId="{0BADFEDA-1234-1F99-79F8-0A4383DC6B87}"/>
          </ac:picMkLst>
        </pc:picChg>
        <pc:picChg chg="add mod">
          <ac:chgData name="Patricia Richardson" userId="560be7099bc0393d" providerId="LiveId" clId="{A77AE8FE-AD65-47C4-AC2C-626A1A18B857}" dt="2024-06-16T02:12:20.092" v="1262" actId="1076"/>
          <ac:picMkLst>
            <pc:docMk/>
            <pc:sldMk cId="2946488899" sldId="291"/>
            <ac:picMk id="6" creationId="{B42D6AC5-FE12-7BA8-DFB5-5B217F2D7B2D}"/>
          </ac:picMkLst>
        </pc:picChg>
        <pc:picChg chg="add mod">
          <ac:chgData name="Patricia Richardson" userId="560be7099bc0393d" providerId="LiveId" clId="{A77AE8FE-AD65-47C4-AC2C-626A1A18B857}" dt="2024-06-16T02:12:32.785" v="1264" actId="14100"/>
          <ac:picMkLst>
            <pc:docMk/>
            <pc:sldMk cId="2946488899" sldId="291"/>
            <ac:picMk id="7" creationId="{0EE28530-BF6C-D67C-7BD8-7AEF3897B330}"/>
          </ac:picMkLst>
        </pc:picChg>
        <pc:picChg chg="add mod">
          <ac:chgData name="Patricia Richardson" userId="560be7099bc0393d" providerId="LiveId" clId="{A77AE8FE-AD65-47C4-AC2C-626A1A18B857}" dt="2024-06-16T02:12:37.178" v="1265" actId="1076"/>
          <ac:picMkLst>
            <pc:docMk/>
            <pc:sldMk cId="2946488899" sldId="291"/>
            <ac:picMk id="8" creationId="{EBF798BE-F1E3-EF0B-F24D-889A47B942B6}"/>
          </ac:picMkLst>
        </pc:picChg>
      </pc:sldChg>
      <pc:sldChg chg="addSp delSp modSp add mod ord">
        <pc:chgData name="Patricia Richardson" userId="560be7099bc0393d" providerId="LiveId" clId="{A77AE8FE-AD65-47C4-AC2C-626A1A18B857}" dt="2024-06-16T14:29:15.819" v="1706"/>
        <pc:sldMkLst>
          <pc:docMk/>
          <pc:sldMk cId="644555131" sldId="292"/>
        </pc:sldMkLst>
        <pc:spChg chg="mod">
          <ac:chgData name="Patricia Richardson" userId="560be7099bc0393d" providerId="LiveId" clId="{A77AE8FE-AD65-47C4-AC2C-626A1A18B857}" dt="2024-06-16T01:17:52.629" v="1015"/>
          <ac:spMkLst>
            <pc:docMk/>
            <pc:sldMk cId="644555131" sldId="292"/>
            <ac:spMk id="4" creationId="{79DC8D2E-4591-5247-A344-31450BD7F35B}"/>
          </ac:spMkLst>
        </pc:spChg>
        <pc:spChg chg="add del mod">
          <ac:chgData name="Patricia Richardson" userId="560be7099bc0393d" providerId="LiveId" clId="{A77AE8FE-AD65-47C4-AC2C-626A1A18B857}" dt="2024-06-16T01:22:38.570" v="1041" actId="20577"/>
          <ac:spMkLst>
            <pc:docMk/>
            <pc:sldMk cId="644555131" sldId="292"/>
            <ac:spMk id="5" creationId="{8E6A83F3-6421-EF40-B9BB-69FBB9AEDED1}"/>
          </ac:spMkLst>
        </pc:spChg>
      </pc:sldChg>
      <pc:sldChg chg="modSp add del mod">
        <pc:chgData name="Patricia Richardson" userId="560be7099bc0393d" providerId="LiveId" clId="{A77AE8FE-AD65-47C4-AC2C-626A1A18B857}" dt="2024-06-16T04:00:52.173" v="1602" actId="47"/>
        <pc:sldMkLst>
          <pc:docMk/>
          <pc:sldMk cId="373148104" sldId="293"/>
        </pc:sldMkLst>
        <pc:spChg chg="mod">
          <ac:chgData name="Patricia Richardson" userId="560be7099bc0393d" providerId="LiveId" clId="{A77AE8FE-AD65-47C4-AC2C-626A1A18B857}" dt="2024-06-16T01:11:17.424" v="808" actId="14100"/>
          <ac:spMkLst>
            <pc:docMk/>
            <pc:sldMk cId="373148104" sldId="293"/>
            <ac:spMk id="4" creationId="{79DC8D2E-4591-5247-A344-31450BD7F35B}"/>
          </ac:spMkLst>
        </pc:spChg>
        <pc:spChg chg="mod">
          <ac:chgData name="Patricia Richardson" userId="560be7099bc0393d" providerId="LiveId" clId="{A77AE8FE-AD65-47C4-AC2C-626A1A18B857}" dt="2024-06-16T01:13:54.886" v="952" actId="20577"/>
          <ac:spMkLst>
            <pc:docMk/>
            <pc:sldMk cId="373148104" sldId="293"/>
            <ac:spMk id="5" creationId="{8E6A83F3-6421-EF40-B9BB-69FBB9AEDED1}"/>
          </ac:spMkLst>
        </pc:spChg>
      </pc:sldChg>
      <pc:sldChg chg="addSp delSp modSp add mod">
        <pc:chgData name="Patricia Richardson" userId="560be7099bc0393d" providerId="LiveId" clId="{A77AE8FE-AD65-47C4-AC2C-626A1A18B857}" dt="2024-06-16T02:30:53.932" v="1381" actId="12"/>
        <pc:sldMkLst>
          <pc:docMk/>
          <pc:sldMk cId="163407625" sldId="294"/>
        </pc:sldMkLst>
        <pc:spChg chg="mod">
          <ac:chgData name="Patricia Richardson" userId="560be7099bc0393d" providerId="LiveId" clId="{A77AE8FE-AD65-47C4-AC2C-626A1A18B857}" dt="2024-06-16T02:28:49.483" v="1374" actId="6549"/>
          <ac:spMkLst>
            <pc:docMk/>
            <pc:sldMk cId="163407625" sldId="294"/>
            <ac:spMk id="4" creationId="{79DC8D2E-4591-5247-A344-31450BD7F35B}"/>
          </ac:spMkLst>
        </pc:spChg>
        <pc:spChg chg="add del mod">
          <ac:chgData name="Patricia Richardson" userId="560be7099bc0393d" providerId="LiveId" clId="{A77AE8FE-AD65-47C4-AC2C-626A1A18B857}" dt="2024-06-16T02:30:53.932" v="1381" actId="12"/>
          <ac:spMkLst>
            <pc:docMk/>
            <pc:sldMk cId="163407625" sldId="294"/>
            <ac:spMk id="5" creationId="{8E6A83F3-6421-EF40-B9BB-69FBB9AEDED1}"/>
          </ac:spMkLst>
        </pc:spChg>
      </pc:sldChg>
      <pc:sldChg chg="addSp delSp add del mod">
        <pc:chgData name="Patricia Richardson" userId="560be7099bc0393d" providerId="LiveId" clId="{A77AE8FE-AD65-47C4-AC2C-626A1A18B857}" dt="2024-06-16T02:36:16.102" v="1400" actId="47"/>
        <pc:sldMkLst>
          <pc:docMk/>
          <pc:sldMk cId="2515681896" sldId="295"/>
        </pc:sldMkLst>
        <pc:picChg chg="del">
          <ac:chgData name="Patricia Richardson" userId="560be7099bc0393d" providerId="LiveId" clId="{A77AE8FE-AD65-47C4-AC2C-626A1A18B857}" dt="2024-06-16T01:30:13.987" v="1073" actId="478"/>
          <ac:picMkLst>
            <pc:docMk/>
            <pc:sldMk cId="2515681896" sldId="295"/>
            <ac:picMk id="2" creationId="{626DC6FA-8996-B3D2-0AF8-0802CB661E6C}"/>
          </ac:picMkLst>
        </pc:picChg>
        <pc:picChg chg="del">
          <ac:chgData name="Patricia Richardson" userId="560be7099bc0393d" providerId="LiveId" clId="{A77AE8FE-AD65-47C4-AC2C-626A1A18B857}" dt="2024-06-16T01:30:16.714" v="1074" actId="478"/>
          <ac:picMkLst>
            <pc:docMk/>
            <pc:sldMk cId="2515681896" sldId="295"/>
            <ac:picMk id="3" creationId="{AD837B23-DE55-C0B1-A48A-E22A37AA804D}"/>
          </ac:picMkLst>
        </pc:picChg>
        <pc:picChg chg="del">
          <ac:chgData name="Patricia Richardson" userId="560be7099bc0393d" providerId="LiveId" clId="{A77AE8FE-AD65-47C4-AC2C-626A1A18B857}" dt="2024-06-16T01:30:08.838" v="1071" actId="478"/>
          <ac:picMkLst>
            <pc:docMk/>
            <pc:sldMk cId="2515681896" sldId="295"/>
            <ac:picMk id="4" creationId="{D1042C07-DEAB-F5FE-6278-AAF34D0BFC8A}"/>
          </ac:picMkLst>
        </pc:picChg>
        <pc:picChg chg="del">
          <ac:chgData name="Patricia Richardson" userId="560be7099bc0393d" providerId="LiveId" clId="{A77AE8FE-AD65-47C4-AC2C-626A1A18B857}" dt="2024-06-16T01:30:05.799" v="1070" actId="478"/>
          <ac:picMkLst>
            <pc:docMk/>
            <pc:sldMk cId="2515681896" sldId="295"/>
            <ac:picMk id="5" creationId="{8F87D2C9-D87F-1326-016B-7452A0507D92}"/>
          </ac:picMkLst>
        </pc:picChg>
        <pc:picChg chg="del">
          <ac:chgData name="Patricia Richardson" userId="560be7099bc0393d" providerId="LiveId" clId="{A77AE8FE-AD65-47C4-AC2C-626A1A18B857}" dt="2024-06-16T01:30:11.547" v="1072" actId="478"/>
          <ac:picMkLst>
            <pc:docMk/>
            <pc:sldMk cId="2515681896" sldId="295"/>
            <ac:picMk id="6" creationId="{B383F417-E6C6-AA69-5C3B-813F9A17F3BD}"/>
          </ac:picMkLst>
        </pc:picChg>
        <pc:picChg chg="del">
          <ac:chgData name="Patricia Richardson" userId="560be7099bc0393d" providerId="LiveId" clId="{A77AE8FE-AD65-47C4-AC2C-626A1A18B857}" dt="2024-06-16T01:30:18.973" v="1075" actId="478"/>
          <ac:picMkLst>
            <pc:docMk/>
            <pc:sldMk cId="2515681896" sldId="295"/>
            <ac:picMk id="7" creationId="{07507A9D-02FF-E8B5-B212-C01293DC4E8A}"/>
          </ac:picMkLst>
        </pc:picChg>
        <pc:picChg chg="add del">
          <ac:chgData name="Patricia Richardson" userId="560be7099bc0393d" providerId="LiveId" clId="{A77AE8FE-AD65-47C4-AC2C-626A1A18B857}" dt="2024-06-16T02:24:01.431" v="1330" actId="478"/>
          <ac:picMkLst>
            <pc:docMk/>
            <pc:sldMk cId="2515681896" sldId="295"/>
            <ac:picMk id="8" creationId="{0E73CE89-FFB1-B093-778D-93609A1E84AF}"/>
          </ac:picMkLst>
        </pc:picChg>
      </pc:sldChg>
      <pc:sldChg chg="addSp delSp modSp add mod ord">
        <pc:chgData name="Patricia Richardson" userId="560be7099bc0393d" providerId="LiveId" clId="{A77AE8FE-AD65-47C4-AC2C-626A1A18B857}" dt="2024-06-16T03:23:35.194" v="1601"/>
        <pc:sldMkLst>
          <pc:docMk/>
          <pc:sldMk cId="2783073228" sldId="296"/>
        </pc:sldMkLst>
        <pc:spChg chg="del">
          <ac:chgData name="Patricia Richardson" userId="560be7099bc0393d" providerId="LiveId" clId="{A77AE8FE-AD65-47C4-AC2C-626A1A18B857}" dt="2024-06-16T01:32:34.312" v="1088" actId="478"/>
          <ac:spMkLst>
            <pc:docMk/>
            <pc:sldMk cId="2783073228" sldId="296"/>
            <ac:spMk id="4" creationId="{79DC8D2E-4591-5247-A344-31450BD7F35B}"/>
          </ac:spMkLst>
        </pc:spChg>
        <pc:spChg chg="del mod">
          <ac:chgData name="Patricia Richardson" userId="560be7099bc0393d" providerId="LiveId" clId="{A77AE8FE-AD65-47C4-AC2C-626A1A18B857}" dt="2024-06-16T01:32:13.327" v="1086" actId="478"/>
          <ac:spMkLst>
            <pc:docMk/>
            <pc:sldMk cId="2783073228" sldId="296"/>
            <ac:spMk id="5" creationId="{8E6A83F3-6421-EF40-B9BB-69FBB9AEDED1}"/>
          </ac:spMkLst>
        </pc:spChg>
        <pc:picChg chg="add mod">
          <ac:chgData name="Patricia Richardson" userId="560be7099bc0393d" providerId="LiveId" clId="{A77AE8FE-AD65-47C4-AC2C-626A1A18B857}" dt="2024-06-16T01:32:41.164" v="1089" actId="14100"/>
          <ac:picMkLst>
            <pc:docMk/>
            <pc:sldMk cId="2783073228" sldId="296"/>
            <ac:picMk id="2" creationId="{62930233-709E-8870-9723-8215E55F9E55}"/>
          </ac:picMkLst>
        </pc:picChg>
      </pc:sldChg>
      <pc:sldChg chg="addSp delSp modSp mod ord setBg">
        <pc:chgData name="Patricia Richardson" userId="560be7099bc0393d" providerId="LiveId" clId="{A77AE8FE-AD65-47C4-AC2C-626A1A18B857}" dt="2024-06-16T14:46:43.241" v="1759" actId="5793"/>
        <pc:sldMkLst>
          <pc:docMk/>
          <pc:sldMk cId="2033810547" sldId="297"/>
        </pc:sldMkLst>
        <pc:spChg chg="add mod ord">
          <ac:chgData name="Patricia Richardson" userId="560be7099bc0393d" providerId="LiveId" clId="{A77AE8FE-AD65-47C4-AC2C-626A1A18B857}" dt="2024-06-16T01:40:57.474" v="1109" actId="26606"/>
          <ac:spMkLst>
            <pc:docMk/>
            <pc:sldMk cId="2033810547" sldId="297"/>
            <ac:spMk id="3" creationId="{A696D1CC-D626-152B-D90B-F89DE5428D7E}"/>
          </ac:spMkLst>
        </pc:spChg>
        <pc:spChg chg="del">
          <ac:chgData name="Patricia Richardson" userId="560be7099bc0393d" providerId="LiveId" clId="{A77AE8FE-AD65-47C4-AC2C-626A1A18B857}" dt="2024-06-16T01:37:37.661" v="1092" actId="478"/>
          <ac:spMkLst>
            <pc:docMk/>
            <pc:sldMk cId="2033810547" sldId="297"/>
            <ac:spMk id="4" creationId="{79DC8D2E-4591-5247-A344-31450BD7F35B}"/>
          </ac:spMkLst>
        </pc:spChg>
        <pc:spChg chg="mod ord">
          <ac:chgData name="Patricia Richardson" userId="560be7099bc0393d" providerId="LiveId" clId="{A77AE8FE-AD65-47C4-AC2C-626A1A18B857}" dt="2024-06-16T14:46:43.241" v="1759" actId="5793"/>
          <ac:spMkLst>
            <pc:docMk/>
            <pc:sldMk cId="2033810547" sldId="297"/>
            <ac:spMk id="5" creationId="{8E6A83F3-6421-EF40-B9BB-69FBB9AEDED1}"/>
          </ac:spMkLst>
        </pc:spChg>
        <pc:spChg chg="add mod">
          <ac:chgData name="Patricia Richardson" userId="560be7099bc0393d" providerId="LiveId" clId="{A77AE8FE-AD65-47C4-AC2C-626A1A18B857}" dt="2024-06-16T01:40:57.474" v="1109" actId="26606"/>
          <ac:spMkLst>
            <pc:docMk/>
            <pc:sldMk cId="2033810547" sldId="297"/>
            <ac:spMk id="9" creationId="{7B092182-A332-BE09-2503-D37247F00094}"/>
          </ac:spMkLst>
        </pc:spChg>
        <pc:spChg chg="add del">
          <ac:chgData name="Patricia Richardson" userId="560be7099bc0393d" providerId="LiveId" clId="{A77AE8FE-AD65-47C4-AC2C-626A1A18B857}" dt="2024-06-16T01:40:22.495" v="1104" actId="26606"/>
          <ac:spMkLst>
            <pc:docMk/>
            <pc:sldMk cId="2033810547" sldId="297"/>
            <ac:spMk id="15" creationId="{A3C210E6-A35A-4F68-8D60-801A019C75B8}"/>
          </ac:spMkLst>
        </pc:spChg>
        <pc:spChg chg="add del">
          <ac:chgData name="Patricia Richardson" userId="560be7099bc0393d" providerId="LiveId" clId="{A77AE8FE-AD65-47C4-AC2C-626A1A18B857}" dt="2024-06-16T01:40:22.495" v="1104" actId="26606"/>
          <ac:spMkLst>
            <pc:docMk/>
            <pc:sldMk cId="2033810547" sldId="297"/>
            <ac:spMk id="17" creationId="{AC0D06B0-F19C-459E-B221-A34B506FB5E3}"/>
          </ac:spMkLst>
        </pc:spChg>
        <pc:spChg chg="add del">
          <ac:chgData name="Patricia Richardson" userId="560be7099bc0393d" providerId="LiveId" clId="{A77AE8FE-AD65-47C4-AC2C-626A1A18B857}" dt="2024-06-16T01:40:22.495" v="1104" actId="26606"/>
          <ac:spMkLst>
            <pc:docMk/>
            <pc:sldMk cId="2033810547" sldId="297"/>
            <ac:spMk id="19" creationId="{345B26DA-1C6B-4C66-81C9-9C1877FC2DB1}"/>
          </ac:spMkLst>
        </pc:spChg>
        <pc:spChg chg="add del">
          <ac:chgData name="Patricia Richardson" userId="560be7099bc0393d" providerId="LiveId" clId="{A77AE8FE-AD65-47C4-AC2C-626A1A18B857}" dt="2024-06-16T01:40:22.495" v="1104" actId="26606"/>
          <ac:spMkLst>
            <pc:docMk/>
            <pc:sldMk cId="2033810547" sldId="297"/>
            <ac:spMk id="21" creationId="{98DE6C44-43F8-4DE4-AB81-66853FFEA09A}"/>
          </ac:spMkLst>
        </pc:spChg>
        <pc:spChg chg="add del">
          <ac:chgData name="Patricia Richardson" userId="560be7099bc0393d" providerId="LiveId" clId="{A77AE8FE-AD65-47C4-AC2C-626A1A18B857}" dt="2024-06-16T01:40:22.495" v="1104" actId="26606"/>
          <ac:spMkLst>
            <pc:docMk/>
            <pc:sldMk cId="2033810547" sldId="297"/>
            <ac:spMk id="23" creationId="{2409529B-9B56-4F10-BE4D-F934DB89E57E}"/>
          </ac:spMkLst>
        </pc:spChg>
        <pc:spChg chg="add del">
          <ac:chgData name="Patricia Richardson" userId="560be7099bc0393d" providerId="LiveId" clId="{A77AE8FE-AD65-47C4-AC2C-626A1A18B857}" dt="2024-06-16T01:40:49.772" v="1106" actId="26606"/>
          <ac:spMkLst>
            <pc:docMk/>
            <pc:sldMk cId="2033810547" sldId="297"/>
            <ac:spMk id="25" creationId="{4DD35268-6FBE-0BCD-C050-3F804C7C54A2}"/>
          </ac:spMkLst>
        </pc:spChg>
        <pc:spChg chg="add del">
          <ac:chgData name="Patricia Richardson" userId="560be7099bc0393d" providerId="LiveId" clId="{A77AE8FE-AD65-47C4-AC2C-626A1A18B857}" dt="2024-06-16T01:40:57.414" v="1108" actId="26606"/>
          <ac:spMkLst>
            <pc:docMk/>
            <pc:sldMk cId="2033810547" sldId="297"/>
            <ac:spMk id="29" creationId="{91793900-90FA-49F2-B935-C199708F7935}"/>
          </ac:spMkLst>
        </pc:spChg>
        <pc:spChg chg="add del">
          <ac:chgData name="Patricia Richardson" userId="560be7099bc0393d" providerId="LiveId" clId="{A77AE8FE-AD65-47C4-AC2C-626A1A18B857}" dt="2024-06-16T01:40:57.414" v="1108" actId="26606"/>
          <ac:spMkLst>
            <pc:docMk/>
            <pc:sldMk cId="2033810547" sldId="297"/>
            <ac:spMk id="30" creationId="{A2CDF4EC-7B47-436E-927B-575404258573}"/>
          </ac:spMkLst>
        </pc:spChg>
        <pc:spChg chg="add del">
          <ac:chgData name="Patricia Richardson" userId="560be7099bc0393d" providerId="LiveId" clId="{A77AE8FE-AD65-47C4-AC2C-626A1A18B857}" dt="2024-06-16T01:40:57.414" v="1108" actId="26606"/>
          <ac:spMkLst>
            <pc:docMk/>
            <pc:sldMk cId="2033810547" sldId="297"/>
            <ac:spMk id="31" creationId="{EF273D9E-5BEA-459A-918F-AF5ACA258471}"/>
          </ac:spMkLst>
        </pc:spChg>
        <pc:spChg chg="add del">
          <ac:chgData name="Patricia Richardson" userId="560be7099bc0393d" providerId="LiveId" clId="{A77AE8FE-AD65-47C4-AC2C-626A1A18B857}" dt="2024-06-16T01:40:57.414" v="1108" actId="26606"/>
          <ac:spMkLst>
            <pc:docMk/>
            <pc:sldMk cId="2033810547" sldId="297"/>
            <ac:spMk id="32" creationId="{5DFA5EF5-56B1-49EE-B0BB-69B6399FAD9F}"/>
          </ac:spMkLst>
        </pc:spChg>
        <pc:spChg chg="add">
          <ac:chgData name="Patricia Richardson" userId="560be7099bc0393d" providerId="LiveId" clId="{A77AE8FE-AD65-47C4-AC2C-626A1A18B857}" dt="2024-06-16T01:40:57.474" v="1109" actId="26606"/>
          <ac:spMkLst>
            <pc:docMk/>
            <pc:sldMk cId="2033810547" sldId="297"/>
            <ac:spMk id="34" creationId="{91793900-90FA-49F2-B935-C199708F7935}"/>
          </ac:spMkLst>
        </pc:spChg>
        <pc:spChg chg="add">
          <ac:chgData name="Patricia Richardson" userId="560be7099bc0393d" providerId="LiveId" clId="{A77AE8FE-AD65-47C4-AC2C-626A1A18B857}" dt="2024-06-16T01:40:57.474" v="1109" actId="26606"/>
          <ac:spMkLst>
            <pc:docMk/>
            <pc:sldMk cId="2033810547" sldId="297"/>
            <ac:spMk id="35" creationId="{A2CDF4EC-7B47-436E-927B-575404258573}"/>
          </ac:spMkLst>
        </pc:spChg>
        <pc:spChg chg="add">
          <ac:chgData name="Patricia Richardson" userId="560be7099bc0393d" providerId="LiveId" clId="{A77AE8FE-AD65-47C4-AC2C-626A1A18B857}" dt="2024-06-16T01:40:57.474" v="1109" actId="26606"/>
          <ac:spMkLst>
            <pc:docMk/>
            <pc:sldMk cId="2033810547" sldId="297"/>
            <ac:spMk id="36" creationId="{EF273D9E-5BEA-459A-918F-AF5ACA258471}"/>
          </ac:spMkLst>
        </pc:spChg>
        <pc:spChg chg="add">
          <ac:chgData name="Patricia Richardson" userId="560be7099bc0393d" providerId="LiveId" clId="{A77AE8FE-AD65-47C4-AC2C-626A1A18B857}" dt="2024-06-16T01:40:57.474" v="1109" actId="26606"/>
          <ac:spMkLst>
            <pc:docMk/>
            <pc:sldMk cId="2033810547" sldId="297"/>
            <ac:spMk id="37" creationId="{5DFA5EF5-56B1-49EE-B0BB-69B6399FAD9F}"/>
          </ac:spMkLst>
        </pc:spChg>
        <pc:grpChg chg="add del">
          <ac:chgData name="Patricia Richardson" userId="560be7099bc0393d" providerId="LiveId" clId="{A77AE8FE-AD65-47C4-AC2C-626A1A18B857}" dt="2024-06-16T01:40:49.772" v="1106" actId="26606"/>
          <ac:grpSpMkLst>
            <pc:docMk/>
            <pc:sldMk cId="2033810547" sldId="297"/>
            <ac:grpSpMk id="26" creationId="{03E85085-5390-83A9-2396-021E06F7C018}"/>
          </ac:grpSpMkLst>
        </pc:grpChg>
        <pc:graphicFrameChg chg="add mod modGraphic">
          <ac:chgData name="Patricia Richardson" userId="560be7099bc0393d" providerId="LiveId" clId="{A77AE8FE-AD65-47C4-AC2C-626A1A18B857}" dt="2024-06-16T01:50:56.801" v="1128" actId="207"/>
          <ac:graphicFrameMkLst>
            <pc:docMk/>
            <pc:sldMk cId="2033810547" sldId="297"/>
            <ac:graphicFrameMk id="10" creationId="{3C501CA3-E1B6-D1CF-466A-20C0F57A22AA}"/>
          </ac:graphicFrameMkLst>
        </pc:graphicFrameChg>
        <pc:picChg chg="add mod ord">
          <ac:chgData name="Patricia Richardson" userId="560be7099bc0393d" providerId="LiveId" clId="{A77AE8FE-AD65-47C4-AC2C-626A1A18B857}" dt="2024-06-16T01:40:57.474" v="1109" actId="26606"/>
          <ac:picMkLst>
            <pc:docMk/>
            <pc:sldMk cId="2033810547" sldId="297"/>
            <ac:picMk id="2" creationId="{B811F54E-54A9-B91C-B708-4617F3EE6E92}"/>
          </ac:picMkLst>
        </pc:picChg>
        <pc:picChg chg="add mod ord">
          <ac:chgData name="Patricia Richardson" userId="560be7099bc0393d" providerId="LiveId" clId="{A77AE8FE-AD65-47C4-AC2C-626A1A18B857}" dt="2024-06-16T01:40:57.474" v="1109" actId="26606"/>
          <ac:picMkLst>
            <pc:docMk/>
            <pc:sldMk cId="2033810547" sldId="297"/>
            <ac:picMk id="6" creationId="{9DF2D24A-21A7-58A6-5AA3-6CD09FA3D68B}"/>
          </ac:picMkLst>
        </pc:picChg>
        <pc:picChg chg="add mod ord">
          <ac:chgData name="Patricia Richardson" userId="560be7099bc0393d" providerId="LiveId" clId="{A77AE8FE-AD65-47C4-AC2C-626A1A18B857}" dt="2024-06-16T01:42:08.140" v="1111" actId="27614"/>
          <ac:picMkLst>
            <pc:docMk/>
            <pc:sldMk cId="2033810547" sldId="297"/>
            <ac:picMk id="7" creationId="{C613E796-BCBF-3E5B-981D-D76F25D57F0C}"/>
          </ac:picMkLst>
        </pc:picChg>
        <pc:picChg chg="add mod ord">
          <ac:chgData name="Patricia Richardson" userId="560be7099bc0393d" providerId="LiveId" clId="{A77AE8FE-AD65-47C4-AC2C-626A1A18B857}" dt="2024-06-16T01:40:57.474" v="1109" actId="26606"/>
          <ac:picMkLst>
            <pc:docMk/>
            <pc:sldMk cId="2033810547" sldId="297"/>
            <ac:picMk id="8" creationId="{F1CC83C8-790E-C5B5-B463-A38A15699439}"/>
          </ac:picMkLst>
        </pc:picChg>
      </pc:sldChg>
      <pc:sldChg chg="add ord">
        <pc:chgData name="Patricia Richardson" userId="560be7099bc0393d" providerId="LiveId" clId="{A77AE8FE-AD65-47C4-AC2C-626A1A18B857}" dt="2024-06-16T02:06:26.479" v="1154"/>
        <pc:sldMkLst>
          <pc:docMk/>
          <pc:sldMk cId="1005305530" sldId="298"/>
        </pc:sldMkLst>
      </pc:sldChg>
      <pc:sldChg chg="addSp delSp modSp add mod ord setBg">
        <pc:chgData name="Patricia Richardson" userId="560be7099bc0393d" providerId="LiveId" clId="{A77AE8FE-AD65-47C4-AC2C-626A1A18B857}" dt="2024-06-16T03:16:37.758" v="1591"/>
        <pc:sldMkLst>
          <pc:docMk/>
          <pc:sldMk cId="1991112520" sldId="299"/>
        </pc:sldMkLst>
        <pc:spChg chg="add del mod">
          <ac:chgData name="Patricia Richardson" userId="560be7099bc0393d" providerId="LiveId" clId="{A77AE8FE-AD65-47C4-AC2C-626A1A18B857}" dt="2024-06-16T02:20:13.903" v="1318" actId="26606"/>
          <ac:spMkLst>
            <pc:docMk/>
            <pc:sldMk cId="1991112520" sldId="299"/>
            <ac:spMk id="4" creationId="{79DC8D2E-4591-5247-A344-31450BD7F35B}"/>
          </ac:spMkLst>
        </pc:spChg>
        <pc:spChg chg="del mod ord">
          <ac:chgData name="Patricia Richardson" userId="560be7099bc0393d" providerId="LiveId" clId="{A77AE8FE-AD65-47C4-AC2C-626A1A18B857}" dt="2024-06-16T02:20:48.658" v="1323" actId="478"/>
          <ac:spMkLst>
            <pc:docMk/>
            <pc:sldMk cId="1991112520" sldId="299"/>
            <ac:spMk id="5" creationId="{8E6A83F3-6421-EF40-B9BB-69FBB9AEDED1}"/>
          </ac:spMkLst>
        </pc:spChg>
        <pc:spChg chg="add mod ord">
          <ac:chgData name="Patricia Richardson" userId="560be7099bc0393d" providerId="LiveId" clId="{A77AE8FE-AD65-47C4-AC2C-626A1A18B857}" dt="2024-06-16T02:20:13.903" v="1318" actId="26606"/>
          <ac:spMkLst>
            <pc:docMk/>
            <pc:sldMk cId="1991112520" sldId="299"/>
            <ac:spMk id="6" creationId="{65458884-ABBE-E23A-678A-3C1DEF376BFD}"/>
          </ac:spMkLst>
        </pc:spChg>
        <pc:spChg chg="add del mod">
          <ac:chgData name="Patricia Richardson" userId="560be7099bc0393d" providerId="LiveId" clId="{A77AE8FE-AD65-47C4-AC2C-626A1A18B857}" dt="2024-06-16T02:20:21.299" v="1319" actId="478"/>
          <ac:spMkLst>
            <pc:docMk/>
            <pc:sldMk cId="1991112520" sldId="299"/>
            <ac:spMk id="9" creationId="{F5814793-5337-8A66-4FB0-D0BD9085B825}"/>
          </ac:spMkLst>
        </pc:spChg>
        <pc:spChg chg="add del">
          <ac:chgData name="Patricia Richardson" userId="560be7099bc0393d" providerId="LiveId" clId="{A77AE8FE-AD65-47C4-AC2C-626A1A18B857}" dt="2024-06-16T02:19:56.755" v="1316" actId="26606"/>
          <ac:spMkLst>
            <pc:docMk/>
            <pc:sldMk cId="1991112520" sldId="299"/>
            <ac:spMk id="14" creationId="{987F9B89-BB0B-4FDE-BF27-E8357EDAD037}"/>
          </ac:spMkLst>
        </pc:spChg>
        <pc:spChg chg="add del">
          <ac:chgData name="Patricia Richardson" userId="560be7099bc0393d" providerId="LiveId" clId="{A77AE8FE-AD65-47C4-AC2C-626A1A18B857}" dt="2024-06-16T02:19:56.755" v="1316" actId="26606"/>
          <ac:spMkLst>
            <pc:docMk/>
            <pc:sldMk cId="1991112520" sldId="299"/>
            <ac:spMk id="16" creationId="{974AA512-0626-46EA-9229-571D9AF08334}"/>
          </ac:spMkLst>
        </pc:spChg>
        <pc:spChg chg="add del">
          <ac:chgData name="Patricia Richardson" userId="560be7099bc0393d" providerId="LiveId" clId="{A77AE8FE-AD65-47C4-AC2C-626A1A18B857}" dt="2024-06-16T02:19:56.755" v="1316" actId="26606"/>
          <ac:spMkLst>
            <pc:docMk/>
            <pc:sldMk cId="1991112520" sldId="299"/>
            <ac:spMk id="18" creationId="{F0CC1FDC-60B1-49C3-861C-17B43B8F4546}"/>
          </ac:spMkLst>
        </pc:spChg>
        <pc:grpChg chg="add del">
          <ac:chgData name="Patricia Richardson" userId="560be7099bc0393d" providerId="LiveId" clId="{A77AE8FE-AD65-47C4-AC2C-626A1A18B857}" dt="2024-06-16T02:19:56.755" v="1316" actId="26606"/>
          <ac:grpSpMkLst>
            <pc:docMk/>
            <pc:sldMk cId="1991112520" sldId="299"/>
            <ac:grpSpMk id="20" creationId="{9B2319FA-B636-4971-BA3D-EA448709D9A6}"/>
          </ac:grpSpMkLst>
        </pc:grpChg>
        <pc:picChg chg="add mod ord">
          <ac:chgData name="Patricia Richardson" userId="560be7099bc0393d" providerId="LiveId" clId="{A77AE8FE-AD65-47C4-AC2C-626A1A18B857}" dt="2024-06-16T02:20:13.903" v="1318" actId="26606"/>
          <ac:picMkLst>
            <pc:docMk/>
            <pc:sldMk cId="1991112520" sldId="299"/>
            <ac:picMk id="2" creationId="{28951B0B-6B02-32CA-F65D-C698C7A60EC1}"/>
          </ac:picMkLst>
        </pc:picChg>
        <pc:picChg chg="add mod">
          <ac:chgData name="Patricia Richardson" userId="560be7099bc0393d" providerId="LiveId" clId="{A77AE8FE-AD65-47C4-AC2C-626A1A18B857}" dt="2024-06-16T02:20:13.903" v="1318" actId="26606"/>
          <ac:picMkLst>
            <pc:docMk/>
            <pc:sldMk cId="1991112520" sldId="299"/>
            <ac:picMk id="3" creationId="{CC11477A-B1B2-0782-0582-6DC3C123033D}"/>
          </ac:picMkLst>
        </pc:picChg>
        <pc:picChg chg="add mod">
          <ac:chgData name="Patricia Richardson" userId="560be7099bc0393d" providerId="LiveId" clId="{A77AE8FE-AD65-47C4-AC2C-626A1A18B857}" dt="2024-06-16T02:21:46.982" v="1329" actId="1076"/>
          <ac:picMkLst>
            <pc:docMk/>
            <pc:sldMk cId="1991112520" sldId="299"/>
            <ac:picMk id="7" creationId="{06C563A3-56DC-886A-599F-B3E4DC82CFEC}"/>
          </ac:picMkLst>
        </pc:picChg>
        <pc:picChg chg="add mod ord">
          <ac:chgData name="Patricia Richardson" userId="560be7099bc0393d" providerId="LiveId" clId="{A77AE8FE-AD65-47C4-AC2C-626A1A18B857}" dt="2024-06-16T02:21:44.343" v="1328" actId="1076"/>
          <ac:picMkLst>
            <pc:docMk/>
            <pc:sldMk cId="1991112520" sldId="299"/>
            <ac:picMk id="8" creationId="{77BCB91E-BC89-8FD7-7AD4-18F3599C39F2}"/>
          </ac:picMkLst>
        </pc:picChg>
        <pc:cxnChg chg="add del">
          <ac:chgData name="Patricia Richardson" userId="560be7099bc0393d" providerId="LiveId" clId="{A77AE8FE-AD65-47C4-AC2C-626A1A18B857}" dt="2024-06-16T02:20:13.903" v="1318" actId="26606"/>
          <ac:cxnSpMkLst>
            <pc:docMk/>
            <pc:sldMk cId="1991112520" sldId="299"/>
            <ac:cxnSpMk id="24" creationId="{33193FD5-6A49-7562-EA76-F15D42E15804}"/>
          </ac:cxnSpMkLst>
        </pc:cxnChg>
      </pc:sldChg>
      <pc:sldChg chg="add del">
        <pc:chgData name="Patricia Richardson" userId="560be7099bc0393d" providerId="LiveId" clId="{A77AE8FE-AD65-47C4-AC2C-626A1A18B857}" dt="2024-06-16T04:01:09.892" v="1603" actId="47"/>
        <pc:sldMkLst>
          <pc:docMk/>
          <pc:sldMk cId="3047904069" sldId="300"/>
        </pc:sldMkLst>
      </pc:sldChg>
      <pc:sldChg chg="add">
        <pc:chgData name="Patricia Richardson" userId="560be7099bc0393d" providerId="LiveId" clId="{A77AE8FE-AD65-47C4-AC2C-626A1A18B857}" dt="2024-06-16T02:24:45.511" v="1331" actId="2890"/>
        <pc:sldMkLst>
          <pc:docMk/>
          <pc:sldMk cId="139013807" sldId="301"/>
        </pc:sldMkLst>
      </pc:sldChg>
      <pc:sldChg chg="addSp delSp modSp new mod ord setBg">
        <pc:chgData name="Patricia Richardson" userId="560be7099bc0393d" providerId="LiveId" clId="{A77AE8FE-AD65-47C4-AC2C-626A1A18B857}" dt="2024-06-16T14:31:04.008" v="1708"/>
        <pc:sldMkLst>
          <pc:docMk/>
          <pc:sldMk cId="796138399" sldId="302"/>
        </pc:sldMkLst>
        <pc:spChg chg="del">
          <ac:chgData name="Patricia Richardson" userId="560be7099bc0393d" providerId="LiveId" clId="{A77AE8FE-AD65-47C4-AC2C-626A1A18B857}" dt="2024-06-16T02:35:25.366" v="1395" actId="478"/>
          <ac:spMkLst>
            <pc:docMk/>
            <pc:sldMk cId="796138399" sldId="302"/>
            <ac:spMk id="2" creationId="{4252D159-EDB9-91AE-1A8A-5125384EC0FC}"/>
          </ac:spMkLst>
        </pc:spChg>
        <pc:spChg chg="add mod">
          <ac:chgData name="Patricia Richardson" userId="560be7099bc0393d" providerId="LiveId" clId="{A77AE8FE-AD65-47C4-AC2C-626A1A18B857}" dt="2024-06-16T02:40:51.147" v="1419" actId="113"/>
          <ac:spMkLst>
            <pc:docMk/>
            <pc:sldMk cId="796138399" sldId="302"/>
            <ac:spMk id="8" creationId="{01AF7270-BE4F-538B-C4DE-D3C23B9D38FA}"/>
          </ac:spMkLst>
        </pc:spChg>
        <pc:picChg chg="add mod ord">
          <ac:chgData name="Patricia Richardson" userId="560be7099bc0393d" providerId="LiveId" clId="{A77AE8FE-AD65-47C4-AC2C-626A1A18B857}" dt="2024-06-16T02:40:01.020" v="1414" actId="26606"/>
          <ac:picMkLst>
            <pc:docMk/>
            <pc:sldMk cId="796138399" sldId="302"/>
            <ac:picMk id="3" creationId="{36EC4B49-C60F-4B1D-ECBD-CE65C406AE2D}"/>
          </ac:picMkLst>
        </pc:picChg>
        <pc:picChg chg="add mod ord">
          <ac:chgData name="Patricia Richardson" userId="560be7099bc0393d" providerId="LiveId" clId="{A77AE8FE-AD65-47C4-AC2C-626A1A18B857}" dt="2024-06-16T02:40:01.020" v="1414" actId="26606"/>
          <ac:picMkLst>
            <pc:docMk/>
            <pc:sldMk cId="796138399" sldId="302"/>
            <ac:picMk id="4" creationId="{84F9416B-3D18-2AE8-1A64-48B5198C9788}"/>
          </ac:picMkLst>
        </pc:picChg>
        <pc:picChg chg="add mod ord">
          <ac:chgData name="Patricia Richardson" userId="560be7099bc0393d" providerId="LiveId" clId="{A77AE8FE-AD65-47C4-AC2C-626A1A18B857}" dt="2024-06-16T02:40:01.020" v="1414" actId="26606"/>
          <ac:picMkLst>
            <pc:docMk/>
            <pc:sldMk cId="796138399" sldId="302"/>
            <ac:picMk id="5" creationId="{01F02099-A3ED-4857-14E3-152EBC21AF1D}"/>
          </ac:picMkLst>
        </pc:picChg>
        <pc:picChg chg="add mod">
          <ac:chgData name="Patricia Richardson" userId="560be7099bc0393d" providerId="LiveId" clId="{A77AE8FE-AD65-47C4-AC2C-626A1A18B857}" dt="2024-06-16T02:40:01.020" v="1414" actId="26606"/>
          <ac:picMkLst>
            <pc:docMk/>
            <pc:sldMk cId="796138399" sldId="302"/>
            <ac:picMk id="6" creationId="{94A90BD5-CBCE-869D-6A70-373C99FA8B42}"/>
          </ac:picMkLst>
        </pc:picChg>
        <pc:picChg chg="add mod">
          <ac:chgData name="Patricia Richardson" userId="560be7099bc0393d" providerId="LiveId" clId="{A77AE8FE-AD65-47C4-AC2C-626A1A18B857}" dt="2024-06-16T02:40:59.462" v="1420" actId="1076"/>
          <ac:picMkLst>
            <pc:docMk/>
            <pc:sldMk cId="796138399" sldId="302"/>
            <ac:picMk id="7" creationId="{173701F1-220B-BD39-B158-B789952BC8C4}"/>
          </ac:picMkLst>
        </pc:picChg>
      </pc:sldChg>
      <pc:sldChg chg="delSp new mod ord modClrScheme chgLayout">
        <pc:chgData name="Patricia Richardson" userId="560be7099bc0393d" providerId="LiveId" clId="{A77AE8FE-AD65-47C4-AC2C-626A1A18B857}" dt="2024-06-16T02:32:08.914" v="1386"/>
        <pc:sldMkLst>
          <pc:docMk/>
          <pc:sldMk cId="847880371" sldId="303"/>
        </pc:sldMkLst>
        <pc:spChg chg="del">
          <ac:chgData name="Patricia Richardson" userId="560be7099bc0393d" providerId="LiveId" clId="{A77AE8FE-AD65-47C4-AC2C-626A1A18B857}" dt="2024-06-16T02:31:47.621" v="1384" actId="700"/>
          <ac:spMkLst>
            <pc:docMk/>
            <pc:sldMk cId="847880371" sldId="303"/>
            <ac:spMk id="2" creationId="{8CFF221C-47EC-4FF1-3532-6D772C1859FD}"/>
          </ac:spMkLst>
        </pc:spChg>
      </pc:sldChg>
      <pc:sldChg chg="addSp delSp modSp new mod ord">
        <pc:chgData name="Patricia Richardson" userId="560be7099bc0393d" providerId="LiveId" clId="{A77AE8FE-AD65-47C4-AC2C-626A1A18B857}" dt="2024-06-16T03:15:38.772" v="1585"/>
        <pc:sldMkLst>
          <pc:docMk/>
          <pc:sldMk cId="4211606433" sldId="304"/>
        </pc:sldMkLst>
        <pc:spChg chg="del">
          <ac:chgData name="Patricia Richardson" userId="560be7099bc0393d" providerId="LiveId" clId="{A77AE8FE-AD65-47C4-AC2C-626A1A18B857}" dt="2024-06-16T02:45:33.536" v="1423" actId="478"/>
          <ac:spMkLst>
            <pc:docMk/>
            <pc:sldMk cId="4211606433" sldId="304"/>
            <ac:spMk id="2" creationId="{9B63D31F-E600-D666-647B-1E309076258E}"/>
          </ac:spMkLst>
        </pc:spChg>
        <pc:spChg chg="add del">
          <ac:chgData name="Patricia Richardson" userId="560be7099bc0393d" providerId="LiveId" clId="{A77AE8FE-AD65-47C4-AC2C-626A1A18B857}" dt="2024-06-16T02:53:06.728" v="1428" actId="22"/>
          <ac:spMkLst>
            <pc:docMk/>
            <pc:sldMk cId="4211606433" sldId="304"/>
            <ac:spMk id="6" creationId="{F0FBABED-9328-6E48-D5C2-60EF6CA25C78}"/>
          </ac:spMkLst>
        </pc:spChg>
        <pc:spChg chg="add mod">
          <ac:chgData name="Patricia Richardson" userId="560be7099bc0393d" providerId="LiveId" clId="{A77AE8FE-AD65-47C4-AC2C-626A1A18B857}" dt="2024-06-16T03:02:34.220" v="1454" actId="14100"/>
          <ac:spMkLst>
            <pc:docMk/>
            <pc:sldMk cId="4211606433" sldId="304"/>
            <ac:spMk id="8" creationId="{7CEB67FD-B616-BBD7-A325-90D779B566A9}"/>
          </ac:spMkLst>
        </pc:spChg>
        <pc:spChg chg="add del mod">
          <ac:chgData name="Patricia Richardson" userId="560be7099bc0393d" providerId="LiveId" clId="{A77AE8FE-AD65-47C4-AC2C-626A1A18B857}" dt="2024-06-16T03:03:18.780" v="1554" actId="478"/>
          <ac:spMkLst>
            <pc:docMk/>
            <pc:sldMk cId="4211606433" sldId="304"/>
            <ac:spMk id="9" creationId="{45FC92E8-E08E-CC5F-570E-DF475C53EBC8}"/>
          </ac:spMkLst>
        </pc:spChg>
        <pc:spChg chg="add mod">
          <ac:chgData name="Patricia Richardson" userId="560be7099bc0393d" providerId="LiveId" clId="{A77AE8FE-AD65-47C4-AC2C-626A1A18B857}" dt="2024-06-16T03:04:51.431" v="1563" actId="14100"/>
          <ac:spMkLst>
            <pc:docMk/>
            <pc:sldMk cId="4211606433" sldId="304"/>
            <ac:spMk id="10" creationId="{A3F6593B-6EA4-5231-976C-22CD55285F13}"/>
          </ac:spMkLst>
        </pc:spChg>
        <pc:picChg chg="add mod">
          <ac:chgData name="Patricia Richardson" userId="560be7099bc0393d" providerId="LiveId" clId="{A77AE8FE-AD65-47C4-AC2C-626A1A18B857}" dt="2024-06-16T03:02:25.694" v="1452" actId="1076"/>
          <ac:picMkLst>
            <pc:docMk/>
            <pc:sldMk cId="4211606433" sldId="304"/>
            <ac:picMk id="4" creationId="{D3F81EBE-B53F-DC3F-8FB1-35BC3FB1A407}"/>
          </ac:picMkLst>
        </pc:picChg>
      </pc:sldChg>
      <pc:sldChg chg="addSp delSp modSp new mod ord">
        <pc:chgData name="Patricia Richardson" userId="560be7099bc0393d" providerId="LiveId" clId="{A77AE8FE-AD65-47C4-AC2C-626A1A18B857}" dt="2024-06-16T14:29:05.332" v="1704"/>
        <pc:sldMkLst>
          <pc:docMk/>
          <pc:sldMk cId="3818337591" sldId="305"/>
        </pc:sldMkLst>
        <pc:spChg chg="del">
          <ac:chgData name="Patricia Richardson" userId="560be7099bc0393d" providerId="LiveId" clId="{A77AE8FE-AD65-47C4-AC2C-626A1A18B857}" dt="2024-06-16T03:08:18.587" v="1565" actId="478"/>
          <ac:spMkLst>
            <pc:docMk/>
            <pc:sldMk cId="3818337591" sldId="305"/>
            <ac:spMk id="2" creationId="{3E5CA9F9-4B10-E737-B4D3-36119BEE192C}"/>
          </ac:spMkLst>
        </pc:spChg>
        <pc:spChg chg="add mod">
          <ac:chgData name="Patricia Richardson" userId="560be7099bc0393d" providerId="LiveId" clId="{A77AE8FE-AD65-47C4-AC2C-626A1A18B857}" dt="2024-06-16T03:14:14.370" v="1581" actId="113"/>
          <ac:spMkLst>
            <pc:docMk/>
            <pc:sldMk cId="3818337591" sldId="305"/>
            <ac:spMk id="5" creationId="{82D5271A-B253-260B-1B09-1A0565E34AB7}"/>
          </ac:spMkLst>
        </pc:spChg>
        <pc:graphicFrameChg chg="add mod">
          <ac:chgData name="Patricia Richardson" userId="560be7099bc0393d" providerId="LiveId" clId="{A77AE8FE-AD65-47C4-AC2C-626A1A18B857}" dt="2024-06-16T03:09:32.650" v="1572" actId="1076"/>
          <ac:graphicFrameMkLst>
            <pc:docMk/>
            <pc:sldMk cId="3818337591" sldId="305"/>
            <ac:graphicFrameMk id="3" creationId="{DCF9E2EF-F753-2988-E65D-58A075F5AC3C}"/>
          </ac:graphicFrameMkLst>
        </pc:graphicFrameChg>
        <pc:graphicFrameChg chg="add mod modGraphic">
          <ac:chgData name="Patricia Richardson" userId="560be7099bc0393d" providerId="LiveId" clId="{A77AE8FE-AD65-47C4-AC2C-626A1A18B857}" dt="2024-06-16T03:13:02.110" v="1577" actId="207"/>
          <ac:graphicFrameMkLst>
            <pc:docMk/>
            <pc:sldMk cId="3818337591" sldId="305"/>
            <ac:graphicFrameMk id="4" creationId="{AA5AEB3E-709D-1E9B-DBB1-4627B81C85FD}"/>
          </ac:graphicFrameMkLst>
        </pc:graphicFrameChg>
      </pc:sldChg>
      <pc:sldChg chg="addSp delSp modSp new mod">
        <pc:chgData name="Patricia Richardson" userId="560be7099bc0393d" providerId="LiveId" clId="{A77AE8FE-AD65-47C4-AC2C-626A1A18B857}" dt="2024-06-16T13:25:50.365" v="1625" actId="208"/>
        <pc:sldMkLst>
          <pc:docMk/>
          <pc:sldMk cId="3417460008" sldId="306"/>
        </pc:sldMkLst>
        <pc:spChg chg="del">
          <ac:chgData name="Patricia Richardson" userId="560be7099bc0393d" providerId="LiveId" clId="{A77AE8FE-AD65-47C4-AC2C-626A1A18B857}" dt="2024-06-16T13:17:30.685" v="1605" actId="478"/>
          <ac:spMkLst>
            <pc:docMk/>
            <pc:sldMk cId="3417460008" sldId="306"/>
            <ac:spMk id="2" creationId="{C830CCEA-AB48-118B-A11D-D417D6E21DC2}"/>
          </ac:spMkLst>
        </pc:spChg>
        <pc:spChg chg="add mod">
          <ac:chgData name="Patricia Richardson" userId="560be7099bc0393d" providerId="LiveId" clId="{A77AE8FE-AD65-47C4-AC2C-626A1A18B857}" dt="2024-06-16T13:24:49.891" v="1624" actId="113"/>
          <ac:spMkLst>
            <pc:docMk/>
            <pc:sldMk cId="3417460008" sldId="306"/>
            <ac:spMk id="4" creationId="{BBE4F4FD-B53F-DB0D-2B08-BEC73A643470}"/>
          </ac:spMkLst>
        </pc:spChg>
        <pc:graphicFrameChg chg="add mod">
          <ac:chgData name="Patricia Richardson" userId="560be7099bc0393d" providerId="LiveId" clId="{A77AE8FE-AD65-47C4-AC2C-626A1A18B857}" dt="2024-06-16T13:25:50.365" v="1625" actId="208"/>
          <ac:graphicFrameMkLst>
            <pc:docMk/>
            <pc:sldMk cId="3417460008" sldId="306"/>
            <ac:graphicFrameMk id="3" creationId="{48BF052A-CCDB-D6A3-ADED-FD58E5AF76EC}"/>
          </ac:graphicFrameMkLst>
        </pc:graphicFrameChg>
      </pc:sldChg>
      <pc:sldChg chg="modSp add mod">
        <pc:chgData name="Patricia Richardson" userId="560be7099bc0393d" providerId="LiveId" clId="{A77AE8FE-AD65-47C4-AC2C-626A1A18B857}" dt="2024-06-16T13:47:31.610" v="1681" actId="20577"/>
        <pc:sldMkLst>
          <pc:docMk/>
          <pc:sldMk cId="1748457626" sldId="307"/>
        </pc:sldMkLst>
        <pc:spChg chg="mod">
          <ac:chgData name="Patricia Richardson" userId="560be7099bc0393d" providerId="LiveId" clId="{A77AE8FE-AD65-47C4-AC2C-626A1A18B857}" dt="2024-06-16T13:47:31.610" v="1681" actId="20577"/>
          <ac:spMkLst>
            <pc:docMk/>
            <pc:sldMk cId="1748457626" sldId="307"/>
            <ac:spMk id="3" creationId="{EE11FADE-E590-0B41-1F32-75EA1170A6A0}"/>
          </ac:spMkLst>
        </pc:spChg>
      </pc:sldChg>
      <pc:sldChg chg="addSp delSp modSp add mod">
        <pc:chgData name="Patricia Richardson" userId="560be7099bc0393d" providerId="LiveId" clId="{A77AE8FE-AD65-47C4-AC2C-626A1A18B857}" dt="2024-06-16T13:55:41.712" v="1702" actId="207"/>
        <pc:sldMkLst>
          <pc:docMk/>
          <pc:sldMk cId="3385394693" sldId="308"/>
        </pc:sldMkLst>
        <pc:spChg chg="del">
          <ac:chgData name="Patricia Richardson" userId="560be7099bc0393d" providerId="LiveId" clId="{A77AE8FE-AD65-47C4-AC2C-626A1A18B857}" dt="2024-06-16T13:51:21.725" v="1683" actId="478"/>
          <ac:spMkLst>
            <pc:docMk/>
            <pc:sldMk cId="3385394693" sldId="308"/>
            <ac:spMk id="3" creationId="{EE11FADE-E590-0B41-1F32-75EA1170A6A0}"/>
          </ac:spMkLst>
        </pc:spChg>
        <pc:graphicFrameChg chg="add mod modGraphic">
          <ac:chgData name="Patricia Richardson" userId="560be7099bc0393d" providerId="LiveId" clId="{A77AE8FE-AD65-47C4-AC2C-626A1A18B857}" dt="2024-06-16T13:55:41.712" v="1702" actId="207"/>
          <ac:graphicFrameMkLst>
            <pc:docMk/>
            <pc:sldMk cId="3385394693" sldId="308"/>
            <ac:graphicFrameMk id="2" creationId="{27C0481A-9F20-FB6F-FD50-116882A447FA}"/>
          </ac:graphicFrameMkLst>
        </pc:graphicFrameChg>
      </pc:sldChg>
      <pc:sldChg chg="addSp delSp modSp add mod">
        <pc:chgData name="Patricia Richardson" userId="560be7099bc0393d" providerId="LiveId" clId="{A77AE8FE-AD65-47C4-AC2C-626A1A18B857}" dt="2024-06-16T14:38:40.647" v="1742" actId="14100"/>
        <pc:sldMkLst>
          <pc:docMk/>
          <pc:sldMk cId="2000533610" sldId="309"/>
        </pc:sldMkLst>
        <pc:spChg chg="add mod">
          <ac:chgData name="Patricia Richardson" userId="560be7099bc0393d" providerId="LiveId" clId="{A77AE8FE-AD65-47C4-AC2C-626A1A18B857}" dt="2024-06-16T14:38:25.332" v="1738" actId="207"/>
          <ac:spMkLst>
            <pc:docMk/>
            <pc:sldMk cId="2000533610" sldId="309"/>
            <ac:spMk id="3" creationId="{049CB925-9FAE-1DC6-0103-D1138FA2DFAD}"/>
          </ac:spMkLst>
        </pc:spChg>
        <pc:spChg chg="add del mod">
          <ac:chgData name="Patricia Richardson" userId="560be7099bc0393d" providerId="LiveId" clId="{A77AE8FE-AD65-47C4-AC2C-626A1A18B857}" dt="2024-06-16T14:34:08.764" v="1717" actId="47"/>
          <ac:spMkLst>
            <pc:docMk/>
            <pc:sldMk cId="2000533610" sldId="309"/>
            <ac:spMk id="8" creationId="{7CEB67FD-B616-BBD7-A325-90D779B566A9}"/>
          </ac:spMkLst>
        </pc:spChg>
        <pc:spChg chg="del mod">
          <ac:chgData name="Patricia Richardson" userId="560be7099bc0393d" providerId="LiveId" clId="{A77AE8FE-AD65-47C4-AC2C-626A1A18B857}" dt="2024-06-16T14:38:26.836" v="1740"/>
          <ac:spMkLst>
            <pc:docMk/>
            <pc:sldMk cId="2000533610" sldId="309"/>
            <ac:spMk id="10" creationId="{A3F6593B-6EA4-5231-976C-22CD55285F13}"/>
          </ac:spMkLst>
        </pc:spChg>
        <pc:picChg chg="add mod">
          <ac:chgData name="Patricia Richardson" userId="560be7099bc0393d" providerId="LiveId" clId="{A77AE8FE-AD65-47C4-AC2C-626A1A18B857}" dt="2024-06-16T14:38:40.647" v="1742" actId="14100"/>
          <ac:picMkLst>
            <pc:docMk/>
            <pc:sldMk cId="2000533610" sldId="309"/>
            <ac:picMk id="2" creationId="{FF72261A-44CA-97A6-7C0C-69D1123FCABE}"/>
          </ac:picMkLst>
        </pc:picChg>
        <pc:picChg chg="add del">
          <ac:chgData name="Patricia Richardson" userId="560be7099bc0393d" providerId="LiveId" clId="{A77AE8FE-AD65-47C4-AC2C-626A1A18B857}" dt="2024-06-16T14:36:45.096" v="1726" actId="478"/>
          <ac:picMkLst>
            <pc:docMk/>
            <pc:sldMk cId="2000533610" sldId="309"/>
            <ac:picMk id="4" creationId="{D3F81EBE-B53F-DC3F-8FB1-35BC3FB1A407}"/>
          </ac:picMkLst>
        </pc:picChg>
      </pc:sldChg>
      <pc:sldChg chg="add del">
        <pc:chgData name="Patricia Richardson" userId="560be7099bc0393d" providerId="LiveId" clId="{A77AE8FE-AD65-47C4-AC2C-626A1A18B857}" dt="2024-06-16T14:42:56.254" v="1744" actId="47"/>
        <pc:sldMkLst>
          <pc:docMk/>
          <pc:sldMk cId="187328330" sldId="310"/>
        </pc:sldMkLst>
      </pc:sldChg>
      <pc:sldChg chg="addSp delSp modSp new mod">
        <pc:chgData name="Patricia Richardson" userId="560be7099bc0393d" providerId="LiveId" clId="{A77AE8FE-AD65-47C4-AC2C-626A1A18B857}" dt="2024-06-16T14:45:08.177" v="1753" actId="14100"/>
        <pc:sldMkLst>
          <pc:docMk/>
          <pc:sldMk cId="3676185190" sldId="310"/>
        </pc:sldMkLst>
        <pc:spChg chg="del">
          <ac:chgData name="Patricia Richardson" userId="560be7099bc0393d" providerId="LiveId" clId="{A77AE8FE-AD65-47C4-AC2C-626A1A18B857}" dt="2024-06-16T14:43:21.432" v="1746" actId="478"/>
          <ac:spMkLst>
            <pc:docMk/>
            <pc:sldMk cId="3676185190" sldId="310"/>
            <ac:spMk id="2" creationId="{AAD4D208-323C-C77A-BC4A-952CD68F5BA7}"/>
          </ac:spMkLst>
        </pc:spChg>
        <pc:picChg chg="add mod">
          <ac:chgData name="Patricia Richardson" userId="560be7099bc0393d" providerId="LiveId" clId="{A77AE8FE-AD65-47C4-AC2C-626A1A18B857}" dt="2024-06-16T14:45:08.177" v="1753" actId="14100"/>
          <ac:picMkLst>
            <pc:docMk/>
            <pc:sldMk cId="3676185190" sldId="310"/>
            <ac:picMk id="1026" creationId="{30EA8E9E-0B51-46E0-9EAA-54FACA0242E0}"/>
          </ac:picMkLst>
        </pc:picChg>
      </pc:sldChg>
      <pc:sldChg chg="addSp delSp modSp add mod">
        <pc:chgData name="Patricia Richardson" userId="560be7099bc0393d" providerId="LiveId" clId="{A77AE8FE-AD65-47C4-AC2C-626A1A18B857}" dt="2024-06-16T23:57:06.167" v="2160" actId="26606"/>
        <pc:sldMkLst>
          <pc:docMk/>
          <pc:sldMk cId="1526983083" sldId="311"/>
        </pc:sldMkLst>
        <pc:spChg chg="mod">
          <ac:chgData name="Patricia Richardson" userId="560be7099bc0393d" providerId="LiveId" clId="{A77AE8FE-AD65-47C4-AC2C-626A1A18B857}" dt="2024-06-16T14:50:50.029" v="1807" actId="14100"/>
          <ac:spMkLst>
            <pc:docMk/>
            <pc:sldMk cId="1526983083" sldId="311"/>
            <ac:spMk id="3" creationId="{049CB925-9FAE-1DC6-0103-D1138FA2DFAD}"/>
          </ac:spMkLst>
        </pc:spChg>
        <pc:spChg chg="add del mod">
          <ac:chgData name="Patricia Richardson" userId="560be7099bc0393d" providerId="LiveId" clId="{A77AE8FE-AD65-47C4-AC2C-626A1A18B857}" dt="2024-06-16T23:57:06.167" v="2160" actId="26606"/>
          <ac:spMkLst>
            <pc:docMk/>
            <pc:sldMk cId="1526983083" sldId="311"/>
            <ac:spMk id="5" creationId="{FBD066CB-8738-157D-C5B9-7C7BF0A049D6}"/>
          </ac:spMkLst>
        </pc:spChg>
        <pc:graphicFrameChg chg="add del">
          <ac:chgData name="Patricia Richardson" userId="560be7099bc0393d" providerId="LiveId" clId="{A77AE8FE-AD65-47C4-AC2C-626A1A18B857}" dt="2024-06-16T23:56:39.303" v="2158" actId="26606"/>
          <ac:graphicFrameMkLst>
            <pc:docMk/>
            <pc:sldMk cId="1526983083" sldId="311"/>
            <ac:graphicFrameMk id="10" creationId="{D5FDB1C8-4381-1A1E-3C73-91828E4BF80B}"/>
          </ac:graphicFrameMkLst>
        </pc:graphicFrameChg>
        <pc:graphicFrameChg chg="add del">
          <ac:chgData name="Patricia Richardson" userId="560be7099bc0393d" providerId="LiveId" clId="{A77AE8FE-AD65-47C4-AC2C-626A1A18B857}" dt="2024-06-16T23:57:06.167" v="2160" actId="26606"/>
          <ac:graphicFrameMkLst>
            <pc:docMk/>
            <pc:sldMk cId="1526983083" sldId="311"/>
            <ac:graphicFrameMk id="11" creationId="{BD99F9A4-B507-E7AC-A89B-213086003A64}"/>
          </ac:graphicFrameMkLst>
        </pc:graphicFrameChg>
        <pc:picChg chg="del">
          <ac:chgData name="Patricia Richardson" userId="560be7099bc0393d" providerId="LiveId" clId="{A77AE8FE-AD65-47C4-AC2C-626A1A18B857}" dt="2024-06-16T14:48:08.931" v="1761" actId="478"/>
          <ac:picMkLst>
            <pc:docMk/>
            <pc:sldMk cId="1526983083" sldId="311"/>
            <ac:picMk id="2" creationId="{FF72261A-44CA-97A6-7C0C-69D1123FCABE}"/>
          </ac:picMkLst>
        </pc:picChg>
      </pc:sldChg>
      <pc:sldChg chg="add ord">
        <pc:chgData name="Patricia Richardson" userId="560be7099bc0393d" providerId="LiveId" clId="{A77AE8FE-AD65-47C4-AC2C-626A1A18B857}" dt="2024-06-16T19:37:27.239" v="2154"/>
        <pc:sldMkLst>
          <pc:docMk/>
          <pc:sldMk cId="400511468" sldId="312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ed.com/career/supply-chain-manager/salaries" TargetMode="External"/><Relationship Id="rId2" Type="http://schemas.openxmlformats.org/officeDocument/2006/relationships/hyperlink" Target="https://www.indeed.com/career/process-engineer/salaries" TargetMode="External"/><Relationship Id="rId1" Type="http://schemas.openxmlformats.org/officeDocument/2006/relationships/hyperlink" Target="https://www.indeed.com/career/logistics-manager/salaries?cgtk=756b13fc-a3d3-44c1-a0a3-f06d4a80994c&amp;from=careeradvice-US" TargetMode="External"/><Relationship Id="rId5" Type="http://schemas.openxmlformats.org/officeDocument/2006/relationships/hyperlink" Target="https://www.indeed.com/career/commodity-manager/salaries" TargetMode="External"/><Relationship Id="rId4" Type="http://schemas.openxmlformats.org/officeDocument/2006/relationships/hyperlink" Target="https://www.indeed.com/career/director-of-transportation/salaries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c.edu/supplychainanalytics/default.aspx" TargetMode="External"/><Relationship Id="rId2" Type="http://schemas.openxmlformats.org/officeDocument/2006/relationships/hyperlink" Target="https://business.fiu.edu/fiubusiness/mslscm-online/" TargetMode="External"/><Relationship Id="rId1" Type="http://schemas.openxmlformats.org/officeDocument/2006/relationships/hyperlink" Target="https://www.intelligent.com/best-supply-chain-management-degree-programs/" TargetMode="External"/><Relationship Id="rId5" Type="http://schemas.openxmlformats.org/officeDocument/2006/relationships/hyperlink" Target="https://blog.collegevine.com/us-colleges-with-supply-chain-management-major/" TargetMode="External"/><Relationship Id="rId4" Type="http://schemas.openxmlformats.org/officeDocument/2006/relationships/hyperlink" Target="https://www.broward.edu/academics/imct/supply-chain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ed.com/career/supply-chain-manager/salaries" TargetMode="External"/><Relationship Id="rId2" Type="http://schemas.openxmlformats.org/officeDocument/2006/relationships/hyperlink" Target="https://www.indeed.com/career/process-engineer/salaries" TargetMode="External"/><Relationship Id="rId1" Type="http://schemas.openxmlformats.org/officeDocument/2006/relationships/hyperlink" Target="https://www.indeed.com/career/logistics-manager/salaries?cgtk=756b13fc-a3d3-44c1-a0a3-f06d4a80994c&amp;from=careeradvice-US" TargetMode="External"/><Relationship Id="rId5" Type="http://schemas.openxmlformats.org/officeDocument/2006/relationships/hyperlink" Target="https://www.indeed.com/career/commodity-manager/salaries" TargetMode="External"/><Relationship Id="rId4" Type="http://schemas.openxmlformats.org/officeDocument/2006/relationships/hyperlink" Target="https://www.indeed.com/career/director-of-transportation/salaries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c.edu/supplychainanalytics/default.aspx" TargetMode="External"/><Relationship Id="rId2" Type="http://schemas.openxmlformats.org/officeDocument/2006/relationships/hyperlink" Target="https://business.fiu.edu/fiubusiness/mslscm-online/" TargetMode="External"/><Relationship Id="rId1" Type="http://schemas.openxmlformats.org/officeDocument/2006/relationships/hyperlink" Target="https://www.intelligent.com/best-supply-chain-management-degree-programs/" TargetMode="External"/><Relationship Id="rId5" Type="http://schemas.openxmlformats.org/officeDocument/2006/relationships/hyperlink" Target="https://blog.collegevine.com/us-colleges-with-supply-chain-management-major/" TargetMode="External"/><Relationship Id="rId4" Type="http://schemas.openxmlformats.org/officeDocument/2006/relationships/hyperlink" Target="https://www.broward.edu/academics/imct/supply-chai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D6438-9844-4709-A919-8B1E920516FA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7DBE7E-36D6-45C0-9024-4C1C039F3AA1}">
      <dgm:prSet/>
      <dgm:spPr>
        <a:solidFill>
          <a:srgbClr val="3344A4"/>
        </a:solidFill>
      </dgm:spPr>
      <dgm:t>
        <a:bodyPr/>
        <a:lstStyle/>
        <a:p>
          <a:r>
            <a:rPr lang="en-US" dirty="0"/>
            <a:t>(Import – Export)</a:t>
          </a:r>
        </a:p>
      </dgm:t>
    </dgm:pt>
    <dgm:pt modelId="{6B3CCABC-6745-4B1E-9241-17BBBF95F6EE}" type="parTrans" cxnId="{CF88A139-8FF2-4893-B11E-ABE6A31C2B2D}">
      <dgm:prSet/>
      <dgm:spPr/>
      <dgm:t>
        <a:bodyPr/>
        <a:lstStyle/>
        <a:p>
          <a:endParaRPr lang="en-US"/>
        </a:p>
      </dgm:t>
    </dgm:pt>
    <dgm:pt modelId="{BE2CB1DE-FBD1-422A-AD76-403630A8C897}" type="sibTrans" cxnId="{CF88A139-8FF2-4893-B11E-ABE6A31C2B2D}">
      <dgm:prSet/>
      <dgm:spPr/>
      <dgm:t>
        <a:bodyPr/>
        <a:lstStyle/>
        <a:p>
          <a:endParaRPr lang="en-US"/>
        </a:p>
      </dgm:t>
    </dgm:pt>
    <dgm:pt modelId="{959F61F3-4B56-4CF5-8E50-097681F85643}">
      <dgm:prSet/>
      <dgm:spPr>
        <a:solidFill>
          <a:srgbClr val="33AA4A"/>
        </a:solidFill>
      </dgm:spPr>
      <dgm:t>
        <a:bodyPr/>
        <a:lstStyle/>
        <a:p>
          <a:r>
            <a:rPr lang="en-US" dirty="0"/>
            <a:t>Florida Railroad</a:t>
          </a:r>
        </a:p>
      </dgm:t>
    </dgm:pt>
    <dgm:pt modelId="{821E7DC4-B26F-4711-9F7B-0352CB0E55A3}" type="parTrans" cxnId="{8259C237-48D9-4A04-993A-3110126F1B46}">
      <dgm:prSet/>
      <dgm:spPr/>
      <dgm:t>
        <a:bodyPr/>
        <a:lstStyle/>
        <a:p>
          <a:endParaRPr lang="en-US"/>
        </a:p>
      </dgm:t>
    </dgm:pt>
    <dgm:pt modelId="{4101F690-93BA-478B-93D0-FA83D24D32CA}" type="sibTrans" cxnId="{8259C237-48D9-4A04-993A-3110126F1B46}">
      <dgm:prSet/>
      <dgm:spPr/>
      <dgm:t>
        <a:bodyPr/>
        <a:lstStyle/>
        <a:p>
          <a:endParaRPr lang="en-US"/>
        </a:p>
      </dgm:t>
    </dgm:pt>
    <dgm:pt modelId="{222F6A0F-D5E5-4590-B5B5-B5C1F86A9E9C}">
      <dgm:prSet/>
      <dgm:spPr>
        <a:solidFill>
          <a:srgbClr val="3344A4"/>
        </a:solidFill>
      </dgm:spPr>
      <dgm:t>
        <a:bodyPr/>
        <a:lstStyle/>
        <a:p>
          <a:r>
            <a:rPr lang="en-US" dirty="0"/>
            <a:t>CSX</a:t>
          </a:r>
          <a:r>
            <a:rPr lang="en-US" b="1" i="0" dirty="0"/>
            <a:t> </a:t>
          </a:r>
          <a:endParaRPr lang="en-US" dirty="0"/>
        </a:p>
      </dgm:t>
    </dgm:pt>
    <dgm:pt modelId="{E167318C-883C-492A-8D06-8F18FD8798D4}" type="parTrans" cxnId="{145043AA-D7D2-430E-B018-72D0D2EA3161}">
      <dgm:prSet/>
      <dgm:spPr/>
      <dgm:t>
        <a:bodyPr/>
        <a:lstStyle/>
        <a:p>
          <a:endParaRPr lang="en-US"/>
        </a:p>
      </dgm:t>
    </dgm:pt>
    <dgm:pt modelId="{4B832BC6-D7AE-4B70-BF38-528B5FC876E1}" type="sibTrans" cxnId="{145043AA-D7D2-430E-B018-72D0D2EA3161}">
      <dgm:prSet/>
      <dgm:spPr/>
      <dgm:t>
        <a:bodyPr/>
        <a:lstStyle/>
        <a:p>
          <a:endParaRPr lang="en-US"/>
        </a:p>
      </dgm:t>
    </dgm:pt>
    <dgm:pt modelId="{38652749-49B2-4BB5-BE21-7EBBC4702697}">
      <dgm:prSet/>
      <dgm:spPr>
        <a:solidFill>
          <a:srgbClr val="7030A0"/>
        </a:solidFill>
      </dgm:spPr>
      <dgm:t>
        <a:bodyPr/>
        <a:lstStyle/>
        <a:p>
          <a:r>
            <a:rPr lang="en-US" i="0" dirty="0"/>
            <a:t>Florida East Coast Railway</a:t>
          </a:r>
          <a:endParaRPr lang="en-US" dirty="0"/>
        </a:p>
      </dgm:t>
    </dgm:pt>
    <dgm:pt modelId="{E65A0201-1843-4D80-97EB-B73F39850B19}" type="parTrans" cxnId="{D010EFB2-5CB4-4197-A61B-66EEC31E7763}">
      <dgm:prSet/>
      <dgm:spPr/>
      <dgm:t>
        <a:bodyPr/>
        <a:lstStyle/>
        <a:p>
          <a:endParaRPr lang="en-US"/>
        </a:p>
      </dgm:t>
    </dgm:pt>
    <dgm:pt modelId="{B42732D9-BCCF-42C2-8E9F-4151914AC1E6}" type="sibTrans" cxnId="{D010EFB2-5CB4-4197-A61B-66EEC31E7763}">
      <dgm:prSet/>
      <dgm:spPr/>
      <dgm:t>
        <a:bodyPr/>
        <a:lstStyle/>
        <a:p>
          <a:endParaRPr lang="en-US"/>
        </a:p>
      </dgm:t>
    </dgm:pt>
    <dgm:pt modelId="{42D193D5-A21C-49DA-8FAC-5E5EA336107C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Intra –Inter State Trucking</a:t>
          </a:r>
        </a:p>
      </dgm:t>
    </dgm:pt>
    <dgm:pt modelId="{54C768B5-B51F-48FE-B813-1FB0459C1A42}" type="parTrans" cxnId="{7D419A45-F835-446C-941E-FB152B2DDC31}">
      <dgm:prSet/>
      <dgm:spPr/>
      <dgm:t>
        <a:bodyPr/>
        <a:lstStyle/>
        <a:p>
          <a:endParaRPr lang="en-US"/>
        </a:p>
      </dgm:t>
    </dgm:pt>
    <dgm:pt modelId="{8793D708-932E-4B2C-AA51-B2EC5FABC8BE}" type="sibTrans" cxnId="{7D419A45-F835-446C-941E-FB152B2DDC31}">
      <dgm:prSet/>
      <dgm:spPr/>
      <dgm:t>
        <a:bodyPr/>
        <a:lstStyle/>
        <a:p>
          <a:endParaRPr lang="en-US"/>
        </a:p>
      </dgm:t>
    </dgm:pt>
    <dgm:pt modelId="{4696AC17-2C17-46F6-A960-BC208E3055D9}">
      <dgm:prSet/>
      <dgm:spPr>
        <a:solidFill>
          <a:schemeClr val="tx2"/>
        </a:solidFill>
      </dgm:spPr>
      <dgm:t>
        <a:bodyPr/>
        <a:lstStyle/>
        <a:p>
          <a:r>
            <a:rPr lang="en-US" i="0" dirty="0"/>
            <a:t>Drone Delivery</a:t>
          </a:r>
          <a:endParaRPr lang="en-US" dirty="0"/>
        </a:p>
      </dgm:t>
    </dgm:pt>
    <dgm:pt modelId="{8E5000F3-267A-4FD5-B27A-4DE8C4BD7BC2}" type="parTrans" cxnId="{7B406C55-FC14-4445-91DB-07ECC123165D}">
      <dgm:prSet/>
      <dgm:spPr/>
      <dgm:t>
        <a:bodyPr/>
        <a:lstStyle/>
        <a:p>
          <a:endParaRPr lang="en-US"/>
        </a:p>
      </dgm:t>
    </dgm:pt>
    <dgm:pt modelId="{2C15DCBE-94AA-4CDA-B23A-60DD5A908A92}" type="sibTrans" cxnId="{7B406C55-FC14-4445-91DB-07ECC123165D}">
      <dgm:prSet/>
      <dgm:spPr/>
      <dgm:t>
        <a:bodyPr/>
        <a:lstStyle/>
        <a:p>
          <a:endParaRPr lang="en-US"/>
        </a:p>
      </dgm:t>
    </dgm:pt>
    <dgm:pt modelId="{3C133B70-B1CE-45F3-A4E1-A4547F47F7EE}" type="pres">
      <dgm:prSet presAssocID="{A0DD6438-9844-4709-A919-8B1E920516FA}" presName="diagram" presStyleCnt="0">
        <dgm:presLayoutVars>
          <dgm:dir/>
          <dgm:resizeHandles val="exact"/>
        </dgm:presLayoutVars>
      </dgm:prSet>
      <dgm:spPr/>
    </dgm:pt>
    <dgm:pt modelId="{53AF7A1D-A6D2-49EF-BDCD-0149BC25FC0B}" type="pres">
      <dgm:prSet presAssocID="{8B7DBE7E-36D6-45C0-9024-4C1C039F3AA1}" presName="node" presStyleLbl="node1" presStyleIdx="0" presStyleCnt="6">
        <dgm:presLayoutVars>
          <dgm:bulletEnabled val="1"/>
        </dgm:presLayoutVars>
      </dgm:prSet>
      <dgm:spPr/>
    </dgm:pt>
    <dgm:pt modelId="{02A2D2F9-6588-4820-B287-29F679CC76B8}" type="pres">
      <dgm:prSet presAssocID="{BE2CB1DE-FBD1-422A-AD76-403630A8C897}" presName="sibTrans" presStyleCnt="0"/>
      <dgm:spPr/>
    </dgm:pt>
    <dgm:pt modelId="{9EB783A2-8820-4480-B32E-DF65EB4ACAFF}" type="pres">
      <dgm:prSet presAssocID="{959F61F3-4B56-4CF5-8E50-097681F85643}" presName="node" presStyleLbl="node1" presStyleIdx="1" presStyleCnt="6">
        <dgm:presLayoutVars>
          <dgm:bulletEnabled val="1"/>
        </dgm:presLayoutVars>
      </dgm:prSet>
      <dgm:spPr/>
    </dgm:pt>
    <dgm:pt modelId="{DCB83A3E-CF35-4374-B994-48DF4F768F41}" type="pres">
      <dgm:prSet presAssocID="{4101F690-93BA-478B-93D0-FA83D24D32CA}" presName="sibTrans" presStyleCnt="0"/>
      <dgm:spPr/>
    </dgm:pt>
    <dgm:pt modelId="{141E55C5-46FF-4265-9266-EA86C9DBCE9E}" type="pres">
      <dgm:prSet presAssocID="{222F6A0F-D5E5-4590-B5B5-B5C1F86A9E9C}" presName="node" presStyleLbl="node1" presStyleIdx="2" presStyleCnt="6">
        <dgm:presLayoutVars>
          <dgm:bulletEnabled val="1"/>
        </dgm:presLayoutVars>
      </dgm:prSet>
      <dgm:spPr/>
    </dgm:pt>
    <dgm:pt modelId="{829B27E0-7ECD-4C1A-A137-9FD1035653D7}" type="pres">
      <dgm:prSet presAssocID="{4B832BC6-D7AE-4B70-BF38-528B5FC876E1}" presName="sibTrans" presStyleCnt="0"/>
      <dgm:spPr/>
    </dgm:pt>
    <dgm:pt modelId="{70C971A8-DDC8-4401-A8D7-F41093A819E8}" type="pres">
      <dgm:prSet presAssocID="{38652749-49B2-4BB5-BE21-7EBBC4702697}" presName="node" presStyleLbl="node1" presStyleIdx="3" presStyleCnt="6">
        <dgm:presLayoutVars>
          <dgm:bulletEnabled val="1"/>
        </dgm:presLayoutVars>
      </dgm:prSet>
      <dgm:spPr/>
    </dgm:pt>
    <dgm:pt modelId="{39B2E311-0B97-4608-A1EB-990A94FDEFB5}" type="pres">
      <dgm:prSet presAssocID="{B42732D9-BCCF-42C2-8E9F-4151914AC1E6}" presName="sibTrans" presStyleCnt="0"/>
      <dgm:spPr/>
    </dgm:pt>
    <dgm:pt modelId="{671D0237-D538-4050-A32A-ABAE5D3641A2}" type="pres">
      <dgm:prSet presAssocID="{42D193D5-A21C-49DA-8FAC-5E5EA336107C}" presName="node" presStyleLbl="node1" presStyleIdx="4" presStyleCnt="6">
        <dgm:presLayoutVars>
          <dgm:bulletEnabled val="1"/>
        </dgm:presLayoutVars>
      </dgm:prSet>
      <dgm:spPr/>
    </dgm:pt>
    <dgm:pt modelId="{700096D8-CFF8-4588-B853-03E93E0BDA37}" type="pres">
      <dgm:prSet presAssocID="{8793D708-932E-4B2C-AA51-B2EC5FABC8BE}" presName="sibTrans" presStyleCnt="0"/>
      <dgm:spPr/>
    </dgm:pt>
    <dgm:pt modelId="{FBB0343B-2BA5-44E6-8B7E-9821B809E8F9}" type="pres">
      <dgm:prSet presAssocID="{4696AC17-2C17-46F6-A960-BC208E3055D9}" presName="node" presStyleLbl="node1" presStyleIdx="5" presStyleCnt="6">
        <dgm:presLayoutVars>
          <dgm:bulletEnabled val="1"/>
        </dgm:presLayoutVars>
      </dgm:prSet>
      <dgm:spPr/>
    </dgm:pt>
  </dgm:ptLst>
  <dgm:cxnLst>
    <dgm:cxn modelId="{FB186A01-411D-4067-A929-3F0A25ECA91E}" type="presOf" srcId="{A0DD6438-9844-4709-A919-8B1E920516FA}" destId="{3C133B70-B1CE-45F3-A4E1-A4547F47F7EE}" srcOrd="0" destOrd="0" presId="urn:microsoft.com/office/officeart/2005/8/layout/default"/>
    <dgm:cxn modelId="{300FFF12-BBF4-4ACC-A429-84BC266FFACA}" type="presOf" srcId="{222F6A0F-D5E5-4590-B5B5-B5C1F86A9E9C}" destId="{141E55C5-46FF-4265-9266-EA86C9DBCE9E}" srcOrd="0" destOrd="0" presId="urn:microsoft.com/office/officeart/2005/8/layout/default"/>
    <dgm:cxn modelId="{073FD729-BE45-4F72-AD50-04AAC35C708B}" type="presOf" srcId="{959F61F3-4B56-4CF5-8E50-097681F85643}" destId="{9EB783A2-8820-4480-B32E-DF65EB4ACAFF}" srcOrd="0" destOrd="0" presId="urn:microsoft.com/office/officeart/2005/8/layout/default"/>
    <dgm:cxn modelId="{8259C237-48D9-4A04-993A-3110126F1B46}" srcId="{A0DD6438-9844-4709-A919-8B1E920516FA}" destId="{959F61F3-4B56-4CF5-8E50-097681F85643}" srcOrd="1" destOrd="0" parTransId="{821E7DC4-B26F-4711-9F7B-0352CB0E55A3}" sibTransId="{4101F690-93BA-478B-93D0-FA83D24D32CA}"/>
    <dgm:cxn modelId="{CF88A139-8FF2-4893-B11E-ABE6A31C2B2D}" srcId="{A0DD6438-9844-4709-A919-8B1E920516FA}" destId="{8B7DBE7E-36D6-45C0-9024-4C1C039F3AA1}" srcOrd="0" destOrd="0" parTransId="{6B3CCABC-6745-4B1E-9241-17BBBF95F6EE}" sibTransId="{BE2CB1DE-FBD1-422A-AD76-403630A8C897}"/>
    <dgm:cxn modelId="{973BEF64-ED9E-48C3-A1CA-5A18D8011380}" type="presOf" srcId="{8B7DBE7E-36D6-45C0-9024-4C1C039F3AA1}" destId="{53AF7A1D-A6D2-49EF-BDCD-0149BC25FC0B}" srcOrd="0" destOrd="0" presId="urn:microsoft.com/office/officeart/2005/8/layout/default"/>
    <dgm:cxn modelId="{7D419A45-F835-446C-941E-FB152B2DDC31}" srcId="{A0DD6438-9844-4709-A919-8B1E920516FA}" destId="{42D193D5-A21C-49DA-8FAC-5E5EA336107C}" srcOrd="4" destOrd="0" parTransId="{54C768B5-B51F-48FE-B813-1FB0459C1A42}" sibTransId="{8793D708-932E-4B2C-AA51-B2EC5FABC8BE}"/>
    <dgm:cxn modelId="{86F0504D-50C3-48ED-9D36-6CA46E68563A}" type="presOf" srcId="{4696AC17-2C17-46F6-A960-BC208E3055D9}" destId="{FBB0343B-2BA5-44E6-8B7E-9821B809E8F9}" srcOrd="0" destOrd="0" presId="urn:microsoft.com/office/officeart/2005/8/layout/default"/>
    <dgm:cxn modelId="{7B406C55-FC14-4445-91DB-07ECC123165D}" srcId="{A0DD6438-9844-4709-A919-8B1E920516FA}" destId="{4696AC17-2C17-46F6-A960-BC208E3055D9}" srcOrd="5" destOrd="0" parTransId="{8E5000F3-267A-4FD5-B27A-4DE8C4BD7BC2}" sibTransId="{2C15DCBE-94AA-4CDA-B23A-60DD5A908A92}"/>
    <dgm:cxn modelId="{2D6AFE77-E39E-40CD-9DDA-C3F4033A7AB3}" type="presOf" srcId="{38652749-49B2-4BB5-BE21-7EBBC4702697}" destId="{70C971A8-DDC8-4401-A8D7-F41093A819E8}" srcOrd="0" destOrd="0" presId="urn:microsoft.com/office/officeart/2005/8/layout/default"/>
    <dgm:cxn modelId="{145043AA-D7D2-430E-B018-72D0D2EA3161}" srcId="{A0DD6438-9844-4709-A919-8B1E920516FA}" destId="{222F6A0F-D5E5-4590-B5B5-B5C1F86A9E9C}" srcOrd="2" destOrd="0" parTransId="{E167318C-883C-492A-8D06-8F18FD8798D4}" sibTransId="{4B832BC6-D7AE-4B70-BF38-528B5FC876E1}"/>
    <dgm:cxn modelId="{D010EFB2-5CB4-4197-A61B-66EEC31E7763}" srcId="{A0DD6438-9844-4709-A919-8B1E920516FA}" destId="{38652749-49B2-4BB5-BE21-7EBBC4702697}" srcOrd="3" destOrd="0" parTransId="{E65A0201-1843-4D80-97EB-B73F39850B19}" sibTransId="{B42732D9-BCCF-42C2-8E9F-4151914AC1E6}"/>
    <dgm:cxn modelId="{426045D4-4D20-4DD4-8CFF-F1131B6EBAE3}" type="presOf" srcId="{42D193D5-A21C-49DA-8FAC-5E5EA336107C}" destId="{671D0237-D538-4050-A32A-ABAE5D3641A2}" srcOrd="0" destOrd="0" presId="urn:microsoft.com/office/officeart/2005/8/layout/default"/>
    <dgm:cxn modelId="{EBD62DF3-C50D-46CE-BC9B-C27C13928021}" type="presParOf" srcId="{3C133B70-B1CE-45F3-A4E1-A4547F47F7EE}" destId="{53AF7A1D-A6D2-49EF-BDCD-0149BC25FC0B}" srcOrd="0" destOrd="0" presId="urn:microsoft.com/office/officeart/2005/8/layout/default"/>
    <dgm:cxn modelId="{7C2DEE90-057F-4624-867C-868B801F2316}" type="presParOf" srcId="{3C133B70-B1CE-45F3-A4E1-A4547F47F7EE}" destId="{02A2D2F9-6588-4820-B287-29F679CC76B8}" srcOrd="1" destOrd="0" presId="urn:microsoft.com/office/officeart/2005/8/layout/default"/>
    <dgm:cxn modelId="{05333B03-C7FA-4A31-B264-39C1F474AAE9}" type="presParOf" srcId="{3C133B70-B1CE-45F3-A4E1-A4547F47F7EE}" destId="{9EB783A2-8820-4480-B32E-DF65EB4ACAFF}" srcOrd="2" destOrd="0" presId="urn:microsoft.com/office/officeart/2005/8/layout/default"/>
    <dgm:cxn modelId="{2449A52C-A49E-4903-96D4-90A3FCD6249D}" type="presParOf" srcId="{3C133B70-B1CE-45F3-A4E1-A4547F47F7EE}" destId="{DCB83A3E-CF35-4374-B994-48DF4F768F41}" srcOrd="3" destOrd="0" presId="urn:microsoft.com/office/officeart/2005/8/layout/default"/>
    <dgm:cxn modelId="{1065FFCB-3D73-4AF8-85DD-884EAC036811}" type="presParOf" srcId="{3C133B70-B1CE-45F3-A4E1-A4547F47F7EE}" destId="{141E55C5-46FF-4265-9266-EA86C9DBCE9E}" srcOrd="4" destOrd="0" presId="urn:microsoft.com/office/officeart/2005/8/layout/default"/>
    <dgm:cxn modelId="{B156A02F-0697-4134-AF61-BC5B0BFACEF8}" type="presParOf" srcId="{3C133B70-B1CE-45F3-A4E1-A4547F47F7EE}" destId="{829B27E0-7ECD-4C1A-A137-9FD1035653D7}" srcOrd="5" destOrd="0" presId="urn:microsoft.com/office/officeart/2005/8/layout/default"/>
    <dgm:cxn modelId="{B98D78A0-A5E3-45E9-A118-369FC78E30F9}" type="presParOf" srcId="{3C133B70-B1CE-45F3-A4E1-A4547F47F7EE}" destId="{70C971A8-DDC8-4401-A8D7-F41093A819E8}" srcOrd="6" destOrd="0" presId="urn:microsoft.com/office/officeart/2005/8/layout/default"/>
    <dgm:cxn modelId="{456490C2-8545-4309-BDEC-DFE439D531DA}" type="presParOf" srcId="{3C133B70-B1CE-45F3-A4E1-A4547F47F7EE}" destId="{39B2E311-0B97-4608-A1EB-990A94FDEFB5}" srcOrd="7" destOrd="0" presId="urn:microsoft.com/office/officeart/2005/8/layout/default"/>
    <dgm:cxn modelId="{64BE98E8-EC42-4918-831D-35FE21B29F29}" type="presParOf" srcId="{3C133B70-B1CE-45F3-A4E1-A4547F47F7EE}" destId="{671D0237-D538-4050-A32A-ABAE5D3641A2}" srcOrd="8" destOrd="0" presId="urn:microsoft.com/office/officeart/2005/8/layout/default"/>
    <dgm:cxn modelId="{064CF074-5EB8-4DF2-B8CA-16D9394B0C87}" type="presParOf" srcId="{3C133B70-B1CE-45F3-A4E1-A4547F47F7EE}" destId="{700096D8-CFF8-4588-B853-03E93E0BDA37}" srcOrd="9" destOrd="0" presId="urn:microsoft.com/office/officeart/2005/8/layout/default"/>
    <dgm:cxn modelId="{55C7D15C-0847-46A0-9705-2D183BD17680}" type="presParOf" srcId="{3C133B70-B1CE-45F3-A4E1-A4547F47F7EE}" destId="{FBB0343B-2BA5-44E6-8B7E-9821B809E8F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88EA7-3AD8-444E-94E7-90C926DB514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D8BFC9-2082-4F98-80AA-0D90516A51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6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Supply chain planning</a:t>
          </a:r>
          <a:endParaRPr lang="en-US" sz="2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71E213-6BA6-48F8-AEB0-A8D62198C1AC}" type="parTrans" cxnId="{09DCED27-C8F6-44AB-8A35-4856654375DF}">
      <dgm:prSet/>
      <dgm:spPr/>
      <dgm:t>
        <a:bodyPr/>
        <a:lstStyle/>
        <a:p>
          <a:endParaRPr lang="en-US"/>
        </a:p>
      </dgm:t>
    </dgm:pt>
    <dgm:pt modelId="{151DDDEF-BF74-4132-9879-1FCEF3213BF7}" type="sibTrans" cxnId="{09DCED27-C8F6-44AB-8A35-4856654375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19198DE-CA20-462D-A651-17ECE86809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6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Commitment to quality</a:t>
          </a:r>
          <a:endParaRPr lang="en-US" sz="2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386245-ED0C-49DB-B893-F1E09E74B79B}" type="parTrans" cxnId="{F59BBE85-4F62-427A-9AF2-BA6D4B376872}">
      <dgm:prSet/>
      <dgm:spPr/>
      <dgm:t>
        <a:bodyPr/>
        <a:lstStyle/>
        <a:p>
          <a:endParaRPr lang="en-US"/>
        </a:p>
      </dgm:t>
    </dgm:pt>
    <dgm:pt modelId="{8C403B71-F366-4597-B830-409D9BBA3D88}" type="sibTrans" cxnId="{F59BBE85-4F62-427A-9AF2-BA6D4B37687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CE0F951-42A3-4F83-B4BD-6315169472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6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 management</a:t>
          </a:r>
          <a:endParaRPr lang="en-US" sz="2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A119B9-51E0-4A7E-A416-E7C44CE36B6C}" type="parTrans" cxnId="{B019743F-E8A4-4BAA-BE99-836E0429426B}">
      <dgm:prSet/>
      <dgm:spPr/>
      <dgm:t>
        <a:bodyPr/>
        <a:lstStyle/>
        <a:p>
          <a:endParaRPr lang="en-US"/>
        </a:p>
      </dgm:t>
    </dgm:pt>
    <dgm:pt modelId="{10D608F5-832C-4DC5-A6FB-8D35025BA1D6}" type="sibTrans" cxnId="{B019743F-E8A4-4BAA-BE99-836E0429426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00BFDF-FA14-4BEB-AC65-0F3504A506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6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 of </a:t>
          </a:r>
        </a:p>
        <a:p>
          <a:pPr>
            <a:lnSpc>
              <a:spcPct val="100000"/>
            </a:lnSpc>
          </a:pPr>
          <a:r>
            <a:rPr lang="en-US" sz="26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e-commerce</a:t>
          </a:r>
          <a:endParaRPr lang="en-US" sz="2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AC494E-82B7-4C8B-ACC3-7D014DCE93C5}" type="parTrans" cxnId="{79AB5A9F-97FD-413D-80A1-C03631368C56}">
      <dgm:prSet/>
      <dgm:spPr/>
      <dgm:t>
        <a:bodyPr/>
        <a:lstStyle/>
        <a:p>
          <a:endParaRPr lang="en-US"/>
        </a:p>
      </dgm:t>
    </dgm:pt>
    <dgm:pt modelId="{95ACC6F7-6EC7-47B9-BF88-8EFB87B64144}" type="sibTrans" cxnId="{79AB5A9F-97FD-413D-80A1-C03631368C56}">
      <dgm:prSet/>
      <dgm:spPr/>
      <dgm:t>
        <a:bodyPr/>
        <a:lstStyle/>
        <a:p>
          <a:endParaRPr lang="en-US"/>
        </a:p>
      </dgm:t>
    </dgm:pt>
    <dgm:pt modelId="{4CF0347C-470A-4905-87DF-8E32B8BA2FE0}" type="pres">
      <dgm:prSet presAssocID="{5A988EA7-3AD8-444E-94E7-90C926DB5148}" presName="root" presStyleCnt="0">
        <dgm:presLayoutVars>
          <dgm:dir/>
          <dgm:resizeHandles val="exact"/>
        </dgm:presLayoutVars>
      </dgm:prSet>
      <dgm:spPr/>
    </dgm:pt>
    <dgm:pt modelId="{F3A1367F-3562-4BC3-AED3-E820965C1A90}" type="pres">
      <dgm:prSet presAssocID="{5A988EA7-3AD8-444E-94E7-90C926DB5148}" presName="container" presStyleCnt="0">
        <dgm:presLayoutVars>
          <dgm:dir/>
          <dgm:resizeHandles val="exact"/>
        </dgm:presLayoutVars>
      </dgm:prSet>
      <dgm:spPr/>
    </dgm:pt>
    <dgm:pt modelId="{7D55580C-DEA5-4073-8AA0-377ACCA4566B}" type="pres">
      <dgm:prSet presAssocID="{9ED8BFC9-2082-4F98-80AA-0D90516A51EE}" presName="compNode" presStyleCnt="0"/>
      <dgm:spPr/>
    </dgm:pt>
    <dgm:pt modelId="{65ECD2C7-168F-4C64-A742-1CAD9112CF6B}" type="pres">
      <dgm:prSet presAssocID="{9ED8BFC9-2082-4F98-80AA-0D90516A51EE}" presName="iconBgRect" presStyleLbl="bgShp" presStyleIdx="0" presStyleCnt="4"/>
      <dgm:spPr/>
    </dgm:pt>
    <dgm:pt modelId="{042D1EA7-B4D9-44D6-9073-5B1D036DD97D}" type="pres">
      <dgm:prSet presAssocID="{9ED8BFC9-2082-4F98-80AA-0D90516A51E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8B89C007-B3FC-4E2B-ACF6-8F33AF5B9698}" type="pres">
      <dgm:prSet presAssocID="{9ED8BFC9-2082-4F98-80AA-0D90516A51EE}" presName="spaceRect" presStyleCnt="0"/>
      <dgm:spPr/>
    </dgm:pt>
    <dgm:pt modelId="{EB1F198E-1CAE-436C-B2B9-A58A245B7227}" type="pres">
      <dgm:prSet presAssocID="{9ED8BFC9-2082-4F98-80AA-0D90516A51EE}" presName="textRect" presStyleLbl="revTx" presStyleIdx="0" presStyleCnt="4">
        <dgm:presLayoutVars>
          <dgm:chMax val="1"/>
          <dgm:chPref val="1"/>
        </dgm:presLayoutVars>
      </dgm:prSet>
      <dgm:spPr/>
    </dgm:pt>
    <dgm:pt modelId="{A67BC699-E23E-4804-9C5E-3C520F00C8D1}" type="pres">
      <dgm:prSet presAssocID="{151DDDEF-BF74-4132-9879-1FCEF3213BF7}" presName="sibTrans" presStyleLbl="sibTrans2D1" presStyleIdx="0" presStyleCnt="0"/>
      <dgm:spPr/>
    </dgm:pt>
    <dgm:pt modelId="{DF4E9433-9BA3-417C-B355-B4F545156E3D}" type="pres">
      <dgm:prSet presAssocID="{C19198DE-CA20-462D-A651-17ECE868096E}" presName="compNode" presStyleCnt="0"/>
      <dgm:spPr/>
    </dgm:pt>
    <dgm:pt modelId="{C01FF068-F17E-44DE-A169-30930AD428D3}" type="pres">
      <dgm:prSet presAssocID="{C19198DE-CA20-462D-A651-17ECE868096E}" presName="iconBgRect" presStyleLbl="bgShp" presStyleIdx="1" presStyleCnt="4"/>
      <dgm:spPr/>
    </dgm:pt>
    <dgm:pt modelId="{33DF5316-6575-40A1-8335-BFA31868D7F5}" type="pres">
      <dgm:prSet presAssocID="{C19198DE-CA20-462D-A651-17ECE868096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EE1EF21-2BDA-400D-A468-CD2CD594C9FA}" type="pres">
      <dgm:prSet presAssocID="{C19198DE-CA20-462D-A651-17ECE868096E}" presName="spaceRect" presStyleCnt="0"/>
      <dgm:spPr/>
    </dgm:pt>
    <dgm:pt modelId="{A685A671-6C82-4CBC-89F2-D7584A594D7A}" type="pres">
      <dgm:prSet presAssocID="{C19198DE-CA20-462D-A651-17ECE868096E}" presName="textRect" presStyleLbl="revTx" presStyleIdx="1" presStyleCnt="4">
        <dgm:presLayoutVars>
          <dgm:chMax val="1"/>
          <dgm:chPref val="1"/>
        </dgm:presLayoutVars>
      </dgm:prSet>
      <dgm:spPr/>
    </dgm:pt>
    <dgm:pt modelId="{787D09EF-9E91-4D3D-8B32-8D0256E2EE87}" type="pres">
      <dgm:prSet presAssocID="{8C403B71-F366-4597-B830-409D9BBA3D88}" presName="sibTrans" presStyleLbl="sibTrans2D1" presStyleIdx="0" presStyleCnt="0"/>
      <dgm:spPr/>
    </dgm:pt>
    <dgm:pt modelId="{B0F7A95D-9E41-40E0-9DFA-0133BE15DEA2}" type="pres">
      <dgm:prSet presAssocID="{2CE0F951-42A3-4F83-B4BD-6315169472D2}" presName="compNode" presStyleCnt="0"/>
      <dgm:spPr/>
    </dgm:pt>
    <dgm:pt modelId="{B7E98AA2-2D5C-4BC7-BE34-F513996EB02B}" type="pres">
      <dgm:prSet presAssocID="{2CE0F951-42A3-4F83-B4BD-6315169472D2}" presName="iconBgRect" presStyleLbl="bgShp" presStyleIdx="2" presStyleCnt="4"/>
      <dgm:spPr/>
    </dgm:pt>
    <dgm:pt modelId="{33917001-B4B0-4DD2-868A-59778669B1C3}" type="pres">
      <dgm:prSet presAssocID="{2CE0F951-42A3-4F83-B4BD-6315169472D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solidFill>
            <a:srgbClr val="7030A0"/>
          </a:solidFill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147E702-C0A9-482E-AB82-C4385796D0A5}" type="pres">
      <dgm:prSet presAssocID="{2CE0F951-42A3-4F83-B4BD-6315169472D2}" presName="spaceRect" presStyleCnt="0"/>
      <dgm:spPr/>
    </dgm:pt>
    <dgm:pt modelId="{8E44D1FB-11B6-4A56-AC86-E52F44E6B6D8}" type="pres">
      <dgm:prSet presAssocID="{2CE0F951-42A3-4F83-B4BD-6315169472D2}" presName="textRect" presStyleLbl="revTx" presStyleIdx="2" presStyleCnt="4">
        <dgm:presLayoutVars>
          <dgm:chMax val="1"/>
          <dgm:chPref val="1"/>
        </dgm:presLayoutVars>
      </dgm:prSet>
      <dgm:spPr/>
    </dgm:pt>
    <dgm:pt modelId="{A083B106-6A7F-431A-8111-DD017C09A7AD}" type="pres">
      <dgm:prSet presAssocID="{10D608F5-832C-4DC5-A6FB-8D35025BA1D6}" presName="sibTrans" presStyleLbl="sibTrans2D1" presStyleIdx="0" presStyleCnt="0"/>
      <dgm:spPr/>
    </dgm:pt>
    <dgm:pt modelId="{46016317-AE2A-40AA-B6B7-5E306AFE0B41}" type="pres">
      <dgm:prSet presAssocID="{6500BFDF-FA14-4BEB-AC65-0F3504A5068E}" presName="compNode" presStyleCnt="0"/>
      <dgm:spPr/>
    </dgm:pt>
    <dgm:pt modelId="{6F89BE7B-75DF-4C68-B579-FF721B88DA18}" type="pres">
      <dgm:prSet presAssocID="{6500BFDF-FA14-4BEB-AC65-0F3504A5068E}" presName="iconBgRect" presStyleLbl="bgShp" presStyleIdx="3" presStyleCnt="4" custLinFactNeighborX="4840" custLinFactNeighborY="3939"/>
      <dgm:spPr/>
    </dgm:pt>
    <dgm:pt modelId="{18EE8C13-9914-4FDD-B49C-96E8FD5E55EF}" type="pres">
      <dgm:prSet presAssocID="{6500BFDF-FA14-4BEB-AC65-0F3504A5068E}" presName="iconRect" presStyleLbl="node1" presStyleIdx="3" presStyleCnt="4" custLinFactNeighborX="6859" custLinFactNeighborY="685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A51BD771-803B-4CAE-89A5-19AE9856CE62}" type="pres">
      <dgm:prSet presAssocID="{6500BFDF-FA14-4BEB-AC65-0F3504A5068E}" presName="spaceRect" presStyleCnt="0"/>
      <dgm:spPr/>
    </dgm:pt>
    <dgm:pt modelId="{71895F4E-6666-42D3-9DF1-63523F748735}" type="pres">
      <dgm:prSet presAssocID="{6500BFDF-FA14-4BEB-AC65-0F3504A5068E}" presName="textRect" presStyleLbl="revTx" presStyleIdx="3" presStyleCnt="4" custScaleX="101185">
        <dgm:presLayoutVars>
          <dgm:chMax val="1"/>
          <dgm:chPref val="1"/>
        </dgm:presLayoutVars>
      </dgm:prSet>
      <dgm:spPr/>
    </dgm:pt>
  </dgm:ptLst>
  <dgm:cxnLst>
    <dgm:cxn modelId="{96DDB418-45BA-4E12-9C4A-0B94D5FBE514}" type="presOf" srcId="{C19198DE-CA20-462D-A651-17ECE868096E}" destId="{A685A671-6C82-4CBC-89F2-D7584A594D7A}" srcOrd="0" destOrd="0" presId="urn:microsoft.com/office/officeart/2018/2/layout/IconCircleList"/>
    <dgm:cxn modelId="{09DCED27-C8F6-44AB-8A35-4856654375DF}" srcId="{5A988EA7-3AD8-444E-94E7-90C926DB5148}" destId="{9ED8BFC9-2082-4F98-80AA-0D90516A51EE}" srcOrd="0" destOrd="0" parTransId="{0871E213-6BA6-48F8-AEB0-A8D62198C1AC}" sibTransId="{151DDDEF-BF74-4132-9879-1FCEF3213BF7}"/>
    <dgm:cxn modelId="{B019743F-E8A4-4BAA-BE99-836E0429426B}" srcId="{5A988EA7-3AD8-444E-94E7-90C926DB5148}" destId="{2CE0F951-42A3-4F83-B4BD-6315169472D2}" srcOrd="2" destOrd="0" parTransId="{44A119B9-51E0-4A7E-A416-E7C44CE36B6C}" sibTransId="{10D608F5-832C-4DC5-A6FB-8D35025BA1D6}"/>
    <dgm:cxn modelId="{D93F0B5D-3C78-42E7-99AB-59B190B70456}" type="presOf" srcId="{151DDDEF-BF74-4132-9879-1FCEF3213BF7}" destId="{A67BC699-E23E-4804-9C5E-3C520F00C8D1}" srcOrd="0" destOrd="0" presId="urn:microsoft.com/office/officeart/2018/2/layout/IconCircleList"/>
    <dgm:cxn modelId="{C1C59666-0848-46E9-8B69-0A4346425E03}" type="presOf" srcId="{8C403B71-F366-4597-B830-409D9BBA3D88}" destId="{787D09EF-9E91-4D3D-8B32-8D0256E2EE87}" srcOrd="0" destOrd="0" presId="urn:microsoft.com/office/officeart/2018/2/layout/IconCircleList"/>
    <dgm:cxn modelId="{6405D279-164E-4F30-AA83-2682D5BBEB50}" type="presOf" srcId="{10D608F5-832C-4DC5-A6FB-8D35025BA1D6}" destId="{A083B106-6A7F-431A-8111-DD017C09A7AD}" srcOrd="0" destOrd="0" presId="urn:microsoft.com/office/officeart/2018/2/layout/IconCircleList"/>
    <dgm:cxn modelId="{C66C817A-76F5-48B9-89A4-D3D5A1152C3E}" type="presOf" srcId="{5A988EA7-3AD8-444E-94E7-90C926DB5148}" destId="{4CF0347C-470A-4905-87DF-8E32B8BA2FE0}" srcOrd="0" destOrd="0" presId="urn:microsoft.com/office/officeart/2018/2/layout/IconCircleList"/>
    <dgm:cxn modelId="{3DBB557B-5F95-4983-8F15-D8772AAC8F7B}" type="presOf" srcId="{2CE0F951-42A3-4F83-B4BD-6315169472D2}" destId="{8E44D1FB-11B6-4A56-AC86-E52F44E6B6D8}" srcOrd="0" destOrd="0" presId="urn:microsoft.com/office/officeart/2018/2/layout/IconCircleList"/>
    <dgm:cxn modelId="{F59BBE85-4F62-427A-9AF2-BA6D4B376872}" srcId="{5A988EA7-3AD8-444E-94E7-90C926DB5148}" destId="{C19198DE-CA20-462D-A651-17ECE868096E}" srcOrd="1" destOrd="0" parTransId="{98386245-ED0C-49DB-B893-F1E09E74B79B}" sibTransId="{8C403B71-F366-4597-B830-409D9BBA3D88}"/>
    <dgm:cxn modelId="{BDC20890-D7FB-4956-A600-054357A8CF45}" type="presOf" srcId="{6500BFDF-FA14-4BEB-AC65-0F3504A5068E}" destId="{71895F4E-6666-42D3-9DF1-63523F748735}" srcOrd="0" destOrd="0" presId="urn:microsoft.com/office/officeart/2018/2/layout/IconCircleList"/>
    <dgm:cxn modelId="{79AB5A9F-97FD-413D-80A1-C03631368C56}" srcId="{5A988EA7-3AD8-444E-94E7-90C926DB5148}" destId="{6500BFDF-FA14-4BEB-AC65-0F3504A5068E}" srcOrd="3" destOrd="0" parTransId="{73AC494E-82B7-4C8B-ACC3-7D014DCE93C5}" sibTransId="{95ACC6F7-6EC7-47B9-BF88-8EFB87B64144}"/>
    <dgm:cxn modelId="{C4E411D4-3B54-4479-B522-21F4D87C6EAA}" type="presOf" srcId="{9ED8BFC9-2082-4F98-80AA-0D90516A51EE}" destId="{EB1F198E-1CAE-436C-B2B9-A58A245B7227}" srcOrd="0" destOrd="0" presId="urn:microsoft.com/office/officeart/2018/2/layout/IconCircleList"/>
    <dgm:cxn modelId="{E54F6333-8519-47AB-BAAB-8BA30193DBE7}" type="presParOf" srcId="{4CF0347C-470A-4905-87DF-8E32B8BA2FE0}" destId="{F3A1367F-3562-4BC3-AED3-E820965C1A90}" srcOrd="0" destOrd="0" presId="urn:microsoft.com/office/officeart/2018/2/layout/IconCircleList"/>
    <dgm:cxn modelId="{F35D228D-78A9-4707-9257-939E643440D8}" type="presParOf" srcId="{F3A1367F-3562-4BC3-AED3-E820965C1A90}" destId="{7D55580C-DEA5-4073-8AA0-377ACCA4566B}" srcOrd="0" destOrd="0" presId="urn:microsoft.com/office/officeart/2018/2/layout/IconCircleList"/>
    <dgm:cxn modelId="{6D3D2509-5FCD-4F4B-A413-46ED910B64A5}" type="presParOf" srcId="{7D55580C-DEA5-4073-8AA0-377ACCA4566B}" destId="{65ECD2C7-168F-4C64-A742-1CAD9112CF6B}" srcOrd="0" destOrd="0" presId="urn:microsoft.com/office/officeart/2018/2/layout/IconCircleList"/>
    <dgm:cxn modelId="{98208491-BCAB-4F65-A06B-E24121F05EF7}" type="presParOf" srcId="{7D55580C-DEA5-4073-8AA0-377ACCA4566B}" destId="{042D1EA7-B4D9-44D6-9073-5B1D036DD97D}" srcOrd="1" destOrd="0" presId="urn:microsoft.com/office/officeart/2018/2/layout/IconCircleList"/>
    <dgm:cxn modelId="{01259B19-6037-4F00-8CDF-0E1AA2BA87EE}" type="presParOf" srcId="{7D55580C-DEA5-4073-8AA0-377ACCA4566B}" destId="{8B89C007-B3FC-4E2B-ACF6-8F33AF5B9698}" srcOrd="2" destOrd="0" presId="urn:microsoft.com/office/officeart/2018/2/layout/IconCircleList"/>
    <dgm:cxn modelId="{4DFF9720-632F-4FC5-AD7B-7C8C5966D61A}" type="presParOf" srcId="{7D55580C-DEA5-4073-8AA0-377ACCA4566B}" destId="{EB1F198E-1CAE-436C-B2B9-A58A245B7227}" srcOrd="3" destOrd="0" presId="urn:microsoft.com/office/officeart/2018/2/layout/IconCircleList"/>
    <dgm:cxn modelId="{1CF66206-32F4-44AF-B3A6-3DCD82FF2180}" type="presParOf" srcId="{F3A1367F-3562-4BC3-AED3-E820965C1A90}" destId="{A67BC699-E23E-4804-9C5E-3C520F00C8D1}" srcOrd="1" destOrd="0" presId="urn:microsoft.com/office/officeart/2018/2/layout/IconCircleList"/>
    <dgm:cxn modelId="{B930B6AB-BABD-4B7D-9AB7-7573FE55C63E}" type="presParOf" srcId="{F3A1367F-3562-4BC3-AED3-E820965C1A90}" destId="{DF4E9433-9BA3-417C-B355-B4F545156E3D}" srcOrd="2" destOrd="0" presId="urn:microsoft.com/office/officeart/2018/2/layout/IconCircleList"/>
    <dgm:cxn modelId="{8345D8AF-D0E5-4524-9A9F-E78A705B8C2D}" type="presParOf" srcId="{DF4E9433-9BA3-417C-B355-B4F545156E3D}" destId="{C01FF068-F17E-44DE-A169-30930AD428D3}" srcOrd="0" destOrd="0" presId="urn:microsoft.com/office/officeart/2018/2/layout/IconCircleList"/>
    <dgm:cxn modelId="{5B698691-28FF-494C-AD13-602EA71CD7CB}" type="presParOf" srcId="{DF4E9433-9BA3-417C-B355-B4F545156E3D}" destId="{33DF5316-6575-40A1-8335-BFA31868D7F5}" srcOrd="1" destOrd="0" presId="urn:microsoft.com/office/officeart/2018/2/layout/IconCircleList"/>
    <dgm:cxn modelId="{F14DEAC8-DA95-4404-9885-F6ACCB69B486}" type="presParOf" srcId="{DF4E9433-9BA3-417C-B355-B4F545156E3D}" destId="{CEE1EF21-2BDA-400D-A468-CD2CD594C9FA}" srcOrd="2" destOrd="0" presId="urn:microsoft.com/office/officeart/2018/2/layout/IconCircleList"/>
    <dgm:cxn modelId="{54621FDB-1454-4CAC-A1F9-12AA42E13D53}" type="presParOf" srcId="{DF4E9433-9BA3-417C-B355-B4F545156E3D}" destId="{A685A671-6C82-4CBC-89F2-D7584A594D7A}" srcOrd="3" destOrd="0" presId="urn:microsoft.com/office/officeart/2018/2/layout/IconCircleList"/>
    <dgm:cxn modelId="{1592F2D0-1F77-4D76-8F34-46F493B2277A}" type="presParOf" srcId="{F3A1367F-3562-4BC3-AED3-E820965C1A90}" destId="{787D09EF-9E91-4D3D-8B32-8D0256E2EE87}" srcOrd="3" destOrd="0" presId="urn:microsoft.com/office/officeart/2018/2/layout/IconCircleList"/>
    <dgm:cxn modelId="{1BF73962-EF59-45C0-909C-06A72473E22C}" type="presParOf" srcId="{F3A1367F-3562-4BC3-AED3-E820965C1A90}" destId="{B0F7A95D-9E41-40E0-9DFA-0133BE15DEA2}" srcOrd="4" destOrd="0" presId="urn:microsoft.com/office/officeart/2018/2/layout/IconCircleList"/>
    <dgm:cxn modelId="{6624EBF8-E697-4D13-8ADE-91570A97BEAF}" type="presParOf" srcId="{B0F7A95D-9E41-40E0-9DFA-0133BE15DEA2}" destId="{B7E98AA2-2D5C-4BC7-BE34-F513996EB02B}" srcOrd="0" destOrd="0" presId="urn:microsoft.com/office/officeart/2018/2/layout/IconCircleList"/>
    <dgm:cxn modelId="{1E4D1140-E24D-49F8-8C9D-1C022C6D46B8}" type="presParOf" srcId="{B0F7A95D-9E41-40E0-9DFA-0133BE15DEA2}" destId="{33917001-B4B0-4DD2-868A-59778669B1C3}" srcOrd="1" destOrd="0" presId="urn:microsoft.com/office/officeart/2018/2/layout/IconCircleList"/>
    <dgm:cxn modelId="{E0A3392A-D39F-438F-8817-46762B3E0D31}" type="presParOf" srcId="{B0F7A95D-9E41-40E0-9DFA-0133BE15DEA2}" destId="{4147E702-C0A9-482E-AB82-C4385796D0A5}" srcOrd="2" destOrd="0" presId="urn:microsoft.com/office/officeart/2018/2/layout/IconCircleList"/>
    <dgm:cxn modelId="{F153213E-84F2-41A9-BB73-6AA446092176}" type="presParOf" srcId="{B0F7A95D-9E41-40E0-9DFA-0133BE15DEA2}" destId="{8E44D1FB-11B6-4A56-AC86-E52F44E6B6D8}" srcOrd="3" destOrd="0" presId="urn:microsoft.com/office/officeart/2018/2/layout/IconCircleList"/>
    <dgm:cxn modelId="{06C1602B-D3D5-4631-BBED-350F4EB71CE6}" type="presParOf" srcId="{F3A1367F-3562-4BC3-AED3-E820965C1A90}" destId="{A083B106-6A7F-431A-8111-DD017C09A7AD}" srcOrd="5" destOrd="0" presId="urn:microsoft.com/office/officeart/2018/2/layout/IconCircleList"/>
    <dgm:cxn modelId="{44C17BBF-460C-410D-9A0E-5EF21FB5C097}" type="presParOf" srcId="{F3A1367F-3562-4BC3-AED3-E820965C1A90}" destId="{46016317-AE2A-40AA-B6B7-5E306AFE0B41}" srcOrd="6" destOrd="0" presId="urn:microsoft.com/office/officeart/2018/2/layout/IconCircleList"/>
    <dgm:cxn modelId="{DDB54B29-9255-4DC0-BC68-C8AF8A7F3157}" type="presParOf" srcId="{46016317-AE2A-40AA-B6B7-5E306AFE0B41}" destId="{6F89BE7B-75DF-4C68-B579-FF721B88DA18}" srcOrd="0" destOrd="0" presId="urn:microsoft.com/office/officeart/2018/2/layout/IconCircleList"/>
    <dgm:cxn modelId="{DB4FCEC0-A0B4-4578-B5D9-E17AED15C0A2}" type="presParOf" srcId="{46016317-AE2A-40AA-B6B7-5E306AFE0B41}" destId="{18EE8C13-9914-4FDD-B49C-96E8FD5E55EF}" srcOrd="1" destOrd="0" presId="urn:microsoft.com/office/officeart/2018/2/layout/IconCircleList"/>
    <dgm:cxn modelId="{0A8AA0D8-485F-49D5-9EB0-CC752AA21831}" type="presParOf" srcId="{46016317-AE2A-40AA-B6B7-5E306AFE0B41}" destId="{A51BD771-803B-4CAE-89A5-19AE9856CE62}" srcOrd="2" destOrd="0" presId="urn:microsoft.com/office/officeart/2018/2/layout/IconCircleList"/>
    <dgm:cxn modelId="{5B759587-6B7C-4ED7-A6AB-9D097A85DCB6}" type="presParOf" srcId="{46016317-AE2A-40AA-B6B7-5E306AFE0B41}" destId="{71895F4E-6666-42D3-9DF1-63523F74873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06F078-965F-42AF-84DF-EAA4F5CD6F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ABD53C-2443-4146-8C99-3D7626B83471}">
      <dgm:prSet/>
      <dgm:spPr>
        <a:solidFill>
          <a:srgbClr val="7030A0"/>
        </a:solidFill>
      </dgm:spPr>
      <dgm:t>
        <a:bodyPr/>
        <a:lstStyle/>
        <a:p>
          <a:r>
            <a:rPr lang="en-US" b="1" i="0"/>
            <a:t>Logistics manager</a:t>
          </a:r>
          <a:endParaRPr lang="en-US"/>
        </a:p>
      </dgm:t>
    </dgm:pt>
    <dgm:pt modelId="{1DBF5452-B44B-479C-9EE6-22F2CC3C1BC7}" type="parTrans" cxnId="{4AC6F40A-8DF8-4825-8FF5-82B1B5C693BF}">
      <dgm:prSet/>
      <dgm:spPr/>
      <dgm:t>
        <a:bodyPr/>
        <a:lstStyle/>
        <a:p>
          <a:endParaRPr lang="en-US"/>
        </a:p>
      </dgm:t>
    </dgm:pt>
    <dgm:pt modelId="{533B3F80-3F24-41E2-8197-0CF90F46D6BD}" type="sibTrans" cxnId="{4AC6F40A-8DF8-4825-8FF5-82B1B5C693BF}">
      <dgm:prSet/>
      <dgm:spPr/>
      <dgm:t>
        <a:bodyPr/>
        <a:lstStyle/>
        <a:p>
          <a:endParaRPr lang="en-US"/>
        </a:p>
      </dgm:t>
    </dgm:pt>
    <dgm:pt modelId="{6906334A-E297-4558-8EE7-8D1228274649}">
      <dgm:prSet/>
      <dgm:spPr/>
      <dgm:t>
        <a:bodyPr/>
        <a:lstStyle/>
        <a:p>
          <a:r>
            <a:rPr lang="en-US" b="1" i="0" dirty="0"/>
            <a:t>National average salary:</a:t>
          </a:r>
          <a:r>
            <a:rPr lang="en-US" b="0" i="0" dirty="0"/>
            <a:t> </a:t>
          </a:r>
          <a:r>
            <a:rPr lang="en-US" b="1" i="0" dirty="0">
              <a:solidFill>
                <a:srgbClr val="00B05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$68,225 per </a:t>
          </a:r>
          <a:r>
            <a:rPr lang="en-US" b="0" i="0" dirty="0">
              <a:solidFill>
                <a:srgbClr val="00B05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year</a:t>
          </a:r>
          <a:endParaRPr lang="en-US" dirty="0">
            <a:solidFill>
              <a:srgbClr val="00B050"/>
            </a:solidFill>
          </a:endParaRPr>
        </a:p>
      </dgm:t>
    </dgm:pt>
    <dgm:pt modelId="{993417E2-CB9A-482A-9A69-20928EC7BAAA}" type="parTrans" cxnId="{BCE77C51-68D0-467F-A174-C87FD2370BFB}">
      <dgm:prSet/>
      <dgm:spPr/>
      <dgm:t>
        <a:bodyPr/>
        <a:lstStyle/>
        <a:p>
          <a:endParaRPr lang="en-US"/>
        </a:p>
      </dgm:t>
    </dgm:pt>
    <dgm:pt modelId="{910B349B-53AC-4C68-B740-4F6CF0D279B9}" type="sibTrans" cxnId="{BCE77C51-68D0-467F-A174-C87FD2370BFB}">
      <dgm:prSet/>
      <dgm:spPr/>
      <dgm:t>
        <a:bodyPr/>
        <a:lstStyle/>
        <a:p>
          <a:endParaRPr lang="en-US"/>
        </a:p>
      </dgm:t>
    </dgm:pt>
    <dgm:pt modelId="{B69F593B-ED7C-485D-A482-6F5D8FCE2539}">
      <dgm:prSet/>
      <dgm:spPr>
        <a:solidFill>
          <a:srgbClr val="7030A0"/>
        </a:solidFill>
      </dgm:spPr>
      <dgm:t>
        <a:bodyPr/>
        <a:lstStyle/>
        <a:p>
          <a:r>
            <a:rPr lang="en-US" b="1" i="0" dirty="0"/>
            <a:t>Purchasing manager</a:t>
          </a:r>
          <a:endParaRPr lang="en-US" dirty="0"/>
        </a:p>
      </dgm:t>
    </dgm:pt>
    <dgm:pt modelId="{C4329697-0058-40DA-B7FA-B616CAE7F263}" type="parTrans" cxnId="{F1003A41-6226-4980-94B8-37A33BF3D812}">
      <dgm:prSet/>
      <dgm:spPr/>
      <dgm:t>
        <a:bodyPr/>
        <a:lstStyle/>
        <a:p>
          <a:endParaRPr lang="en-US"/>
        </a:p>
      </dgm:t>
    </dgm:pt>
    <dgm:pt modelId="{00D4729C-8378-4D89-9F40-2578BE8D8519}" type="sibTrans" cxnId="{F1003A41-6226-4980-94B8-37A33BF3D812}">
      <dgm:prSet/>
      <dgm:spPr/>
      <dgm:t>
        <a:bodyPr/>
        <a:lstStyle/>
        <a:p>
          <a:endParaRPr lang="en-US"/>
        </a:p>
      </dgm:t>
    </dgm:pt>
    <dgm:pt modelId="{CF2AB03A-040B-453E-9501-ECECA38D35DE}">
      <dgm:prSet/>
      <dgm:spPr/>
      <dgm:t>
        <a:bodyPr/>
        <a:lstStyle/>
        <a:p>
          <a:r>
            <a:rPr lang="en-US" b="1" i="0" dirty="0"/>
            <a:t>National average salary:</a:t>
          </a:r>
          <a:r>
            <a:rPr lang="en-US" b="0" i="0" u="sng" dirty="0">
              <a:solidFill>
                <a:srgbClr val="00B050"/>
              </a:solidFill>
            </a:rPr>
            <a:t> </a:t>
          </a:r>
          <a:r>
            <a:rPr lang="en-US" b="1" u="sng" dirty="0">
              <a:solidFill>
                <a:srgbClr val="00B050"/>
              </a:solidFill>
            </a:rPr>
            <a:t>$78,483 per year</a:t>
          </a:r>
          <a:endParaRPr lang="en-US" b="1" dirty="0">
            <a:solidFill>
              <a:srgbClr val="00B050"/>
            </a:solidFill>
          </a:endParaRPr>
        </a:p>
      </dgm:t>
    </dgm:pt>
    <dgm:pt modelId="{B137A918-465F-4A3F-85DE-85BAE92976CA}" type="parTrans" cxnId="{8DB17FEE-5221-410F-AF82-54B506C13BA1}">
      <dgm:prSet/>
      <dgm:spPr/>
      <dgm:t>
        <a:bodyPr/>
        <a:lstStyle/>
        <a:p>
          <a:endParaRPr lang="en-US"/>
        </a:p>
      </dgm:t>
    </dgm:pt>
    <dgm:pt modelId="{B8AC5A34-A4A0-40BD-A7DF-1707045C11A9}" type="sibTrans" cxnId="{8DB17FEE-5221-410F-AF82-54B506C13BA1}">
      <dgm:prSet/>
      <dgm:spPr/>
      <dgm:t>
        <a:bodyPr/>
        <a:lstStyle/>
        <a:p>
          <a:endParaRPr lang="en-US"/>
        </a:p>
      </dgm:t>
    </dgm:pt>
    <dgm:pt modelId="{34A4E70B-5D72-4909-891C-FDCC4B0F1BF4}">
      <dgm:prSet/>
      <dgm:spPr>
        <a:solidFill>
          <a:srgbClr val="7030A0"/>
        </a:solidFill>
      </dgm:spPr>
      <dgm:t>
        <a:bodyPr/>
        <a:lstStyle/>
        <a:p>
          <a:r>
            <a:rPr lang="en-US" b="1" i="0" baseline="0" dirty="0"/>
            <a:t>Process engineer</a:t>
          </a:r>
          <a:endParaRPr lang="en-US" dirty="0"/>
        </a:p>
      </dgm:t>
    </dgm:pt>
    <dgm:pt modelId="{27F19A92-E4D8-4217-9973-3E98AAE14067}" type="parTrans" cxnId="{431BFB8E-A039-4830-96DF-DEAA7CB8AECB}">
      <dgm:prSet/>
      <dgm:spPr/>
      <dgm:t>
        <a:bodyPr/>
        <a:lstStyle/>
        <a:p>
          <a:endParaRPr lang="en-US"/>
        </a:p>
      </dgm:t>
    </dgm:pt>
    <dgm:pt modelId="{0F576117-BE6D-405C-A0F7-F5F8E734A630}" type="sibTrans" cxnId="{431BFB8E-A039-4830-96DF-DEAA7CB8AECB}">
      <dgm:prSet/>
      <dgm:spPr/>
      <dgm:t>
        <a:bodyPr/>
        <a:lstStyle/>
        <a:p>
          <a:endParaRPr lang="en-US"/>
        </a:p>
      </dgm:t>
    </dgm:pt>
    <dgm:pt modelId="{DDE94C87-2AED-4B81-B2FF-F59938199B71}">
      <dgm:prSet/>
      <dgm:spPr/>
      <dgm:t>
        <a:bodyPr/>
        <a:lstStyle/>
        <a:p>
          <a:r>
            <a:rPr lang="en-US" b="1" i="0" baseline="0" dirty="0"/>
            <a:t>National average salary:</a:t>
          </a:r>
          <a:r>
            <a:rPr lang="en-US" b="0" i="0" baseline="0" dirty="0">
              <a:solidFill>
                <a:srgbClr val="00B050"/>
              </a:solidFill>
            </a:rPr>
            <a:t> </a:t>
          </a:r>
          <a:r>
            <a:rPr lang="en-US" b="1" i="0" baseline="0" dirty="0">
              <a:solidFill>
                <a:srgbClr val="00B05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$87,550 per year</a:t>
          </a:r>
          <a:endParaRPr lang="en-US" b="1" dirty="0">
            <a:solidFill>
              <a:srgbClr val="00B050"/>
            </a:solidFill>
          </a:endParaRPr>
        </a:p>
      </dgm:t>
    </dgm:pt>
    <dgm:pt modelId="{0ACB356E-1DAA-49B8-8259-CF6D150027DF}" type="parTrans" cxnId="{859AB542-3EE0-40CD-8296-9502EB419A44}">
      <dgm:prSet/>
      <dgm:spPr/>
      <dgm:t>
        <a:bodyPr/>
        <a:lstStyle/>
        <a:p>
          <a:endParaRPr lang="en-US"/>
        </a:p>
      </dgm:t>
    </dgm:pt>
    <dgm:pt modelId="{8596E10A-F05E-4521-A757-190604E933B1}" type="sibTrans" cxnId="{859AB542-3EE0-40CD-8296-9502EB419A44}">
      <dgm:prSet/>
      <dgm:spPr/>
      <dgm:t>
        <a:bodyPr/>
        <a:lstStyle/>
        <a:p>
          <a:endParaRPr lang="en-US"/>
        </a:p>
      </dgm:t>
    </dgm:pt>
    <dgm:pt modelId="{F896C4DE-4A19-425E-A43C-769903E0E99A}">
      <dgm:prSet/>
      <dgm:spPr>
        <a:solidFill>
          <a:srgbClr val="7030A0"/>
        </a:solidFill>
      </dgm:spPr>
      <dgm:t>
        <a:bodyPr/>
        <a:lstStyle/>
        <a:p>
          <a:r>
            <a:rPr lang="en-US" b="1" i="0" dirty="0"/>
            <a:t>Supply chain manager</a:t>
          </a:r>
          <a:endParaRPr lang="en-US" dirty="0"/>
        </a:p>
      </dgm:t>
    </dgm:pt>
    <dgm:pt modelId="{405CA9EB-E6A6-467B-BAC9-3CC3787944A4}" type="parTrans" cxnId="{C2EBEE7B-6597-414F-B1DD-6CCEE1322B03}">
      <dgm:prSet/>
      <dgm:spPr/>
      <dgm:t>
        <a:bodyPr/>
        <a:lstStyle/>
        <a:p>
          <a:endParaRPr lang="en-US"/>
        </a:p>
      </dgm:t>
    </dgm:pt>
    <dgm:pt modelId="{0645268C-8E41-4717-90FF-43FD4A2414D3}" type="sibTrans" cxnId="{C2EBEE7B-6597-414F-B1DD-6CCEE1322B03}">
      <dgm:prSet/>
      <dgm:spPr/>
      <dgm:t>
        <a:bodyPr/>
        <a:lstStyle/>
        <a:p>
          <a:endParaRPr lang="en-US"/>
        </a:p>
      </dgm:t>
    </dgm:pt>
    <dgm:pt modelId="{F9672647-19F9-44F7-82B7-37C9606977BF}">
      <dgm:prSet/>
      <dgm:spPr/>
      <dgm:t>
        <a:bodyPr/>
        <a:lstStyle/>
        <a:p>
          <a:r>
            <a:rPr lang="en-US" b="1" i="0" dirty="0"/>
            <a:t>National average salary:</a:t>
          </a:r>
          <a:r>
            <a:rPr lang="en-US" b="0" i="0" dirty="0"/>
            <a:t> </a:t>
          </a:r>
          <a:r>
            <a:rPr lang="en-US" b="1" i="0" dirty="0">
              <a:solidFill>
                <a:srgbClr val="00B05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$89,569 per year</a:t>
          </a:r>
          <a:endParaRPr lang="en-US" b="1" dirty="0">
            <a:solidFill>
              <a:srgbClr val="00B050"/>
            </a:solidFill>
          </a:endParaRPr>
        </a:p>
      </dgm:t>
    </dgm:pt>
    <dgm:pt modelId="{0AD7BC34-BB5D-4C8A-8D14-3C1FA4ABD966}" type="parTrans" cxnId="{B7625477-8AD2-4BA9-B0FB-F652D84586CB}">
      <dgm:prSet/>
      <dgm:spPr/>
      <dgm:t>
        <a:bodyPr/>
        <a:lstStyle/>
        <a:p>
          <a:endParaRPr lang="en-US"/>
        </a:p>
      </dgm:t>
    </dgm:pt>
    <dgm:pt modelId="{4EACDB57-1890-4E5A-AFF5-A3DE14A536A4}" type="sibTrans" cxnId="{B7625477-8AD2-4BA9-B0FB-F652D84586CB}">
      <dgm:prSet/>
      <dgm:spPr/>
      <dgm:t>
        <a:bodyPr/>
        <a:lstStyle/>
        <a:p>
          <a:endParaRPr lang="en-US"/>
        </a:p>
      </dgm:t>
    </dgm:pt>
    <dgm:pt modelId="{B44C836F-8242-432C-A42C-9D9BA17F74A9}">
      <dgm:prSet/>
      <dgm:spPr>
        <a:solidFill>
          <a:srgbClr val="7030A0"/>
        </a:solidFill>
      </dgm:spPr>
      <dgm:t>
        <a:bodyPr/>
        <a:lstStyle/>
        <a:p>
          <a:r>
            <a:rPr lang="en-US" b="1" i="0" dirty="0"/>
            <a:t>Transportation director</a:t>
          </a:r>
          <a:endParaRPr lang="en-US" dirty="0"/>
        </a:p>
      </dgm:t>
    </dgm:pt>
    <dgm:pt modelId="{0253D7BB-E6E4-4582-AAA9-360573866BED}" type="parTrans" cxnId="{602F6C2D-539D-4FA5-9437-B2AB5992A207}">
      <dgm:prSet/>
      <dgm:spPr/>
      <dgm:t>
        <a:bodyPr/>
        <a:lstStyle/>
        <a:p>
          <a:endParaRPr lang="en-US"/>
        </a:p>
      </dgm:t>
    </dgm:pt>
    <dgm:pt modelId="{764ADD33-9759-45B3-8D7F-1D8466072610}" type="sibTrans" cxnId="{602F6C2D-539D-4FA5-9437-B2AB5992A207}">
      <dgm:prSet/>
      <dgm:spPr/>
      <dgm:t>
        <a:bodyPr/>
        <a:lstStyle/>
        <a:p>
          <a:endParaRPr lang="en-US"/>
        </a:p>
      </dgm:t>
    </dgm:pt>
    <dgm:pt modelId="{CE3065DE-F39D-4C91-9661-4A9D6004CC4F}">
      <dgm:prSet/>
      <dgm:spPr/>
      <dgm:t>
        <a:bodyPr/>
        <a:lstStyle/>
        <a:p>
          <a:r>
            <a:rPr lang="en-US" b="1" i="0" dirty="0"/>
            <a:t>National average salary:</a:t>
          </a:r>
          <a:r>
            <a:rPr lang="en-US" b="0" i="0" dirty="0">
              <a:solidFill>
                <a:srgbClr val="00B050"/>
              </a:solidFill>
            </a:rPr>
            <a:t> </a:t>
          </a:r>
          <a:r>
            <a:rPr lang="en-US" b="1" i="0" dirty="0">
              <a:solidFill>
                <a:srgbClr val="00B05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$97,636 per year</a:t>
          </a:r>
          <a:endParaRPr lang="en-US" b="1" dirty="0">
            <a:solidFill>
              <a:srgbClr val="00B050"/>
            </a:solidFill>
          </a:endParaRPr>
        </a:p>
      </dgm:t>
    </dgm:pt>
    <dgm:pt modelId="{2FE82EF8-A0C1-4434-BA49-9585136BD1C4}" type="parTrans" cxnId="{4DAB8977-97B9-4F1D-B518-2AD3DE08990F}">
      <dgm:prSet/>
      <dgm:spPr/>
      <dgm:t>
        <a:bodyPr/>
        <a:lstStyle/>
        <a:p>
          <a:endParaRPr lang="en-US"/>
        </a:p>
      </dgm:t>
    </dgm:pt>
    <dgm:pt modelId="{DB077216-3218-43B3-AEE3-A01AC50FB040}" type="sibTrans" cxnId="{4DAB8977-97B9-4F1D-B518-2AD3DE08990F}">
      <dgm:prSet/>
      <dgm:spPr/>
      <dgm:t>
        <a:bodyPr/>
        <a:lstStyle/>
        <a:p>
          <a:endParaRPr lang="en-US"/>
        </a:p>
      </dgm:t>
    </dgm:pt>
    <dgm:pt modelId="{77D57993-A5F4-4AC8-A5AB-076360B34D50}">
      <dgm:prSet/>
      <dgm:spPr>
        <a:solidFill>
          <a:srgbClr val="7030A0"/>
        </a:solidFill>
      </dgm:spPr>
      <dgm:t>
        <a:bodyPr/>
        <a:lstStyle/>
        <a:p>
          <a:r>
            <a:rPr lang="en-US" b="1" i="0" dirty="0"/>
            <a:t>Commodity manager</a:t>
          </a:r>
          <a:endParaRPr lang="en-US" dirty="0"/>
        </a:p>
      </dgm:t>
    </dgm:pt>
    <dgm:pt modelId="{6C1A839F-63A2-4C1E-A8EA-3F7460CB620C}" type="parTrans" cxnId="{11286556-E3D4-4773-8BB6-3F6961DD23BF}">
      <dgm:prSet/>
      <dgm:spPr/>
      <dgm:t>
        <a:bodyPr/>
        <a:lstStyle/>
        <a:p>
          <a:endParaRPr lang="en-US"/>
        </a:p>
      </dgm:t>
    </dgm:pt>
    <dgm:pt modelId="{66C078D4-3A1C-40A2-AA78-5BB6B9925878}" type="sibTrans" cxnId="{11286556-E3D4-4773-8BB6-3F6961DD23BF}">
      <dgm:prSet/>
      <dgm:spPr/>
      <dgm:t>
        <a:bodyPr/>
        <a:lstStyle/>
        <a:p>
          <a:endParaRPr lang="en-US"/>
        </a:p>
      </dgm:t>
    </dgm:pt>
    <dgm:pt modelId="{3905BABE-FD58-4072-83FC-EE607BDCF6A0}">
      <dgm:prSet/>
      <dgm:spPr/>
      <dgm:t>
        <a:bodyPr/>
        <a:lstStyle/>
        <a:p>
          <a:r>
            <a:rPr lang="en-US" b="1" i="0" dirty="0"/>
            <a:t>National average salary:</a:t>
          </a:r>
          <a:r>
            <a:rPr lang="en-US" b="0" i="0" dirty="0"/>
            <a:t> </a:t>
          </a:r>
          <a:r>
            <a:rPr lang="en-US" b="1" i="0" dirty="0">
              <a:solidFill>
                <a:srgbClr val="00B050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$98,627 per year</a:t>
          </a:r>
          <a:endParaRPr lang="en-US" b="1" dirty="0">
            <a:solidFill>
              <a:srgbClr val="00B050"/>
            </a:solidFill>
          </a:endParaRPr>
        </a:p>
      </dgm:t>
    </dgm:pt>
    <dgm:pt modelId="{D1EBDC8F-EEA8-4CFD-9D5C-648463A60319}" type="parTrans" cxnId="{0FB8523F-BFC1-4FFD-8926-C02DE1D08308}">
      <dgm:prSet/>
      <dgm:spPr/>
      <dgm:t>
        <a:bodyPr/>
        <a:lstStyle/>
        <a:p>
          <a:endParaRPr lang="en-US"/>
        </a:p>
      </dgm:t>
    </dgm:pt>
    <dgm:pt modelId="{6E669FD0-BE4A-433B-98C5-5BD689512821}" type="sibTrans" cxnId="{0FB8523F-BFC1-4FFD-8926-C02DE1D08308}">
      <dgm:prSet/>
      <dgm:spPr/>
      <dgm:t>
        <a:bodyPr/>
        <a:lstStyle/>
        <a:p>
          <a:endParaRPr lang="en-US"/>
        </a:p>
      </dgm:t>
    </dgm:pt>
    <dgm:pt modelId="{139FAED2-1F7B-46B2-8283-764D8552D3D4}" type="pres">
      <dgm:prSet presAssocID="{3F06F078-965F-42AF-84DF-EAA4F5CD6F84}" presName="Name0" presStyleCnt="0">
        <dgm:presLayoutVars>
          <dgm:dir/>
          <dgm:animLvl val="lvl"/>
          <dgm:resizeHandles val="exact"/>
        </dgm:presLayoutVars>
      </dgm:prSet>
      <dgm:spPr/>
    </dgm:pt>
    <dgm:pt modelId="{2845806E-5B4B-4176-8E85-B2EFF3B1A114}" type="pres">
      <dgm:prSet presAssocID="{3DABD53C-2443-4146-8C99-3D7626B83471}" presName="linNode" presStyleCnt="0"/>
      <dgm:spPr/>
    </dgm:pt>
    <dgm:pt modelId="{6256EE8F-1870-46D7-AE68-0C321F403F81}" type="pres">
      <dgm:prSet presAssocID="{3DABD53C-2443-4146-8C99-3D7626B83471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7EB6EE8A-3FEC-41B0-8B53-DAF0C7B79F5B}" type="pres">
      <dgm:prSet presAssocID="{3DABD53C-2443-4146-8C99-3D7626B83471}" presName="descendantText" presStyleLbl="alignAccFollowNode1" presStyleIdx="0" presStyleCnt="6">
        <dgm:presLayoutVars>
          <dgm:bulletEnabled val="1"/>
        </dgm:presLayoutVars>
      </dgm:prSet>
      <dgm:spPr/>
    </dgm:pt>
    <dgm:pt modelId="{E19CFA59-687A-4CDC-BD75-76245082BB03}" type="pres">
      <dgm:prSet presAssocID="{533B3F80-3F24-41E2-8197-0CF90F46D6BD}" presName="sp" presStyleCnt="0"/>
      <dgm:spPr/>
    </dgm:pt>
    <dgm:pt modelId="{8B993041-F357-4EDC-87CB-FDF3CE0C1127}" type="pres">
      <dgm:prSet presAssocID="{B69F593B-ED7C-485D-A482-6F5D8FCE2539}" presName="linNode" presStyleCnt="0"/>
      <dgm:spPr/>
    </dgm:pt>
    <dgm:pt modelId="{33C2A8F1-C96B-46F0-92B8-58F37267BE50}" type="pres">
      <dgm:prSet presAssocID="{B69F593B-ED7C-485D-A482-6F5D8FCE2539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CE3F1662-E947-4C7E-B29F-D72103C58F2E}" type="pres">
      <dgm:prSet presAssocID="{B69F593B-ED7C-485D-A482-6F5D8FCE2539}" presName="descendantText" presStyleLbl="alignAccFollowNode1" presStyleIdx="1" presStyleCnt="6">
        <dgm:presLayoutVars>
          <dgm:bulletEnabled val="1"/>
        </dgm:presLayoutVars>
      </dgm:prSet>
      <dgm:spPr/>
    </dgm:pt>
    <dgm:pt modelId="{F4AE4C55-0C3F-436A-A21F-0B0C1F977F47}" type="pres">
      <dgm:prSet presAssocID="{00D4729C-8378-4D89-9F40-2578BE8D8519}" presName="sp" presStyleCnt="0"/>
      <dgm:spPr/>
    </dgm:pt>
    <dgm:pt modelId="{E324B355-21A8-41CA-ACB5-E7ACCD318777}" type="pres">
      <dgm:prSet presAssocID="{34A4E70B-5D72-4909-891C-FDCC4B0F1BF4}" presName="linNode" presStyleCnt="0"/>
      <dgm:spPr/>
    </dgm:pt>
    <dgm:pt modelId="{72D585C4-6DD5-4F3C-9E5B-549A8309FED2}" type="pres">
      <dgm:prSet presAssocID="{34A4E70B-5D72-4909-891C-FDCC4B0F1BF4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A200330F-13F9-4C75-91CE-320EF55F1C17}" type="pres">
      <dgm:prSet presAssocID="{34A4E70B-5D72-4909-891C-FDCC4B0F1BF4}" presName="descendantText" presStyleLbl="alignAccFollowNode1" presStyleIdx="2" presStyleCnt="6">
        <dgm:presLayoutVars>
          <dgm:bulletEnabled val="1"/>
        </dgm:presLayoutVars>
      </dgm:prSet>
      <dgm:spPr/>
    </dgm:pt>
    <dgm:pt modelId="{51321193-5270-4D03-9D6B-135A0965D405}" type="pres">
      <dgm:prSet presAssocID="{0F576117-BE6D-405C-A0F7-F5F8E734A630}" presName="sp" presStyleCnt="0"/>
      <dgm:spPr/>
    </dgm:pt>
    <dgm:pt modelId="{0B687C50-5B9D-4E37-A852-42A4C4CFBA9E}" type="pres">
      <dgm:prSet presAssocID="{F896C4DE-4A19-425E-A43C-769903E0E99A}" presName="linNode" presStyleCnt="0"/>
      <dgm:spPr/>
    </dgm:pt>
    <dgm:pt modelId="{D26EC062-5DA7-4031-BF7C-55D5658D03DB}" type="pres">
      <dgm:prSet presAssocID="{F896C4DE-4A19-425E-A43C-769903E0E99A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30100391-CE9D-402E-B179-C96E901CDCCD}" type="pres">
      <dgm:prSet presAssocID="{F896C4DE-4A19-425E-A43C-769903E0E99A}" presName="descendantText" presStyleLbl="alignAccFollowNode1" presStyleIdx="3" presStyleCnt="6">
        <dgm:presLayoutVars>
          <dgm:bulletEnabled val="1"/>
        </dgm:presLayoutVars>
      </dgm:prSet>
      <dgm:spPr/>
    </dgm:pt>
    <dgm:pt modelId="{80D46DDA-8945-4D40-A42F-A998777D3328}" type="pres">
      <dgm:prSet presAssocID="{0645268C-8E41-4717-90FF-43FD4A2414D3}" presName="sp" presStyleCnt="0"/>
      <dgm:spPr/>
    </dgm:pt>
    <dgm:pt modelId="{B155CE63-89BD-47F4-AFB7-44632D3B6055}" type="pres">
      <dgm:prSet presAssocID="{B44C836F-8242-432C-A42C-9D9BA17F74A9}" presName="linNode" presStyleCnt="0"/>
      <dgm:spPr/>
    </dgm:pt>
    <dgm:pt modelId="{1E3A835D-D114-46B4-8CF4-F9A35EA629AE}" type="pres">
      <dgm:prSet presAssocID="{B44C836F-8242-432C-A42C-9D9BA17F74A9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D3DC9149-7C6B-49E3-AE23-9381563EA85D}" type="pres">
      <dgm:prSet presAssocID="{B44C836F-8242-432C-A42C-9D9BA17F74A9}" presName="descendantText" presStyleLbl="alignAccFollowNode1" presStyleIdx="4" presStyleCnt="6">
        <dgm:presLayoutVars>
          <dgm:bulletEnabled val="1"/>
        </dgm:presLayoutVars>
      </dgm:prSet>
      <dgm:spPr/>
    </dgm:pt>
    <dgm:pt modelId="{CCE93043-B395-4AED-96E0-0BA6CDF98009}" type="pres">
      <dgm:prSet presAssocID="{764ADD33-9759-45B3-8D7F-1D8466072610}" presName="sp" presStyleCnt="0"/>
      <dgm:spPr/>
    </dgm:pt>
    <dgm:pt modelId="{B68385A6-3CB3-43D4-8275-5967A1170045}" type="pres">
      <dgm:prSet presAssocID="{77D57993-A5F4-4AC8-A5AB-076360B34D50}" presName="linNode" presStyleCnt="0"/>
      <dgm:spPr/>
    </dgm:pt>
    <dgm:pt modelId="{F215EE30-50CF-48A5-969C-A21C07064BE7}" type="pres">
      <dgm:prSet presAssocID="{77D57993-A5F4-4AC8-A5AB-076360B34D50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E1CAC32F-DE8F-455C-8C29-624D820257A4}" type="pres">
      <dgm:prSet presAssocID="{77D57993-A5F4-4AC8-A5AB-076360B34D50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A3EA6101-C12A-4ABF-AE86-21AB8B3BD9EA}" type="presOf" srcId="{3F06F078-965F-42AF-84DF-EAA4F5CD6F84}" destId="{139FAED2-1F7B-46B2-8283-764D8552D3D4}" srcOrd="0" destOrd="0" presId="urn:microsoft.com/office/officeart/2005/8/layout/vList5"/>
    <dgm:cxn modelId="{0A070902-DA0A-49D2-8473-31B38A7F85B6}" type="presOf" srcId="{B44C836F-8242-432C-A42C-9D9BA17F74A9}" destId="{1E3A835D-D114-46B4-8CF4-F9A35EA629AE}" srcOrd="0" destOrd="0" presId="urn:microsoft.com/office/officeart/2005/8/layout/vList5"/>
    <dgm:cxn modelId="{4AC6F40A-8DF8-4825-8FF5-82B1B5C693BF}" srcId="{3F06F078-965F-42AF-84DF-EAA4F5CD6F84}" destId="{3DABD53C-2443-4146-8C99-3D7626B83471}" srcOrd="0" destOrd="0" parTransId="{1DBF5452-B44B-479C-9EE6-22F2CC3C1BC7}" sibTransId="{533B3F80-3F24-41E2-8197-0CF90F46D6BD}"/>
    <dgm:cxn modelId="{3B30C619-ED80-4AE3-A1AE-FFBAF888E844}" type="presOf" srcId="{3905BABE-FD58-4072-83FC-EE607BDCF6A0}" destId="{E1CAC32F-DE8F-455C-8C29-624D820257A4}" srcOrd="0" destOrd="0" presId="urn:microsoft.com/office/officeart/2005/8/layout/vList5"/>
    <dgm:cxn modelId="{602F6C2D-539D-4FA5-9437-B2AB5992A207}" srcId="{3F06F078-965F-42AF-84DF-EAA4F5CD6F84}" destId="{B44C836F-8242-432C-A42C-9D9BA17F74A9}" srcOrd="4" destOrd="0" parTransId="{0253D7BB-E6E4-4582-AAA9-360573866BED}" sibTransId="{764ADD33-9759-45B3-8D7F-1D8466072610}"/>
    <dgm:cxn modelId="{0FB8523F-BFC1-4FFD-8926-C02DE1D08308}" srcId="{77D57993-A5F4-4AC8-A5AB-076360B34D50}" destId="{3905BABE-FD58-4072-83FC-EE607BDCF6A0}" srcOrd="0" destOrd="0" parTransId="{D1EBDC8F-EEA8-4CFD-9D5C-648463A60319}" sibTransId="{6E669FD0-BE4A-433B-98C5-5BD689512821}"/>
    <dgm:cxn modelId="{F1003A41-6226-4980-94B8-37A33BF3D812}" srcId="{3F06F078-965F-42AF-84DF-EAA4F5CD6F84}" destId="{B69F593B-ED7C-485D-A482-6F5D8FCE2539}" srcOrd="1" destOrd="0" parTransId="{C4329697-0058-40DA-B7FA-B616CAE7F263}" sibTransId="{00D4729C-8378-4D89-9F40-2578BE8D8519}"/>
    <dgm:cxn modelId="{859AB542-3EE0-40CD-8296-9502EB419A44}" srcId="{34A4E70B-5D72-4909-891C-FDCC4B0F1BF4}" destId="{DDE94C87-2AED-4B81-B2FF-F59938199B71}" srcOrd="0" destOrd="0" parTransId="{0ACB356E-1DAA-49B8-8259-CF6D150027DF}" sibTransId="{8596E10A-F05E-4521-A757-190604E933B1}"/>
    <dgm:cxn modelId="{9FFCF76B-F1DD-4E22-9671-1FD33956B2F9}" type="presOf" srcId="{DDE94C87-2AED-4B81-B2FF-F59938199B71}" destId="{A200330F-13F9-4C75-91CE-320EF55F1C17}" srcOrd="0" destOrd="0" presId="urn:microsoft.com/office/officeart/2005/8/layout/vList5"/>
    <dgm:cxn modelId="{4A683D6C-6D66-4F3C-B78D-9CF92F18276B}" type="presOf" srcId="{3DABD53C-2443-4146-8C99-3D7626B83471}" destId="{6256EE8F-1870-46D7-AE68-0C321F403F81}" srcOrd="0" destOrd="0" presId="urn:microsoft.com/office/officeart/2005/8/layout/vList5"/>
    <dgm:cxn modelId="{BCE77C51-68D0-467F-A174-C87FD2370BFB}" srcId="{3DABD53C-2443-4146-8C99-3D7626B83471}" destId="{6906334A-E297-4558-8EE7-8D1228274649}" srcOrd="0" destOrd="0" parTransId="{993417E2-CB9A-482A-9A69-20928EC7BAAA}" sibTransId="{910B349B-53AC-4C68-B740-4F6CF0D279B9}"/>
    <dgm:cxn modelId="{11286556-E3D4-4773-8BB6-3F6961DD23BF}" srcId="{3F06F078-965F-42AF-84DF-EAA4F5CD6F84}" destId="{77D57993-A5F4-4AC8-A5AB-076360B34D50}" srcOrd="5" destOrd="0" parTransId="{6C1A839F-63A2-4C1E-A8EA-3F7460CB620C}" sibTransId="{66C078D4-3A1C-40A2-AA78-5BB6B9925878}"/>
    <dgm:cxn modelId="{B7625477-8AD2-4BA9-B0FB-F652D84586CB}" srcId="{F896C4DE-4A19-425E-A43C-769903E0E99A}" destId="{F9672647-19F9-44F7-82B7-37C9606977BF}" srcOrd="0" destOrd="0" parTransId="{0AD7BC34-BB5D-4C8A-8D14-3C1FA4ABD966}" sibTransId="{4EACDB57-1890-4E5A-AFF5-A3DE14A536A4}"/>
    <dgm:cxn modelId="{4DAB8977-97B9-4F1D-B518-2AD3DE08990F}" srcId="{B44C836F-8242-432C-A42C-9D9BA17F74A9}" destId="{CE3065DE-F39D-4C91-9661-4A9D6004CC4F}" srcOrd="0" destOrd="0" parTransId="{2FE82EF8-A0C1-4434-BA49-9585136BD1C4}" sibTransId="{DB077216-3218-43B3-AEE3-A01AC50FB040}"/>
    <dgm:cxn modelId="{C2EBEE7B-6597-414F-B1DD-6CCEE1322B03}" srcId="{3F06F078-965F-42AF-84DF-EAA4F5CD6F84}" destId="{F896C4DE-4A19-425E-A43C-769903E0E99A}" srcOrd="3" destOrd="0" parTransId="{405CA9EB-E6A6-467B-BAC9-3CC3787944A4}" sibTransId="{0645268C-8E41-4717-90FF-43FD4A2414D3}"/>
    <dgm:cxn modelId="{ED3DBD82-B296-440F-955D-9511F220E88B}" type="presOf" srcId="{B69F593B-ED7C-485D-A482-6F5D8FCE2539}" destId="{33C2A8F1-C96B-46F0-92B8-58F37267BE50}" srcOrd="0" destOrd="0" presId="urn:microsoft.com/office/officeart/2005/8/layout/vList5"/>
    <dgm:cxn modelId="{431BFB8E-A039-4830-96DF-DEAA7CB8AECB}" srcId="{3F06F078-965F-42AF-84DF-EAA4F5CD6F84}" destId="{34A4E70B-5D72-4909-891C-FDCC4B0F1BF4}" srcOrd="2" destOrd="0" parTransId="{27F19A92-E4D8-4217-9973-3E98AAE14067}" sibTransId="{0F576117-BE6D-405C-A0F7-F5F8E734A630}"/>
    <dgm:cxn modelId="{427E6C98-86F8-4514-9D98-1DC9BCA9446F}" type="presOf" srcId="{6906334A-E297-4558-8EE7-8D1228274649}" destId="{7EB6EE8A-3FEC-41B0-8B53-DAF0C7B79F5B}" srcOrd="0" destOrd="0" presId="urn:microsoft.com/office/officeart/2005/8/layout/vList5"/>
    <dgm:cxn modelId="{F8310C9C-F78D-4951-9774-A04859A94712}" type="presOf" srcId="{77D57993-A5F4-4AC8-A5AB-076360B34D50}" destId="{F215EE30-50CF-48A5-969C-A21C07064BE7}" srcOrd="0" destOrd="0" presId="urn:microsoft.com/office/officeart/2005/8/layout/vList5"/>
    <dgm:cxn modelId="{7E8893A0-7A74-46D9-8E35-AB31EB1011EA}" type="presOf" srcId="{CE3065DE-F39D-4C91-9661-4A9D6004CC4F}" destId="{D3DC9149-7C6B-49E3-AE23-9381563EA85D}" srcOrd="0" destOrd="0" presId="urn:microsoft.com/office/officeart/2005/8/layout/vList5"/>
    <dgm:cxn modelId="{D02BA6A9-76B9-43A4-93C2-E61AC103AD8D}" type="presOf" srcId="{34A4E70B-5D72-4909-891C-FDCC4B0F1BF4}" destId="{72D585C4-6DD5-4F3C-9E5B-549A8309FED2}" srcOrd="0" destOrd="0" presId="urn:microsoft.com/office/officeart/2005/8/layout/vList5"/>
    <dgm:cxn modelId="{6C8BC8AC-0995-43FD-B502-3C2C347A6B87}" type="presOf" srcId="{F9672647-19F9-44F7-82B7-37C9606977BF}" destId="{30100391-CE9D-402E-B179-C96E901CDCCD}" srcOrd="0" destOrd="0" presId="urn:microsoft.com/office/officeart/2005/8/layout/vList5"/>
    <dgm:cxn modelId="{A40349B4-8E8A-4FCA-B478-21002099A976}" type="presOf" srcId="{CF2AB03A-040B-453E-9501-ECECA38D35DE}" destId="{CE3F1662-E947-4C7E-B29F-D72103C58F2E}" srcOrd="0" destOrd="0" presId="urn:microsoft.com/office/officeart/2005/8/layout/vList5"/>
    <dgm:cxn modelId="{8DB17FEE-5221-410F-AF82-54B506C13BA1}" srcId="{B69F593B-ED7C-485D-A482-6F5D8FCE2539}" destId="{CF2AB03A-040B-453E-9501-ECECA38D35DE}" srcOrd="0" destOrd="0" parTransId="{B137A918-465F-4A3F-85DE-85BAE92976CA}" sibTransId="{B8AC5A34-A4A0-40BD-A7DF-1707045C11A9}"/>
    <dgm:cxn modelId="{08CA2BF3-7583-4957-A85B-686A4D675248}" type="presOf" srcId="{F896C4DE-4A19-425E-A43C-769903E0E99A}" destId="{D26EC062-5DA7-4031-BF7C-55D5658D03DB}" srcOrd="0" destOrd="0" presId="urn:microsoft.com/office/officeart/2005/8/layout/vList5"/>
    <dgm:cxn modelId="{65A02022-8099-4C71-AD19-5A711FA2C5D3}" type="presParOf" srcId="{139FAED2-1F7B-46B2-8283-764D8552D3D4}" destId="{2845806E-5B4B-4176-8E85-B2EFF3B1A114}" srcOrd="0" destOrd="0" presId="urn:microsoft.com/office/officeart/2005/8/layout/vList5"/>
    <dgm:cxn modelId="{DD510101-7D05-44A9-A13C-708EF3CD8225}" type="presParOf" srcId="{2845806E-5B4B-4176-8E85-B2EFF3B1A114}" destId="{6256EE8F-1870-46D7-AE68-0C321F403F81}" srcOrd="0" destOrd="0" presId="urn:microsoft.com/office/officeart/2005/8/layout/vList5"/>
    <dgm:cxn modelId="{997BAC7A-69BE-45A2-A23F-A479DC75B95A}" type="presParOf" srcId="{2845806E-5B4B-4176-8E85-B2EFF3B1A114}" destId="{7EB6EE8A-3FEC-41B0-8B53-DAF0C7B79F5B}" srcOrd="1" destOrd="0" presId="urn:microsoft.com/office/officeart/2005/8/layout/vList5"/>
    <dgm:cxn modelId="{F6F3C58E-170C-4FAD-9145-0407FBE7AD7D}" type="presParOf" srcId="{139FAED2-1F7B-46B2-8283-764D8552D3D4}" destId="{E19CFA59-687A-4CDC-BD75-76245082BB03}" srcOrd="1" destOrd="0" presId="urn:microsoft.com/office/officeart/2005/8/layout/vList5"/>
    <dgm:cxn modelId="{3DA5C4AB-6450-4A88-A673-9F91B5386990}" type="presParOf" srcId="{139FAED2-1F7B-46B2-8283-764D8552D3D4}" destId="{8B993041-F357-4EDC-87CB-FDF3CE0C1127}" srcOrd="2" destOrd="0" presId="urn:microsoft.com/office/officeart/2005/8/layout/vList5"/>
    <dgm:cxn modelId="{098AABBC-CA19-499A-A85E-2AE7F94CE45F}" type="presParOf" srcId="{8B993041-F357-4EDC-87CB-FDF3CE0C1127}" destId="{33C2A8F1-C96B-46F0-92B8-58F37267BE50}" srcOrd="0" destOrd="0" presId="urn:microsoft.com/office/officeart/2005/8/layout/vList5"/>
    <dgm:cxn modelId="{66C5CD7A-777F-40DE-8030-9F754BFEDA12}" type="presParOf" srcId="{8B993041-F357-4EDC-87CB-FDF3CE0C1127}" destId="{CE3F1662-E947-4C7E-B29F-D72103C58F2E}" srcOrd="1" destOrd="0" presId="urn:microsoft.com/office/officeart/2005/8/layout/vList5"/>
    <dgm:cxn modelId="{A33E2A89-6D59-4CD3-83B5-C87480A21470}" type="presParOf" srcId="{139FAED2-1F7B-46B2-8283-764D8552D3D4}" destId="{F4AE4C55-0C3F-436A-A21F-0B0C1F977F47}" srcOrd="3" destOrd="0" presId="urn:microsoft.com/office/officeart/2005/8/layout/vList5"/>
    <dgm:cxn modelId="{91F97187-3DC7-4C61-9848-C6686126B0AE}" type="presParOf" srcId="{139FAED2-1F7B-46B2-8283-764D8552D3D4}" destId="{E324B355-21A8-41CA-ACB5-E7ACCD318777}" srcOrd="4" destOrd="0" presId="urn:microsoft.com/office/officeart/2005/8/layout/vList5"/>
    <dgm:cxn modelId="{15F9C52E-9279-4C9B-B85A-2560793FD53E}" type="presParOf" srcId="{E324B355-21A8-41CA-ACB5-E7ACCD318777}" destId="{72D585C4-6DD5-4F3C-9E5B-549A8309FED2}" srcOrd="0" destOrd="0" presId="urn:microsoft.com/office/officeart/2005/8/layout/vList5"/>
    <dgm:cxn modelId="{9D905710-3431-460E-B042-CC7BA7FEADFD}" type="presParOf" srcId="{E324B355-21A8-41CA-ACB5-E7ACCD318777}" destId="{A200330F-13F9-4C75-91CE-320EF55F1C17}" srcOrd="1" destOrd="0" presId="urn:microsoft.com/office/officeart/2005/8/layout/vList5"/>
    <dgm:cxn modelId="{9CA47D62-DFE9-4CC3-B078-5AD7FC3C0F6E}" type="presParOf" srcId="{139FAED2-1F7B-46B2-8283-764D8552D3D4}" destId="{51321193-5270-4D03-9D6B-135A0965D405}" srcOrd="5" destOrd="0" presId="urn:microsoft.com/office/officeart/2005/8/layout/vList5"/>
    <dgm:cxn modelId="{725FBFCA-E534-4F19-B618-54CEFD596109}" type="presParOf" srcId="{139FAED2-1F7B-46B2-8283-764D8552D3D4}" destId="{0B687C50-5B9D-4E37-A852-42A4C4CFBA9E}" srcOrd="6" destOrd="0" presId="urn:microsoft.com/office/officeart/2005/8/layout/vList5"/>
    <dgm:cxn modelId="{B8DAF623-0020-4A27-B745-5055025D1D11}" type="presParOf" srcId="{0B687C50-5B9D-4E37-A852-42A4C4CFBA9E}" destId="{D26EC062-5DA7-4031-BF7C-55D5658D03DB}" srcOrd="0" destOrd="0" presId="urn:microsoft.com/office/officeart/2005/8/layout/vList5"/>
    <dgm:cxn modelId="{261B243E-4B55-4621-B60D-80ECA344971B}" type="presParOf" srcId="{0B687C50-5B9D-4E37-A852-42A4C4CFBA9E}" destId="{30100391-CE9D-402E-B179-C96E901CDCCD}" srcOrd="1" destOrd="0" presId="urn:microsoft.com/office/officeart/2005/8/layout/vList5"/>
    <dgm:cxn modelId="{E6E013D8-9DBF-4AEF-8E7E-7A996DE11C2B}" type="presParOf" srcId="{139FAED2-1F7B-46B2-8283-764D8552D3D4}" destId="{80D46DDA-8945-4D40-A42F-A998777D3328}" srcOrd="7" destOrd="0" presId="urn:microsoft.com/office/officeart/2005/8/layout/vList5"/>
    <dgm:cxn modelId="{9917EC33-0A84-42F4-A149-449A4FE8E3C1}" type="presParOf" srcId="{139FAED2-1F7B-46B2-8283-764D8552D3D4}" destId="{B155CE63-89BD-47F4-AFB7-44632D3B6055}" srcOrd="8" destOrd="0" presId="urn:microsoft.com/office/officeart/2005/8/layout/vList5"/>
    <dgm:cxn modelId="{A30E2837-0D8D-4167-A7EE-1221977FCD4A}" type="presParOf" srcId="{B155CE63-89BD-47F4-AFB7-44632D3B6055}" destId="{1E3A835D-D114-46B4-8CF4-F9A35EA629AE}" srcOrd="0" destOrd="0" presId="urn:microsoft.com/office/officeart/2005/8/layout/vList5"/>
    <dgm:cxn modelId="{8231E33A-E10E-4927-8736-F3159CD97BBE}" type="presParOf" srcId="{B155CE63-89BD-47F4-AFB7-44632D3B6055}" destId="{D3DC9149-7C6B-49E3-AE23-9381563EA85D}" srcOrd="1" destOrd="0" presId="urn:microsoft.com/office/officeart/2005/8/layout/vList5"/>
    <dgm:cxn modelId="{F01AD8F6-3871-4B17-8CFC-FFC095BC2BD5}" type="presParOf" srcId="{139FAED2-1F7B-46B2-8283-764D8552D3D4}" destId="{CCE93043-B395-4AED-96E0-0BA6CDF98009}" srcOrd="9" destOrd="0" presId="urn:microsoft.com/office/officeart/2005/8/layout/vList5"/>
    <dgm:cxn modelId="{710BA546-BF32-411C-9602-E7F212D066BB}" type="presParOf" srcId="{139FAED2-1F7B-46B2-8283-764D8552D3D4}" destId="{B68385A6-3CB3-43D4-8275-5967A1170045}" srcOrd="10" destOrd="0" presId="urn:microsoft.com/office/officeart/2005/8/layout/vList5"/>
    <dgm:cxn modelId="{68FAE6AF-FFD0-4CFC-8787-7460566B4483}" type="presParOf" srcId="{B68385A6-3CB3-43D4-8275-5967A1170045}" destId="{F215EE30-50CF-48A5-969C-A21C07064BE7}" srcOrd="0" destOrd="0" presId="urn:microsoft.com/office/officeart/2005/8/layout/vList5"/>
    <dgm:cxn modelId="{CB30CF81-731E-4993-A2D9-F22330D28A61}" type="presParOf" srcId="{B68385A6-3CB3-43D4-8275-5967A1170045}" destId="{E1CAC32F-DE8F-455C-8C29-624D820257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7D5B0-38F3-4B46-979A-B66B310180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07EE3B-39EB-48F3-8362-5CC836D71C7F}">
      <dgm:prSet/>
      <dgm:spPr/>
      <dgm:t>
        <a:bodyPr/>
        <a:lstStyle/>
        <a:p>
          <a:r>
            <a:rPr lang="en-US" b="1" dirty="0">
              <a:solidFill>
                <a:srgbClr val="40404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https://www.intelligent.com/best-supply-chain-management-degree-programs/</a:t>
          </a:r>
          <a:endParaRPr lang="en-US" b="1" dirty="0">
            <a:solidFill>
              <a:srgbClr val="404040"/>
            </a:solidFill>
          </a:endParaRPr>
        </a:p>
      </dgm:t>
    </dgm:pt>
    <dgm:pt modelId="{51C096D0-B685-458A-A721-3376B86F436A}" type="parTrans" cxnId="{B56C63B5-C8F0-4015-A7E5-B88D6CF500D5}">
      <dgm:prSet/>
      <dgm:spPr/>
      <dgm:t>
        <a:bodyPr/>
        <a:lstStyle/>
        <a:p>
          <a:endParaRPr lang="en-US">
            <a:solidFill>
              <a:srgbClr val="404040"/>
            </a:solidFill>
          </a:endParaRPr>
        </a:p>
      </dgm:t>
    </dgm:pt>
    <dgm:pt modelId="{22423E71-EC98-400A-8D6A-DD2873C9A449}" type="sibTrans" cxnId="{B56C63B5-C8F0-4015-A7E5-B88D6CF500D5}">
      <dgm:prSet/>
      <dgm:spPr/>
      <dgm:t>
        <a:bodyPr/>
        <a:lstStyle/>
        <a:p>
          <a:endParaRPr lang="en-US">
            <a:solidFill>
              <a:srgbClr val="404040"/>
            </a:solidFill>
          </a:endParaRPr>
        </a:p>
      </dgm:t>
    </dgm:pt>
    <dgm:pt modelId="{3D5DACB6-E7D3-46AA-95FC-850A747D86BA}">
      <dgm:prSet/>
      <dgm:spPr/>
      <dgm:t>
        <a:bodyPr/>
        <a:lstStyle/>
        <a:p>
          <a:r>
            <a:rPr lang="en-US" dirty="0">
              <a:solidFill>
                <a:srgbClr val="40404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https://business.fiu.edu/fiubusiness/mslscm-online/</a:t>
          </a:r>
          <a:endParaRPr lang="en-US" dirty="0">
            <a:solidFill>
              <a:srgbClr val="404040"/>
            </a:solidFill>
          </a:endParaRPr>
        </a:p>
      </dgm:t>
    </dgm:pt>
    <dgm:pt modelId="{49C86E21-8385-4E14-8A57-1E5E5852E4BF}" type="parTrans" cxnId="{E1B05D3C-25A2-4D52-AB3C-CD130E38917A}">
      <dgm:prSet/>
      <dgm:spPr/>
      <dgm:t>
        <a:bodyPr/>
        <a:lstStyle/>
        <a:p>
          <a:endParaRPr lang="en-US">
            <a:solidFill>
              <a:srgbClr val="404040"/>
            </a:solidFill>
          </a:endParaRPr>
        </a:p>
      </dgm:t>
    </dgm:pt>
    <dgm:pt modelId="{73FA031B-EF86-4A81-95B7-124280D29B19}" type="sibTrans" cxnId="{E1B05D3C-25A2-4D52-AB3C-CD130E38917A}">
      <dgm:prSet/>
      <dgm:spPr/>
      <dgm:t>
        <a:bodyPr/>
        <a:lstStyle/>
        <a:p>
          <a:endParaRPr lang="en-US">
            <a:solidFill>
              <a:srgbClr val="404040"/>
            </a:solidFill>
          </a:endParaRPr>
        </a:p>
      </dgm:t>
    </dgm:pt>
    <dgm:pt modelId="{49378407-61C2-4A37-BBA6-AC8322F26270}">
      <dgm:prSet/>
      <dgm:spPr/>
      <dgm:t>
        <a:bodyPr/>
        <a:lstStyle/>
        <a:p>
          <a:r>
            <a:rPr lang="en-US">
              <a:solidFill>
                <a:srgbClr val="40404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https://www.mdc.edu/supplychainanalytics/default.aspx</a:t>
          </a:r>
          <a:endParaRPr lang="en-US">
            <a:solidFill>
              <a:srgbClr val="404040"/>
            </a:solidFill>
          </a:endParaRPr>
        </a:p>
      </dgm:t>
    </dgm:pt>
    <dgm:pt modelId="{CF6F1677-9D32-427D-A4BC-63E418CDA8AD}" type="parTrans" cxnId="{DDD84FA8-F825-4A04-8053-C3B93804D590}">
      <dgm:prSet/>
      <dgm:spPr/>
      <dgm:t>
        <a:bodyPr/>
        <a:lstStyle/>
        <a:p>
          <a:endParaRPr lang="en-US">
            <a:solidFill>
              <a:srgbClr val="404040"/>
            </a:solidFill>
          </a:endParaRPr>
        </a:p>
      </dgm:t>
    </dgm:pt>
    <dgm:pt modelId="{BFF83498-2BF8-4164-A0CF-6560A566AE52}" type="sibTrans" cxnId="{DDD84FA8-F825-4A04-8053-C3B93804D590}">
      <dgm:prSet/>
      <dgm:spPr/>
      <dgm:t>
        <a:bodyPr/>
        <a:lstStyle/>
        <a:p>
          <a:endParaRPr lang="en-US">
            <a:solidFill>
              <a:srgbClr val="404040"/>
            </a:solidFill>
          </a:endParaRPr>
        </a:p>
      </dgm:t>
    </dgm:pt>
    <dgm:pt modelId="{9896ACAE-485A-42C0-947C-B1E0AD9B0B9B}">
      <dgm:prSet/>
      <dgm:spPr/>
      <dgm:t>
        <a:bodyPr/>
        <a:lstStyle/>
        <a:p>
          <a:r>
            <a:rPr lang="en-US">
              <a:solidFill>
                <a:srgbClr val="40404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https://www.broward.edu/academics/imct/supply-chain/</a:t>
          </a:r>
          <a:endParaRPr lang="en-US">
            <a:solidFill>
              <a:srgbClr val="404040"/>
            </a:solidFill>
          </a:endParaRPr>
        </a:p>
      </dgm:t>
    </dgm:pt>
    <dgm:pt modelId="{B9ABD24C-A5E2-49BE-A7D7-1CF7F2E7DAE2}" type="parTrans" cxnId="{FAF74606-46E0-4981-A227-5BDBAF2375C0}">
      <dgm:prSet/>
      <dgm:spPr/>
      <dgm:t>
        <a:bodyPr/>
        <a:lstStyle/>
        <a:p>
          <a:endParaRPr lang="en-US">
            <a:solidFill>
              <a:srgbClr val="404040"/>
            </a:solidFill>
          </a:endParaRPr>
        </a:p>
      </dgm:t>
    </dgm:pt>
    <dgm:pt modelId="{190D3E27-86B5-409D-9C5E-B9B609D9E7EC}" type="sibTrans" cxnId="{FAF74606-46E0-4981-A227-5BDBAF2375C0}">
      <dgm:prSet/>
      <dgm:spPr/>
      <dgm:t>
        <a:bodyPr/>
        <a:lstStyle/>
        <a:p>
          <a:endParaRPr lang="en-US">
            <a:solidFill>
              <a:srgbClr val="404040"/>
            </a:solidFill>
          </a:endParaRPr>
        </a:p>
      </dgm:t>
    </dgm:pt>
    <dgm:pt modelId="{3EE02491-CE12-4496-9F0A-364259546CC4}">
      <dgm:prSet/>
      <dgm:spPr/>
      <dgm:t>
        <a:bodyPr/>
        <a:lstStyle/>
        <a:p>
          <a:r>
            <a:rPr lang="en-US">
              <a:solidFill>
                <a:srgbClr val="404040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https://blog.collegevine.com/us-colleges-with-supply-chain-management-major/</a:t>
          </a:r>
          <a:endParaRPr lang="en-US">
            <a:solidFill>
              <a:srgbClr val="404040"/>
            </a:solidFill>
          </a:endParaRPr>
        </a:p>
      </dgm:t>
    </dgm:pt>
    <dgm:pt modelId="{C663FD91-3C72-4190-9A46-EC661A8F45E3}" type="parTrans" cxnId="{33AF0CE0-1A6E-4A6C-A294-00FB3018554A}">
      <dgm:prSet/>
      <dgm:spPr/>
      <dgm:t>
        <a:bodyPr/>
        <a:lstStyle/>
        <a:p>
          <a:endParaRPr lang="en-US">
            <a:solidFill>
              <a:srgbClr val="404040"/>
            </a:solidFill>
          </a:endParaRPr>
        </a:p>
      </dgm:t>
    </dgm:pt>
    <dgm:pt modelId="{7AB7A786-68EE-4B37-B4CE-28B60E264DFB}" type="sibTrans" cxnId="{33AF0CE0-1A6E-4A6C-A294-00FB3018554A}">
      <dgm:prSet/>
      <dgm:spPr/>
      <dgm:t>
        <a:bodyPr/>
        <a:lstStyle/>
        <a:p>
          <a:endParaRPr lang="en-US">
            <a:solidFill>
              <a:srgbClr val="404040"/>
            </a:solidFill>
          </a:endParaRPr>
        </a:p>
      </dgm:t>
    </dgm:pt>
    <dgm:pt modelId="{3503E3C5-B942-4020-ACDE-A5A6B624252C}" type="pres">
      <dgm:prSet presAssocID="{AE57D5B0-38F3-4B46-979A-B66B310180FF}" presName="vert0" presStyleCnt="0">
        <dgm:presLayoutVars>
          <dgm:dir/>
          <dgm:animOne val="branch"/>
          <dgm:animLvl val="lvl"/>
        </dgm:presLayoutVars>
      </dgm:prSet>
      <dgm:spPr/>
    </dgm:pt>
    <dgm:pt modelId="{E5D6C91B-DBA9-43EE-8780-9B0AAA32731B}" type="pres">
      <dgm:prSet presAssocID="{9B07EE3B-39EB-48F3-8362-5CC836D71C7F}" presName="thickLine" presStyleLbl="alignNode1" presStyleIdx="0" presStyleCnt="5"/>
      <dgm:spPr/>
    </dgm:pt>
    <dgm:pt modelId="{C2540918-77E4-487A-932A-8E4A83FDE809}" type="pres">
      <dgm:prSet presAssocID="{9B07EE3B-39EB-48F3-8362-5CC836D71C7F}" presName="horz1" presStyleCnt="0"/>
      <dgm:spPr/>
    </dgm:pt>
    <dgm:pt modelId="{C91450DD-8A03-4D16-8A16-C66F90707971}" type="pres">
      <dgm:prSet presAssocID="{9B07EE3B-39EB-48F3-8362-5CC836D71C7F}" presName="tx1" presStyleLbl="revTx" presStyleIdx="0" presStyleCnt="5"/>
      <dgm:spPr/>
    </dgm:pt>
    <dgm:pt modelId="{A9690D0F-9867-4017-98EA-F562D04BC96D}" type="pres">
      <dgm:prSet presAssocID="{9B07EE3B-39EB-48F3-8362-5CC836D71C7F}" presName="vert1" presStyleCnt="0"/>
      <dgm:spPr/>
    </dgm:pt>
    <dgm:pt modelId="{AC4CE0F2-79CF-4839-A9DE-0FD94E5823ED}" type="pres">
      <dgm:prSet presAssocID="{3D5DACB6-E7D3-46AA-95FC-850A747D86BA}" presName="thickLine" presStyleLbl="alignNode1" presStyleIdx="1" presStyleCnt="5"/>
      <dgm:spPr/>
    </dgm:pt>
    <dgm:pt modelId="{3458745C-AF1E-45C9-8B59-BD6E3BBC1C82}" type="pres">
      <dgm:prSet presAssocID="{3D5DACB6-E7D3-46AA-95FC-850A747D86BA}" presName="horz1" presStyleCnt="0"/>
      <dgm:spPr/>
    </dgm:pt>
    <dgm:pt modelId="{FD11D2DD-64A4-46C7-B85E-6BE5C6534016}" type="pres">
      <dgm:prSet presAssocID="{3D5DACB6-E7D3-46AA-95FC-850A747D86BA}" presName="tx1" presStyleLbl="revTx" presStyleIdx="1" presStyleCnt="5"/>
      <dgm:spPr/>
    </dgm:pt>
    <dgm:pt modelId="{2F14CEEC-2493-4427-BEF9-2F58C75A7F67}" type="pres">
      <dgm:prSet presAssocID="{3D5DACB6-E7D3-46AA-95FC-850A747D86BA}" presName="vert1" presStyleCnt="0"/>
      <dgm:spPr/>
    </dgm:pt>
    <dgm:pt modelId="{9D783EDF-E2FE-40B2-85C9-BBF64040955F}" type="pres">
      <dgm:prSet presAssocID="{49378407-61C2-4A37-BBA6-AC8322F26270}" presName="thickLine" presStyleLbl="alignNode1" presStyleIdx="2" presStyleCnt="5"/>
      <dgm:spPr/>
    </dgm:pt>
    <dgm:pt modelId="{8672F8BF-DCEF-4FA1-9A68-C81F3834DA31}" type="pres">
      <dgm:prSet presAssocID="{49378407-61C2-4A37-BBA6-AC8322F26270}" presName="horz1" presStyleCnt="0"/>
      <dgm:spPr/>
    </dgm:pt>
    <dgm:pt modelId="{228727EB-D88D-4784-91DE-5D628B2B256E}" type="pres">
      <dgm:prSet presAssocID="{49378407-61C2-4A37-BBA6-AC8322F26270}" presName="tx1" presStyleLbl="revTx" presStyleIdx="2" presStyleCnt="5"/>
      <dgm:spPr/>
    </dgm:pt>
    <dgm:pt modelId="{9ACD5D62-3D03-4102-AC3D-A7A775DEB6BF}" type="pres">
      <dgm:prSet presAssocID="{49378407-61C2-4A37-BBA6-AC8322F26270}" presName="vert1" presStyleCnt="0"/>
      <dgm:spPr/>
    </dgm:pt>
    <dgm:pt modelId="{DA4EA038-693A-4CAA-9BD8-66A25759C426}" type="pres">
      <dgm:prSet presAssocID="{9896ACAE-485A-42C0-947C-B1E0AD9B0B9B}" presName="thickLine" presStyleLbl="alignNode1" presStyleIdx="3" presStyleCnt="5"/>
      <dgm:spPr/>
    </dgm:pt>
    <dgm:pt modelId="{069A7283-4BF2-418B-BBEF-664A098EBC79}" type="pres">
      <dgm:prSet presAssocID="{9896ACAE-485A-42C0-947C-B1E0AD9B0B9B}" presName="horz1" presStyleCnt="0"/>
      <dgm:spPr/>
    </dgm:pt>
    <dgm:pt modelId="{00DDA6A3-C72F-496A-A8D2-F6EF809C79C0}" type="pres">
      <dgm:prSet presAssocID="{9896ACAE-485A-42C0-947C-B1E0AD9B0B9B}" presName="tx1" presStyleLbl="revTx" presStyleIdx="3" presStyleCnt="5"/>
      <dgm:spPr/>
    </dgm:pt>
    <dgm:pt modelId="{B0CFEAEB-C25B-48C7-8015-E61F9FE676B6}" type="pres">
      <dgm:prSet presAssocID="{9896ACAE-485A-42C0-947C-B1E0AD9B0B9B}" presName="vert1" presStyleCnt="0"/>
      <dgm:spPr/>
    </dgm:pt>
    <dgm:pt modelId="{A233FA25-EC81-410E-A7B3-E572D1AD2F3A}" type="pres">
      <dgm:prSet presAssocID="{3EE02491-CE12-4496-9F0A-364259546CC4}" presName="thickLine" presStyleLbl="alignNode1" presStyleIdx="4" presStyleCnt="5"/>
      <dgm:spPr/>
    </dgm:pt>
    <dgm:pt modelId="{391BD1B3-8E29-4545-9039-5A9578E62FC1}" type="pres">
      <dgm:prSet presAssocID="{3EE02491-CE12-4496-9F0A-364259546CC4}" presName="horz1" presStyleCnt="0"/>
      <dgm:spPr/>
    </dgm:pt>
    <dgm:pt modelId="{3933CEA2-0B9D-4E2F-9CA2-F19E0CA349F2}" type="pres">
      <dgm:prSet presAssocID="{3EE02491-CE12-4496-9F0A-364259546CC4}" presName="tx1" presStyleLbl="revTx" presStyleIdx="4" presStyleCnt="5"/>
      <dgm:spPr/>
    </dgm:pt>
    <dgm:pt modelId="{FB009CF8-FCFC-4FD8-9BAB-78A45761973E}" type="pres">
      <dgm:prSet presAssocID="{3EE02491-CE12-4496-9F0A-364259546CC4}" presName="vert1" presStyleCnt="0"/>
      <dgm:spPr/>
    </dgm:pt>
  </dgm:ptLst>
  <dgm:cxnLst>
    <dgm:cxn modelId="{FAF74606-46E0-4981-A227-5BDBAF2375C0}" srcId="{AE57D5B0-38F3-4B46-979A-B66B310180FF}" destId="{9896ACAE-485A-42C0-947C-B1E0AD9B0B9B}" srcOrd="3" destOrd="0" parTransId="{B9ABD24C-A5E2-49BE-A7D7-1CF7F2E7DAE2}" sibTransId="{190D3E27-86B5-409D-9C5E-B9B609D9E7EC}"/>
    <dgm:cxn modelId="{23D14030-BD69-416F-8392-061784A2D797}" type="presOf" srcId="{9B07EE3B-39EB-48F3-8362-5CC836D71C7F}" destId="{C91450DD-8A03-4D16-8A16-C66F90707971}" srcOrd="0" destOrd="0" presId="urn:microsoft.com/office/officeart/2008/layout/LinedList"/>
    <dgm:cxn modelId="{E1B05D3C-25A2-4D52-AB3C-CD130E38917A}" srcId="{AE57D5B0-38F3-4B46-979A-B66B310180FF}" destId="{3D5DACB6-E7D3-46AA-95FC-850A747D86BA}" srcOrd="1" destOrd="0" parTransId="{49C86E21-8385-4E14-8A57-1E5E5852E4BF}" sibTransId="{73FA031B-EF86-4A81-95B7-124280D29B19}"/>
    <dgm:cxn modelId="{87224875-2EB7-40C4-8097-1F63BF4A21B2}" type="presOf" srcId="{AE57D5B0-38F3-4B46-979A-B66B310180FF}" destId="{3503E3C5-B942-4020-ACDE-A5A6B624252C}" srcOrd="0" destOrd="0" presId="urn:microsoft.com/office/officeart/2008/layout/LinedList"/>
    <dgm:cxn modelId="{23CE2F82-DE5D-45FA-ADC6-9643ECBAF8BC}" type="presOf" srcId="{49378407-61C2-4A37-BBA6-AC8322F26270}" destId="{228727EB-D88D-4784-91DE-5D628B2B256E}" srcOrd="0" destOrd="0" presId="urn:microsoft.com/office/officeart/2008/layout/LinedList"/>
    <dgm:cxn modelId="{6DA2BA82-6F76-4871-8C94-DA56DC0D8C8F}" type="presOf" srcId="{3EE02491-CE12-4496-9F0A-364259546CC4}" destId="{3933CEA2-0B9D-4E2F-9CA2-F19E0CA349F2}" srcOrd="0" destOrd="0" presId="urn:microsoft.com/office/officeart/2008/layout/LinedList"/>
    <dgm:cxn modelId="{DDD84FA8-F825-4A04-8053-C3B93804D590}" srcId="{AE57D5B0-38F3-4B46-979A-B66B310180FF}" destId="{49378407-61C2-4A37-BBA6-AC8322F26270}" srcOrd="2" destOrd="0" parTransId="{CF6F1677-9D32-427D-A4BC-63E418CDA8AD}" sibTransId="{BFF83498-2BF8-4164-A0CF-6560A566AE52}"/>
    <dgm:cxn modelId="{B56C63B5-C8F0-4015-A7E5-B88D6CF500D5}" srcId="{AE57D5B0-38F3-4B46-979A-B66B310180FF}" destId="{9B07EE3B-39EB-48F3-8362-5CC836D71C7F}" srcOrd="0" destOrd="0" parTransId="{51C096D0-B685-458A-A721-3376B86F436A}" sibTransId="{22423E71-EC98-400A-8D6A-DD2873C9A449}"/>
    <dgm:cxn modelId="{C758DAB8-B2BD-4CC2-B0BC-4A5C61A06255}" type="presOf" srcId="{9896ACAE-485A-42C0-947C-B1E0AD9B0B9B}" destId="{00DDA6A3-C72F-496A-A8D2-F6EF809C79C0}" srcOrd="0" destOrd="0" presId="urn:microsoft.com/office/officeart/2008/layout/LinedList"/>
    <dgm:cxn modelId="{33AF0CE0-1A6E-4A6C-A294-00FB3018554A}" srcId="{AE57D5B0-38F3-4B46-979A-B66B310180FF}" destId="{3EE02491-CE12-4496-9F0A-364259546CC4}" srcOrd="4" destOrd="0" parTransId="{C663FD91-3C72-4190-9A46-EC661A8F45E3}" sibTransId="{7AB7A786-68EE-4B37-B4CE-28B60E264DFB}"/>
    <dgm:cxn modelId="{447E8CF8-BE03-4C02-A62E-1789381952C7}" type="presOf" srcId="{3D5DACB6-E7D3-46AA-95FC-850A747D86BA}" destId="{FD11D2DD-64A4-46C7-B85E-6BE5C6534016}" srcOrd="0" destOrd="0" presId="urn:microsoft.com/office/officeart/2008/layout/LinedList"/>
    <dgm:cxn modelId="{13BEA0C7-0173-4A07-9C36-61746A969E18}" type="presParOf" srcId="{3503E3C5-B942-4020-ACDE-A5A6B624252C}" destId="{E5D6C91B-DBA9-43EE-8780-9B0AAA32731B}" srcOrd="0" destOrd="0" presId="urn:microsoft.com/office/officeart/2008/layout/LinedList"/>
    <dgm:cxn modelId="{EDC07DBC-6ECF-485D-8630-44C2AD6F25AA}" type="presParOf" srcId="{3503E3C5-B942-4020-ACDE-A5A6B624252C}" destId="{C2540918-77E4-487A-932A-8E4A83FDE809}" srcOrd="1" destOrd="0" presId="urn:microsoft.com/office/officeart/2008/layout/LinedList"/>
    <dgm:cxn modelId="{B181ADBC-41A7-4911-8EB0-6F3C67771018}" type="presParOf" srcId="{C2540918-77E4-487A-932A-8E4A83FDE809}" destId="{C91450DD-8A03-4D16-8A16-C66F90707971}" srcOrd="0" destOrd="0" presId="urn:microsoft.com/office/officeart/2008/layout/LinedList"/>
    <dgm:cxn modelId="{16181C9B-DC25-4F4D-8217-4F04C488CDFD}" type="presParOf" srcId="{C2540918-77E4-487A-932A-8E4A83FDE809}" destId="{A9690D0F-9867-4017-98EA-F562D04BC96D}" srcOrd="1" destOrd="0" presId="urn:microsoft.com/office/officeart/2008/layout/LinedList"/>
    <dgm:cxn modelId="{9E6446AB-61D0-4F61-8C4D-83B6A9896E64}" type="presParOf" srcId="{3503E3C5-B942-4020-ACDE-A5A6B624252C}" destId="{AC4CE0F2-79CF-4839-A9DE-0FD94E5823ED}" srcOrd="2" destOrd="0" presId="urn:microsoft.com/office/officeart/2008/layout/LinedList"/>
    <dgm:cxn modelId="{8E36A82E-55A1-4352-9422-4E7E5261A3AE}" type="presParOf" srcId="{3503E3C5-B942-4020-ACDE-A5A6B624252C}" destId="{3458745C-AF1E-45C9-8B59-BD6E3BBC1C82}" srcOrd="3" destOrd="0" presId="urn:microsoft.com/office/officeart/2008/layout/LinedList"/>
    <dgm:cxn modelId="{317FF5E3-C54B-400A-A6B0-E06B920389D4}" type="presParOf" srcId="{3458745C-AF1E-45C9-8B59-BD6E3BBC1C82}" destId="{FD11D2DD-64A4-46C7-B85E-6BE5C6534016}" srcOrd="0" destOrd="0" presId="urn:microsoft.com/office/officeart/2008/layout/LinedList"/>
    <dgm:cxn modelId="{C99A53BE-E9CD-4D31-A619-CB50557B65D0}" type="presParOf" srcId="{3458745C-AF1E-45C9-8B59-BD6E3BBC1C82}" destId="{2F14CEEC-2493-4427-BEF9-2F58C75A7F67}" srcOrd="1" destOrd="0" presId="urn:microsoft.com/office/officeart/2008/layout/LinedList"/>
    <dgm:cxn modelId="{7B568812-816D-445E-8FBC-40BE4962D413}" type="presParOf" srcId="{3503E3C5-B942-4020-ACDE-A5A6B624252C}" destId="{9D783EDF-E2FE-40B2-85C9-BBF64040955F}" srcOrd="4" destOrd="0" presId="urn:microsoft.com/office/officeart/2008/layout/LinedList"/>
    <dgm:cxn modelId="{BF07CECC-DE09-4E48-BD3B-651D3974AA80}" type="presParOf" srcId="{3503E3C5-B942-4020-ACDE-A5A6B624252C}" destId="{8672F8BF-DCEF-4FA1-9A68-C81F3834DA31}" srcOrd="5" destOrd="0" presId="urn:microsoft.com/office/officeart/2008/layout/LinedList"/>
    <dgm:cxn modelId="{4D894ADB-E280-4EA1-A909-7A5836729ABF}" type="presParOf" srcId="{8672F8BF-DCEF-4FA1-9A68-C81F3834DA31}" destId="{228727EB-D88D-4784-91DE-5D628B2B256E}" srcOrd="0" destOrd="0" presId="urn:microsoft.com/office/officeart/2008/layout/LinedList"/>
    <dgm:cxn modelId="{C52B8C97-1831-4D65-A2C9-65B769553835}" type="presParOf" srcId="{8672F8BF-DCEF-4FA1-9A68-C81F3834DA31}" destId="{9ACD5D62-3D03-4102-AC3D-A7A775DEB6BF}" srcOrd="1" destOrd="0" presId="urn:microsoft.com/office/officeart/2008/layout/LinedList"/>
    <dgm:cxn modelId="{B179A8C3-A9AB-4315-AD0A-E502E8EEDE53}" type="presParOf" srcId="{3503E3C5-B942-4020-ACDE-A5A6B624252C}" destId="{DA4EA038-693A-4CAA-9BD8-66A25759C426}" srcOrd="6" destOrd="0" presId="urn:microsoft.com/office/officeart/2008/layout/LinedList"/>
    <dgm:cxn modelId="{45600B6E-E5D3-4EF2-ACB5-162E542E3CA2}" type="presParOf" srcId="{3503E3C5-B942-4020-ACDE-A5A6B624252C}" destId="{069A7283-4BF2-418B-BBEF-664A098EBC79}" srcOrd="7" destOrd="0" presId="urn:microsoft.com/office/officeart/2008/layout/LinedList"/>
    <dgm:cxn modelId="{B8599E4A-71E5-4069-8F3E-7C87B42FF3C1}" type="presParOf" srcId="{069A7283-4BF2-418B-BBEF-664A098EBC79}" destId="{00DDA6A3-C72F-496A-A8D2-F6EF809C79C0}" srcOrd="0" destOrd="0" presId="urn:microsoft.com/office/officeart/2008/layout/LinedList"/>
    <dgm:cxn modelId="{326B9880-FDAE-4B73-B591-AFA8C5A261CA}" type="presParOf" srcId="{069A7283-4BF2-418B-BBEF-664A098EBC79}" destId="{B0CFEAEB-C25B-48C7-8015-E61F9FE676B6}" srcOrd="1" destOrd="0" presId="urn:microsoft.com/office/officeart/2008/layout/LinedList"/>
    <dgm:cxn modelId="{6BC0E76E-EE0D-425E-9528-1098E53420B8}" type="presParOf" srcId="{3503E3C5-B942-4020-ACDE-A5A6B624252C}" destId="{A233FA25-EC81-410E-A7B3-E572D1AD2F3A}" srcOrd="8" destOrd="0" presId="urn:microsoft.com/office/officeart/2008/layout/LinedList"/>
    <dgm:cxn modelId="{947113B4-3B19-4D78-BF88-100F9879E2AF}" type="presParOf" srcId="{3503E3C5-B942-4020-ACDE-A5A6B624252C}" destId="{391BD1B3-8E29-4545-9039-5A9578E62FC1}" srcOrd="9" destOrd="0" presId="urn:microsoft.com/office/officeart/2008/layout/LinedList"/>
    <dgm:cxn modelId="{2E3379BB-F221-40AA-ADF0-A2302FDEFB2B}" type="presParOf" srcId="{391BD1B3-8E29-4545-9039-5A9578E62FC1}" destId="{3933CEA2-0B9D-4E2F-9CA2-F19E0CA349F2}" srcOrd="0" destOrd="0" presId="urn:microsoft.com/office/officeart/2008/layout/LinedList"/>
    <dgm:cxn modelId="{0EB990D1-D97C-4672-9BA8-9883051900A6}" type="presParOf" srcId="{391BD1B3-8E29-4545-9039-5A9578E62FC1}" destId="{FB009CF8-FCFC-4FD8-9BAB-78A4576197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F7A1D-A6D2-49EF-BDCD-0149BC25FC0B}">
      <dsp:nvSpPr>
        <dsp:cNvPr id="0" name=""/>
        <dsp:cNvSpPr/>
      </dsp:nvSpPr>
      <dsp:spPr>
        <a:xfrm>
          <a:off x="145561" y="262"/>
          <a:ext cx="1505343" cy="903206"/>
        </a:xfrm>
        <a:prstGeom prst="rect">
          <a:avLst/>
        </a:prstGeom>
        <a:solidFill>
          <a:srgbClr val="3344A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(Import – Export)</a:t>
          </a:r>
        </a:p>
      </dsp:txBody>
      <dsp:txXfrm>
        <a:off x="145561" y="262"/>
        <a:ext cx="1505343" cy="903206"/>
      </dsp:txXfrm>
    </dsp:sp>
    <dsp:sp modelId="{9EB783A2-8820-4480-B32E-DF65EB4ACAFF}">
      <dsp:nvSpPr>
        <dsp:cNvPr id="0" name=""/>
        <dsp:cNvSpPr/>
      </dsp:nvSpPr>
      <dsp:spPr>
        <a:xfrm>
          <a:off x="1801439" y="262"/>
          <a:ext cx="1505343" cy="903206"/>
        </a:xfrm>
        <a:prstGeom prst="rect">
          <a:avLst/>
        </a:prstGeom>
        <a:solidFill>
          <a:srgbClr val="33AA4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Florida Railroad</a:t>
          </a:r>
        </a:p>
      </dsp:txBody>
      <dsp:txXfrm>
        <a:off x="1801439" y="262"/>
        <a:ext cx="1505343" cy="903206"/>
      </dsp:txXfrm>
    </dsp:sp>
    <dsp:sp modelId="{141E55C5-46FF-4265-9266-EA86C9DBCE9E}">
      <dsp:nvSpPr>
        <dsp:cNvPr id="0" name=""/>
        <dsp:cNvSpPr/>
      </dsp:nvSpPr>
      <dsp:spPr>
        <a:xfrm>
          <a:off x="145561" y="1054003"/>
          <a:ext cx="1505343" cy="903206"/>
        </a:xfrm>
        <a:prstGeom prst="rect">
          <a:avLst/>
        </a:prstGeom>
        <a:solidFill>
          <a:srgbClr val="3344A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CSX</a:t>
          </a:r>
          <a:r>
            <a:rPr lang="en-US" sz="1800" b="1" i="0" kern="1200" dirty="0"/>
            <a:t> </a:t>
          </a:r>
          <a:endParaRPr lang="en-US" sz="1800" kern="1200" dirty="0"/>
        </a:p>
      </dsp:txBody>
      <dsp:txXfrm>
        <a:off x="145561" y="1054003"/>
        <a:ext cx="1505343" cy="903206"/>
      </dsp:txXfrm>
    </dsp:sp>
    <dsp:sp modelId="{70C971A8-DDC8-4401-A8D7-F41093A819E8}">
      <dsp:nvSpPr>
        <dsp:cNvPr id="0" name=""/>
        <dsp:cNvSpPr/>
      </dsp:nvSpPr>
      <dsp:spPr>
        <a:xfrm>
          <a:off x="1801439" y="1054003"/>
          <a:ext cx="1505343" cy="903206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Florida East Coast Railway</a:t>
          </a:r>
          <a:endParaRPr lang="en-US" sz="1800" kern="1200" dirty="0"/>
        </a:p>
      </dsp:txBody>
      <dsp:txXfrm>
        <a:off x="1801439" y="1054003"/>
        <a:ext cx="1505343" cy="903206"/>
      </dsp:txXfrm>
    </dsp:sp>
    <dsp:sp modelId="{671D0237-D538-4050-A32A-ABAE5D3641A2}">
      <dsp:nvSpPr>
        <dsp:cNvPr id="0" name=""/>
        <dsp:cNvSpPr/>
      </dsp:nvSpPr>
      <dsp:spPr>
        <a:xfrm>
          <a:off x="145561" y="2107744"/>
          <a:ext cx="1505343" cy="903206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Intra –Inter State Trucking</a:t>
          </a:r>
        </a:p>
      </dsp:txBody>
      <dsp:txXfrm>
        <a:off x="145561" y="2107744"/>
        <a:ext cx="1505343" cy="903206"/>
      </dsp:txXfrm>
    </dsp:sp>
    <dsp:sp modelId="{FBB0343B-2BA5-44E6-8B7E-9821B809E8F9}">
      <dsp:nvSpPr>
        <dsp:cNvPr id="0" name=""/>
        <dsp:cNvSpPr/>
      </dsp:nvSpPr>
      <dsp:spPr>
        <a:xfrm>
          <a:off x="1801439" y="2107744"/>
          <a:ext cx="1505343" cy="903206"/>
        </a:xfrm>
        <a:prstGeom prst="rect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Drone Delivery</a:t>
          </a:r>
          <a:endParaRPr lang="en-US" sz="1800" kern="1200" dirty="0"/>
        </a:p>
      </dsp:txBody>
      <dsp:txXfrm>
        <a:off x="1801439" y="2107744"/>
        <a:ext cx="1505343" cy="903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CD2C7-168F-4C64-A742-1CAD9112CF6B}">
      <dsp:nvSpPr>
        <dsp:cNvPr id="0" name=""/>
        <dsp:cNvSpPr/>
      </dsp:nvSpPr>
      <dsp:spPr>
        <a:xfrm>
          <a:off x="322290" y="47297"/>
          <a:ext cx="1397703" cy="1397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D1EA7-B4D9-44D6-9073-5B1D036DD97D}">
      <dsp:nvSpPr>
        <dsp:cNvPr id="0" name=""/>
        <dsp:cNvSpPr/>
      </dsp:nvSpPr>
      <dsp:spPr>
        <a:xfrm>
          <a:off x="615808" y="340815"/>
          <a:ext cx="810668" cy="8106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F198E-1CAE-436C-B2B9-A58A245B7227}">
      <dsp:nvSpPr>
        <dsp:cNvPr id="0" name=""/>
        <dsp:cNvSpPr/>
      </dsp:nvSpPr>
      <dsp:spPr>
        <a:xfrm>
          <a:off x="2019501" y="47297"/>
          <a:ext cx="3294586" cy="139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Supply chain planning</a:t>
          </a:r>
          <a:endParaRPr lang="en-US" sz="2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19501" y="47297"/>
        <a:ext cx="3294586" cy="1397703"/>
      </dsp:txXfrm>
    </dsp:sp>
    <dsp:sp modelId="{C01FF068-F17E-44DE-A169-30930AD428D3}">
      <dsp:nvSpPr>
        <dsp:cNvPr id="0" name=""/>
        <dsp:cNvSpPr/>
      </dsp:nvSpPr>
      <dsp:spPr>
        <a:xfrm>
          <a:off x="5888145" y="47297"/>
          <a:ext cx="1397703" cy="1397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F5316-6575-40A1-8335-BFA31868D7F5}">
      <dsp:nvSpPr>
        <dsp:cNvPr id="0" name=""/>
        <dsp:cNvSpPr/>
      </dsp:nvSpPr>
      <dsp:spPr>
        <a:xfrm>
          <a:off x="6181663" y="340815"/>
          <a:ext cx="810668" cy="810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5A671-6C82-4CBC-89F2-D7584A594D7A}">
      <dsp:nvSpPr>
        <dsp:cNvPr id="0" name=""/>
        <dsp:cNvSpPr/>
      </dsp:nvSpPr>
      <dsp:spPr>
        <a:xfrm>
          <a:off x="7585357" y="47297"/>
          <a:ext cx="3294586" cy="139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Commitment to quality</a:t>
          </a:r>
          <a:endParaRPr lang="en-US" sz="2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85357" y="47297"/>
        <a:ext cx="3294586" cy="1397703"/>
      </dsp:txXfrm>
    </dsp:sp>
    <dsp:sp modelId="{B7E98AA2-2D5C-4BC7-BE34-F513996EB02B}">
      <dsp:nvSpPr>
        <dsp:cNvPr id="0" name=""/>
        <dsp:cNvSpPr/>
      </dsp:nvSpPr>
      <dsp:spPr>
        <a:xfrm>
          <a:off x="322290" y="2036929"/>
          <a:ext cx="1397703" cy="1397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17001-B4B0-4DD2-868A-59778669B1C3}">
      <dsp:nvSpPr>
        <dsp:cNvPr id="0" name=""/>
        <dsp:cNvSpPr/>
      </dsp:nvSpPr>
      <dsp:spPr>
        <a:xfrm>
          <a:off x="615808" y="2330447"/>
          <a:ext cx="810668" cy="8106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4D1FB-11B6-4A56-AC86-E52F44E6B6D8}">
      <dsp:nvSpPr>
        <dsp:cNvPr id="0" name=""/>
        <dsp:cNvSpPr/>
      </dsp:nvSpPr>
      <dsp:spPr>
        <a:xfrm>
          <a:off x="2019501" y="2036929"/>
          <a:ext cx="3294586" cy="139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 management</a:t>
          </a:r>
          <a:endParaRPr lang="en-US" sz="2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19501" y="2036929"/>
        <a:ext cx="3294586" cy="1397703"/>
      </dsp:txXfrm>
    </dsp:sp>
    <dsp:sp modelId="{6F89BE7B-75DF-4C68-B579-FF721B88DA18}">
      <dsp:nvSpPr>
        <dsp:cNvPr id="0" name=""/>
        <dsp:cNvSpPr/>
      </dsp:nvSpPr>
      <dsp:spPr>
        <a:xfrm>
          <a:off x="5955794" y="2084227"/>
          <a:ext cx="1397703" cy="1397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E8C13-9914-4FDD-B49C-96E8FD5E55EF}">
      <dsp:nvSpPr>
        <dsp:cNvPr id="0" name=""/>
        <dsp:cNvSpPr/>
      </dsp:nvSpPr>
      <dsp:spPr>
        <a:xfrm>
          <a:off x="6237267" y="2386042"/>
          <a:ext cx="810668" cy="8106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95F4E-6666-42D3-9DF1-63523F748735}">
      <dsp:nvSpPr>
        <dsp:cNvPr id="0" name=""/>
        <dsp:cNvSpPr/>
      </dsp:nvSpPr>
      <dsp:spPr>
        <a:xfrm>
          <a:off x="7565836" y="2036929"/>
          <a:ext cx="3333627" cy="139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 of </a:t>
          </a:r>
        </a:p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e-commerce</a:t>
          </a:r>
          <a:endParaRPr lang="en-US" sz="2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65836" y="2036929"/>
        <a:ext cx="3333627" cy="1397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6EE8A-3FEC-41B0-8B53-DAF0C7B79F5B}">
      <dsp:nvSpPr>
        <dsp:cNvPr id="0" name=""/>
        <dsp:cNvSpPr/>
      </dsp:nvSpPr>
      <dsp:spPr>
        <a:xfrm rot="5400000">
          <a:off x="6912452" y="-3032433"/>
          <a:ext cx="562673" cy="6770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/>
            <a:t>National average salary:</a:t>
          </a:r>
          <a:r>
            <a:rPr lang="en-US" sz="2800" b="0" i="0" kern="1200" dirty="0"/>
            <a:t> </a:t>
          </a:r>
          <a:r>
            <a:rPr lang="en-US" sz="2800" b="1" i="0" kern="1200" dirty="0">
              <a:solidFill>
                <a:srgbClr val="00B05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$68,225 per </a:t>
          </a:r>
          <a:r>
            <a:rPr lang="en-US" sz="2800" b="0" i="0" kern="1200" dirty="0">
              <a:solidFill>
                <a:srgbClr val="00B05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year</a:t>
          </a:r>
          <a:endParaRPr lang="en-US" sz="2800" kern="1200" dirty="0">
            <a:solidFill>
              <a:srgbClr val="00B050"/>
            </a:solidFill>
          </a:endParaRPr>
        </a:p>
      </dsp:txBody>
      <dsp:txXfrm rot="-5400000">
        <a:off x="3808477" y="99009"/>
        <a:ext cx="6743157" cy="507739"/>
      </dsp:txXfrm>
    </dsp:sp>
    <dsp:sp modelId="{6256EE8F-1870-46D7-AE68-0C321F403F81}">
      <dsp:nvSpPr>
        <dsp:cNvPr id="0" name=""/>
        <dsp:cNvSpPr/>
      </dsp:nvSpPr>
      <dsp:spPr>
        <a:xfrm>
          <a:off x="0" y="1208"/>
          <a:ext cx="3808476" cy="703341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/>
            <a:t>Logistics manager</a:t>
          </a:r>
          <a:endParaRPr lang="en-US" sz="2800" kern="1200"/>
        </a:p>
      </dsp:txBody>
      <dsp:txXfrm>
        <a:off x="34334" y="35542"/>
        <a:ext cx="3739808" cy="634673"/>
      </dsp:txXfrm>
    </dsp:sp>
    <dsp:sp modelId="{CE3F1662-E947-4C7E-B29F-D72103C58F2E}">
      <dsp:nvSpPr>
        <dsp:cNvPr id="0" name=""/>
        <dsp:cNvSpPr/>
      </dsp:nvSpPr>
      <dsp:spPr>
        <a:xfrm rot="5400000">
          <a:off x="6912452" y="-2293925"/>
          <a:ext cx="562673" cy="6770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/>
            <a:t>National average salary:</a:t>
          </a:r>
          <a:r>
            <a:rPr lang="en-US" sz="2800" b="0" i="0" u="sng" kern="1200" dirty="0">
              <a:solidFill>
                <a:srgbClr val="00B050"/>
              </a:solidFill>
            </a:rPr>
            <a:t> </a:t>
          </a:r>
          <a:r>
            <a:rPr lang="en-US" sz="2800" b="1" u="sng" kern="1200" dirty="0">
              <a:solidFill>
                <a:srgbClr val="00B050"/>
              </a:solidFill>
            </a:rPr>
            <a:t>$78,483 per year</a:t>
          </a:r>
          <a:endParaRPr lang="en-US" sz="2800" b="1" kern="1200" dirty="0">
            <a:solidFill>
              <a:srgbClr val="00B050"/>
            </a:solidFill>
          </a:endParaRPr>
        </a:p>
      </dsp:txBody>
      <dsp:txXfrm rot="-5400000">
        <a:off x="3808477" y="837517"/>
        <a:ext cx="6743157" cy="507739"/>
      </dsp:txXfrm>
    </dsp:sp>
    <dsp:sp modelId="{33C2A8F1-C96B-46F0-92B8-58F37267BE50}">
      <dsp:nvSpPr>
        <dsp:cNvPr id="0" name=""/>
        <dsp:cNvSpPr/>
      </dsp:nvSpPr>
      <dsp:spPr>
        <a:xfrm>
          <a:off x="0" y="739716"/>
          <a:ext cx="3808476" cy="703341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Purchasing manager</a:t>
          </a:r>
          <a:endParaRPr lang="en-US" sz="2800" kern="1200" dirty="0"/>
        </a:p>
      </dsp:txBody>
      <dsp:txXfrm>
        <a:off x="34334" y="774050"/>
        <a:ext cx="3739808" cy="634673"/>
      </dsp:txXfrm>
    </dsp:sp>
    <dsp:sp modelId="{A200330F-13F9-4C75-91CE-320EF55F1C17}">
      <dsp:nvSpPr>
        <dsp:cNvPr id="0" name=""/>
        <dsp:cNvSpPr/>
      </dsp:nvSpPr>
      <dsp:spPr>
        <a:xfrm rot="5400000">
          <a:off x="6912452" y="-1555416"/>
          <a:ext cx="562673" cy="6770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baseline="0" dirty="0"/>
            <a:t>National average salary:</a:t>
          </a:r>
          <a:r>
            <a:rPr lang="en-US" sz="2800" b="0" i="0" kern="1200" baseline="0" dirty="0">
              <a:solidFill>
                <a:srgbClr val="00B050"/>
              </a:solidFill>
            </a:rPr>
            <a:t> </a:t>
          </a:r>
          <a:r>
            <a:rPr lang="en-US" sz="2800" b="1" i="0" kern="1200" baseline="0" dirty="0">
              <a:solidFill>
                <a:srgbClr val="00B05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$87,550 per year</a:t>
          </a:r>
          <a:endParaRPr lang="en-US" sz="2800" b="1" kern="1200" dirty="0">
            <a:solidFill>
              <a:srgbClr val="00B050"/>
            </a:solidFill>
          </a:endParaRPr>
        </a:p>
      </dsp:txBody>
      <dsp:txXfrm rot="-5400000">
        <a:off x="3808477" y="1576026"/>
        <a:ext cx="6743157" cy="507739"/>
      </dsp:txXfrm>
    </dsp:sp>
    <dsp:sp modelId="{72D585C4-6DD5-4F3C-9E5B-549A8309FED2}">
      <dsp:nvSpPr>
        <dsp:cNvPr id="0" name=""/>
        <dsp:cNvSpPr/>
      </dsp:nvSpPr>
      <dsp:spPr>
        <a:xfrm>
          <a:off x="0" y="1478224"/>
          <a:ext cx="3808476" cy="703341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Process engineer</a:t>
          </a:r>
          <a:endParaRPr lang="en-US" sz="2800" kern="1200" dirty="0"/>
        </a:p>
      </dsp:txBody>
      <dsp:txXfrm>
        <a:off x="34334" y="1512558"/>
        <a:ext cx="3739808" cy="634673"/>
      </dsp:txXfrm>
    </dsp:sp>
    <dsp:sp modelId="{30100391-CE9D-402E-B179-C96E901CDCCD}">
      <dsp:nvSpPr>
        <dsp:cNvPr id="0" name=""/>
        <dsp:cNvSpPr/>
      </dsp:nvSpPr>
      <dsp:spPr>
        <a:xfrm rot="5400000">
          <a:off x="6912452" y="-816908"/>
          <a:ext cx="562673" cy="6770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/>
            <a:t>National average salary:</a:t>
          </a:r>
          <a:r>
            <a:rPr lang="en-US" sz="2800" b="0" i="0" kern="1200" dirty="0"/>
            <a:t> </a:t>
          </a:r>
          <a:r>
            <a:rPr lang="en-US" sz="2800" b="1" i="0" kern="1200" dirty="0">
              <a:solidFill>
                <a:srgbClr val="00B05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$89,569 per year</a:t>
          </a:r>
          <a:endParaRPr lang="en-US" sz="2800" b="1" kern="1200" dirty="0">
            <a:solidFill>
              <a:srgbClr val="00B050"/>
            </a:solidFill>
          </a:endParaRPr>
        </a:p>
      </dsp:txBody>
      <dsp:txXfrm rot="-5400000">
        <a:off x="3808477" y="2314534"/>
        <a:ext cx="6743157" cy="507739"/>
      </dsp:txXfrm>
    </dsp:sp>
    <dsp:sp modelId="{D26EC062-5DA7-4031-BF7C-55D5658D03DB}">
      <dsp:nvSpPr>
        <dsp:cNvPr id="0" name=""/>
        <dsp:cNvSpPr/>
      </dsp:nvSpPr>
      <dsp:spPr>
        <a:xfrm>
          <a:off x="0" y="2216733"/>
          <a:ext cx="3808476" cy="703341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Supply chain manager</a:t>
          </a:r>
          <a:endParaRPr lang="en-US" sz="2800" kern="1200" dirty="0"/>
        </a:p>
      </dsp:txBody>
      <dsp:txXfrm>
        <a:off x="34334" y="2251067"/>
        <a:ext cx="3739808" cy="634673"/>
      </dsp:txXfrm>
    </dsp:sp>
    <dsp:sp modelId="{D3DC9149-7C6B-49E3-AE23-9381563EA85D}">
      <dsp:nvSpPr>
        <dsp:cNvPr id="0" name=""/>
        <dsp:cNvSpPr/>
      </dsp:nvSpPr>
      <dsp:spPr>
        <a:xfrm rot="5400000">
          <a:off x="6912452" y="-78400"/>
          <a:ext cx="562673" cy="6770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/>
            <a:t>National average salary:</a:t>
          </a:r>
          <a:r>
            <a:rPr lang="en-US" sz="2800" b="0" i="0" kern="1200" dirty="0">
              <a:solidFill>
                <a:srgbClr val="00B050"/>
              </a:solidFill>
            </a:rPr>
            <a:t> </a:t>
          </a:r>
          <a:r>
            <a:rPr lang="en-US" sz="2800" b="1" i="0" kern="1200" dirty="0">
              <a:solidFill>
                <a:srgbClr val="00B05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$97,636 per year</a:t>
          </a:r>
          <a:endParaRPr lang="en-US" sz="2800" b="1" kern="1200" dirty="0">
            <a:solidFill>
              <a:srgbClr val="00B050"/>
            </a:solidFill>
          </a:endParaRPr>
        </a:p>
      </dsp:txBody>
      <dsp:txXfrm rot="-5400000">
        <a:off x="3808477" y="3053042"/>
        <a:ext cx="6743157" cy="507739"/>
      </dsp:txXfrm>
    </dsp:sp>
    <dsp:sp modelId="{1E3A835D-D114-46B4-8CF4-F9A35EA629AE}">
      <dsp:nvSpPr>
        <dsp:cNvPr id="0" name=""/>
        <dsp:cNvSpPr/>
      </dsp:nvSpPr>
      <dsp:spPr>
        <a:xfrm>
          <a:off x="0" y="2955241"/>
          <a:ext cx="3808476" cy="703341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Transportation director</a:t>
          </a:r>
          <a:endParaRPr lang="en-US" sz="2800" kern="1200" dirty="0"/>
        </a:p>
      </dsp:txBody>
      <dsp:txXfrm>
        <a:off x="34334" y="2989575"/>
        <a:ext cx="3739808" cy="634673"/>
      </dsp:txXfrm>
    </dsp:sp>
    <dsp:sp modelId="{E1CAC32F-DE8F-455C-8C29-624D820257A4}">
      <dsp:nvSpPr>
        <dsp:cNvPr id="0" name=""/>
        <dsp:cNvSpPr/>
      </dsp:nvSpPr>
      <dsp:spPr>
        <a:xfrm rot="5400000">
          <a:off x="6912452" y="660108"/>
          <a:ext cx="562673" cy="6770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/>
            <a:t>National average salary:</a:t>
          </a:r>
          <a:r>
            <a:rPr lang="en-US" sz="2800" b="0" i="0" kern="1200" dirty="0"/>
            <a:t> </a:t>
          </a:r>
          <a:r>
            <a:rPr lang="en-US" sz="2800" b="1" i="0" kern="1200" dirty="0">
              <a:solidFill>
                <a:srgbClr val="00B050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$98,627 per year</a:t>
          </a:r>
          <a:endParaRPr lang="en-US" sz="2800" b="1" kern="1200" dirty="0">
            <a:solidFill>
              <a:srgbClr val="00B050"/>
            </a:solidFill>
          </a:endParaRPr>
        </a:p>
      </dsp:txBody>
      <dsp:txXfrm rot="-5400000">
        <a:off x="3808477" y="3791551"/>
        <a:ext cx="6743157" cy="507739"/>
      </dsp:txXfrm>
    </dsp:sp>
    <dsp:sp modelId="{F215EE30-50CF-48A5-969C-A21C07064BE7}">
      <dsp:nvSpPr>
        <dsp:cNvPr id="0" name=""/>
        <dsp:cNvSpPr/>
      </dsp:nvSpPr>
      <dsp:spPr>
        <a:xfrm>
          <a:off x="0" y="3693749"/>
          <a:ext cx="3808476" cy="703341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Commodity manager</a:t>
          </a:r>
          <a:endParaRPr lang="en-US" sz="2800" kern="1200" dirty="0"/>
        </a:p>
      </dsp:txBody>
      <dsp:txXfrm>
        <a:off x="34334" y="3728083"/>
        <a:ext cx="3739808" cy="634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6C91B-DBA9-43EE-8780-9B0AAA32731B}">
      <dsp:nvSpPr>
        <dsp:cNvPr id="0" name=""/>
        <dsp:cNvSpPr/>
      </dsp:nvSpPr>
      <dsp:spPr>
        <a:xfrm>
          <a:off x="0" y="372"/>
          <a:ext cx="10579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450DD-8A03-4D16-8A16-C66F90707971}">
      <dsp:nvSpPr>
        <dsp:cNvPr id="0" name=""/>
        <dsp:cNvSpPr/>
      </dsp:nvSpPr>
      <dsp:spPr>
        <a:xfrm>
          <a:off x="0" y="372"/>
          <a:ext cx="10579100" cy="60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40404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https://www.intelligent.com/best-supply-chain-management-degree-programs/</a:t>
          </a:r>
          <a:endParaRPr lang="en-US" sz="2400" b="1" kern="1200" dirty="0">
            <a:solidFill>
              <a:srgbClr val="404040"/>
            </a:solidFill>
          </a:endParaRPr>
        </a:p>
      </dsp:txBody>
      <dsp:txXfrm>
        <a:off x="0" y="372"/>
        <a:ext cx="10579100" cy="609451"/>
      </dsp:txXfrm>
    </dsp:sp>
    <dsp:sp modelId="{AC4CE0F2-79CF-4839-A9DE-0FD94E5823ED}">
      <dsp:nvSpPr>
        <dsp:cNvPr id="0" name=""/>
        <dsp:cNvSpPr/>
      </dsp:nvSpPr>
      <dsp:spPr>
        <a:xfrm>
          <a:off x="0" y="609823"/>
          <a:ext cx="10579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1D2DD-64A4-46C7-B85E-6BE5C6534016}">
      <dsp:nvSpPr>
        <dsp:cNvPr id="0" name=""/>
        <dsp:cNvSpPr/>
      </dsp:nvSpPr>
      <dsp:spPr>
        <a:xfrm>
          <a:off x="0" y="609823"/>
          <a:ext cx="10579100" cy="60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40404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https://business.fiu.edu/fiubusiness/mslscm-online/</a:t>
          </a:r>
          <a:endParaRPr lang="en-US" sz="2400" kern="1200" dirty="0">
            <a:solidFill>
              <a:srgbClr val="404040"/>
            </a:solidFill>
          </a:endParaRPr>
        </a:p>
      </dsp:txBody>
      <dsp:txXfrm>
        <a:off x="0" y="609823"/>
        <a:ext cx="10579100" cy="609451"/>
      </dsp:txXfrm>
    </dsp:sp>
    <dsp:sp modelId="{9D783EDF-E2FE-40B2-85C9-BBF64040955F}">
      <dsp:nvSpPr>
        <dsp:cNvPr id="0" name=""/>
        <dsp:cNvSpPr/>
      </dsp:nvSpPr>
      <dsp:spPr>
        <a:xfrm>
          <a:off x="0" y="1219274"/>
          <a:ext cx="10579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727EB-D88D-4784-91DE-5D628B2B256E}">
      <dsp:nvSpPr>
        <dsp:cNvPr id="0" name=""/>
        <dsp:cNvSpPr/>
      </dsp:nvSpPr>
      <dsp:spPr>
        <a:xfrm>
          <a:off x="0" y="1219274"/>
          <a:ext cx="10579100" cy="60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40404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https://www.mdc.edu/supplychainanalytics/default.aspx</a:t>
          </a:r>
          <a:endParaRPr lang="en-US" sz="2400" kern="1200">
            <a:solidFill>
              <a:srgbClr val="404040"/>
            </a:solidFill>
          </a:endParaRPr>
        </a:p>
      </dsp:txBody>
      <dsp:txXfrm>
        <a:off x="0" y="1219274"/>
        <a:ext cx="10579100" cy="609451"/>
      </dsp:txXfrm>
    </dsp:sp>
    <dsp:sp modelId="{DA4EA038-693A-4CAA-9BD8-66A25759C426}">
      <dsp:nvSpPr>
        <dsp:cNvPr id="0" name=""/>
        <dsp:cNvSpPr/>
      </dsp:nvSpPr>
      <dsp:spPr>
        <a:xfrm>
          <a:off x="0" y="1828725"/>
          <a:ext cx="10579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DA6A3-C72F-496A-A8D2-F6EF809C79C0}">
      <dsp:nvSpPr>
        <dsp:cNvPr id="0" name=""/>
        <dsp:cNvSpPr/>
      </dsp:nvSpPr>
      <dsp:spPr>
        <a:xfrm>
          <a:off x="0" y="1828725"/>
          <a:ext cx="10579100" cy="60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404040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https://www.broward.edu/academics/imct/supply-chain/</a:t>
          </a:r>
          <a:endParaRPr lang="en-US" sz="2400" kern="1200">
            <a:solidFill>
              <a:srgbClr val="404040"/>
            </a:solidFill>
          </a:endParaRPr>
        </a:p>
      </dsp:txBody>
      <dsp:txXfrm>
        <a:off x="0" y="1828725"/>
        <a:ext cx="10579100" cy="609451"/>
      </dsp:txXfrm>
    </dsp:sp>
    <dsp:sp modelId="{A233FA25-EC81-410E-A7B3-E572D1AD2F3A}">
      <dsp:nvSpPr>
        <dsp:cNvPr id="0" name=""/>
        <dsp:cNvSpPr/>
      </dsp:nvSpPr>
      <dsp:spPr>
        <a:xfrm>
          <a:off x="0" y="2438176"/>
          <a:ext cx="10579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3CEA2-0B9D-4E2F-9CA2-F19E0CA349F2}">
      <dsp:nvSpPr>
        <dsp:cNvPr id="0" name=""/>
        <dsp:cNvSpPr/>
      </dsp:nvSpPr>
      <dsp:spPr>
        <a:xfrm>
          <a:off x="0" y="2438176"/>
          <a:ext cx="10579100" cy="609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404040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https://blog.collegevine.com/us-colleges-with-supply-chain-management-major/</a:t>
          </a:r>
          <a:endParaRPr lang="en-US" sz="2400" kern="1200">
            <a:solidFill>
              <a:srgbClr val="404040"/>
            </a:solidFill>
          </a:endParaRPr>
        </a:p>
      </dsp:txBody>
      <dsp:txXfrm>
        <a:off x="0" y="2438176"/>
        <a:ext cx="10579100" cy="60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51341-4418-87B6-30DA-20B8CBB793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6213" y="823012"/>
            <a:ext cx="3195637" cy="4229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Icon to add picture or drag and drop</a:t>
            </a:r>
          </a:p>
        </p:txBody>
      </p:sp>
    </p:spTree>
    <p:extLst>
      <p:ext uri="{BB962C8B-B14F-4D97-AF65-F5344CB8AC3E}">
        <p14:creationId xmlns:p14="http://schemas.microsoft.com/office/powerpoint/2010/main" val="6570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891AD7-A823-BC02-5695-0C75E4A5E2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88236" y="1990272"/>
            <a:ext cx="1795463" cy="17967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drag and drop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6C4ED00-F172-5DD0-01E7-EAD8F5A5F3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27028" y="1990270"/>
            <a:ext cx="1795463" cy="17967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drag and drop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897DBF69-379D-B4F5-2D10-9AC2491627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7632" y="1990271"/>
            <a:ext cx="1795463" cy="17967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drag and drop</a:t>
            </a:r>
          </a:p>
        </p:txBody>
      </p:sp>
    </p:spTree>
    <p:extLst>
      <p:ext uri="{BB962C8B-B14F-4D97-AF65-F5344CB8AC3E}">
        <p14:creationId xmlns:p14="http://schemas.microsoft.com/office/powerpoint/2010/main" val="39501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891AD7-A823-BC02-5695-0C75E4A5E2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5272" y="2003716"/>
            <a:ext cx="1795463" cy="17967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drag and drop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74B1CDC-9608-C2BC-94AD-604957B7C7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84610" y="2003716"/>
            <a:ext cx="1795463" cy="17967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drag and drop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693B8EF-1535-55C7-5E63-40F6CC041A6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9941" y="2003714"/>
            <a:ext cx="1795463" cy="17967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drag and drop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A0648C3-D02C-6261-27CE-1CFAE92929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29279" y="2003715"/>
            <a:ext cx="1795463" cy="17967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drag and drop</a:t>
            </a:r>
          </a:p>
        </p:txBody>
      </p:sp>
    </p:spTree>
    <p:extLst>
      <p:ext uri="{BB962C8B-B14F-4D97-AF65-F5344CB8AC3E}">
        <p14:creationId xmlns:p14="http://schemas.microsoft.com/office/powerpoint/2010/main" val="322525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74B1CDC-9608-C2BC-94AD-604957B7C7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24808" y="1785434"/>
            <a:ext cx="2606296" cy="24797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drag and drop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4DA3BA9-767F-893A-9E60-33CFE69E95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60897" y="1785434"/>
            <a:ext cx="2606296" cy="24797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or drag and drop</a:t>
            </a:r>
          </a:p>
        </p:txBody>
      </p:sp>
    </p:spTree>
    <p:extLst>
      <p:ext uri="{BB962C8B-B14F-4D97-AF65-F5344CB8AC3E}">
        <p14:creationId xmlns:p14="http://schemas.microsoft.com/office/powerpoint/2010/main" val="12592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6A360B-3F59-42A0-DF59-1A892CBB74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7176" y="3132998"/>
            <a:ext cx="3182938" cy="1355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logo /branding </a:t>
            </a:r>
          </a:p>
          <a:p>
            <a:r>
              <a:rPr lang="en-US" dirty="0"/>
              <a:t>or drag and drop</a:t>
            </a:r>
          </a:p>
        </p:txBody>
      </p:sp>
    </p:spTree>
    <p:extLst>
      <p:ext uri="{BB962C8B-B14F-4D97-AF65-F5344CB8AC3E}">
        <p14:creationId xmlns:p14="http://schemas.microsoft.com/office/powerpoint/2010/main" val="6082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29FA3F-AC11-8474-CE31-86EA308BF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822" y="0"/>
            <a:ext cx="12570462" cy="69930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586554-7B8D-312E-92EB-623A682C6893}"/>
              </a:ext>
            </a:extLst>
          </p:cNvPr>
          <p:cNvSpPr txBox="1">
            <a:spLocks/>
          </p:cNvSpPr>
          <p:nvPr userDrawn="1"/>
        </p:nvSpPr>
        <p:spPr>
          <a:xfrm>
            <a:off x="781235" y="688588"/>
            <a:ext cx="10629529" cy="2350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FORGET</a:t>
            </a:r>
          </a:p>
          <a:p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Complete this Session Evaluation!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D1647-DC4F-D711-DF50-71AFE5266E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8719" y="5735352"/>
            <a:ext cx="1494559" cy="6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9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29FA3F-AC11-8474-CE31-86EA308BF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822" y="0"/>
            <a:ext cx="12570462" cy="69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9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2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ircraftwallpapergalleries.blogspot.com/2017/12/jetblue-airways-airbus-a320-200-takeoff.html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ircraftwallpapergalleries.blogspot.com/2017/12/american-airlines-boeing-787-8-at.html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en.wikipedia.org/wiki/Delta_Air_Lines_flee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13" Type="http://schemas.openxmlformats.org/officeDocument/2006/relationships/diagramColors" Target="../diagrams/colors1.xml"/><Relationship Id="rId3" Type="http://schemas.openxmlformats.org/officeDocument/2006/relationships/hyperlink" Target="https://journalistsresource.org/studies/environment/transportation/amtrak-safety-rail-transit-and-infrastructure-issues-research-roundup" TargetMode="External"/><Relationship Id="rId7" Type="http://schemas.openxmlformats.org/officeDocument/2006/relationships/image" Target="../media/image18.jpe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ailuk.com/rail-news/launch-date-for-floridas-new-brightline-rail-service-announced/" TargetMode="External"/><Relationship Id="rId11" Type="http://schemas.openxmlformats.org/officeDocument/2006/relationships/diagramLayout" Target="../diagrams/layout1.xml"/><Relationship Id="rId5" Type="http://schemas.openxmlformats.org/officeDocument/2006/relationships/image" Target="../media/image17.jpg"/><Relationship Id="rId10" Type="http://schemas.openxmlformats.org/officeDocument/2006/relationships/diagramData" Target="../diagrams/data1.xml"/><Relationship Id="rId4" Type="http://schemas.openxmlformats.org/officeDocument/2006/relationships/image" Target="../media/image16.jpeg"/><Relationship Id="rId9" Type="http://schemas.openxmlformats.org/officeDocument/2006/relationships/hyperlink" Target="https://creativecommons.org/licenses/by-nd/3.0/" TargetMode="External"/><Relationship Id="rId14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9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ajw1970/48632829932/" TargetMode="External"/><Relationship Id="rId11" Type="http://schemas.openxmlformats.org/officeDocument/2006/relationships/hyperlink" Target="https://www.flickr.com/photos/smartjunco/3924385369/" TargetMode="External"/><Relationship Id="rId5" Type="http://schemas.openxmlformats.org/officeDocument/2006/relationships/image" Target="../media/image20.jpg"/><Relationship Id="rId10" Type="http://schemas.openxmlformats.org/officeDocument/2006/relationships/image" Target="../media/image22.jpg"/><Relationship Id="rId4" Type="http://schemas.openxmlformats.org/officeDocument/2006/relationships/hyperlink" Target="https://pxhere.com/en/photo/286414" TargetMode="External"/><Relationship Id="rId9" Type="http://schemas.openxmlformats.org/officeDocument/2006/relationships/hyperlink" Target="https://commons.wikimedia.org/wiki/File:Boeing_777-FDZ,_Qatar_Airways_Cargo_JP7368002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4bnBrp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hh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chnofaq.org/posts/2016/08/role-and-function-of-logistics-management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8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9E4D29-5F08-447A-A2A3-AB222BB4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7D2C9-D87F-1326-016B-7452A0507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4" b="1239"/>
          <a:stretch/>
        </p:blipFill>
        <p:spPr>
          <a:xfrm>
            <a:off x="191084" y="171715"/>
            <a:ext cx="7812386" cy="3724422"/>
          </a:xfrm>
          <a:prstGeom prst="rect">
            <a:avLst/>
          </a:prstGeom>
          <a:solidFill>
            <a:srgbClr val="33AA4A"/>
          </a:solidFill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042C07-DEAB-F5FE-6278-AAF34D0BF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6" r="4159"/>
          <a:stretch/>
        </p:blipFill>
        <p:spPr>
          <a:xfrm>
            <a:off x="8195999" y="169254"/>
            <a:ext cx="3826711" cy="206616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507A9D-02FF-E8B5-B212-C01293DC4E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7" r="892" b="1"/>
          <a:stretch/>
        </p:blipFill>
        <p:spPr>
          <a:xfrm>
            <a:off x="191087" y="4070780"/>
            <a:ext cx="3808694" cy="2624098"/>
          </a:xfrm>
          <a:prstGeom prst="rect">
            <a:avLst/>
          </a:prstGeom>
          <a:solidFill>
            <a:srgbClr val="33AA4A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837B23-DE55-C0B1-A48A-E22A37AA80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85" r="-5" b="4346"/>
          <a:stretch/>
        </p:blipFill>
        <p:spPr>
          <a:xfrm>
            <a:off x="4185626" y="4074509"/>
            <a:ext cx="3814183" cy="2605117"/>
          </a:xfrm>
          <a:prstGeom prst="rect">
            <a:avLst/>
          </a:prstGeom>
          <a:solidFill>
            <a:srgbClr val="3344A4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3F417-E6C6-AA69-5C3B-813F9A17F3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006" r="2" b="21031"/>
          <a:stretch/>
        </p:blipFill>
        <p:spPr>
          <a:xfrm>
            <a:off x="8179442" y="2391883"/>
            <a:ext cx="3826711" cy="2072296"/>
          </a:xfrm>
          <a:prstGeom prst="rect">
            <a:avLst/>
          </a:prstGeom>
          <a:solidFill>
            <a:srgbClr val="33AA4A"/>
          </a:solidFill>
        </p:spPr>
      </p:pic>
      <p:pic>
        <p:nvPicPr>
          <p:cNvPr id="2" name="Picture 4" descr="Image result for logistics and supply chain map of the world">
            <a:extLst>
              <a:ext uri="{FF2B5EF4-FFF2-40B4-BE49-F238E27FC236}">
                <a16:creationId xmlns:a16="http://schemas.microsoft.com/office/drawing/2014/main" id="{626DC6FA-8996-B3D2-0AF8-0802CB661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179"/>
          <a:stretch/>
        </p:blipFill>
        <p:spPr bwMode="auto">
          <a:xfrm>
            <a:off x="8193994" y="4620643"/>
            <a:ext cx="3826711" cy="2066908"/>
          </a:xfrm>
          <a:prstGeom prst="rect">
            <a:avLst/>
          </a:prstGeom>
          <a:solidFill>
            <a:srgbClr val="33AA4A"/>
          </a:solidFill>
          <a:ln>
            <a:solidFill>
              <a:srgbClr val="3344A4"/>
            </a:solidFill>
          </a:ln>
        </p:spPr>
      </p:pic>
    </p:spTree>
    <p:extLst>
      <p:ext uri="{BB962C8B-B14F-4D97-AF65-F5344CB8AC3E}">
        <p14:creationId xmlns:p14="http://schemas.microsoft.com/office/powerpoint/2010/main" val="34072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DC8D2E-4591-5247-A344-31450BD7F35B}"/>
              </a:ext>
            </a:extLst>
          </p:cNvPr>
          <p:cNvSpPr txBox="1">
            <a:spLocks/>
          </p:cNvSpPr>
          <p:nvPr/>
        </p:nvSpPr>
        <p:spPr>
          <a:xfrm>
            <a:off x="446396" y="623933"/>
            <a:ext cx="11119257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IMPORTANCE OF LOGISTICS AND SUPPLY CHAIN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A83F3-6421-EF40-B9BB-69FBB9AEDED1}"/>
              </a:ext>
            </a:extLst>
          </p:cNvPr>
          <p:cNvSpPr txBox="1"/>
          <p:nvPr/>
        </p:nvSpPr>
        <p:spPr>
          <a:xfrm>
            <a:off x="477198" y="1214864"/>
            <a:ext cx="11237603" cy="367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Impact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Contribution to global and local </a:t>
            </a: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economies. 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Job creation and variety of roles within the industry.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Real-World Examples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studies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successful companies (e.g., Amazon, Walmart).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Impact of efficient supply chains on product availability and cost. 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DC8D2E-4591-5247-A344-31450BD7F35B}"/>
              </a:ext>
            </a:extLst>
          </p:cNvPr>
          <p:cNvSpPr txBox="1">
            <a:spLocks/>
          </p:cNvSpPr>
          <p:nvPr/>
        </p:nvSpPr>
        <p:spPr>
          <a:xfrm>
            <a:off x="116197" y="85435"/>
            <a:ext cx="11119256" cy="8035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2300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6000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 TRANSPORTATION</a:t>
            </a:r>
          </a:p>
          <a:p>
            <a:pPr algn="l"/>
            <a:endParaRPr lang="en-US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Content Placeholder 25" descr="A plane flying in the sky&#10;&#10;Description automatically generated">
            <a:extLst>
              <a:ext uri="{FF2B5EF4-FFF2-40B4-BE49-F238E27FC236}">
                <a16:creationId xmlns:a16="http://schemas.microsoft.com/office/drawing/2014/main" id="{0BADFEDA-1234-1F99-79F8-0A4383DC6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4633" y="889000"/>
            <a:ext cx="5157787" cy="26280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softEdge rad="112500"/>
          </a:effectLst>
        </p:spPr>
      </p:pic>
      <p:pic>
        <p:nvPicPr>
          <p:cNvPr id="6" name="Picture 5" descr="A white airplane flying in the sky&#10;&#10;Description automatically generated">
            <a:extLst>
              <a:ext uri="{FF2B5EF4-FFF2-40B4-BE49-F238E27FC236}">
                <a16:creationId xmlns:a16="http://schemas.microsoft.com/office/drawing/2014/main" id="{B42D6AC5-FE12-7BA8-DFB5-5B217F2D7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75825" y="825608"/>
            <a:ext cx="5155473" cy="260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jetblue airplane on a runway&#10;&#10;Description automatically generated">
            <a:extLst>
              <a:ext uri="{FF2B5EF4-FFF2-40B4-BE49-F238E27FC236}">
                <a16:creationId xmlns:a16="http://schemas.microsoft.com/office/drawing/2014/main" id="{0EE28530-BF6C-D67C-7BD8-7AEF3897B3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24633" y="3517020"/>
            <a:ext cx="5157787" cy="210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lane flying in the sky&#10;&#10;Description automatically generated">
            <a:extLst>
              <a:ext uri="{FF2B5EF4-FFF2-40B4-BE49-F238E27FC236}">
                <a16:creationId xmlns:a16="http://schemas.microsoft.com/office/drawing/2014/main" id="{EBF798BE-F1E3-EF0B-F24D-889A47B94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390" b="5536"/>
          <a:stretch/>
        </p:blipFill>
        <p:spPr>
          <a:xfrm>
            <a:off x="5673511" y="3225577"/>
            <a:ext cx="5157787" cy="239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64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1793900-90FA-49F2-B935-C199708F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A83F3-6421-EF40-B9BB-69FBB9AEDED1}"/>
              </a:ext>
            </a:extLst>
          </p:cNvPr>
          <p:cNvSpPr txBox="1"/>
          <p:nvPr/>
        </p:nvSpPr>
        <p:spPr>
          <a:xfrm>
            <a:off x="545590" y="411480"/>
            <a:ext cx="3319114" cy="169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33AA4A"/>
                </a:solidFill>
                <a:latin typeface="+mj-lt"/>
                <a:ea typeface="+mj-ea"/>
                <a:cs typeface="+mj-cs"/>
              </a:rPr>
              <a:t>Rail Transportation</a:t>
            </a:r>
          </a:p>
        </p:txBody>
      </p:sp>
      <p:pic>
        <p:nvPicPr>
          <p:cNvPr id="8" name="Picture 7" descr="A train on the tracks&#10;&#10;Description automatically generated">
            <a:extLst>
              <a:ext uri="{FF2B5EF4-FFF2-40B4-BE49-F238E27FC236}">
                <a16:creationId xmlns:a16="http://schemas.microsoft.com/office/drawing/2014/main" id="{F1CC83C8-790E-C5B5-B463-A38A15699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445" r="1" b="1"/>
          <a:stretch/>
        </p:blipFill>
        <p:spPr>
          <a:xfrm>
            <a:off x="4381498" y="10"/>
            <a:ext cx="4394336" cy="250951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Provided by Business Website">
            <a:extLst>
              <a:ext uri="{FF2B5EF4-FFF2-40B4-BE49-F238E27FC236}">
                <a16:creationId xmlns:a16="http://schemas.microsoft.com/office/drawing/2014/main" id="{9DF2D24A-21A7-58A6-5AA3-6CD09FA3D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56"/>
          <a:stretch/>
        </p:blipFill>
        <p:spPr bwMode="auto">
          <a:xfrm>
            <a:off x="-1" y="2509525"/>
            <a:ext cx="4381499" cy="434847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A group of trains in a depot&#10;&#10;Description automatically generated">
            <a:extLst>
              <a:ext uri="{FF2B5EF4-FFF2-40B4-BE49-F238E27FC236}">
                <a16:creationId xmlns:a16="http://schemas.microsoft.com/office/drawing/2014/main" id="{B811F54E-54A9-B91C-B708-4617F3EE6E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523" r="13632" b="1"/>
          <a:stretch/>
        </p:blipFill>
        <p:spPr>
          <a:xfrm>
            <a:off x="8807838" y="-2"/>
            <a:ext cx="3384162" cy="2553431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2CDF4EC-7B47-436E-927B-57540425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89421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273D9E-5BEA-459A-918F-AF5ACA25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20494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train on the tracks&#10;&#10;Description automatically generated">
            <a:extLst>
              <a:ext uri="{FF2B5EF4-FFF2-40B4-BE49-F238E27FC236}">
                <a16:creationId xmlns:a16="http://schemas.microsoft.com/office/drawing/2014/main" id="{C613E796-BCBF-3E5B-981D-D76F25D57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r="15199" b="1"/>
          <a:stretch/>
        </p:blipFill>
        <p:spPr bwMode="auto">
          <a:xfrm>
            <a:off x="8775834" y="2553429"/>
            <a:ext cx="3416166" cy="4304571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DFA5EF5-56B1-49EE-B0BB-69B6399F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46833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6D1CC-D626-152B-D90B-F89DE5428D7E}"/>
              </a:ext>
            </a:extLst>
          </p:cNvPr>
          <p:cNvSpPr txBox="1"/>
          <p:nvPr/>
        </p:nvSpPr>
        <p:spPr>
          <a:xfrm>
            <a:off x="9732673" y="2353374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railuk.com/rail-news/launch-date-for-floridas-new-brightline-rail-service-announce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92182-A332-BE09-2503-D37247F00094}"/>
              </a:ext>
            </a:extLst>
          </p:cNvPr>
          <p:cNvSpPr txBox="1"/>
          <p:nvPr/>
        </p:nvSpPr>
        <p:spPr>
          <a:xfrm>
            <a:off x="6449556" y="2309468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journalistsresource.org/studies/environment/transportation/amtrak-safety-rail-transit-and-infrastructure-issues-research-roundu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3C501CA3-E1B6-D1CF-466A-20C0F57A2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377164"/>
              </p:ext>
            </p:extLst>
          </p:nvPr>
        </p:nvGraphicFramePr>
        <p:xfrm>
          <a:off x="4838698" y="3037490"/>
          <a:ext cx="3452345" cy="301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0338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DC8D2E-4591-5247-A344-31450BD7F35B}"/>
              </a:ext>
            </a:extLst>
          </p:cNvPr>
          <p:cNvSpPr txBox="1">
            <a:spLocks/>
          </p:cNvSpPr>
          <p:nvPr/>
        </p:nvSpPr>
        <p:spPr>
          <a:xfrm>
            <a:off x="281296" y="898172"/>
            <a:ext cx="11119256" cy="8035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2300" b="1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2300" b="1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6000" b="1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6000" b="1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6000" b="1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 Transportation – Cargo</a:t>
            </a:r>
          </a:p>
          <a:p>
            <a:pPr algn="l"/>
            <a:r>
              <a:rPr lang="en-US" sz="16000" b="1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 Military</a:t>
            </a:r>
          </a:p>
          <a:p>
            <a:pPr algn="l"/>
            <a:r>
              <a:rPr lang="en-US" sz="16000" b="1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l"/>
            <a:endParaRPr lang="en-US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Content Placeholder 10" descr="A military vehicle loading onto an airplane&#10;&#10;Description automatically generated">
            <a:extLst>
              <a:ext uri="{FF2B5EF4-FFF2-40B4-BE49-F238E27FC236}">
                <a16:creationId xmlns:a16="http://schemas.microsoft.com/office/drawing/2014/main" id="{28951B0B-6B02-32CA-F65D-C698C7A6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50356" y="899835"/>
            <a:ext cx="5157787" cy="270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plane on the runway&#10;&#10;Description automatically generated">
            <a:extLst>
              <a:ext uri="{FF2B5EF4-FFF2-40B4-BE49-F238E27FC236}">
                <a16:creationId xmlns:a16="http://schemas.microsoft.com/office/drawing/2014/main" id="{CC11477A-B1B2-0782-0582-6DC3C1230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98917" y="3607727"/>
            <a:ext cx="4870810" cy="255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58884-ABBE-E23A-678A-3C1DEF376BFD}"/>
              </a:ext>
            </a:extLst>
          </p:cNvPr>
          <p:cNvSpPr txBox="1"/>
          <p:nvPr/>
        </p:nvSpPr>
        <p:spPr>
          <a:xfrm>
            <a:off x="7347281" y="9719498"/>
            <a:ext cx="44224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ajw1970/4863282993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7" name="Picture 6" descr="A large airplane on a runway">
            <a:extLst>
              <a:ext uri="{FF2B5EF4-FFF2-40B4-BE49-F238E27FC236}">
                <a16:creationId xmlns:a16="http://schemas.microsoft.com/office/drawing/2014/main" id="{06C563A3-56DC-886A-599F-B3E4DC82C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137960" y="3607727"/>
            <a:ext cx="5760957" cy="255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6" descr="A plane flying in the sky&#10;&#10;Description automatically generated">
            <a:extLst>
              <a:ext uri="{FF2B5EF4-FFF2-40B4-BE49-F238E27FC236}">
                <a16:creationId xmlns:a16="http://schemas.microsoft.com/office/drawing/2014/main" id="{77BCB91E-BC89-8FD7-7AD4-18F3599C39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t="2018" r="-4" b="9139"/>
          <a:stretch/>
        </p:blipFill>
        <p:spPr>
          <a:xfrm>
            <a:off x="1047807" y="970457"/>
            <a:ext cx="5614863" cy="256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11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F81EBE-B53F-DC3F-8FB1-35BC3FB1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7" y="1377378"/>
            <a:ext cx="10603149" cy="1650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EB67FD-B616-BBD7-A325-90D779B566A9}"/>
              </a:ext>
            </a:extLst>
          </p:cNvPr>
          <p:cNvSpPr txBox="1"/>
          <p:nvPr/>
        </p:nvSpPr>
        <p:spPr>
          <a:xfrm>
            <a:off x="758757" y="3446303"/>
            <a:ext cx="8132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Bing Videos Manufacturing Coca Cola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https://youtu.be/P7fi4hP_y80 BMW Car Factory ROBOTS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6593B-6EA4-5231-976C-22CD55285F13}"/>
              </a:ext>
            </a:extLst>
          </p:cNvPr>
          <p:cNvSpPr txBox="1"/>
          <p:nvPr/>
        </p:nvSpPr>
        <p:spPr>
          <a:xfrm>
            <a:off x="350198" y="383040"/>
            <a:ext cx="11342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3AA4A"/>
                </a:solidFill>
              </a:rPr>
              <a:t>VIDEOS:</a:t>
            </a:r>
          </a:p>
        </p:txBody>
      </p:sp>
    </p:spTree>
    <p:extLst>
      <p:ext uri="{BB962C8B-B14F-4D97-AF65-F5344CB8AC3E}">
        <p14:creationId xmlns:p14="http://schemas.microsoft.com/office/powerpoint/2010/main" val="42116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CEB67FD-B616-BBD7-A325-90D779B566A9}"/>
              </a:ext>
            </a:extLst>
          </p:cNvPr>
          <p:cNvSpPr txBox="1"/>
          <p:nvPr/>
        </p:nvSpPr>
        <p:spPr>
          <a:xfrm>
            <a:off x="758757" y="3446303"/>
            <a:ext cx="8132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72261A-44CA-97A6-7C0C-69D1123F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38" y="1171228"/>
            <a:ext cx="9688062" cy="4550150"/>
          </a:xfrm>
          <a:prstGeom prst="rect">
            <a:avLst/>
          </a:prstGeom>
          <a:solidFill>
            <a:srgbClr val="7030A0"/>
          </a:solidFill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CB925-9FAE-1DC6-0103-D1138FA2DFAD}"/>
              </a:ext>
            </a:extLst>
          </p:cNvPr>
          <p:cNvSpPr txBox="1"/>
          <p:nvPr/>
        </p:nvSpPr>
        <p:spPr>
          <a:xfrm>
            <a:off x="758757" y="194731"/>
            <a:ext cx="609845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B050"/>
                </a:solidFill>
                <a:latin typeface="Trebuchet MS" panose="020B0603020202020204"/>
              </a:rPr>
              <a:t>Sea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Transportation – Cargo </a:t>
            </a:r>
          </a:p>
        </p:txBody>
      </p:sp>
    </p:spTree>
    <p:extLst>
      <p:ext uri="{BB962C8B-B14F-4D97-AF65-F5344CB8AC3E}">
        <p14:creationId xmlns:p14="http://schemas.microsoft.com/office/powerpoint/2010/main" val="20005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CEB67FD-B616-BBD7-A325-90D779B566A9}"/>
              </a:ext>
            </a:extLst>
          </p:cNvPr>
          <p:cNvSpPr txBox="1"/>
          <p:nvPr/>
        </p:nvSpPr>
        <p:spPr>
          <a:xfrm>
            <a:off x="758757" y="3446303"/>
            <a:ext cx="8132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CB925-9FAE-1DC6-0103-D1138FA2DFAD}"/>
              </a:ext>
            </a:extLst>
          </p:cNvPr>
          <p:cNvSpPr txBox="1"/>
          <p:nvPr/>
        </p:nvSpPr>
        <p:spPr>
          <a:xfrm>
            <a:off x="758756" y="194731"/>
            <a:ext cx="879164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Types of Pipeline Transportation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066CB-8738-157D-C5B9-7C7BF0A049D6}"/>
              </a:ext>
            </a:extLst>
          </p:cNvPr>
          <p:cNvSpPr txBox="1"/>
          <p:nvPr/>
        </p:nvSpPr>
        <p:spPr>
          <a:xfrm>
            <a:off x="1011677" y="1272000"/>
            <a:ext cx="9453123" cy="3944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Oil and gas pipelines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Slurry pipelines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Water and sewer pipelines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Beer pipelines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Hydrogen pipeline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Pipelines for other liquids/solid particles using air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https://bit.ly/4bnBrpK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https://bit.ly/3OnVbzK</a:t>
            </a:r>
          </a:p>
        </p:txBody>
      </p:sp>
    </p:spTree>
    <p:extLst>
      <p:ext uri="{BB962C8B-B14F-4D97-AF65-F5344CB8AC3E}">
        <p14:creationId xmlns:p14="http://schemas.microsoft.com/office/powerpoint/2010/main" val="15269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DC8D2E-4591-5247-A344-31450BD7F35B}"/>
              </a:ext>
            </a:extLst>
          </p:cNvPr>
          <p:cNvSpPr txBox="1">
            <a:spLocks/>
          </p:cNvSpPr>
          <p:nvPr/>
        </p:nvSpPr>
        <p:spPr>
          <a:xfrm>
            <a:off x="0" y="242833"/>
            <a:ext cx="11455400" cy="7908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300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INTEGRATING LOGISTICS AND SCM INTO HIGH SCHOOL CURRICULUM</a:t>
            </a:r>
          </a:p>
          <a:p>
            <a:pPr algn="l"/>
            <a:endParaRPr lang="en-US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A83F3-6421-EF40-B9BB-69FBB9AEDED1}"/>
              </a:ext>
            </a:extLst>
          </p:cNvPr>
          <p:cNvSpPr txBox="1"/>
          <p:nvPr/>
        </p:nvSpPr>
        <p:spPr>
          <a:xfrm>
            <a:off x="203200" y="638266"/>
            <a:ext cx="11785600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Curriculum Development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Examples of logistics and SCM modules or courses.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Incorporating case studies and real-world projects.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Experiential Learning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Field trips to warehouses, distribution centers, and manufacturing plants.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Guest speakers from the industry.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Extracurricular Activities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Logistics and SCM clubs or competitions.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Participation in national or regional supply chain events.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8BF052A-CCDB-D6A3-ADED-FD58E5AF7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636039"/>
              </p:ext>
            </p:extLst>
          </p:nvPr>
        </p:nvGraphicFramePr>
        <p:xfrm>
          <a:off x="551145" y="1753644"/>
          <a:ext cx="11221755" cy="348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BE4F4FD-B53F-DB0D-2B08-BEC73A643470}"/>
              </a:ext>
            </a:extLst>
          </p:cNvPr>
          <p:cNvSpPr txBox="1">
            <a:spLocks/>
          </p:cNvSpPr>
          <p:nvPr/>
        </p:nvSpPr>
        <p:spPr>
          <a:xfrm>
            <a:off x="705284" y="656940"/>
            <a:ext cx="10579101" cy="823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44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Supply Chain Skills</a:t>
            </a:r>
          </a:p>
        </p:txBody>
      </p:sp>
    </p:spTree>
    <p:extLst>
      <p:ext uri="{BB962C8B-B14F-4D97-AF65-F5344CB8AC3E}">
        <p14:creationId xmlns:p14="http://schemas.microsoft.com/office/powerpoint/2010/main" val="34174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BEB507-069A-BC4F-A0D2-1610FB114504}"/>
              </a:ext>
            </a:extLst>
          </p:cNvPr>
          <p:cNvSpPr txBox="1">
            <a:spLocks/>
          </p:cNvSpPr>
          <p:nvPr/>
        </p:nvSpPr>
        <p:spPr>
          <a:xfrm>
            <a:off x="674158" y="2630307"/>
            <a:ext cx="11119256" cy="1127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b="1" kern="0" dirty="0">
              <a:solidFill>
                <a:schemeClr val="tx2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000" b="1" kern="0" dirty="0">
              <a:solidFill>
                <a:schemeClr val="tx2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000" b="1" kern="0" dirty="0">
              <a:solidFill>
                <a:schemeClr val="tx2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000" b="1" kern="0" dirty="0">
              <a:solidFill>
                <a:schemeClr val="tx2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kern="0" dirty="0">
              <a:solidFill>
                <a:schemeClr val="tx2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kern="0" dirty="0">
              <a:solidFill>
                <a:schemeClr val="tx2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kern="0" dirty="0">
              <a:solidFill>
                <a:schemeClr val="tx2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kern="0" dirty="0">
              <a:solidFill>
                <a:schemeClr val="tx2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kern="0" dirty="0">
              <a:solidFill>
                <a:schemeClr val="tx2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kern="0" dirty="0">
              <a:solidFill>
                <a:schemeClr val="tx2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"Closing the Gap: Logistics and Supply Chain Pathways"</a:t>
            </a:r>
            <a:endParaRPr lang="en-US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DC8D2E-4591-5247-A344-31450BD7F35B}"/>
              </a:ext>
            </a:extLst>
          </p:cNvPr>
          <p:cNvSpPr txBox="1">
            <a:spLocks/>
          </p:cNvSpPr>
          <p:nvPr/>
        </p:nvSpPr>
        <p:spPr>
          <a:xfrm>
            <a:off x="0" y="117570"/>
            <a:ext cx="11119256" cy="119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 OPPORTUNITIES IN LOGISTICS AND SUPPLY CHAIN</a:t>
            </a:r>
            <a:endParaRPr lang="en-US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1FADE-E590-0B41-1F32-75EA1170A6A0}"/>
              </a:ext>
            </a:extLst>
          </p:cNvPr>
          <p:cNvSpPr txBox="1"/>
          <p:nvPr/>
        </p:nvSpPr>
        <p:spPr>
          <a:xfrm>
            <a:off x="215900" y="1308101"/>
            <a:ext cx="11303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•	</a:t>
            </a:r>
            <a:r>
              <a:rPr lang="en-US" sz="2600" b="1" dirty="0">
                <a:solidFill>
                  <a:srgbClr val="404040"/>
                </a:solidFill>
              </a:rPr>
              <a:t>Job Roles and Titles</a:t>
            </a:r>
          </a:p>
          <a:p>
            <a:r>
              <a:rPr lang="en-US" sz="2600" dirty="0">
                <a:solidFill>
                  <a:srgbClr val="404040"/>
                </a:solidFill>
              </a:rPr>
              <a:t>	Logistics coordinator, supply chain analyst, procurement manager, etc.</a:t>
            </a:r>
          </a:p>
          <a:p>
            <a:r>
              <a:rPr lang="en-US" sz="2600" dirty="0">
                <a:solidFill>
                  <a:srgbClr val="404040"/>
                </a:solidFill>
              </a:rPr>
              <a:t>	Emerging roles in technology and data analytics.</a:t>
            </a:r>
          </a:p>
          <a:p>
            <a:r>
              <a:rPr lang="en-US" sz="2600" dirty="0">
                <a:solidFill>
                  <a:srgbClr val="404040"/>
                </a:solidFill>
              </a:rPr>
              <a:t>•	</a:t>
            </a:r>
            <a:r>
              <a:rPr lang="en-US" sz="2600" b="1" dirty="0">
                <a:solidFill>
                  <a:srgbClr val="404040"/>
                </a:solidFill>
              </a:rPr>
              <a:t>Skills and Qualifications</a:t>
            </a:r>
          </a:p>
          <a:p>
            <a:r>
              <a:rPr lang="en-US" sz="2600" dirty="0">
                <a:solidFill>
                  <a:srgbClr val="404040"/>
                </a:solidFill>
              </a:rPr>
              <a:t>	Technical skills (e.g., inventory management software, ERP systems).</a:t>
            </a:r>
          </a:p>
          <a:p>
            <a:r>
              <a:rPr lang="en-US" sz="2600" dirty="0">
                <a:solidFill>
                  <a:srgbClr val="404040"/>
                </a:solidFill>
              </a:rPr>
              <a:t>	Soft skills (e.g., problem-solving, communication).</a:t>
            </a:r>
          </a:p>
          <a:p>
            <a:r>
              <a:rPr lang="en-US" sz="2600" dirty="0">
                <a:solidFill>
                  <a:srgbClr val="404040"/>
                </a:solidFill>
              </a:rPr>
              <a:t>•	</a:t>
            </a:r>
            <a:r>
              <a:rPr lang="en-US" sz="2600" b="1" dirty="0">
                <a:solidFill>
                  <a:srgbClr val="404040"/>
                </a:solidFill>
              </a:rPr>
              <a:t>Education Pathways</a:t>
            </a:r>
          </a:p>
          <a:p>
            <a:r>
              <a:rPr lang="en-US" sz="2600" dirty="0">
                <a:solidFill>
                  <a:srgbClr val="404040"/>
                </a:solidFill>
              </a:rPr>
              <a:t>	Relevant high school courses (e.g., business, IT, mathematics).</a:t>
            </a:r>
          </a:p>
          <a:p>
            <a:r>
              <a:rPr lang="en-US" sz="2600" dirty="0">
                <a:solidFill>
                  <a:srgbClr val="404040"/>
                </a:solidFill>
              </a:rPr>
              <a:t>	Post-secondary options (e.g., vocational training, college degrees, 	certifications).</a:t>
            </a:r>
          </a:p>
        </p:txBody>
      </p:sp>
    </p:spTree>
    <p:extLst>
      <p:ext uri="{BB962C8B-B14F-4D97-AF65-F5344CB8AC3E}">
        <p14:creationId xmlns:p14="http://schemas.microsoft.com/office/powerpoint/2010/main" val="23812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DC8D2E-4591-5247-A344-31450BD7F35B}"/>
              </a:ext>
            </a:extLst>
          </p:cNvPr>
          <p:cNvSpPr txBox="1">
            <a:spLocks/>
          </p:cNvSpPr>
          <p:nvPr/>
        </p:nvSpPr>
        <p:spPr>
          <a:xfrm>
            <a:off x="0" y="117570"/>
            <a:ext cx="11119256" cy="119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 OPPORTUNITIES IN LOGISTICS AND SUPPLY CHAIN</a:t>
            </a:r>
            <a:endParaRPr lang="en-US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1FADE-E590-0B41-1F32-75EA1170A6A0}"/>
              </a:ext>
            </a:extLst>
          </p:cNvPr>
          <p:cNvSpPr txBox="1"/>
          <p:nvPr/>
        </p:nvSpPr>
        <p:spPr>
          <a:xfrm>
            <a:off x="215900" y="1308101"/>
            <a:ext cx="11303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	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LHH — </a:t>
            </a:r>
            <a:r>
              <a:rPr lang="en-US" sz="2800" dirty="0">
                <a:hlinkClick r:id="rId3"/>
              </a:rPr>
              <a:t>www.lhh.com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ASCM — Supply Chain Salary and Career Survey Report | ASCM ascm.org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BLS.gov — Logisticians : Occupational Outlook Handbook: : U.S. Bureau of Labor Statistics bls.gov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DC8D2E-4591-5247-A344-31450BD7F35B}"/>
              </a:ext>
            </a:extLst>
          </p:cNvPr>
          <p:cNvSpPr txBox="1">
            <a:spLocks/>
          </p:cNvSpPr>
          <p:nvPr/>
        </p:nvSpPr>
        <p:spPr>
          <a:xfrm>
            <a:off x="0" y="117570"/>
            <a:ext cx="11119256" cy="119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 OPPORTUNITIES IN LOGISTICS AND SUPPLY CHAIN</a:t>
            </a:r>
            <a:endParaRPr lang="en-US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27C0481A-9F20-FB6F-FD50-116882A44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153117"/>
              </p:ext>
            </p:extLst>
          </p:nvPr>
        </p:nvGraphicFramePr>
        <p:xfrm>
          <a:off x="540155" y="1308100"/>
          <a:ext cx="10579101" cy="439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53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A diagram of logistics management&#10;&#10;Description automatically generated">
            <a:extLst>
              <a:ext uri="{FF2B5EF4-FFF2-40B4-BE49-F238E27FC236}">
                <a16:creationId xmlns:a16="http://schemas.microsoft.com/office/drawing/2014/main" id="{62930233-709E-8870-9723-8215E55F9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6197" y="322729"/>
            <a:ext cx="11656703" cy="544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54A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30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DC8D2E-4591-5247-A344-31450BD7F35B}"/>
              </a:ext>
            </a:extLst>
          </p:cNvPr>
          <p:cNvSpPr txBox="1">
            <a:spLocks/>
          </p:cNvSpPr>
          <p:nvPr/>
        </p:nvSpPr>
        <p:spPr>
          <a:xfrm>
            <a:off x="116197" y="85435"/>
            <a:ext cx="11119256" cy="8035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2300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6000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ADDRESSING THE SKILLS GAP</a:t>
            </a:r>
          </a:p>
          <a:p>
            <a:pPr algn="l"/>
            <a:endParaRPr lang="en-US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A83F3-6421-EF40-B9BB-69FBB9AEDED1}"/>
              </a:ext>
            </a:extLst>
          </p:cNvPr>
          <p:cNvSpPr txBox="1"/>
          <p:nvPr/>
        </p:nvSpPr>
        <p:spPr>
          <a:xfrm>
            <a:off x="281296" y="676366"/>
            <a:ext cx="11794507" cy="425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Challenges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Shortage of skilled professionals in logistics and SCM.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Mismatch between industry needs and educational output.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 to Close the Gap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Enhancing curriculum to include logistics and SCM topics.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Partnering with local businesses for internships and apprenticeships.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Encouraging industry certifications (e.g., APICS, CSCMP).</a:t>
            </a:r>
          </a:p>
        </p:txBody>
      </p:sp>
    </p:spTree>
    <p:extLst>
      <p:ext uri="{BB962C8B-B14F-4D97-AF65-F5344CB8AC3E}">
        <p14:creationId xmlns:p14="http://schemas.microsoft.com/office/powerpoint/2010/main" val="10053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DC8D2E-4591-5247-A344-31450BD7F35B}"/>
              </a:ext>
            </a:extLst>
          </p:cNvPr>
          <p:cNvSpPr txBox="1">
            <a:spLocks/>
          </p:cNvSpPr>
          <p:nvPr/>
        </p:nvSpPr>
        <p:spPr>
          <a:xfrm>
            <a:off x="116196" y="85435"/>
            <a:ext cx="11504303" cy="8035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2300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6000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 AND SUPPORT FOR TEACHERS</a:t>
            </a:r>
          </a:p>
          <a:p>
            <a:pPr algn="l"/>
            <a:endParaRPr lang="en-US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A83F3-6421-EF40-B9BB-69FBB9AEDED1}"/>
              </a:ext>
            </a:extLst>
          </p:cNvPr>
          <p:cNvSpPr txBox="1"/>
          <p:nvPr/>
        </p:nvSpPr>
        <p:spPr>
          <a:xfrm>
            <a:off x="281296" y="676366"/>
            <a:ext cx="11794507" cy="425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Development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Workshops, online courses, and certifications for teachers.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 Materials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Textbooks, online resources, and simulation tools.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 Opportunities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Networking with industry professionals and educational organizations.</a:t>
            </a:r>
          </a:p>
          <a:p>
            <a:pPr>
              <a:lnSpc>
                <a:spcPct val="150000"/>
              </a:lnSpc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A5AEB3E-709D-1E9B-DBB1-4627B81C8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355954"/>
              </p:ext>
            </p:extLst>
          </p:nvPr>
        </p:nvGraphicFramePr>
        <p:xfrm>
          <a:off x="806450" y="2235077"/>
          <a:ext cx="105791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2D5271A-B253-260B-1B09-1A0565E34AB7}"/>
              </a:ext>
            </a:extLst>
          </p:cNvPr>
          <p:cNvSpPr txBox="1">
            <a:spLocks/>
          </p:cNvSpPr>
          <p:nvPr/>
        </p:nvSpPr>
        <p:spPr>
          <a:xfrm>
            <a:off x="1015669" y="1036800"/>
            <a:ext cx="10579101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44AA4A"/>
                </a:solidFill>
              </a:rPr>
              <a:t>College and Universities </a:t>
            </a:r>
          </a:p>
        </p:txBody>
      </p:sp>
    </p:spTree>
    <p:extLst>
      <p:ext uri="{BB962C8B-B14F-4D97-AF65-F5344CB8AC3E}">
        <p14:creationId xmlns:p14="http://schemas.microsoft.com/office/powerpoint/2010/main" val="38183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DC8D2E-4591-5247-A344-31450BD7F35B}"/>
              </a:ext>
            </a:extLst>
          </p:cNvPr>
          <p:cNvSpPr txBox="1">
            <a:spLocks/>
          </p:cNvSpPr>
          <p:nvPr/>
        </p:nvSpPr>
        <p:spPr>
          <a:xfrm>
            <a:off x="116197" y="85435"/>
            <a:ext cx="11119256" cy="8035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2300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6000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6000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 </a:t>
            </a:r>
          </a:p>
          <a:p>
            <a:pPr algn="l"/>
            <a:endParaRPr lang="en-US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A83F3-6421-EF40-B9BB-69FBB9AEDED1}"/>
              </a:ext>
            </a:extLst>
          </p:cNvPr>
          <p:cNvSpPr txBox="1"/>
          <p:nvPr/>
        </p:nvSpPr>
        <p:spPr>
          <a:xfrm>
            <a:off x="281296" y="676366"/>
            <a:ext cx="11794507" cy="464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https://www.bls.gov/ooh/production/home.htm4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Supply Chain Career Paths – Forbes Advisor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Supply Chain | Industry Week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https://www.indeed.com/career-advice/finding-a-job/supply-chain-career-path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https://bit.ly/47ZJ0jt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https://www.youtube.com/watch?v=Mi1QBxVjZAw&amp;list=PLCD3E338A3E58E906&amp;index=1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https://bit.ly/3vUZXOy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https://bit.ly/3vUZXOy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https://www.bls.gov/ooh/transportation-and-material-moving/home.htm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https://www.transportation.gov/</a:t>
            </a:r>
          </a:p>
        </p:txBody>
      </p:sp>
    </p:spTree>
    <p:extLst>
      <p:ext uri="{BB962C8B-B14F-4D97-AF65-F5344CB8AC3E}">
        <p14:creationId xmlns:p14="http://schemas.microsoft.com/office/powerpoint/2010/main" val="1634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C4B49-C60F-4B1D-ECBD-CE65C406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51" y="1499822"/>
            <a:ext cx="3228975" cy="19291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F9416B-3D18-2AE8-1A64-48B5198C9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50" y="3583568"/>
            <a:ext cx="3228975" cy="2056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F02099-A3ED-4857-14E3-152EBC21A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427" y="1499822"/>
            <a:ext cx="4885150" cy="4140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A90BD5-CBCE-869D-6A70-373C99FA8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546" y="1499823"/>
            <a:ext cx="2676525" cy="19291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701F1-220B-BD39-B158-B789952BC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546" y="3647205"/>
            <a:ext cx="2689451" cy="19291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1AF7270-BE4F-538B-C4DE-D3C23B9D38FA}"/>
              </a:ext>
            </a:extLst>
          </p:cNvPr>
          <p:cNvSpPr txBox="1">
            <a:spLocks/>
          </p:cNvSpPr>
          <p:nvPr/>
        </p:nvSpPr>
        <p:spPr>
          <a:xfrm>
            <a:off x="749630" y="309349"/>
            <a:ext cx="8401463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chemeClr val="tx2"/>
                </a:solidFill>
              </a:rPr>
              <a:t>Supply Chain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7961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DC8D2E-4591-5247-A344-31450BD7F35B}"/>
              </a:ext>
            </a:extLst>
          </p:cNvPr>
          <p:cNvSpPr txBox="1">
            <a:spLocks/>
          </p:cNvSpPr>
          <p:nvPr/>
        </p:nvSpPr>
        <p:spPr>
          <a:xfrm>
            <a:off x="116197" y="85435"/>
            <a:ext cx="11119256" cy="8035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2300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6000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6000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  <a:p>
            <a:pPr algn="l"/>
            <a:endParaRPr lang="en-US" b="1" dirty="0">
              <a:solidFill>
                <a:srgbClr val="33A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A83F3-6421-EF40-B9BB-69FBB9AEDED1}"/>
              </a:ext>
            </a:extLst>
          </p:cNvPr>
          <p:cNvSpPr txBox="1"/>
          <p:nvPr/>
        </p:nvSpPr>
        <p:spPr>
          <a:xfrm>
            <a:off x="281296" y="676366"/>
            <a:ext cx="1179450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 of Key Points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Importance of logistics and SCM.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Career opportunities and required skills.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Strategies for integrating SCM into education to close the skills gap.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Action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Encourage teachers to incorporate logistics and SCM topics in their 	teaching.</a:t>
            </a:r>
          </a:p>
          <a:p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Highlight the importance of continuous learning and adaptation to 		industry trends.</a:t>
            </a:r>
          </a:p>
        </p:txBody>
      </p:sp>
    </p:spTree>
    <p:extLst>
      <p:ext uri="{BB962C8B-B14F-4D97-AF65-F5344CB8AC3E}">
        <p14:creationId xmlns:p14="http://schemas.microsoft.com/office/powerpoint/2010/main" val="6445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miling with her hand on her shoulder&#10;&#10;Description automatically generated">
            <a:extLst>
              <a:ext uri="{FF2B5EF4-FFF2-40B4-BE49-F238E27FC236}">
                <a16:creationId xmlns:a16="http://schemas.microsoft.com/office/drawing/2014/main" id="{BA1A6746-B144-DE74-697F-F3A64A08CE8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7622" b="17622"/>
          <a:stretch>
            <a:fillRect/>
          </a:stretch>
        </p:blipFill>
        <p:spPr>
          <a:xfrm>
            <a:off x="1640910" y="1116829"/>
            <a:ext cx="3790194" cy="32133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DBBF1C9-33A9-E175-AF7D-4AC6513B972F}"/>
              </a:ext>
            </a:extLst>
          </p:cNvPr>
          <p:cNvSpPr txBox="1">
            <a:spLocks/>
          </p:cNvSpPr>
          <p:nvPr/>
        </p:nvSpPr>
        <p:spPr>
          <a:xfrm>
            <a:off x="446397" y="525897"/>
            <a:ext cx="11119256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kern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"Closing the Gap: Logistics and Supply Chain Pathways"</a:t>
            </a:r>
            <a:endParaRPr lang="en-US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9BC7D-184B-E4F8-0BCA-36131BEE1E45}"/>
              </a:ext>
            </a:extLst>
          </p:cNvPr>
          <p:cNvSpPr txBox="1">
            <a:spLocks/>
          </p:cNvSpPr>
          <p:nvPr/>
        </p:nvSpPr>
        <p:spPr>
          <a:xfrm>
            <a:off x="1640910" y="4330206"/>
            <a:ext cx="4598668" cy="143731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Clr>
                <a:schemeClr val="accent3"/>
              </a:buClr>
              <a:buSzPct val="12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>
                <a:solidFill>
                  <a:schemeClr val="tx2"/>
                </a:solidFill>
              </a:rPr>
              <a:t>Patricia V.  Richardson, MLSCM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>
                <a:solidFill>
                  <a:schemeClr val="tx2"/>
                </a:solidFill>
              </a:rPr>
              <a:t>Lean Six Sigma Green Belt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>
                <a:solidFill>
                  <a:schemeClr val="tx2"/>
                </a:solidFill>
              </a:rPr>
              <a:t>Certified SCPro Fundamentals CSCMP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>
                <a:solidFill>
                  <a:schemeClr val="tx2"/>
                </a:solidFill>
              </a:rPr>
              <a:t>Certified APICS Global Logistics Associate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86D1F"/>
              </a:buClr>
              <a:buSzPct val="130000"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tion Thank You GIF by MillMotion">
            <a:extLst>
              <a:ext uri="{FF2B5EF4-FFF2-40B4-BE49-F238E27FC236}">
                <a16:creationId xmlns:a16="http://schemas.microsoft.com/office/drawing/2014/main" id="{30EA8E9E-0B51-46E0-9EAA-54FACA024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93700"/>
            <a:ext cx="72771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88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5E62A-A643-6A4D-9333-5B8224DE65DE}"/>
              </a:ext>
            </a:extLst>
          </p:cNvPr>
          <p:cNvSpPr txBox="1">
            <a:spLocks/>
          </p:cNvSpPr>
          <p:nvPr/>
        </p:nvSpPr>
        <p:spPr>
          <a:xfrm>
            <a:off x="2123129" y="4601158"/>
            <a:ext cx="7540594" cy="129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AE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64D971-1E3B-174E-88EE-92BAA9A3BD73}"/>
              </a:ext>
            </a:extLst>
          </p:cNvPr>
          <p:cNvSpPr txBox="1">
            <a:spLocks/>
          </p:cNvSpPr>
          <p:nvPr/>
        </p:nvSpPr>
        <p:spPr>
          <a:xfrm>
            <a:off x="379047" y="1449654"/>
            <a:ext cx="11410876" cy="7623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600">
                <a:solidFill>
                  <a:srgbClr val="00AE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Introduction to Logistics and Supply Chain Management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Definition and Scope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Components of SCM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Importance of Logistics and Supply Chain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Economic Impact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Real-World Examples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Career Opportunities in Logistics and Supply Chain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Job Roles and Titles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Skills and Qualifications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Education Pathways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F1B12D-2F28-CC48-A1DB-9BFF2C9E2936}"/>
              </a:ext>
            </a:extLst>
          </p:cNvPr>
          <p:cNvSpPr txBox="1">
            <a:spLocks/>
          </p:cNvSpPr>
          <p:nvPr/>
        </p:nvSpPr>
        <p:spPr>
          <a:xfrm>
            <a:off x="446397" y="623933"/>
            <a:ext cx="11119256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AGENDA: </a:t>
            </a:r>
          </a:p>
        </p:txBody>
      </p:sp>
    </p:spTree>
    <p:extLst>
      <p:ext uri="{BB962C8B-B14F-4D97-AF65-F5344CB8AC3E}">
        <p14:creationId xmlns:p14="http://schemas.microsoft.com/office/powerpoint/2010/main" val="20572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5E62A-A643-6A4D-9333-5B8224DE65DE}"/>
              </a:ext>
            </a:extLst>
          </p:cNvPr>
          <p:cNvSpPr txBox="1">
            <a:spLocks/>
          </p:cNvSpPr>
          <p:nvPr/>
        </p:nvSpPr>
        <p:spPr>
          <a:xfrm>
            <a:off x="2123129" y="4601158"/>
            <a:ext cx="7540594" cy="129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AE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64D971-1E3B-174E-88EE-92BAA9A3BD73}"/>
              </a:ext>
            </a:extLst>
          </p:cNvPr>
          <p:cNvSpPr txBox="1">
            <a:spLocks/>
          </p:cNvSpPr>
          <p:nvPr/>
        </p:nvSpPr>
        <p:spPr>
          <a:xfrm>
            <a:off x="446396" y="1273209"/>
            <a:ext cx="10470419" cy="350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600">
                <a:solidFill>
                  <a:srgbClr val="00AE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Addressing the Skills Gap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Current Challenges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Strategies to Close the Gap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solidFill>
                <a:srgbClr val="40404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Integrating Logistics and SCM into High School Curriculum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Curriculum Development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Experiential Learning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Extracurricular Activities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F1B12D-2F28-CC48-A1DB-9BFF2C9E2936}"/>
              </a:ext>
            </a:extLst>
          </p:cNvPr>
          <p:cNvSpPr txBox="1">
            <a:spLocks/>
          </p:cNvSpPr>
          <p:nvPr/>
        </p:nvSpPr>
        <p:spPr>
          <a:xfrm>
            <a:off x="446397" y="623933"/>
            <a:ext cx="11119256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AGENDA: </a:t>
            </a:r>
          </a:p>
        </p:txBody>
      </p:sp>
    </p:spTree>
    <p:extLst>
      <p:ext uri="{BB962C8B-B14F-4D97-AF65-F5344CB8AC3E}">
        <p14:creationId xmlns:p14="http://schemas.microsoft.com/office/powerpoint/2010/main" val="8352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5E62A-A643-6A4D-9333-5B8224DE65DE}"/>
              </a:ext>
            </a:extLst>
          </p:cNvPr>
          <p:cNvSpPr txBox="1">
            <a:spLocks/>
          </p:cNvSpPr>
          <p:nvPr/>
        </p:nvSpPr>
        <p:spPr>
          <a:xfrm>
            <a:off x="2123129" y="4601158"/>
            <a:ext cx="7540594" cy="129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AE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64D971-1E3B-174E-88EE-92BAA9A3BD73}"/>
              </a:ext>
            </a:extLst>
          </p:cNvPr>
          <p:cNvSpPr txBox="1">
            <a:spLocks/>
          </p:cNvSpPr>
          <p:nvPr/>
        </p:nvSpPr>
        <p:spPr>
          <a:xfrm>
            <a:off x="446396" y="1273209"/>
            <a:ext cx="10470419" cy="439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600">
                <a:solidFill>
                  <a:srgbClr val="00AE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 Resources and Support for Teachers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Professional Development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Teaching Materials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Collaboration Opportunities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 Conclusion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Recap of Key Points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Call to Action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 Q&amp;A Session</a:t>
            </a: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F1B12D-2F28-CC48-A1DB-9BFF2C9E2936}"/>
              </a:ext>
            </a:extLst>
          </p:cNvPr>
          <p:cNvSpPr txBox="1">
            <a:spLocks/>
          </p:cNvSpPr>
          <p:nvPr/>
        </p:nvSpPr>
        <p:spPr>
          <a:xfrm>
            <a:off x="446397" y="623933"/>
            <a:ext cx="11119256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AGENDA: </a:t>
            </a:r>
          </a:p>
        </p:txBody>
      </p:sp>
    </p:spTree>
    <p:extLst>
      <p:ext uri="{BB962C8B-B14F-4D97-AF65-F5344CB8AC3E}">
        <p14:creationId xmlns:p14="http://schemas.microsoft.com/office/powerpoint/2010/main" val="4005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5E62A-A643-6A4D-9333-5B8224DE65DE}"/>
              </a:ext>
            </a:extLst>
          </p:cNvPr>
          <p:cNvSpPr txBox="1">
            <a:spLocks/>
          </p:cNvSpPr>
          <p:nvPr/>
        </p:nvSpPr>
        <p:spPr>
          <a:xfrm>
            <a:off x="2123129" y="4601158"/>
            <a:ext cx="7540594" cy="129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AE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64D971-1E3B-174E-88EE-92BAA9A3BD73}"/>
              </a:ext>
            </a:extLst>
          </p:cNvPr>
          <p:cNvSpPr txBox="1">
            <a:spLocks/>
          </p:cNvSpPr>
          <p:nvPr/>
        </p:nvSpPr>
        <p:spPr>
          <a:xfrm>
            <a:off x="446396" y="1273209"/>
            <a:ext cx="10470419" cy="469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600">
                <a:solidFill>
                  <a:srgbClr val="00AE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7000"/>
              </a:lnSpc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Activity: "The Journey of a Product“</a:t>
            </a:r>
          </a:p>
          <a:p>
            <a:pPr fontAlgn="base">
              <a:lnSpc>
                <a:spcPct val="107000"/>
              </a:lnSpc>
            </a:pPr>
            <a:endParaRPr lang="en-US" kern="100" dirty="0">
              <a:solidFill>
                <a:srgbClr val="40404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 in the world was my _____________ made?</a:t>
            </a:r>
          </a:p>
          <a:p>
            <a:pPr marL="0" indent="0" fontAlgn="base">
              <a:lnSpc>
                <a:spcPct val="107000"/>
              </a:lnSpc>
              <a:buNone/>
            </a:pPr>
            <a:endParaRPr lang="en-US" kern="100" dirty="0">
              <a:solidFill>
                <a:srgbClr val="40404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kern="100" dirty="0">
                <a:solidFill>
                  <a:srgbClr val="40404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Tell us what</a:t>
            </a: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mode of transportation did you use to get here? </a:t>
            </a:r>
          </a:p>
          <a:p>
            <a:pPr marL="0" indent="0" fontAlgn="base">
              <a:lnSpc>
                <a:spcPct val="107000"/>
              </a:lnSpc>
              <a:buNone/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107000"/>
              </a:lnSpc>
            </a:pPr>
            <a:r>
              <a:rPr lang="en-US" kern="100" dirty="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 any  supplies used in your doctor’s office, hotel, and how much it cost to source </a:t>
            </a:r>
            <a:r>
              <a:rPr lang="en-US" kern="100">
                <a:solidFill>
                  <a:srgbClr val="40404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product.   </a:t>
            </a:r>
            <a:endParaRPr lang="en-US" kern="100" dirty="0">
              <a:solidFill>
                <a:srgbClr val="40404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800" kern="100" dirty="0">
              <a:solidFill>
                <a:srgbClr val="40404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F1B12D-2F28-CC48-A1DB-9BFF2C9E2936}"/>
              </a:ext>
            </a:extLst>
          </p:cNvPr>
          <p:cNvSpPr txBox="1">
            <a:spLocks/>
          </p:cNvSpPr>
          <p:nvPr/>
        </p:nvSpPr>
        <p:spPr>
          <a:xfrm>
            <a:off x="446397" y="623933"/>
            <a:ext cx="11119256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WARM UP:</a:t>
            </a:r>
          </a:p>
        </p:txBody>
      </p:sp>
    </p:spTree>
    <p:extLst>
      <p:ext uri="{BB962C8B-B14F-4D97-AF65-F5344CB8AC3E}">
        <p14:creationId xmlns:p14="http://schemas.microsoft.com/office/powerpoint/2010/main" val="35498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7511E7-8741-795F-FE4C-EAE53D262196}"/>
              </a:ext>
            </a:extLst>
          </p:cNvPr>
          <p:cNvSpPr txBox="1">
            <a:spLocks/>
          </p:cNvSpPr>
          <p:nvPr/>
        </p:nvSpPr>
        <p:spPr>
          <a:xfrm>
            <a:off x="5058592" y="1392015"/>
            <a:ext cx="8255474" cy="5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33AA4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Patricia V. Richardson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A454F-1425-F560-90FA-729A1C6F0242}"/>
              </a:ext>
            </a:extLst>
          </p:cNvPr>
          <p:cNvSpPr txBox="1"/>
          <p:nvPr/>
        </p:nvSpPr>
        <p:spPr>
          <a:xfrm>
            <a:off x="5058592" y="2153768"/>
            <a:ext cx="5532371" cy="181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Miami Dade County Public Schools (MDCPS)Title goes here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char@dadeschools.net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AB60-AC5F-794F-8763-55267B95B3E0}"/>
              </a:ext>
            </a:extLst>
          </p:cNvPr>
          <p:cNvSpPr txBox="1">
            <a:spLocks/>
          </p:cNvSpPr>
          <p:nvPr/>
        </p:nvSpPr>
        <p:spPr>
          <a:xfrm>
            <a:off x="446396" y="623933"/>
            <a:ext cx="10958203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33A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LOGISTICS AND SUPPLY CHAIN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4B088-23CF-5F41-BA87-87EAF62C5C6F}"/>
              </a:ext>
            </a:extLst>
          </p:cNvPr>
          <p:cNvSpPr txBox="1"/>
          <p:nvPr/>
        </p:nvSpPr>
        <p:spPr>
          <a:xfrm>
            <a:off x="446396" y="1406771"/>
            <a:ext cx="11363165" cy="389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400" b="1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 and Scope: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Explain what logistics and supply chain management (SCM) are.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Discuss the importance of logistics and SCM in the global economy.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</a:t>
            </a:r>
            <a:r>
              <a:rPr lang="en-US" sz="2400" b="1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 of SCM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Procurement  	Manufacturing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Distribution    	Inventory management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Transportation	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22063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3AA49"/>
      </a:dk2>
      <a:lt2>
        <a:srgbClr val="05495C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1ca1e5-e71d-4044-8d11-1215a93d0241" xsi:nil="true"/>
    <lcf76f155ced4ddcb4097134ff3c332f xmlns="e9ccf0be-1481-4792-8744-6a21a2d6a66e">
      <Terms xmlns="http://schemas.microsoft.com/office/infopath/2007/PartnerControls"/>
    </lcf76f155ced4ddcb4097134ff3c332f>
    <IMAGE xmlns="e9ccf0be-1481-4792-8744-6a21a2d6a66e" xsi:nil="true"/>
    <Thumbnail xmlns="e9ccf0be-1481-4792-8744-6a21a2d6a66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F388E2B091EB4EA980E9B8FD482521" ma:contentTypeVersion="16" ma:contentTypeDescription="Create a new document." ma:contentTypeScope="" ma:versionID="2182cf7dc235d8011f4b0399d5586e6e">
  <xsd:schema xmlns:xsd="http://www.w3.org/2001/XMLSchema" xmlns:xs="http://www.w3.org/2001/XMLSchema" xmlns:p="http://schemas.microsoft.com/office/2006/metadata/properties" xmlns:ns2="e9ccf0be-1481-4792-8744-6a21a2d6a66e" xmlns:ns3="481ca1e5-e71d-4044-8d11-1215a93d0241" targetNamespace="http://schemas.microsoft.com/office/2006/metadata/properties" ma:root="true" ma:fieldsID="20d2d44503de768d6704d657096afaa4" ns2:_="" ns3:_="">
    <xsd:import namespace="e9ccf0be-1481-4792-8744-6a21a2d6a66e"/>
    <xsd:import namespace="481ca1e5-e71d-4044-8d11-1215a93d02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Thumbnail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cf0be-1481-4792-8744-6a21a2d6a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3c8da03-d833-47e7-a857-b66fba8956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Thumbnail" ma:index="22" nillable="true" ma:displayName="Thumbnail" ma:format="Thumbnail" ma:internalName="Thumbnail">
      <xsd:simpleType>
        <xsd:restriction base="dms:Unknown"/>
      </xsd:simpleType>
    </xsd:element>
    <xsd:element name="IMAGE" ma:index="23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ca1e5-e71d-4044-8d11-1215a93d024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d29a90-4f04-4ede-84ec-4ec2c5e37883}" ma:internalName="TaxCatchAll" ma:showField="CatchAllData" ma:web="481ca1e5-e71d-4044-8d11-1215a93d02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391BFB-77DA-422B-BBFA-25FA7DF2C3E2}">
  <ds:schemaRefs>
    <ds:schemaRef ds:uri="http://purl.org/dc/terms/"/>
    <ds:schemaRef ds:uri="http://schemas.microsoft.com/office/2006/metadata/properties"/>
    <ds:schemaRef ds:uri="e9ccf0be-1481-4792-8744-6a21a2d6a66e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81ca1e5-e71d-4044-8d11-1215a93d0241"/>
  </ds:schemaRefs>
</ds:datastoreItem>
</file>

<file path=customXml/itemProps2.xml><?xml version="1.0" encoding="utf-8"?>
<ds:datastoreItem xmlns:ds="http://schemas.openxmlformats.org/officeDocument/2006/customXml" ds:itemID="{AEFFB90D-663C-4A24-BAA9-B365470F94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ccf0be-1481-4792-8744-6a21a2d6a66e"/>
    <ds:schemaRef ds:uri="481ca1e5-e71d-4044-8d11-1215a93d02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3A6535-B4BE-464B-AF14-1BC80BF24E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1039</TotalTime>
  <Words>1153</Words>
  <Application>Microsoft Office PowerPoint</Application>
  <PresentationFormat>Widescreen</PresentationFormat>
  <Paragraphs>211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Arial</vt:lpstr>
      <vt:lpstr>Tahoma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McGeever</dc:creator>
  <cp:lastModifiedBy>Patricia Richardson</cp:lastModifiedBy>
  <cp:revision>68</cp:revision>
  <dcterms:created xsi:type="dcterms:W3CDTF">2019-03-11T16:15:39Z</dcterms:created>
  <dcterms:modified xsi:type="dcterms:W3CDTF">2024-06-17T00:33:27Z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0x010100E3F388E2B091EB4EA980E9B8FD482521</vt:lpwstr>
  </property>
  <property fmtid="{D5CDD505-2E9C-101B-9397-08002B2CF9AE}" pid="3" name="Order">
    <vt:r8>54027400</vt:r8>
  </property>
  <property fmtid="{D5CDD505-2E9C-101B-9397-08002B2CF9AE}" pid="4" name="MediaServiceImageTags">
    <vt:lpwstr/>
  </property>
</Properties>
</file>