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9" r:id="rId1"/>
  </p:sldMasterIdLst>
  <p:notesMasterIdLst>
    <p:notesMasterId r:id="rId10"/>
  </p:notesMasterIdLst>
  <p:handoutMasterIdLst>
    <p:handoutMasterId r:id="rId11"/>
  </p:handoutMasterIdLst>
  <p:sldIdLst>
    <p:sldId id="256" r:id="rId2"/>
    <p:sldId id="276" r:id="rId3"/>
    <p:sldId id="281" r:id="rId4"/>
    <p:sldId id="277" r:id="rId5"/>
    <p:sldId id="278" r:id="rId6"/>
    <p:sldId id="279" r:id="rId7"/>
    <p:sldId id="280" r:id="rId8"/>
    <p:sldId id="282" r:id="rId9"/>
  </p:sldIdLst>
  <p:sldSz cx="9144000" cy="6858000" type="screen4x3"/>
  <p:notesSz cx="6858000" cy="9144000"/>
  <p:defaultTextStyle>
    <a:defPPr>
      <a:defRPr lang="en-US"/>
    </a:defPPr>
    <a:lvl1pPr algn="l" rtl="0" fontAlgn="base">
      <a:lnSpc>
        <a:spcPct val="90000"/>
      </a:lnSpc>
      <a:spcBef>
        <a:spcPct val="20000"/>
      </a:spcBef>
      <a:spcAft>
        <a:spcPct val="0"/>
      </a:spcAft>
      <a:buClr>
        <a:srgbClr val="2B5A9C"/>
      </a:buClr>
      <a:buSzPct val="60000"/>
      <a:buFont typeface="Times" pitchFamily="1" charset="0"/>
      <a:defRPr sz="2400" i="1" kern="1200">
        <a:solidFill>
          <a:schemeClr val="accent2"/>
        </a:solidFill>
        <a:latin typeface="Arial" charset="0"/>
        <a:ea typeface="+mn-ea"/>
        <a:cs typeface="+mn-cs"/>
      </a:defRPr>
    </a:lvl1pPr>
    <a:lvl2pPr marL="457200" algn="l" rtl="0" fontAlgn="base">
      <a:lnSpc>
        <a:spcPct val="90000"/>
      </a:lnSpc>
      <a:spcBef>
        <a:spcPct val="20000"/>
      </a:spcBef>
      <a:spcAft>
        <a:spcPct val="0"/>
      </a:spcAft>
      <a:buClr>
        <a:srgbClr val="2B5A9C"/>
      </a:buClr>
      <a:buSzPct val="60000"/>
      <a:buFont typeface="Times" pitchFamily="1" charset="0"/>
      <a:defRPr sz="2400" i="1" kern="1200">
        <a:solidFill>
          <a:schemeClr val="accent2"/>
        </a:solidFill>
        <a:latin typeface="Arial" charset="0"/>
        <a:ea typeface="+mn-ea"/>
        <a:cs typeface="+mn-cs"/>
      </a:defRPr>
    </a:lvl2pPr>
    <a:lvl3pPr marL="914400" algn="l" rtl="0" fontAlgn="base">
      <a:lnSpc>
        <a:spcPct val="90000"/>
      </a:lnSpc>
      <a:spcBef>
        <a:spcPct val="20000"/>
      </a:spcBef>
      <a:spcAft>
        <a:spcPct val="0"/>
      </a:spcAft>
      <a:buClr>
        <a:srgbClr val="2B5A9C"/>
      </a:buClr>
      <a:buSzPct val="60000"/>
      <a:buFont typeface="Times" pitchFamily="1" charset="0"/>
      <a:defRPr sz="2400" i="1" kern="1200">
        <a:solidFill>
          <a:schemeClr val="accent2"/>
        </a:solidFill>
        <a:latin typeface="Arial" charset="0"/>
        <a:ea typeface="+mn-ea"/>
        <a:cs typeface="+mn-cs"/>
      </a:defRPr>
    </a:lvl3pPr>
    <a:lvl4pPr marL="1371600" algn="l" rtl="0" fontAlgn="base">
      <a:lnSpc>
        <a:spcPct val="90000"/>
      </a:lnSpc>
      <a:spcBef>
        <a:spcPct val="20000"/>
      </a:spcBef>
      <a:spcAft>
        <a:spcPct val="0"/>
      </a:spcAft>
      <a:buClr>
        <a:srgbClr val="2B5A9C"/>
      </a:buClr>
      <a:buSzPct val="60000"/>
      <a:buFont typeface="Times" pitchFamily="1" charset="0"/>
      <a:defRPr sz="2400" i="1" kern="1200">
        <a:solidFill>
          <a:schemeClr val="accent2"/>
        </a:solidFill>
        <a:latin typeface="Arial" charset="0"/>
        <a:ea typeface="+mn-ea"/>
        <a:cs typeface="+mn-cs"/>
      </a:defRPr>
    </a:lvl4pPr>
    <a:lvl5pPr marL="1828800" algn="l" rtl="0" fontAlgn="base">
      <a:lnSpc>
        <a:spcPct val="90000"/>
      </a:lnSpc>
      <a:spcBef>
        <a:spcPct val="20000"/>
      </a:spcBef>
      <a:spcAft>
        <a:spcPct val="0"/>
      </a:spcAft>
      <a:buClr>
        <a:srgbClr val="2B5A9C"/>
      </a:buClr>
      <a:buSzPct val="60000"/>
      <a:buFont typeface="Times" pitchFamily="1" charset="0"/>
      <a:defRPr sz="2400" i="1" kern="1200">
        <a:solidFill>
          <a:schemeClr val="accent2"/>
        </a:solidFill>
        <a:latin typeface="Arial" charset="0"/>
        <a:ea typeface="+mn-ea"/>
        <a:cs typeface="+mn-cs"/>
      </a:defRPr>
    </a:lvl5pPr>
    <a:lvl6pPr marL="2286000" algn="l" defTabSz="914400" rtl="0" eaLnBrk="1" latinLnBrk="0" hangingPunct="1">
      <a:defRPr sz="2400" i="1" kern="1200">
        <a:solidFill>
          <a:schemeClr val="accent2"/>
        </a:solidFill>
        <a:latin typeface="Arial" charset="0"/>
        <a:ea typeface="+mn-ea"/>
        <a:cs typeface="+mn-cs"/>
      </a:defRPr>
    </a:lvl6pPr>
    <a:lvl7pPr marL="2743200" algn="l" defTabSz="914400" rtl="0" eaLnBrk="1" latinLnBrk="0" hangingPunct="1">
      <a:defRPr sz="2400" i="1" kern="1200">
        <a:solidFill>
          <a:schemeClr val="accent2"/>
        </a:solidFill>
        <a:latin typeface="Arial" charset="0"/>
        <a:ea typeface="+mn-ea"/>
        <a:cs typeface="+mn-cs"/>
      </a:defRPr>
    </a:lvl7pPr>
    <a:lvl8pPr marL="3200400" algn="l" defTabSz="914400" rtl="0" eaLnBrk="1" latinLnBrk="0" hangingPunct="1">
      <a:defRPr sz="2400" i="1" kern="1200">
        <a:solidFill>
          <a:schemeClr val="accent2"/>
        </a:solidFill>
        <a:latin typeface="Arial" charset="0"/>
        <a:ea typeface="+mn-ea"/>
        <a:cs typeface="+mn-cs"/>
      </a:defRPr>
    </a:lvl8pPr>
    <a:lvl9pPr marL="3657600" algn="l" defTabSz="914400" rtl="0" eaLnBrk="1" latinLnBrk="0" hangingPunct="1">
      <a:defRPr sz="2400" i="1" kern="1200">
        <a:solidFill>
          <a:schemeClr val="accent2"/>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5D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9" autoAdjust="0"/>
    <p:restoredTop sz="70159" autoAdjust="0"/>
  </p:normalViewPr>
  <p:slideViewPr>
    <p:cSldViewPr>
      <p:cViewPr varScale="1">
        <p:scale>
          <a:sx n="76" d="100"/>
          <a:sy n="76" d="100"/>
        </p:scale>
        <p:origin x="255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2400" y="5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ED8291-E7F2-4A19-B4B5-B2433B651D67}" type="doc">
      <dgm:prSet loTypeId="urn:microsoft.com/office/officeart/2005/8/layout/arrow3" loCatId="relationship" qsTypeId="urn:microsoft.com/office/officeart/2005/8/quickstyle/simple5" qsCatId="simple" csTypeId="urn:microsoft.com/office/officeart/2005/8/colors/accent2_2" csCatId="accent2" phldr="1"/>
      <dgm:spPr/>
      <dgm:t>
        <a:bodyPr/>
        <a:lstStyle/>
        <a:p>
          <a:endParaRPr lang="en-US"/>
        </a:p>
      </dgm:t>
    </dgm:pt>
    <dgm:pt modelId="{167F9828-72D4-4691-8CE7-D03B27FA01D8}">
      <dgm:prSet phldrT="[Text]" custT="1"/>
      <dgm:spPr/>
      <dgm:t>
        <a:bodyPr/>
        <a:lstStyle/>
        <a:p>
          <a:r>
            <a:rPr lang="en-US" sz="2000" dirty="0"/>
            <a:t>Least corrupt: Denmark, New Zealand, Finland</a:t>
          </a:r>
        </a:p>
      </dgm:t>
    </dgm:pt>
    <dgm:pt modelId="{3CA52B90-6813-47A3-9A2E-C64409EB3129}" type="parTrans" cxnId="{651741B7-5D35-494B-937C-D856A7E5FBA8}">
      <dgm:prSet/>
      <dgm:spPr/>
      <dgm:t>
        <a:bodyPr/>
        <a:lstStyle/>
        <a:p>
          <a:endParaRPr lang="en-US"/>
        </a:p>
      </dgm:t>
    </dgm:pt>
    <dgm:pt modelId="{C9D5C5A5-F01A-4B81-9511-A20455E9801C}" type="sibTrans" cxnId="{651741B7-5D35-494B-937C-D856A7E5FBA8}">
      <dgm:prSet/>
      <dgm:spPr/>
      <dgm:t>
        <a:bodyPr/>
        <a:lstStyle/>
        <a:p>
          <a:endParaRPr lang="en-US"/>
        </a:p>
      </dgm:t>
    </dgm:pt>
    <dgm:pt modelId="{A18CE810-CA1B-4E0F-BB21-E040E891F657}">
      <dgm:prSet phldrT="[Text]" custT="1"/>
      <dgm:spPr/>
      <dgm:t>
        <a:bodyPr/>
        <a:lstStyle/>
        <a:p>
          <a:r>
            <a:rPr lang="en-US" sz="2000" dirty="0"/>
            <a:t>Most Corrupt: Somalia, North Korea, Sudan</a:t>
          </a:r>
        </a:p>
      </dgm:t>
    </dgm:pt>
    <dgm:pt modelId="{F78E80BF-6E4D-4848-A6A9-07065A5B26B1}" type="parTrans" cxnId="{E66726FE-B07D-4123-A912-10F5A9CA8DFB}">
      <dgm:prSet/>
      <dgm:spPr/>
      <dgm:t>
        <a:bodyPr/>
        <a:lstStyle/>
        <a:p>
          <a:endParaRPr lang="en-US"/>
        </a:p>
      </dgm:t>
    </dgm:pt>
    <dgm:pt modelId="{D47DC3AD-8F23-4DEC-BF25-A60736AA9241}" type="sibTrans" cxnId="{E66726FE-B07D-4123-A912-10F5A9CA8DFB}">
      <dgm:prSet/>
      <dgm:spPr/>
      <dgm:t>
        <a:bodyPr/>
        <a:lstStyle/>
        <a:p>
          <a:endParaRPr lang="en-US"/>
        </a:p>
      </dgm:t>
    </dgm:pt>
    <dgm:pt modelId="{B1CC05F0-0C00-4A48-936B-F44E257144F0}" type="pres">
      <dgm:prSet presAssocID="{2FED8291-E7F2-4A19-B4B5-B2433B651D67}" presName="compositeShape" presStyleCnt="0">
        <dgm:presLayoutVars>
          <dgm:chMax val="2"/>
          <dgm:dir/>
          <dgm:resizeHandles val="exact"/>
        </dgm:presLayoutVars>
      </dgm:prSet>
      <dgm:spPr/>
    </dgm:pt>
    <dgm:pt modelId="{4A7A44D1-32D1-4542-B8CE-E073D924173F}" type="pres">
      <dgm:prSet presAssocID="{2FED8291-E7F2-4A19-B4B5-B2433B651D67}" presName="divider" presStyleLbl="fgShp" presStyleIdx="0" presStyleCnt="1"/>
      <dgm:spPr/>
    </dgm:pt>
    <dgm:pt modelId="{AA21C432-6F41-4551-AA9B-4DAC0889A1A6}" type="pres">
      <dgm:prSet presAssocID="{167F9828-72D4-4691-8CE7-D03B27FA01D8}" presName="downArrow" presStyleLbl="node1" presStyleIdx="0" presStyleCnt="2"/>
      <dgm:spPr/>
    </dgm:pt>
    <dgm:pt modelId="{62F02EBA-331D-4115-919F-D7D9B95B0E93}" type="pres">
      <dgm:prSet presAssocID="{167F9828-72D4-4691-8CE7-D03B27FA01D8}" presName="downArrowText" presStyleLbl="revTx" presStyleIdx="0" presStyleCnt="2" custScaleX="107813" custLinFactNeighborX="11719" custLinFactNeighborY="8174">
        <dgm:presLayoutVars>
          <dgm:bulletEnabled val="1"/>
        </dgm:presLayoutVars>
      </dgm:prSet>
      <dgm:spPr/>
    </dgm:pt>
    <dgm:pt modelId="{0CB7A58D-FAF0-4AA0-9738-8692BA6F8EB3}" type="pres">
      <dgm:prSet presAssocID="{A18CE810-CA1B-4E0F-BB21-E040E891F657}" presName="upArrow" presStyleLbl="node1" presStyleIdx="1" presStyleCnt="2"/>
      <dgm:spPr/>
    </dgm:pt>
    <dgm:pt modelId="{5D9EF67F-D595-4643-9623-9B7CAC6331D1}" type="pres">
      <dgm:prSet presAssocID="{A18CE810-CA1B-4E0F-BB21-E040E891F657}" presName="upArrowText" presStyleLbl="revTx" presStyleIdx="1" presStyleCnt="2" custScaleX="110938" custLinFactNeighborX="-11719" custLinFactNeighborY="-12064">
        <dgm:presLayoutVars>
          <dgm:bulletEnabled val="1"/>
        </dgm:presLayoutVars>
      </dgm:prSet>
      <dgm:spPr/>
    </dgm:pt>
  </dgm:ptLst>
  <dgm:cxnLst>
    <dgm:cxn modelId="{AD98889C-4D5F-48B1-B24B-2E00ABBFB2E1}" type="presOf" srcId="{167F9828-72D4-4691-8CE7-D03B27FA01D8}" destId="{62F02EBA-331D-4115-919F-D7D9B95B0E93}" srcOrd="0" destOrd="0" presId="urn:microsoft.com/office/officeart/2005/8/layout/arrow3"/>
    <dgm:cxn modelId="{B00370A9-86E0-452B-9CFA-46AD16DE2B4A}" type="presOf" srcId="{2FED8291-E7F2-4A19-B4B5-B2433B651D67}" destId="{B1CC05F0-0C00-4A48-936B-F44E257144F0}" srcOrd="0" destOrd="0" presId="urn:microsoft.com/office/officeart/2005/8/layout/arrow3"/>
    <dgm:cxn modelId="{651741B7-5D35-494B-937C-D856A7E5FBA8}" srcId="{2FED8291-E7F2-4A19-B4B5-B2433B651D67}" destId="{167F9828-72D4-4691-8CE7-D03B27FA01D8}" srcOrd="0" destOrd="0" parTransId="{3CA52B90-6813-47A3-9A2E-C64409EB3129}" sibTransId="{C9D5C5A5-F01A-4B81-9511-A20455E9801C}"/>
    <dgm:cxn modelId="{C887E7C9-1147-47B2-B70B-C0F4DC8FE1C9}" type="presOf" srcId="{A18CE810-CA1B-4E0F-BB21-E040E891F657}" destId="{5D9EF67F-D595-4643-9623-9B7CAC6331D1}" srcOrd="0" destOrd="0" presId="urn:microsoft.com/office/officeart/2005/8/layout/arrow3"/>
    <dgm:cxn modelId="{E66726FE-B07D-4123-A912-10F5A9CA8DFB}" srcId="{2FED8291-E7F2-4A19-B4B5-B2433B651D67}" destId="{A18CE810-CA1B-4E0F-BB21-E040E891F657}" srcOrd="1" destOrd="0" parTransId="{F78E80BF-6E4D-4848-A6A9-07065A5B26B1}" sibTransId="{D47DC3AD-8F23-4DEC-BF25-A60736AA9241}"/>
    <dgm:cxn modelId="{7EA3A764-582C-43EB-A5EC-EBF7F61490C1}" type="presParOf" srcId="{B1CC05F0-0C00-4A48-936B-F44E257144F0}" destId="{4A7A44D1-32D1-4542-B8CE-E073D924173F}" srcOrd="0" destOrd="0" presId="urn:microsoft.com/office/officeart/2005/8/layout/arrow3"/>
    <dgm:cxn modelId="{3FB612AC-B481-415E-93B7-454A01A39150}" type="presParOf" srcId="{B1CC05F0-0C00-4A48-936B-F44E257144F0}" destId="{AA21C432-6F41-4551-AA9B-4DAC0889A1A6}" srcOrd="1" destOrd="0" presId="urn:microsoft.com/office/officeart/2005/8/layout/arrow3"/>
    <dgm:cxn modelId="{A19B8A29-0A6F-4BEB-A6DF-5A6B53F4A9DA}" type="presParOf" srcId="{B1CC05F0-0C00-4A48-936B-F44E257144F0}" destId="{62F02EBA-331D-4115-919F-D7D9B95B0E93}" srcOrd="2" destOrd="0" presId="urn:microsoft.com/office/officeart/2005/8/layout/arrow3"/>
    <dgm:cxn modelId="{BE067E01-9085-47E5-8D63-3C338102665E}" type="presParOf" srcId="{B1CC05F0-0C00-4A48-936B-F44E257144F0}" destId="{0CB7A58D-FAF0-4AA0-9738-8692BA6F8EB3}" srcOrd="3" destOrd="0" presId="urn:microsoft.com/office/officeart/2005/8/layout/arrow3"/>
    <dgm:cxn modelId="{F70F2D2A-246F-4B0B-8E9B-7F1B7498A945}" type="presParOf" srcId="{B1CC05F0-0C00-4A48-936B-F44E257144F0}" destId="{5D9EF67F-D595-4643-9623-9B7CAC6331D1}"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7A44D1-32D1-4542-B8CE-E073D924173F}">
      <dsp:nvSpPr>
        <dsp:cNvPr id="0" name=""/>
        <dsp:cNvSpPr/>
      </dsp:nvSpPr>
      <dsp:spPr>
        <a:xfrm rot="21300000">
          <a:off x="18706" y="1685100"/>
          <a:ext cx="6058586" cy="693799"/>
        </a:xfrm>
        <a:prstGeom prst="mathMinus">
          <a:avLst/>
        </a:prstGeom>
        <a:gradFill rotWithShape="0">
          <a:gsLst>
            <a:gs pos="0">
              <a:schemeClr val="accent2">
                <a:tint val="60000"/>
                <a:hueOff val="0"/>
                <a:satOff val="0"/>
                <a:lumOff val="0"/>
                <a:alphaOff val="0"/>
                <a:shade val="51000"/>
                <a:satMod val="130000"/>
              </a:schemeClr>
            </a:gs>
            <a:gs pos="80000">
              <a:schemeClr val="accent2">
                <a:tint val="60000"/>
                <a:hueOff val="0"/>
                <a:satOff val="0"/>
                <a:lumOff val="0"/>
                <a:alphaOff val="0"/>
                <a:shade val="93000"/>
                <a:satMod val="130000"/>
              </a:schemeClr>
            </a:gs>
            <a:gs pos="100000">
              <a:schemeClr val="accent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dsp:style>
    </dsp:sp>
    <dsp:sp modelId="{AA21C432-6F41-4551-AA9B-4DAC0889A1A6}">
      <dsp:nvSpPr>
        <dsp:cNvPr id="0" name=""/>
        <dsp:cNvSpPr/>
      </dsp:nvSpPr>
      <dsp:spPr>
        <a:xfrm>
          <a:off x="731520" y="203200"/>
          <a:ext cx="1828800" cy="1625600"/>
        </a:xfrm>
        <a:prstGeom prst="downArrow">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62F02EBA-331D-4115-919F-D7D9B95B0E93}">
      <dsp:nvSpPr>
        <dsp:cNvPr id="0" name=""/>
        <dsp:cNvSpPr/>
      </dsp:nvSpPr>
      <dsp:spPr>
        <a:xfrm>
          <a:off x="3383280" y="139520"/>
          <a:ext cx="2103129" cy="1706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kern="1200" dirty="0"/>
            <a:t>Least corrupt: Denmark, New Zealand, Finland</a:t>
          </a:r>
        </a:p>
      </dsp:txBody>
      <dsp:txXfrm>
        <a:off x="3383280" y="139520"/>
        <a:ext cx="2103129" cy="1706880"/>
      </dsp:txXfrm>
    </dsp:sp>
    <dsp:sp modelId="{0CB7A58D-FAF0-4AA0-9738-8692BA6F8EB3}">
      <dsp:nvSpPr>
        <dsp:cNvPr id="0" name=""/>
        <dsp:cNvSpPr/>
      </dsp:nvSpPr>
      <dsp:spPr>
        <a:xfrm>
          <a:off x="3535680" y="2235200"/>
          <a:ext cx="1828800" cy="1625600"/>
        </a:xfrm>
        <a:prstGeom prst="upArrow">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5D9EF67F-D595-4643-9623-9B7CAC6331D1}">
      <dsp:nvSpPr>
        <dsp:cNvPr id="0" name=""/>
        <dsp:cNvSpPr/>
      </dsp:nvSpPr>
      <dsp:spPr>
        <a:xfrm>
          <a:off x="579110" y="2151201"/>
          <a:ext cx="2164089" cy="1706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kern="1200" dirty="0"/>
            <a:t>Most Corrupt: Somalia, North Korea, Sudan</a:t>
          </a:r>
        </a:p>
      </dsp:txBody>
      <dsp:txXfrm>
        <a:off x="579110" y="2151201"/>
        <a:ext cx="2164089" cy="1706880"/>
      </dsp:txXfrm>
    </dsp:sp>
  </dsp:spTree>
</dsp:drawing>
</file>

<file path=ppt/diagrams/layout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buFont typeface="Times" pitchFamily="16" charset="0"/>
              <a:buNone/>
              <a:defRPr sz="1200"/>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buFont typeface="Times" pitchFamily="16" charset="0"/>
              <a:buNone/>
              <a:defRPr sz="1200"/>
            </a:lvl1pPr>
          </a:lstStyle>
          <a:p>
            <a:pPr>
              <a:defRPr/>
            </a:pPr>
            <a:fld id="{908935B9-F6D8-4C1B-8AA7-710AC360D07C}" type="datetimeFigureOut">
              <a:rPr lang="en-US"/>
              <a:pPr>
                <a:defRPr/>
              </a:pPr>
              <a:t>10/12/2021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buFont typeface="Times" pitchFamily="16" charset="0"/>
              <a:buNone/>
              <a:defRPr sz="1200"/>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buFont typeface="Times" pitchFamily="16" charset="0"/>
              <a:buNone/>
              <a:defRPr sz="1200"/>
            </a:lvl1pPr>
          </a:lstStyle>
          <a:p>
            <a:pPr>
              <a:defRPr/>
            </a:pPr>
            <a:fld id="{3456D9BF-C0D7-4B59-AED1-02AFE7798E67}" type="slidenum">
              <a:rPr lang="en-US"/>
              <a:pPr>
                <a:defRPr/>
              </a:pPr>
              <a:t>‹#›</a:t>
            </a:fld>
            <a:endParaRPr lang="en-US" dirty="0"/>
          </a:p>
        </p:txBody>
      </p:sp>
    </p:spTree>
    <p:extLst>
      <p:ext uri="{BB962C8B-B14F-4D97-AF65-F5344CB8AC3E}">
        <p14:creationId xmlns:p14="http://schemas.microsoft.com/office/powerpoint/2010/main" val="67226292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sz="1200" i="0">
                <a:solidFill>
                  <a:schemeClr val="tx1"/>
                </a:solidFill>
              </a:defRPr>
            </a:lvl1pPr>
          </a:lstStyle>
          <a:p>
            <a:pPr>
              <a:defRPr/>
            </a:pPr>
            <a:endParaRPr lang="en-US" dirty="0"/>
          </a:p>
        </p:txBody>
      </p:sp>
      <p:sp>
        <p:nvSpPr>
          <p:cNvPr id="143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i="0">
                <a:solidFill>
                  <a:schemeClr val="tx1"/>
                </a:solidFill>
              </a:defRPr>
            </a:lvl1pPr>
          </a:lstStyle>
          <a:p>
            <a:pPr>
              <a:defRPr/>
            </a:pPr>
            <a:endParaRPr lang="en-US" dirty="0"/>
          </a:p>
        </p:txBody>
      </p:sp>
      <p:sp>
        <p:nvSpPr>
          <p:cNvPr id="102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342" name="Rectangle 6"/>
          <p:cNvSpPr>
            <a:spLocks noGrp="1" noChangeArrowheads="1"/>
          </p:cNvSpPr>
          <p:nvPr>
            <p:ph type="ftr" sz="quarter" idx="4"/>
          </p:nvPr>
        </p:nvSpPr>
        <p:spPr bwMode="auto">
          <a:xfrm>
            <a:off x="0" y="8685213"/>
            <a:ext cx="5638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ClrTx/>
              <a:buSzTx/>
              <a:buFontTx/>
              <a:buNone/>
              <a:defRPr sz="1000" i="0">
                <a:solidFill>
                  <a:schemeClr val="tx1"/>
                </a:solidFill>
              </a:defRPr>
            </a:lvl1pPr>
          </a:lstStyle>
          <a:p>
            <a:pPr>
              <a:defRPr/>
            </a:pPr>
            <a:endParaRPr lang="en-US" dirty="0"/>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SzTx/>
              <a:buFontTx/>
              <a:buNone/>
              <a:defRPr sz="1000" i="0">
                <a:solidFill>
                  <a:schemeClr val="tx1"/>
                </a:solidFill>
              </a:defRPr>
            </a:lvl1pPr>
          </a:lstStyle>
          <a:p>
            <a:pPr>
              <a:defRPr/>
            </a:pPr>
            <a:fld id="{63D178E1-9FF3-4DAF-B153-C9FAC57672E3}" type="slidenum">
              <a:rPr lang="en-US"/>
              <a:pPr>
                <a:defRPr/>
              </a:pPr>
              <a:t>‹#›</a:t>
            </a:fld>
            <a:endParaRPr lang="en-US" dirty="0"/>
          </a:p>
        </p:txBody>
      </p:sp>
    </p:spTree>
    <p:extLst>
      <p:ext uri="{BB962C8B-B14F-4D97-AF65-F5344CB8AC3E}">
        <p14:creationId xmlns:p14="http://schemas.microsoft.com/office/powerpoint/2010/main" val="3930006399"/>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p>
            <a:fld id="{C4AF1A91-21CA-4F94-9E8E-B6241291A800}" type="slidenum">
              <a:rPr lang="en-US" smtClean="0"/>
              <a:pPr/>
              <a:t>1</a:t>
            </a:fld>
            <a:endParaRPr lang="en-US" dirty="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13235763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p>
            <a:fld id="{A2837CC2-E754-4DD5-AF14-5C8AF66EA759}" type="slidenum">
              <a:rPr lang="en-US" smtClean="0"/>
              <a:pPr/>
              <a:t>2</a:t>
            </a:fld>
            <a:endParaRPr lang="en-US" dirty="0"/>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xfrm>
            <a:off x="533400" y="4191000"/>
            <a:ext cx="5791200" cy="4495800"/>
          </a:xfrm>
          <a:noFill/>
          <a:ln/>
        </p:spPr>
        <p:txBody>
          <a:bodyPr/>
          <a:lstStyle/>
          <a:p>
            <a:pPr eaLnBrk="1" hangingPunct="1"/>
            <a:endParaRPr lang="en-US" i="1" dirty="0"/>
          </a:p>
        </p:txBody>
      </p:sp>
    </p:spTree>
    <p:extLst>
      <p:ext uri="{BB962C8B-B14F-4D97-AF65-F5344CB8AC3E}">
        <p14:creationId xmlns:p14="http://schemas.microsoft.com/office/powerpoint/2010/main" val="22760086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2C446ED1-1146-4006-9AC6-35F507A4D047}" type="slidenum">
              <a:rPr lang="en-US" smtClean="0"/>
              <a:pPr/>
              <a:t>3</a:t>
            </a:fld>
            <a:endParaRPr lang="en-US" dirty="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28638102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47262003-5808-4C74-A240-FF293E493DDB}" type="slidenum">
              <a:rPr lang="en-US" smtClean="0"/>
              <a:pPr/>
              <a:t>4</a:t>
            </a:fld>
            <a:endParaRPr lang="en-US" dirty="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317623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FFE9EEC2-D747-4112-92C8-4FC1026D646B}" type="slidenum">
              <a:rPr lang="en-US" smtClean="0"/>
              <a:pPr/>
              <a:t>5</a:t>
            </a:fld>
            <a:endParaRPr lang="en-US" dirty="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en-US" dirty="0">
              <a:latin typeface="Helvetica" pitchFamily="1" charset="0"/>
            </a:endParaRPr>
          </a:p>
        </p:txBody>
      </p:sp>
    </p:spTree>
    <p:extLst>
      <p:ext uri="{BB962C8B-B14F-4D97-AF65-F5344CB8AC3E}">
        <p14:creationId xmlns:p14="http://schemas.microsoft.com/office/powerpoint/2010/main" val="26899313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9AFA3C1E-162D-4387-A365-75A175928791}" type="slidenum">
              <a:rPr lang="en-US" smtClean="0"/>
              <a:pPr/>
              <a:t>6</a:t>
            </a:fld>
            <a:endParaRPr lang="en-US" dirty="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29208723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0797BBEE-0EC1-4258-9739-7FDC4BC19814}" type="slidenum">
              <a:rPr lang="en-US" smtClean="0"/>
              <a:pPr/>
              <a:t>7</a:t>
            </a:fld>
            <a:endParaRPr lang="en-US" dirty="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38036228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r>
              <a:rPr lang="en-US" dirty="0"/>
              <a:t> </a:t>
            </a:r>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63D178E1-9FF3-4DAF-B153-C9FAC57672E3}" type="slidenum">
              <a:rPr lang="en-US" smtClean="0"/>
              <a:pPr>
                <a:defRPr/>
              </a:pPr>
              <a:t>8</a:t>
            </a:fld>
            <a:endParaRPr lang="en-US" dirty="0"/>
          </a:p>
        </p:txBody>
      </p:sp>
    </p:spTree>
    <p:extLst>
      <p:ext uri="{BB962C8B-B14F-4D97-AF65-F5344CB8AC3E}">
        <p14:creationId xmlns:p14="http://schemas.microsoft.com/office/powerpoint/2010/main" val="19061365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14" descr="PPT footer"/>
          <p:cNvPicPr>
            <a:picLocks noChangeAspect="1" noChangeArrowheads="1"/>
          </p:cNvPicPr>
          <p:nvPr/>
        </p:nvPicPr>
        <p:blipFill>
          <a:blip r:embed="rId2" cstate="print"/>
          <a:srcRect/>
          <a:stretch>
            <a:fillRect/>
          </a:stretch>
        </p:blipFill>
        <p:spPr bwMode="auto">
          <a:xfrm>
            <a:off x="0" y="6583363"/>
            <a:ext cx="9144000" cy="274637"/>
          </a:xfrm>
          <a:prstGeom prst="rect">
            <a:avLst/>
          </a:prstGeom>
          <a:noFill/>
          <a:ln w="9525">
            <a:noFill/>
            <a:miter lim="800000"/>
            <a:headEnd/>
            <a:tailEnd/>
          </a:ln>
        </p:spPr>
      </p:pic>
      <p:sp>
        <p:nvSpPr>
          <p:cNvPr id="4" name="Rectangle 3"/>
          <p:cNvSpPr/>
          <p:nvPr userDrawn="1"/>
        </p:nvSpPr>
        <p:spPr>
          <a:xfrm>
            <a:off x="0" y="1676400"/>
            <a:ext cx="9144000" cy="777875"/>
          </a:xfrm>
          <a:prstGeom prst="rect">
            <a:avLst/>
          </a:prstGeom>
          <a:gradFill flip="none" rotWithShape="1">
            <a:gsLst>
              <a:gs pos="0">
                <a:srgbClr val="335C9E"/>
              </a:gs>
              <a:gs pos="39999">
                <a:srgbClr val="6E93D0"/>
              </a:gs>
              <a:gs pos="90000">
                <a:schemeClr val="bg1"/>
              </a:gs>
              <a:gs pos="100000">
                <a:schemeClr val="bg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00000"/>
              </a:lnSpc>
              <a:spcBef>
                <a:spcPts val="0"/>
              </a:spcBef>
              <a:spcAft>
                <a:spcPts val="0"/>
              </a:spcAft>
              <a:buClrTx/>
              <a:buSzTx/>
              <a:buFontTx/>
              <a:buNone/>
              <a:defRPr/>
            </a:pPr>
            <a:endParaRPr lang="en-US" sz="1800" dirty="0"/>
          </a:p>
        </p:txBody>
      </p:sp>
      <p:sp>
        <p:nvSpPr>
          <p:cNvPr id="5130" name="Rectangle 10"/>
          <p:cNvSpPr>
            <a:spLocks noGrp="1" noChangeArrowheads="1"/>
          </p:cNvSpPr>
          <p:nvPr>
            <p:ph type="ctrTitle"/>
          </p:nvPr>
        </p:nvSpPr>
        <p:spPr>
          <a:xfrm>
            <a:off x="2286000" y="3352800"/>
            <a:ext cx="4572000" cy="708025"/>
          </a:xfrm>
        </p:spPr>
        <p:txBody>
          <a:bodyPr/>
          <a:lstStyle>
            <a:lvl1pPr algn="ctr">
              <a:defRPr sz="3200" b="0"/>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9"/>
          <p:cNvSpPr>
            <a:spLocks noGrp="1" noChangeArrowheads="1"/>
          </p:cNvSpPr>
          <p:nvPr>
            <p:ph type="sldNum" sz="quarter" idx="10"/>
          </p:nvPr>
        </p:nvSpPr>
        <p:spPr>
          <a:ln/>
        </p:spPr>
        <p:txBody>
          <a:bodyPr/>
          <a:lstStyle>
            <a:lvl1pPr>
              <a:defRPr/>
            </a:lvl1pPr>
          </a:lstStyle>
          <a:p>
            <a:pPr>
              <a:defRPr/>
            </a:pPr>
            <a:fld id="{E3F46E9B-8CB2-4876-8D1E-E71FABBAF264}"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6200"/>
            <a:ext cx="2133600" cy="6248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76200"/>
            <a:ext cx="6248400" cy="6248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9"/>
          <p:cNvSpPr>
            <a:spLocks noGrp="1" noChangeArrowheads="1"/>
          </p:cNvSpPr>
          <p:nvPr>
            <p:ph type="sldNum" sz="quarter" idx="10"/>
          </p:nvPr>
        </p:nvSpPr>
        <p:spPr>
          <a:ln/>
        </p:spPr>
        <p:txBody>
          <a:bodyPr/>
          <a:lstStyle>
            <a:lvl1pPr>
              <a:defRPr/>
            </a:lvl1pPr>
          </a:lstStyle>
          <a:p>
            <a:pPr>
              <a:defRPr/>
            </a:pPr>
            <a:fld id="{87EACE74-7DE9-4ACA-A45C-E934D61ED03E}"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6553200" cy="838200"/>
          </a:xfrm>
        </p:spPr>
        <p:txBody>
          <a:bodyPr/>
          <a:lstStyle/>
          <a:p>
            <a:r>
              <a:rPr lang="en-US"/>
              <a:t>Click to edit Master title style</a:t>
            </a:r>
          </a:p>
        </p:txBody>
      </p:sp>
      <p:sp>
        <p:nvSpPr>
          <p:cNvPr id="3" name="Table Placeholder 2"/>
          <p:cNvSpPr>
            <a:spLocks noGrp="1"/>
          </p:cNvSpPr>
          <p:nvPr>
            <p:ph type="tbl" idx="1"/>
          </p:nvPr>
        </p:nvSpPr>
        <p:spPr>
          <a:xfrm>
            <a:off x="381000" y="1371600"/>
            <a:ext cx="8382000" cy="4800600"/>
          </a:xfrm>
        </p:spPr>
        <p:txBody>
          <a:bodyPr/>
          <a:lstStyle/>
          <a:p>
            <a:pPr lvl="0"/>
            <a:endParaRPr lang="en-US" noProof="0" dirty="0"/>
          </a:p>
        </p:txBody>
      </p:sp>
      <p:sp>
        <p:nvSpPr>
          <p:cNvPr id="4" name="Rectangle 9"/>
          <p:cNvSpPr>
            <a:spLocks noGrp="1" noChangeArrowheads="1"/>
          </p:cNvSpPr>
          <p:nvPr>
            <p:ph type="sldNum" sz="quarter" idx="10"/>
          </p:nvPr>
        </p:nvSpPr>
        <p:spPr>
          <a:ln/>
        </p:spPr>
        <p:txBody>
          <a:bodyPr/>
          <a:lstStyle>
            <a:lvl1pPr>
              <a:defRPr/>
            </a:lvl1pPr>
          </a:lstStyle>
          <a:p>
            <a:pPr>
              <a:defRPr/>
            </a:pPr>
            <a:fld id="{9C98A238-D0C8-42D5-990F-40ACAEBA7584}"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9"/>
          <p:cNvSpPr>
            <a:spLocks noGrp="1" noChangeArrowheads="1"/>
          </p:cNvSpPr>
          <p:nvPr>
            <p:ph type="sldNum" sz="quarter" idx="10"/>
          </p:nvPr>
        </p:nvSpPr>
        <p:spPr>
          <a:ln/>
        </p:spPr>
        <p:txBody>
          <a:bodyPr/>
          <a:lstStyle>
            <a:lvl1pPr>
              <a:defRPr/>
            </a:lvl1pPr>
          </a:lstStyle>
          <a:p>
            <a:pPr>
              <a:defRPr/>
            </a:pPr>
            <a:fld id="{557468D7-0934-4689-9AFA-708EEEFDC7AD}"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9"/>
          <p:cNvSpPr>
            <a:spLocks noGrp="1" noChangeArrowheads="1"/>
          </p:cNvSpPr>
          <p:nvPr>
            <p:ph type="sldNum" sz="quarter" idx="10"/>
          </p:nvPr>
        </p:nvSpPr>
        <p:spPr>
          <a:ln/>
        </p:spPr>
        <p:txBody>
          <a:bodyPr/>
          <a:lstStyle>
            <a:lvl1pPr>
              <a:defRPr/>
            </a:lvl1pPr>
          </a:lstStyle>
          <a:p>
            <a:pPr>
              <a:defRPr/>
            </a:pPr>
            <a:fld id="{FDFBFE0A-6E33-4A9B-9F2C-6EF201ECD4F9}"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000" y="13716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716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9"/>
          <p:cNvSpPr>
            <a:spLocks noGrp="1" noChangeArrowheads="1"/>
          </p:cNvSpPr>
          <p:nvPr>
            <p:ph type="sldNum" sz="quarter" idx="10"/>
          </p:nvPr>
        </p:nvSpPr>
        <p:spPr>
          <a:ln/>
        </p:spPr>
        <p:txBody>
          <a:bodyPr/>
          <a:lstStyle>
            <a:lvl1pPr>
              <a:defRPr/>
            </a:lvl1pPr>
          </a:lstStyle>
          <a:p>
            <a:pPr>
              <a:defRPr/>
            </a:pPr>
            <a:fld id="{49828756-7B17-403B-9B0C-8923BA14D592}"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9"/>
          <p:cNvSpPr>
            <a:spLocks noGrp="1" noChangeArrowheads="1"/>
          </p:cNvSpPr>
          <p:nvPr>
            <p:ph type="sldNum" sz="quarter" idx="10"/>
          </p:nvPr>
        </p:nvSpPr>
        <p:spPr>
          <a:ln/>
        </p:spPr>
        <p:txBody>
          <a:bodyPr/>
          <a:lstStyle>
            <a:lvl1pPr>
              <a:defRPr/>
            </a:lvl1pPr>
          </a:lstStyle>
          <a:p>
            <a:pPr>
              <a:defRPr/>
            </a:pPr>
            <a:fld id="{D488AE77-B092-41E6-89DA-6480DDBED495}"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9"/>
          <p:cNvSpPr>
            <a:spLocks noGrp="1" noChangeArrowheads="1"/>
          </p:cNvSpPr>
          <p:nvPr>
            <p:ph type="sldNum" sz="quarter" idx="10"/>
          </p:nvPr>
        </p:nvSpPr>
        <p:spPr>
          <a:ln/>
        </p:spPr>
        <p:txBody>
          <a:bodyPr/>
          <a:lstStyle>
            <a:lvl1pPr>
              <a:defRPr/>
            </a:lvl1pPr>
          </a:lstStyle>
          <a:p>
            <a:pPr>
              <a:defRPr/>
            </a:pPr>
            <a:fld id="{B681B052-8CC4-4D55-BA19-C94B86B455F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sldNum" sz="quarter" idx="10"/>
          </p:nvPr>
        </p:nvSpPr>
        <p:spPr>
          <a:ln/>
        </p:spPr>
        <p:txBody>
          <a:bodyPr/>
          <a:lstStyle>
            <a:lvl1pPr>
              <a:defRPr/>
            </a:lvl1pPr>
          </a:lstStyle>
          <a:p>
            <a:pPr>
              <a:defRPr/>
            </a:pPr>
            <a:fld id="{41208C54-B5D2-4C12-99CE-81CB26F0ADF4}"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9"/>
          <p:cNvSpPr>
            <a:spLocks noGrp="1" noChangeArrowheads="1"/>
          </p:cNvSpPr>
          <p:nvPr>
            <p:ph type="sldNum" sz="quarter" idx="10"/>
          </p:nvPr>
        </p:nvSpPr>
        <p:spPr>
          <a:ln/>
        </p:spPr>
        <p:txBody>
          <a:bodyPr/>
          <a:lstStyle>
            <a:lvl1pPr>
              <a:defRPr/>
            </a:lvl1pPr>
          </a:lstStyle>
          <a:p>
            <a:pPr>
              <a:defRPr/>
            </a:pPr>
            <a:fld id="{F112A5C6-3A3F-47B4-9510-0EDEE12B0888}"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9"/>
          <p:cNvSpPr>
            <a:spLocks noGrp="1" noChangeArrowheads="1"/>
          </p:cNvSpPr>
          <p:nvPr>
            <p:ph type="sldNum" sz="quarter" idx="10"/>
          </p:nvPr>
        </p:nvSpPr>
        <p:spPr>
          <a:ln/>
        </p:spPr>
        <p:txBody>
          <a:bodyPr/>
          <a:lstStyle>
            <a:lvl1pPr>
              <a:defRPr/>
            </a:lvl1pPr>
          </a:lstStyle>
          <a:p>
            <a:pPr>
              <a:defRPr/>
            </a:pPr>
            <a:fld id="{FDF7376D-3A38-4F88-8AD0-A18E6CA56603}"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Grp="1" noChangeArrowheads="1"/>
          </p:cNvSpPr>
          <p:nvPr>
            <p:ph type="title"/>
          </p:nvPr>
        </p:nvSpPr>
        <p:spPr bwMode="auto">
          <a:xfrm>
            <a:off x="228600" y="-76200"/>
            <a:ext cx="65532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8"/>
          <p:cNvSpPr>
            <a:spLocks noGrp="1" noChangeArrowheads="1"/>
          </p:cNvSpPr>
          <p:nvPr>
            <p:ph type="body" idx="1"/>
          </p:nvPr>
        </p:nvSpPr>
        <p:spPr bwMode="auto">
          <a:xfrm>
            <a:off x="381000" y="1371600"/>
            <a:ext cx="83820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105" name="Rectangle 9"/>
          <p:cNvSpPr>
            <a:spLocks noGrp="1" noChangeArrowheads="1"/>
          </p:cNvSpPr>
          <p:nvPr>
            <p:ph type="sldNum" sz="quarter" idx="4"/>
          </p:nvPr>
        </p:nvSpPr>
        <p:spPr bwMode="auto">
          <a:xfrm>
            <a:off x="8077200" y="6172200"/>
            <a:ext cx="685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SzTx/>
              <a:buFontTx/>
              <a:buNone/>
              <a:defRPr sz="1000" i="0">
                <a:solidFill>
                  <a:srgbClr val="2B5A9C"/>
                </a:solidFill>
              </a:defRPr>
            </a:lvl1pPr>
          </a:lstStyle>
          <a:p>
            <a:pPr>
              <a:defRPr/>
            </a:pPr>
            <a:fld id="{CD9B6B66-6AB9-4CB4-9463-DEF5E1382616}" type="slidenum">
              <a:rPr lang="en-US"/>
              <a:pPr>
                <a:defRPr/>
              </a:pPr>
              <a:t>‹#›</a:t>
            </a:fld>
            <a:endParaRPr lang="en-US" dirty="0"/>
          </a:p>
        </p:txBody>
      </p:sp>
      <p:pic>
        <p:nvPicPr>
          <p:cNvPr id="1029" name="Picture 11" descr="PPT footer"/>
          <p:cNvPicPr>
            <a:picLocks noChangeAspect="1" noChangeArrowheads="1"/>
          </p:cNvPicPr>
          <p:nvPr/>
        </p:nvPicPr>
        <p:blipFill>
          <a:blip r:embed="rId14" cstate="print"/>
          <a:srcRect/>
          <a:stretch>
            <a:fillRect/>
          </a:stretch>
        </p:blipFill>
        <p:spPr bwMode="auto">
          <a:xfrm>
            <a:off x="0" y="6583363"/>
            <a:ext cx="9144000" cy="274637"/>
          </a:xfrm>
          <a:prstGeom prst="rect">
            <a:avLst/>
          </a:prstGeom>
          <a:noFill/>
          <a:ln w="9525">
            <a:noFill/>
            <a:miter lim="800000"/>
            <a:headEnd/>
            <a:tailEnd/>
          </a:ln>
        </p:spPr>
      </p:pic>
      <p:sp>
        <p:nvSpPr>
          <p:cNvPr id="7" name="Rectangle 6"/>
          <p:cNvSpPr/>
          <p:nvPr userDrawn="1"/>
        </p:nvSpPr>
        <p:spPr>
          <a:xfrm>
            <a:off x="0" y="914400"/>
            <a:ext cx="9144000" cy="219075"/>
          </a:xfrm>
          <a:prstGeom prst="rect">
            <a:avLst/>
          </a:prstGeom>
          <a:gradFill flip="none" rotWithShape="1">
            <a:gsLst>
              <a:gs pos="0">
                <a:srgbClr val="335C9E"/>
              </a:gs>
              <a:gs pos="39999">
                <a:srgbClr val="6E93D0"/>
              </a:gs>
              <a:gs pos="90000">
                <a:schemeClr val="bg1"/>
              </a:gs>
              <a:gs pos="100000">
                <a:schemeClr val="bg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00000"/>
              </a:lnSpc>
              <a:spcBef>
                <a:spcPts val="0"/>
              </a:spcBef>
              <a:spcAft>
                <a:spcPts val="0"/>
              </a:spcAft>
              <a:buClrTx/>
              <a:buSzTx/>
              <a:buFontTx/>
              <a:buNone/>
              <a:defRPr/>
            </a:pPr>
            <a:endParaRPr lang="en-US" sz="1800" dirty="0"/>
          </a:p>
        </p:txBody>
      </p:sp>
    </p:spTree>
  </p:cSld>
  <p:clrMap bg1="lt1" tx1="dk1" bg2="lt2" tx2="dk2" accent1="accent1" accent2="accent2" accent3="accent3" accent4="accent4" accent5="accent5" accent6="accent6" hlink="hlink" folHlink="folHlink"/>
  <p:sldLayoutIdLst>
    <p:sldLayoutId id="2147483817"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Lst>
  <p:txStyles>
    <p:titleStyle>
      <a:lvl1pPr algn="l" rtl="0" eaLnBrk="0" fontAlgn="base" hangingPunct="0">
        <a:spcBef>
          <a:spcPct val="0"/>
        </a:spcBef>
        <a:spcAft>
          <a:spcPct val="0"/>
        </a:spcAft>
        <a:defRPr sz="2800" b="1">
          <a:solidFill>
            <a:schemeClr val="accent2"/>
          </a:solidFill>
          <a:latin typeface="+mj-lt"/>
          <a:ea typeface="+mj-ea"/>
          <a:cs typeface="+mj-cs"/>
        </a:defRPr>
      </a:lvl1pPr>
      <a:lvl2pPr algn="l" rtl="0" eaLnBrk="0" fontAlgn="base" hangingPunct="0">
        <a:spcBef>
          <a:spcPct val="0"/>
        </a:spcBef>
        <a:spcAft>
          <a:spcPct val="0"/>
        </a:spcAft>
        <a:defRPr sz="2800" b="1">
          <a:solidFill>
            <a:schemeClr val="accent2"/>
          </a:solidFill>
          <a:latin typeface="Verdana" pitchFamily="34" charset="0"/>
        </a:defRPr>
      </a:lvl2pPr>
      <a:lvl3pPr algn="l" rtl="0" eaLnBrk="0" fontAlgn="base" hangingPunct="0">
        <a:spcBef>
          <a:spcPct val="0"/>
        </a:spcBef>
        <a:spcAft>
          <a:spcPct val="0"/>
        </a:spcAft>
        <a:defRPr sz="2800" b="1">
          <a:solidFill>
            <a:schemeClr val="accent2"/>
          </a:solidFill>
          <a:latin typeface="Verdana" pitchFamily="34" charset="0"/>
        </a:defRPr>
      </a:lvl3pPr>
      <a:lvl4pPr algn="l" rtl="0" eaLnBrk="0" fontAlgn="base" hangingPunct="0">
        <a:spcBef>
          <a:spcPct val="0"/>
        </a:spcBef>
        <a:spcAft>
          <a:spcPct val="0"/>
        </a:spcAft>
        <a:defRPr sz="2800" b="1">
          <a:solidFill>
            <a:schemeClr val="accent2"/>
          </a:solidFill>
          <a:latin typeface="Verdana" pitchFamily="34" charset="0"/>
        </a:defRPr>
      </a:lvl4pPr>
      <a:lvl5pPr algn="l" rtl="0" eaLnBrk="0" fontAlgn="base" hangingPunct="0">
        <a:spcBef>
          <a:spcPct val="0"/>
        </a:spcBef>
        <a:spcAft>
          <a:spcPct val="0"/>
        </a:spcAft>
        <a:defRPr sz="2800" b="1">
          <a:solidFill>
            <a:schemeClr val="accent2"/>
          </a:solidFill>
          <a:latin typeface="Verdana" pitchFamily="34" charset="0"/>
        </a:defRPr>
      </a:lvl5pPr>
      <a:lvl6pPr marL="457200" algn="l" rtl="0" fontAlgn="base">
        <a:spcBef>
          <a:spcPct val="0"/>
        </a:spcBef>
        <a:spcAft>
          <a:spcPct val="0"/>
        </a:spcAft>
        <a:defRPr sz="2800" b="1">
          <a:solidFill>
            <a:schemeClr val="accent2"/>
          </a:solidFill>
          <a:latin typeface="Verdana" pitchFamily="34" charset="0"/>
        </a:defRPr>
      </a:lvl6pPr>
      <a:lvl7pPr marL="914400" algn="l" rtl="0" fontAlgn="base">
        <a:spcBef>
          <a:spcPct val="0"/>
        </a:spcBef>
        <a:spcAft>
          <a:spcPct val="0"/>
        </a:spcAft>
        <a:defRPr sz="2800" b="1">
          <a:solidFill>
            <a:schemeClr val="accent2"/>
          </a:solidFill>
          <a:latin typeface="Verdana" pitchFamily="34" charset="0"/>
        </a:defRPr>
      </a:lvl7pPr>
      <a:lvl8pPr marL="1371600" algn="l" rtl="0" fontAlgn="base">
        <a:spcBef>
          <a:spcPct val="0"/>
        </a:spcBef>
        <a:spcAft>
          <a:spcPct val="0"/>
        </a:spcAft>
        <a:defRPr sz="2800" b="1">
          <a:solidFill>
            <a:schemeClr val="accent2"/>
          </a:solidFill>
          <a:latin typeface="Verdana" pitchFamily="34" charset="0"/>
        </a:defRPr>
      </a:lvl8pPr>
      <a:lvl9pPr marL="1828800" algn="l" rtl="0" fontAlgn="base">
        <a:spcBef>
          <a:spcPct val="0"/>
        </a:spcBef>
        <a:spcAft>
          <a:spcPct val="0"/>
        </a:spcAft>
        <a:defRPr sz="2800" b="1">
          <a:solidFill>
            <a:schemeClr val="accent2"/>
          </a:solidFill>
          <a:latin typeface="Verdana" pitchFamily="34" charset="0"/>
        </a:defRPr>
      </a:lvl9pPr>
    </p:titleStyle>
    <p:bodyStyle>
      <a:lvl1pPr marL="342900" indent="-342900" algn="l" rtl="0" eaLnBrk="0" fontAlgn="base" hangingPunct="0">
        <a:spcBef>
          <a:spcPct val="20000"/>
        </a:spcBef>
        <a:spcAft>
          <a:spcPct val="0"/>
        </a:spcAft>
        <a:buClr>
          <a:srgbClr val="2B5A9C"/>
        </a:buClr>
        <a:buSzPct val="60000"/>
        <a:buFont typeface="Times" pitchFamily="1" charset="0"/>
        <a:buChar char="•"/>
        <a:defRPr sz="2200">
          <a:solidFill>
            <a:schemeClr val="accent2"/>
          </a:solidFill>
          <a:latin typeface="+mn-lt"/>
          <a:ea typeface="+mn-ea"/>
          <a:cs typeface="+mn-cs"/>
        </a:defRPr>
      </a:lvl1pPr>
      <a:lvl2pPr marL="742950" indent="-285750" algn="l" rtl="0" eaLnBrk="0" fontAlgn="base" hangingPunct="0">
        <a:spcBef>
          <a:spcPct val="20000"/>
        </a:spcBef>
        <a:spcAft>
          <a:spcPct val="0"/>
        </a:spcAft>
        <a:buClr>
          <a:srgbClr val="2B5A9C"/>
        </a:buClr>
        <a:buSzPct val="55000"/>
        <a:buFont typeface="Times" pitchFamily="1" charset="0"/>
        <a:buChar char="•"/>
        <a:defRPr sz="2000">
          <a:solidFill>
            <a:schemeClr val="accent2"/>
          </a:solidFill>
          <a:latin typeface="+mn-lt"/>
        </a:defRPr>
      </a:lvl2pPr>
      <a:lvl3pPr marL="1143000" indent="-228600" algn="l" rtl="0" eaLnBrk="0" fontAlgn="base" hangingPunct="0">
        <a:spcBef>
          <a:spcPct val="20000"/>
        </a:spcBef>
        <a:spcAft>
          <a:spcPct val="0"/>
        </a:spcAft>
        <a:buClr>
          <a:srgbClr val="2B5A9C"/>
        </a:buClr>
        <a:buSzPct val="50000"/>
        <a:buFont typeface="Times" pitchFamily="1" charset="0"/>
        <a:buChar char="•"/>
        <a:defRPr sz="1600">
          <a:solidFill>
            <a:schemeClr val="accent2"/>
          </a:solidFill>
          <a:latin typeface="+mn-lt"/>
        </a:defRPr>
      </a:lvl3pPr>
      <a:lvl4pPr marL="1600200" indent="-228600" algn="l" rtl="0" eaLnBrk="0" fontAlgn="base" hangingPunct="0">
        <a:spcBef>
          <a:spcPct val="20000"/>
        </a:spcBef>
        <a:spcAft>
          <a:spcPct val="0"/>
        </a:spcAft>
        <a:buClr>
          <a:srgbClr val="2B5A9C"/>
        </a:buClr>
        <a:buSzPct val="55000"/>
        <a:buFont typeface="Times" pitchFamily="1" charset="0"/>
        <a:buChar char="•"/>
        <a:defRPr sz="1400" i="1">
          <a:solidFill>
            <a:schemeClr val="accent2"/>
          </a:solidFill>
          <a:latin typeface="+mn-lt"/>
        </a:defRPr>
      </a:lvl4pPr>
      <a:lvl5pPr marL="2057400" indent="-228600" algn="l" rtl="0" eaLnBrk="0" fontAlgn="base" hangingPunct="0">
        <a:spcBef>
          <a:spcPct val="20000"/>
        </a:spcBef>
        <a:spcAft>
          <a:spcPct val="0"/>
        </a:spcAft>
        <a:buClr>
          <a:srgbClr val="2B5A9C"/>
        </a:buClr>
        <a:buSzPct val="50000"/>
        <a:buFont typeface="Times" pitchFamily="1" charset="0"/>
        <a:buChar char="•"/>
        <a:defRPr sz="1400" i="1">
          <a:solidFill>
            <a:schemeClr val="accent2"/>
          </a:solidFill>
          <a:latin typeface="+mn-lt"/>
        </a:defRPr>
      </a:lvl5pPr>
      <a:lvl6pPr marL="2514600" indent="-228600" algn="l" rtl="0" fontAlgn="base">
        <a:spcBef>
          <a:spcPct val="20000"/>
        </a:spcBef>
        <a:spcAft>
          <a:spcPct val="0"/>
        </a:spcAft>
        <a:buClr>
          <a:srgbClr val="2B5A9C"/>
        </a:buClr>
        <a:buSzPct val="50000"/>
        <a:buFont typeface="Times" pitchFamily="96" charset="0"/>
        <a:buChar char="•"/>
        <a:defRPr sz="1400" i="1">
          <a:solidFill>
            <a:schemeClr val="accent2"/>
          </a:solidFill>
          <a:latin typeface="+mn-lt"/>
        </a:defRPr>
      </a:lvl6pPr>
      <a:lvl7pPr marL="2971800" indent="-228600" algn="l" rtl="0" fontAlgn="base">
        <a:spcBef>
          <a:spcPct val="20000"/>
        </a:spcBef>
        <a:spcAft>
          <a:spcPct val="0"/>
        </a:spcAft>
        <a:buClr>
          <a:srgbClr val="2B5A9C"/>
        </a:buClr>
        <a:buSzPct val="50000"/>
        <a:buFont typeface="Times" pitchFamily="96" charset="0"/>
        <a:buChar char="•"/>
        <a:defRPr sz="1400" i="1">
          <a:solidFill>
            <a:schemeClr val="accent2"/>
          </a:solidFill>
          <a:latin typeface="+mn-lt"/>
        </a:defRPr>
      </a:lvl7pPr>
      <a:lvl8pPr marL="3429000" indent="-228600" algn="l" rtl="0" fontAlgn="base">
        <a:spcBef>
          <a:spcPct val="20000"/>
        </a:spcBef>
        <a:spcAft>
          <a:spcPct val="0"/>
        </a:spcAft>
        <a:buClr>
          <a:srgbClr val="2B5A9C"/>
        </a:buClr>
        <a:buSzPct val="50000"/>
        <a:buFont typeface="Times" pitchFamily="96" charset="0"/>
        <a:buChar char="•"/>
        <a:defRPr sz="1400" i="1">
          <a:solidFill>
            <a:schemeClr val="accent2"/>
          </a:solidFill>
          <a:latin typeface="+mn-lt"/>
        </a:defRPr>
      </a:lvl8pPr>
      <a:lvl9pPr marL="3886200" indent="-228600" algn="l" rtl="0" fontAlgn="base">
        <a:spcBef>
          <a:spcPct val="20000"/>
        </a:spcBef>
        <a:spcAft>
          <a:spcPct val="0"/>
        </a:spcAft>
        <a:buClr>
          <a:srgbClr val="2B5A9C"/>
        </a:buClr>
        <a:buSzPct val="50000"/>
        <a:buFont typeface="Times" pitchFamily="96" charset="0"/>
        <a:buChar char="•"/>
        <a:defRPr sz="1400" i="1">
          <a:solidFill>
            <a:schemeClr val="accent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8600" y="2743200"/>
            <a:ext cx="8763000" cy="3124200"/>
          </a:xfrm>
        </p:spPr>
        <p:txBody>
          <a:bodyPr/>
          <a:lstStyle/>
          <a:p>
            <a:pPr eaLnBrk="1" hangingPunct="1">
              <a:lnSpc>
                <a:spcPct val="150000"/>
              </a:lnSpc>
            </a:pPr>
            <a:r>
              <a:rPr lang="en-US" dirty="0">
                <a:latin typeface="Arial" charset="0"/>
              </a:rPr>
              <a:t>Unit 3, Lesson 7</a:t>
            </a:r>
            <a:br>
              <a:rPr lang="en-US" dirty="0">
                <a:latin typeface="Arial" charset="0"/>
              </a:rPr>
            </a:br>
            <a:r>
              <a:rPr lang="en-US" b="1" i="1" dirty="0">
                <a:latin typeface="Arial" charset="0"/>
              </a:rPr>
              <a:t>Globalization</a:t>
            </a:r>
            <a:endParaRPr lang="en-US" b="1" dirty="0">
              <a:latin typeface="Arial" charset="0"/>
            </a:endParaRPr>
          </a:p>
        </p:txBody>
      </p:sp>
      <p:sp>
        <p:nvSpPr>
          <p:cNvPr id="3075" name="Rectangle 4"/>
          <p:cNvSpPr>
            <a:spLocks noChangeArrowheads="1"/>
          </p:cNvSpPr>
          <p:nvPr/>
        </p:nvSpPr>
        <p:spPr bwMode="auto">
          <a:xfrm>
            <a:off x="762000" y="319215"/>
            <a:ext cx="7391400" cy="1219200"/>
          </a:xfrm>
          <a:prstGeom prst="rect">
            <a:avLst/>
          </a:prstGeom>
          <a:noFill/>
          <a:ln w="9525">
            <a:noFill/>
            <a:miter lim="800000"/>
            <a:headEnd/>
            <a:tailEnd/>
          </a:ln>
        </p:spPr>
        <p:txBody>
          <a:bodyPr anchor="ctr"/>
          <a:lstStyle/>
          <a:p>
            <a:pPr algn="ctr">
              <a:lnSpc>
                <a:spcPct val="100000"/>
              </a:lnSpc>
              <a:spcBef>
                <a:spcPct val="0"/>
              </a:spcBef>
              <a:buClrTx/>
              <a:buSzTx/>
              <a:buFontTx/>
              <a:buNone/>
            </a:pPr>
            <a:r>
              <a:rPr lang="en-US" sz="3200" i="0" dirty="0"/>
              <a:t>NAF</a:t>
            </a:r>
            <a:br>
              <a:rPr lang="en-US" sz="3200" i="0" dirty="0"/>
            </a:br>
            <a:r>
              <a:rPr lang="en-US" sz="3200" i="0" dirty="0"/>
              <a:t>Professional Ethics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0597" t="13457" r="9169"/>
          <a:stretch/>
        </p:blipFill>
        <p:spPr>
          <a:xfrm>
            <a:off x="2347666" y="3044910"/>
            <a:ext cx="5043733" cy="3524951"/>
          </a:xfrm>
          <a:prstGeom prst="rect">
            <a:avLst/>
          </a:prstGeom>
        </p:spPr>
      </p:pic>
      <p:sp>
        <p:nvSpPr>
          <p:cNvPr id="4098" name="Rectangle 2"/>
          <p:cNvSpPr>
            <a:spLocks noGrp="1" noChangeArrowheads="1"/>
          </p:cNvSpPr>
          <p:nvPr>
            <p:ph type="title"/>
          </p:nvPr>
        </p:nvSpPr>
        <p:spPr>
          <a:xfrm>
            <a:off x="0" y="0"/>
            <a:ext cx="9144000" cy="685800"/>
          </a:xfrm>
        </p:spPr>
        <p:txBody>
          <a:bodyPr/>
          <a:lstStyle/>
          <a:p>
            <a:pPr eaLnBrk="1" hangingPunct="1"/>
            <a:r>
              <a:rPr lang="en-US" dirty="0">
                <a:latin typeface="Arial" charset="0"/>
                <a:cs typeface="Arial" charset="0"/>
              </a:rPr>
              <a:t>Cultural differences can create ethical challenges</a:t>
            </a:r>
          </a:p>
        </p:txBody>
      </p:sp>
      <p:sp>
        <p:nvSpPr>
          <p:cNvPr id="4102" name="Rectangle 62"/>
          <p:cNvSpPr>
            <a:spLocks noChangeArrowheads="1"/>
          </p:cNvSpPr>
          <p:nvPr/>
        </p:nvSpPr>
        <p:spPr bwMode="auto">
          <a:xfrm>
            <a:off x="6861175" y="2497138"/>
            <a:ext cx="184150" cy="420687"/>
          </a:xfrm>
          <a:prstGeom prst="rect">
            <a:avLst/>
          </a:prstGeom>
          <a:noFill/>
          <a:ln w="9525">
            <a:noFill/>
            <a:miter lim="800000"/>
            <a:headEnd/>
            <a:tailEnd/>
          </a:ln>
        </p:spPr>
        <p:txBody>
          <a:bodyPr wrap="none">
            <a:spAutoFit/>
          </a:bodyPr>
          <a:lstStyle/>
          <a:p>
            <a:endParaRPr lang="en-US" dirty="0"/>
          </a:p>
        </p:txBody>
      </p:sp>
      <p:sp>
        <p:nvSpPr>
          <p:cNvPr id="9" name="Rectangle 47"/>
          <p:cNvSpPr>
            <a:spLocks noChangeArrowheads="1"/>
          </p:cNvSpPr>
          <p:nvPr/>
        </p:nvSpPr>
        <p:spPr bwMode="auto">
          <a:xfrm>
            <a:off x="381000" y="1219200"/>
            <a:ext cx="8001000" cy="1923326"/>
          </a:xfrm>
          <a:prstGeom prst="rect">
            <a:avLst/>
          </a:prstGeom>
          <a:noFill/>
          <a:ln w="9525">
            <a:noFill/>
            <a:miter lim="800000"/>
            <a:headEnd/>
            <a:tailEnd/>
          </a:ln>
        </p:spPr>
        <p:txBody>
          <a:bodyPr/>
          <a:lstStyle/>
          <a:p>
            <a:pPr marL="342900" indent="-342900">
              <a:lnSpc>
                <a:spcPct val="100000"/>
              </a:lnSpc>
            </a:pPr>
            <a:r>
              <a:rPr lang="en-US" sz="2200" i="0" dirty="0">
                <a:latin typeface="Verdana" pitchFamily="1" charset="0"/>
              </a:rPr>
              <a:t>Examples of what can cause ethical problems:</a:t>
            </a:r>
          </a:p>
          <a:p>
            <a:pPr marL="342900" indent="-342900">
              <a:lnSpc>
                <a:spcPct val="100000"/>
              </a:lnSpc>
              <a:buSzPct val="130000"/>
              <a:buFont typeface="Times" pitchFamily="1" charset="0"/>
              <a:buChar char="•"/>
            </a:pPr>
            <a:r>
              <a:rPr lang="en-US" sz="2200" i="0" dirty="0">
                <a:latin typeface="Verdana" pitchFamily="1" charset="0"/>
              </a:rPr>
              <a:t>People in one culture might assume that people in another culture are all the same.</a:t>
            </a:r>
          </a:p>
          <a:p>
            <a:pPr marL="342900" indent="-342900">
              <a:lnSpc>
                <a:spcPct val="100000"/>
              </a:lnSpc>
              <a:buSzPct val="130000"/>
              <a:buFont typeface="Times" pitchFamily="1" charset="0"/>
              <a:buChar char="•"/>
            </a:pPr>
            <a:r>
              <a:rPr lang="en-US" sz="2200" i="0" dirty="0">
                <a:latin typeface="Verdana" pitchFamily="1" charset="0"/>
              </a:rPr>
              <a:t>Ethical standards vary a lot between countries and cultures.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0" y="0"/>
            <a:ext cx="9144000" cy="685800"/>
          </a:xfrm>
        </p:spPr>
        <p:txBody>
          <a:bodyPr/>
          <a:lstStyle/>
          <a:p>
            <a:pPr eaLnBrk="1" hangingPunct="1"/>
            <a:r>
              <a:rPr lang="en-US" dirty="0">
                <a:latin typeface="Arial" charset="0"/>
                <a:cs typeface="Arial" charset="0"/>
              </a:rPr>
              <a:t>Corruption can vary a lot from country to country</a:t>
            </a:r>
          </a:p>
        </p:txBody>
      </p:sp>
      <p:sp>
        <p:nvSpPr>
          <p:cNvPr id="5124" name="Rectangle 4"/>
          <p:cNvSpPr>
            <a:spLocks noChangeArrowheads="1"/>
          </p:cNvSpPr>
          <p:nvPr/>
        </p:nvSpPr>
        <p:spPr bwMode="auto">
          <a:xfrm>
            <a:off x="228600" y="0"/>
            <a:ext cx="6553200" cy="838200"/>
          </a:xfrm>
          <a:prstGeom prst="rect">
            <a:avLst/>
          </a:prstGeom>
          <a:noFill/>
          <a:ln w="9525">
            <a:noFill/>
            <a:miter lim="800000"/>
            <a:headEnd/>
            <a:tailEnd/>
          </a:ln>
        </p:spPr>
        <p:txBody>
          <a:bodyPr anchor="ctr"/>
          <a:lstStyle/>
          <a:p>
            <a:pPr>
              <a:lnSpc>
                <a:spcPct val="100000"/>
              </a:lnSpc>
              <a:spcBef>
                <a:spcPct val="0"/>
              </a:spcBef>
              <a:buClrTx/>
              <a:buSzTx/>
              <a:buFontTx/>
              <a:buNone/>
            </a:pPr>
            <a:endParaRPr lang="en-US" sz="2800" b="1" i="0" dirty="0">
              <a:latin typeface="Verdana" pitchFamily="1" charset="0"/>
            </a:endParaRPr>
          </a:p>
        </p:txBody>
      </p:sp>
      <p:sp>
        <p:nvSpPr>
          <p:cNvPr id="5125" name="Rectangle 5"/>
          <p:cNvSpPr>
            <a:spLocks noChangeArrowheads="1"/>
          </p:cNvSpPr>
          <p:nvPr/>
        </p:nvSpPr>
        <p:spPr bwMode="auto">
          <a:xfrm>
            <a:off x="228600" y="76200"/>
            <a:ext cx="8915400" cy="838200"/>
          </a:xfrm>
          <a:prstGeom prst="rect">
            <a:avLst/>
          </a:prstGeom>
          <a:noFill/>
          <a:ln w="9525">
            <a:noFill/>
            <a:miter lim="800000"/>
            <a:headEnd/>
            <a:tailEnd/>
          </a:ln>
        </p:spPr>
        <p:txBody>
          <a:bodyPr anchor="ctr"/>
          <a:lstStyle/>
          <a:p>
            <a:pPr>
              <a:lnSpc>
                <a:spcPct val="100000"/>
              </a:lnSpc>
              <a:spcBef>
                <a:spcPct val="0"/>
              </a:spcBef>
              <a:buClrTx/>
              <a:buSzTx/>
              <a:buFontTx/>
              <a:buNone/>
            </a:pPr>
            <a:endParaRPr lang="en-US" sz="2800" b="1" i="0" dirty="0">
              <a:latin typeface="Verdana" pitchFamily="1" charset="0"/>
            </a:endParaRPr>
          </a:p>
        </p:txBody>
      </p:sp>
      <p:sp>
        <p:nvSpPr>
          <p:cNvPr id="5126" name="Rectangle 6"/>
          <p:cNvSpPr>
            <a:spLocks noChangeArrowheads="1"/>
          </p:cNvSpPr>
          <p:nvPr/>
        </p:nvSpPr>
        <p:spPr bwMode="auto">
          <a:xfrm>
            <a:off x="0" y="0"/>
            <a:ext cx="9144000" cy="838200"/>
          </a:xfrm>
          <a:prstGeom prst="rect">
            <a:avLst/>
          </a:prstGeom>
          <a:noFill/>
          <a:ln w="9525">
            <a:noFill/>
            <a:miter lim="800000"/>
            <a:headEnd/>
            <a:tailEnd/>
          </a:ln>
        </p:spPr>
        <p:txBody>
          <a:bodyPr anchor="ctr"/>
          <a:lstStyle/>
          <a:p>
            <a:pPr>
              <a:lnSpc>
                <a:spcPct val="100000"/>
              </a:lnSpc>
              <a:spcBef>
                <a:spcPct val="0"/>
              </a:spcBef>
              <a:buClrTx/>
              <a:buSzTx/>
              <a:buFontTx/>
              <a:buNone/>
            </a:pPr>
            <a:endParaRPr lang="en-US" sz="2800" b="1" i="0" dirty="0"/>
          </a:p>
        </p:txBody>
      </p:sp>
      <p:sp>
        <p:nvSpPr>
          <p:cNvPr id="5127" name="Rectangle 7"/>
          <p:cNvSpPr>
            <a:spLocks noChangeArrowheads="1"/>
          </p:cNvSpPr>
          <p:nvPr/>
        </p:nvSpPr>
        <p:spPr bwMode="auto">
          <a:xfrm>
            <a:off x="228600" y="1676400"/>
            <a:ext cx="3429000" cy="3810000"/>
          </a:xfrm>
          <a:prstGeom prst="rect">
            <a:avLst/>
          </a:prstGeom>
          <a:noFill/>
          <a:ln w="9525">
            <a:noFill/>
            <a:miter lim="800000"/>
            <a:headEnd/>
            <a:tailEnd/>
          </a:ln>
        </p:spPr>
        <p:txBody>
          <a:bodyPr/>
          <a:lstStyle/>
          <a:p>
            <a:pPr>
              <a:lnSpc>
                <a:spcPct val="100000"/>
              </a:lnSpc>
              <a:buSzPct val="100000"/>
            </a:pPr>
            <a:r>
              <a:rPr lang="en-US" sz="2200" i="0" dirty="0">
                <a:latin typeface="Verdana" pitchFamily="1" charset="0"/>
              </a:rPr>
              <a:t>The 2014 Transparency International Corruption Perception Index identified the  “</a:t>
            </a:r>
            <a:r>
              <a:rPr lang="en-US" sz="2200" b="1" i="0" dirty="0">
                <a:latin typeface="Verdana" pitchFamily="1" charset="0"/>
              </a:rPr>
              <a:t>most corrupt</a:t>
            </a:r>
            <a:r>
              <a:rPr lang="en-US" sz="2200" i="0" dirty="0">
                <a:latin typeface="Verdana" pitchFamily="1" charset="0"/>
              </a:rPr>
              <a:t>” and “</a:t>
            </a:r>
            <a:r>
              <a:rPr lang="en-US" sz="2200" b="1" i="0" dirty="0">
                <a:latin typeface="Verdana" pitchFamily="1" charset="0"/>
              </a:rPr>
              <a:t>least corrupt</a:t>
            </a:r>
            <a:r>
              <a:rPr lang="en-US" sz="2200" i="0" dirty="0">
                <a:latin typeface="Verdana" pitchFamily="1" charset="0"/>
              </a:rPr>
              <a:t>” countries in the world.</a:t>
            </a:r>
          </a:p>
        </p:txBody>
      </p:sp>
      <p:sp>
        <p:nvSpPr>
          <p:cNvPr id="5128" name="Text Box 11"/>
          <p:cNvSpPr txBox="1">
            <a:spLocks noChangeArrowheads="1"/>
          </p:cNvSpPr>
          <p:nvPr/>
        </p:nvSpPr>
        <p:spPr bwMode="auto">
          <a:xfrm>
            <a:off x="152400" y="5791200"/>
            <a:ext cx="4343400" cy="366713"/>
          </a:xfrm>
          <a:prstGeom prst="rect">
            <a:avLst/>
          </a:prstGeom>
          <a:noFill/>
          <a:ln w="9525">
            <a:noFill/>
            <a:miter lim="800000"/>
            <a:headEnd/>
            <a:tailEnd/>
          </a:ln>
        </p:spPr>
        <p:txBody>
          <a:bodyPr>
            <a:spAutoFit/>
          </a:bodyPr>
          <a:lstStyle/>
          <a:p>
            <a:pPr>
              <a:lnSpc>
                <a:spcPct val="100000"/>
              </a:lnSpc>
              <a:spcBef>
                <a:spcPct val="50000"/>
              </a:spcBef>
              <a:buClrTx/>
              <a:buSzTx/>
              <a:buFontTx/>
              <a:buNone/>
            </a:pPr>
            <a:endParaRPr lang="en-US" sz="1800" i="0" dirty="0">
              <a:solidFill>
                <a:schemeClr val="tx1"/>
              </a:solidFill>
            </a:endParaRPr>
          </a:p>
        </p:txBody>
      </p:sp>
      <p:sp>
        <p:nvSpPr>
          <p:cNvPr id="5129" name="Text Box 12"/>
          <p:cNvSpPr txBox="1">
            <a:spLocks noChangeArrowheads="1"/>
          </p:cNvSpPr>
          <p:nvPr/>
        </p:nvSpPr>
        <p:spPr bwMode="auto">
          <a:xfrm>
            <a:off x="304800" y="5508248"/>
            <a:ext cx="8534400" cy="892552"/>
          </a:xfrm>
          <a:prstGeom prst="rect">
            <a:avLst/>
          </a:prstGeom>
          <a:solidFill>
            <a:srgbClr val="345D9F"/>
          </a:solidFill>
          <a:ln w="9525">
            <a:noFill/>
            <a:miter lim="800000"/>
            <a:headEnd/>
            <a:tailEnd/>
          </a:ln>
          <a:effectLst>
            <a:outerShdw blurRad="50800" dist="38100" dir="2700000" algn="tl" rotWithShape="0">
              <a:prstClr val="black">
                <a:alpha val="40000"/>
              </a:prstClr>
            </a:outerShdw>
          </a:effectLst>
        </p:spPr>
        <p:txBody>
          <a:bodyPr wrap="square" lIns="182880" tIns="137160" rIns="182880" bIns="137160">
            <a:spAutoFit/>
          </a:bodyPr>
          <a:lstStyle/>
          <a:p>
            <a:pPr>
              <a:lnSpc>
                <a:spcPct val="100000"/>
              </a:lnSpc>
              <a:spcBef>
                <a:spcPct val="50000"/>
              </a:spcBef>
              <a:buClrTx/>
              <a:buSzTx/>
              <a:buFontTx/>
              <a:buNone/>
            </a:pPr>
            <a:r>
              <a:rPr lang="en-US" sz="2000" dirty="0">
                <a:solidFill>
                  <a:schemeClr val="bg1"/>
                </a:solidFill>
                <a:latin typeface="Verdana" pitchFamily="1" charset="0"/>
              </a:rPr>
              <a:t>Where do you think our country ranks on the Corruption Perception Index? Why? </a:t>
            </a:r>
          </a:p>
        </p:txBody>
      </p:sp>
      <p:graphicFrame>
        <p:nvGraphicFramePr>
          <p:cNvPr id="2" name="Diagram 1"/>
          <p:cNvGraphicFramePr/>
          <p:nvPr>
            <p:extLst>
              <p:ext uri="{D42A27DB-BD31-4B8C-83A1-F6EECF244321}">
                <p14:modId xmlns:p14="http://schemas.microsoft.com/office/powerpoint/2010/main" val="4033237737"/>
              </p:ext>
            </p:extLst>
          </p:nvPr>
        </p:nvGraphicFramePr>
        <p:xfrm>
          <a:off x="3124200" y="12778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0"/>
            <a:ext cx="8610600" cy="685800"/>
          </a:xfrm>
        </p:spPr>
        <p:txBody>
          <a:bodyPr/>
          <a:lstStyle/>
          <a:p>
            <a:pPr eaLnBrk="1" hangingPunct="1"/>
            <a:r>
              <a:rPr lang="en-US" dirty="0">
                <a:latin typeface="Arial" charset="0"/>
                <a:cs typeface="Arial" charset="0"/>
              </a:rPr>
              <a:t>Global trade calls for global ethics </a:t>
            </a:r>
          </a:p>
        </p:txBody>
      </p:sp>
      <p:sp>
        <p:nvSpPr>
          <p:cNvPr id="6147" name="Rectangle 4"/>
          <p:cNvSpPr>
            <a:spLocks noChangeArrowheads="1"/>
          </p:cNvSpPr>
          <p:nvPr/>
        </p:nvSpPr>
        <p:spPr bwMode="auto">
          <a:xfrm>
            <a:off x="0" y="0"/>
            <a:ext cx="9144000" cy="838200"/>
          </a:xfrm>
          <a:prstGeom prst="rect">
            <a:avLst/>
          </a:prstGeom>
          <a:noFill/>
          <a:ln w="9525">
            <a:noFill/>
            <a:miter lim="800000"/>
            <a:headEnd/>
            <a:tailEnd/>
          </a:ln>
        </p:spPr>
        <p:txBody>
          <a:bodyPr anchor="ctr"/>
          <a:lstStyle/>
          <a:p>
            <a:pPr>
              <a:lnSpc>
                <a:spcPct val="100000"/>
              </a:lnSpc>
              <a:spcBef>
                <a:spcPct val="0"/>
              </a:spcBef>
              <a:buClrTx/>
              <a:buSzTx/>
              <a:buFontTx/>
              <a:buNone/>
            </a:pPr>
            <a:endParaRPr lang="en-US" sz="2800" b="1" i="0" dirty="0"/>
          </a:p>
        </p:txBody>
      </p:sp>
      <p:sp>
        <p:nvSpPr>
          <p:cNvPr id="6148" name="Rectangle 5"/>
          <p:cNvSpPr>
            <a:spLocks noChangeArrowheads="1"/>
          </p:cNvSpPr>
          <p:nvPr/>
        </p:nvSpPr>
        <p:spPr bwMode="auto">
          <a:xfrm>
            <a:off x="218014" y="1418167"/>
            <a:ext cx="8655543" cy="2857500"/>
          </a:xfrm>
          <a:prstGeom prst="rect">
            <a:avLst/>
          </a:prstGeom>
          <a:noFill/>
          <a:ln w="9525">
            <a:noFill/>
            <a:miter lim="800000"/>
            <a:headEnd/>
            <a:tailEnd/>
          </a:ln>
        </p:spPr>
        <p:txBody>
          <a:bodyPr/>
          <a:lstStyle/>
          <a:p>
            <a:pPr>
              <a:lnSpc>
                <a:spcPct val="100000"/>
              </a:lnSpc>
              <a:buSzPct val="100000"/>
            </a:pPr>
            <a:r>
              <a:rPr lang="en-US" sz="2200" i="0" dirty="0">
                <a:latin typeface="Verdana" pitchFamily="1" charset="0"/>
              </a:rPr>
              <a:t>Globalization means that we need to pay attention to the ethics of doing business in other countries.</a:t>
            </a:r>
          </a:p>
        </p:txBody>
      </p:sp>
      <p:sp>
        <p:nvSpPr>
          <p:cNvPr id="6149" name="Text Box 8"/>
          <p:cNvSpPr txBox="1">
            <a:spLocks noChangeArrowheads="1"/>
          </p:cNvSpPr>
          <p:nvPr/>
        </p:nvSpPr>
        <p:spPr bwMode="auto">
          <a:xfrm>
            <a:off x="4800600" y="6096000"/>
            <a:ext cx="4191000" cy="366713"/>
          </a:xfrm>
          <a:prstGeom prst="rect">
            <a:avLst/>
          </a:prstGeom>
          <a:noFill/>
          <a:ln w="9525">
            <a:noFill/>
            <a:miter lim="800000"/>
            <a:headEnd/>
            <a:tailEnd/>
          </a:ln>
        </p:spPr>
        <p:txBody>
          <a:bodyPr>
            <a:spAutoFit/>
          </a:bodyPr>
          <a:lstStyle/>
          <a:p>
            <a:pPr>
              <a:lnSpc>
                <a:spcPct val="100000"/>
              </a:lnSpc>
              <a:spcBef>
                <a:spcPct val="50000"/>
              </a:spcBef>
              <a:buClrTx/>
              <a:buSzTx/>
              <a:buFontTx/>
              <a:buNone/>
            </a:pPr>
            <a:endParaRPr lang="en-US" sz="1800" i="0" dirty="0">
              <a:solidFill>
                <a:schemeClr val="tx1"/>
              </a:solidFill>
            </a:endParaRPr>
          </a:p>
        </p:txBody>
      </p:sp>
      <p:sp>
        <p:nvSpPr>
          <p:cNvPr id="6150" name="Text Box 9"/>
          <p:cNvSpPr txBox="1">
            <a:spLocks noChangeArrowheads="1"/>
          </p:cNvSpPr>
          <p:nvPr/>
        </p:nvSpPr>
        <p:spPr bwMode="auto">
          <a:xfrm>
            <a:off x="152400" y="5638800"/>
            <a:ext cx="4343400" cy="366713"/>
          </a:xfrm>
          <a:prstGeom prst="rect">
            <a:avLst/>
          </a:prstGeom>
          <a:noFill/>
          <a:ln w="9525">
            <a:noFill/>
            <a:miter lim="800000"/>
            <a:headEnd/>
            <a:tailEnd/>
          </a:ln>
        </p:spPr>
        <p:txBody>
          <a:bodyPr>
            <a:spAutoFit/>
          </a:bodyPr>
          <a:lstStyle/>
          <a:p>
            <a:pPr>
              <a:lnSpc>
                <a:spcPct val="100000"/>
              </a:lnSpc>
              <a:spcBef>
                <a:spcPct val="50000"/>
              </a:spcBef>
              <a:buClrTx/>
              <a:buSzTx/>
              <a:buFontTx/>
              <a:buNone/>
            </a:pPr>
            <a:endParaRPr lang="en-US" sz="1800" i="0" dirty="0">
              <a:solidFill>
                <a:schemeClr val="tx1"/>
              </a:solidFill>
            </a:endParaRPr>
          </a:p>
        </p:txBody>
      </p:sp>
      <p:sp>
        <p:nvSpPr>
          <p:cNvPr id="6151" name="Text Box 10"/>
          <p:cNvSpPr txBox="1">
            <a:spLocks noChangeArrowheads="1"/>
          </p:cNvSpPr>
          <p:nvPr/>
        </p:nvSpPr>
        <p:spPr bwMode="auto">
          <a:xfrm>
            <a:off x="304799" y="5663625"/>
            <a:ext cx="8568757" cy="584775"/>
          </a:xfrm>
          <a:prstGeom prst="rect">
            <a:avLst/>
          </a:prstGeom>
          <a:solidFill>
            <a:srgbClr val="345D9F"/>
          </a:solidFill>
          <a:ln w="9525">
            <a:noFill/>
            <a:miter lim="800000"/>
            <a:headEnd/>
            <a:tailEnd/>
          </a:ln>
          <a:effectLst>
            <a:outerShdw blurRad="50800" dist="38100" dir="2700000" algn="tl" rotWithShape="0">
              <a:prstClr val="black">
                <a:alpha val="40000"/>
              </a:prstClr>
            </a:outerShdw>
          </a:effectLst>
        </p:spPr>
        <p:txBody>
          <a:bodyPr wrap="square" lIns="182880" tIns="137160" rIns="182880" bIns="137160">
            <a:spAutoFit/>
          </a:bodyPr>
          <a:lstStyle/>
          <a:p>
            <a:pPr>
              <a:lnSpc>
                <a:spcPct val="100000"/>
              </a:lnSpc>
              <a:spcBef>
                <a:spcPct val="50000"/>
              </a:spcBef>
              <a:buClrTx/>
              <a:buSzTx/>
              <a:buFontTx/>
              <a:buNone/>
            </a:pPr>
            <a:r>
              <a:rPr lang="en-US" sz="2000" dirty="0">
                <a:solidFill>
                  <a:schemeClr val="bg1"/>
                </a:solidFill>
                <a:latin typeface="Verdana" pitchFamily="1" charset="0"/>
              </a:rPr>
              <a:t>Do you think globalization changes business ethics? Why?</a:t>
            </a:r>
          </a:p>
        </p:txBody>
      </p:sp>
      <p:sp>
        <p:nvSpPr>
          <p:cNvPr id="6153" name="Rectangle 24"/>
          <p:cNvSpPr>
            <a:spLocks noChangeArrowheads="1"/>
          </p:cNvSpPr>
          <p:nvPr/>
        </p:nvSpPr>
        <p:spPr bwMode="auto">
          <a:xfrm>
            <a:off x="995363" y="5495925"/>
            <a:ext cx="184150" cy="420688"/>
          </a:xfrm>
          <a:prstGeom prst="rect">
            <a:avLst/>
          </a:prstGeom>
          <a:noFill/>
          <a:ln w="9525">
            <a:noFill/>
            <a:miter lim="800000"/>
            <a:headEnd/>
            <a:tailEnd/>
          </a:ln>
        </p:spPr>
        <p:txBody>
          <a:bodyPr wrap="none">
            <a:spAutoFit/>
          </a:bodyPr>
          <a:lstStyle/>
          <a:p>
            <a:endParaRPr lang="en-US"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9163" y="2816806"/>
            <a:ext cx="3086351" cy="2059993"/>
          </a:xfrm>
          <a:prstGeom prst="rect">
            <a:avLst/>
          </a:prstGeom>
          <a:effectLst>
            <a:outerShdw blurRad="50800" dist="38100" dir="2700000" algn="tl" rotWithShape="0">
              <a:prstClr val="black">
                <a:alpha val="40000"/>
              </a:prstClr>
            </a:outerShdw>
          </a:effec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000" y="2816807"/>
            <a:ext cx="4800600" cy="2059993"/>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0" y="0"/>
            <a:ext cx="9144000" cy="685800"/>
          </a:xfrm>
        </p:spPr>
        <p:txBody>
          <a:bodyPr/>
          <a:lstStyle/>
          <a:p>
            <a:pPr eaLnBrk="1" hangingPunct="1"/>
            <a:r>
              <a:rPr lang="en-US" dirty="0">
                <a:latin typeface="Arial" charset="0"/>
                <a:cs typeface="Arial" charset="0"/>
              </a:rPr>
              <a:t>Fair trade is one solution to ethical concerns</a:t>
            </a:r>
          </a:p>
        </p:txBody>
      </p:sp>
      <p:sp>
        <p:nvSpPr>
          <p:cNvPr id="7171" name="Rectangle 6"/>
          <p:cNvSpPr>
            <a:spLocks noChangeArrowheads="1"/>
          </p:cNvSpPr>
          <p:nvPr/>
        </p:nvSpPr>
        <p:spPr bwMode="auto">
          <a:xfrm>
            <a:off x="2161721" y="1466850"/>
            <a:ext cx="2943679" cy="762000"/>
          </a:xfrm>
          <a:prstGeom prst="rect">
            <a:avLst/>
          </a:prstGeom>
          <a:noFill/>
          <a:ln w="9525">
            <a:noFill/>
            <a:miter lim="800000"/>
            <a:headEnd/>
            <a:tailEnd/>
          </a:ln>
        </p:spPr>
        <p:txBody>
          <a:bodyPr/>
          <a:lstStyle/>
          <a:p>
            <a:pPr>
              <a:lnSpc>
                <a:spcPct val="100000"/>
              </a:lnSpc>
              <a:buSzPct val="100000"/>
            </a:pPr>
            <a:r>
              <a:rPr lang="en-US" sz="2200" i="0" dirty="0">
                <a:latin typeface="Verdana" pitchFamily="1" charset="0"/>
              </a:rPr>
              <a:t>To be labeled “</a:t>
            </a:r>
            <a:r>
              <a:rPr lang="en-US" sz="2200" b="1" i="0" dirty="0">
                <a:latin typeface="Verdana" pitchFamily="1" charset="0"/>
              </a:rPr>
              <a:t>fair trade</a:t>
            </a:r>
            <a:r>
              <a:rPr lang="en-US" sz="2200" i="0" dirty="0">
                <a:latin typeface="Verdana" pitchFamily="1" charset="0"/>
              </a:rPr>
              <a:t>,” goods must be grown or produced under ethical conditions. </a:t>
            </a:r>
          </a:p>
        </p:txBody>
      </p:sp>
      <p:sp>
        <p:nvSpPr>
          <p:cNvPr id="7172" name="Text Box 10"/>
          <p:cNvSpPr txBox="1">
            <a:spLocks noChangeArrowheads="1"/>
          </p:cNvSpPr>
          <p:nvPr/>
        </p:nvSpPr>
        <p:spPr bwMode="auto">
          <a:xfrm>
            <a:off x="152400" y="5715000"/>
            <a:ext cx="4343400" cy="366713"/>
          </a:xfrm>
          <a:prstGeom prst="rect">
            <a:avLst/>
          </a:prstGeom>
          <a:noFill/>
          <a:ln w="9525">
            <a:noFill/>
            <a:miter lim="800000"/>
            <a:headEnd/>
            <a:tailEnd/>
          </a:ln>
        </p:spPr>
        <p:txBody>
          <a:bodyPr>
            <a:spAutoFit/>
          </a:bodyPr>
          <a:lstStyle/>
          <a:p>
            <a:pPr>
              <a:lnSpc>
                <a:spcPct val="100000"/>
              </a:lnSpc>
              <a:spcBef>
                <a:spcPct val="50000"/>
              </a:spcBef>
              <a:buClrTx/>
              <a:buSzTx/>
              <a:buFontTx/>
              <a:buNone/>
            </a:pPr>
            <a:endParaRPr lang="en-US" sz="1800" i="0" dirty="0">
              <a:solidFill>
                <a:schemeClr val="tx1"/>
              </a:solidFill>
            </a:endParaRPr>
          </a:p>
        </p:txBody>
      </p:sp>
      <p:sp>
        <p:nvSpPr>
          <p:cNvPr id="7" name="Rectangle 6"/>
          <p:cNvSpPr>
            <a:spLocks noChangeArrowheads="1"/>
          </p:cNvSpPr>
          <p:nvPr/>
        </p:nvSpPr>
        <p:spPr bwMode="auto">
          <a:xfrm>
            <a:off x="1239616" y="4820725"/>
            <a:ext cx="3810000" cy="781050"/>
          </a:xfrm>
          <a:prstGeom prst="rect">
            <a:avLst/>
          </a:prstGeom>
          <a:noFill/>
          <a:ln w="9525">
            <a:noFill/>
            <a:miter lim="800000"/>
            <a:headEnd/>
            <a:tailEnd/>
          </a:ln>
        </p:spPr>
        <p:txBody>
          <a:bodyPr/>
          <a:lstStyle/>
          <a:p>
            <a:pPr>
              <a:lnSpc>
                <a:spcPct val="100000"/>
              </a:lnSpc>
              <a:buSzPct val="100000"/>
            </a:pPr>
            <a:r>
              <a:rPr lang="en-US" sz="2200" i="0" dirty="0">
                <a:latin typeface="Verdana" pitchFamily="1" charset="0"/>
              </a:rPr>
              <a:t>The most common fair trade goods are coffee, tea, cocoa, sugar, spices, bananas, and clothes.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8557" y="1295401"/>
            <a:ext cx="1808843" cy="2477574"/>
          </a:xfrm>
          <a:prstGeom prst="rect">
            <a:avLst/>
          </a:prstGeom>
        </p:spPr>
      </p:pic>
      <p:pic>
        <p:nvPicPr>
          <p:cNvPr id="1026" name="Picture 2" descr="D:\Freelance\PPT\13- Jan 2016\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2999" y="2514600"/>
            <a:ext cx="3817433" cy="381743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0"/>
            <a:ext cx="8839200" cy="685800"/>
          </a:xfrm>
        </p:spPr>
        <p:txBody>
          <a:bodyPr/>
          <a:lstStyle/>
          <a:p>
            <a:pPr eaLnBrk="1" hangingPunct="1"/>
            <a:r>
              <a:rPr lang="en-US" dirty="0">
                <a:latin typeface="Arial" charset="0"/>
                <a:cs typeface="Arial" charset="0"/>
              </a:rPr>
              <a:t>Outsourcing is a controversial practice in the US</a:t>
            </a:r>
          </a:p>
        </p:txBody>
      </p:sp>
      <p:sp>
        <p:nvSpPr>
          <p:cNvPr id="8195" name="Rectangle 5"/>
          <p:cNvSpPr>
            <a:spLocks noChangeArrowheads="1"/>
          </p:cNvSpPr>
          <p:nvPr/>
        </p:nvSpPr>
        <p:spPr bwMode="auto">
          <a:xfrm>
            <a:off x="228600" y="0"/>
            <a:ext cx="6553200" cy="838200"/>
          </a:xfrm>
          <a:prstGeom prst="rect">
            <a:avLst/>
          </a:prstGeom>
          <a:noFill/>
          <a:ln w="9525">
            <a:noFill/>
            <a:miter lim="800000"/>
            <a:headEnd/>
            <a:tailEnd/>
          </a:ln>
        </p:spPr>
        <p:txBody>
          <a:bodyPr anchor="ctr"/>
          <a:lstStyle/>
          <a:p>
            <a:pPr>
              <a:lnSpc>
                <a:spcPct val="100000"/>
              </a:lnSpc>
              <a:spcBef>
                <a:spcPct val="0"/>
              </a:spcBef>
              <a:buClrTx/>
              <a:buSzTx/>
              <a:buFontTx/>
              <a:buNone/>
            </a:pPr>
            <a:endParaRPr lang="en-US" sz="2800" b="1" i="0" dirty="0">
              <a:latin typeface="Verdana" pitchFamily="1" charset="0"/>
            </a:endParaRPr>
          </a:p>
        </p:txBody>
      </p:sp>
      <p:sp>
        <p:nvSpPr>
          <p:cNvPr id="8196" name="Rectangle 6"/>
          <p:cNvSpPr>
            <a:spLocks noChangeArrowheads="1"/>
          </p:cNvSpPr>
          <p:nvPr/>
        </p:nvSpPr>
        <p:spPr bwMode="auto">
          <a:xfrm>
            <a:off x="0" y="0"/>
            <a:ext cx="6553200" cy="838200"/>
          </a:xfrm>
          <a:prstGeom prst="rect">
            <a:avLst/>
          </a:prstGeom>
          <a:noFill/>
          <a:ln w="9525">
            <a:noFill/>
            <a:miter lim="800000"/>
            <a:headEnd/>
            <a:tailEnd/>
          </a:ln>
        </p:spPr>
        <p:txBody>
          <a:bodyPr anchor="ctr"/>
          <a:lstStyle/>
          <a:p>
            <a:pPr>
              <a:lnSpc>
                <a:spcPct val="100000"/>
              </a:lnSpc>
              <a:spcBef>
                <a:spcPct val="0"/>
              </a:spcBef>
              <a:buClrTx/>
              <a:buSzTx/>
              <a:buFontTx/>
              <a:buNone/>
            </a:pPr>
            <a:endParaRPr lang="en-US" sz="2800" b="1" i="0" dirty="0">
              <a:latin typeface="Verdana" pitchFamily="1" charset="0"/>
            </a:endParaRPr>
          </a:p>
        </p:txBody>
      </p:sp>
      <p:sp>
        <p:nvSpPr>
          <p:cNvPr id="8197" name="Rectangle 7"/>
          <p:cNvSpPr>
            <a:spLocks noChangeArrowheads="1"/>
          </p:cNvSpPr>
          <p:nvPr/>
        </p:nvSpPr>
        <p:spPr bwMode="auto">
          <a:xfrm>
            <a:off x="0" y="152400"/>
            <a:ext cx="9144000" cy="838200"/>
          </a:xfrm>
          <a:prstGeom prst="rect">
            <a:avLst/>
          </a:prstGeom>
          <a:noFill/>
          <a:ln w="9525">
            <a:noFill/>
            <a:miter lim="800000"/>
            <a:headEnd/>
            <a:tailEnd/>
          </a:ln>
        </p:spPr>
        <p:txBody>
          <a:bodyPr anchor="ctr"/>
          <a:lstStyle/>
          <a:p>
            <a:pPr>
              <a:lnSpc>
                <a:spcPct val="100000"/>
              </a:lnSpc>
              <a:spcBef>
                <a:spcPct val="0"/>
              </a:spcBef>
              <a:buClrTx/>
              <a:buSzTx/>
              <a:buFontTx/>
              <a:buNone/>
            </a:pPr>
            <a:endParaRPr lang="en-US" sz="2800" b="1" i="0" dirty="0"/>
          </a:p>
        </p:txBody>
      </p:sp>
      <p:sp>
        <p:nvSpPr>
          <p:cNvPr id="8198" name="Rectangle 8"/>
          <p:cNvSpPr>
            <a:spLocks noChangeArrowheads="1"/>
          </p:cNvSpPr>
          <p:nvPr/>
        </p:nvSpPr>
        <p:spPr bwMode="auto">
          <a:xfrm>
            <a:off x="457200" y="5294119"/>
            <a:ext cx="8458200" cy="1360874"/>
          </a:xfrm>
          <a:prstGeom prst="rect">
            <a:avLst/>
          </a:prstGeom>
          <a:noFill/>
          <a:ln w="9525">
            <a:noFill/>
            <a:miter lim="800000"/>
            <a:headEnd/>
            <a:tailEnd/>
          </a:ln>
        </p:spPr>
        <p:txBody>
          <a:bodyPr/>
          <a:lstStyle/>
          <a:p>
            <a:pPr>
              <a:lnSpc>
                <a:spcPct val="100000"/>
              </a:lnSpc>
              <a:buSzPct val="100000"/>
            </a:pPr>
            <a:r>
              <a:rPr lang="en-US" sz="2200" i="0" dirty="0">
                <a:latin typeface="Verdana" pitchFamily="1" charset="0"/>
              </a:rPr>
              <a:t>Outsourcing causes debate because it is seen as taking jobs away from American workers or forcing American workers to accept lower wages. </a:t>
            </a:r>
            <a:endParaRPr lang="en-US" sz="2200" i="0" dirty="0"/>
          </a:p>
        </p:txBody>
      </p:sp>
      <p:sp>
        <p:nvSpPr>
          <p:cNvPr id="8199" name="Text Box 12"/>
          <p:cNvSpPr txBox="1">
            <a:spLocks noChangeArrowheads="1"/>
          </p:cNvSpPr>
          <p:nvPr/>
        </p:nvSpPr>
        <p:spPr bwMode="auto">
          <a:xfrm>
            <a:off x="152400" y="5791200"/>
            <a:ext cx="4343400" cy="366713"/>
          </a:xfrm>
          <a:prstGeom prst="rect">
            <a:avLst/>
          </a:prstGeom>
          <a:noFill/>
          <a:ln w="9525">
            <a:noFill/>
            <a:miter lim="800000"/>
            <a:headEnd/>
            <a:tailEnd/>
          </a:ln>
        </p:spPr>
        <p:txBody>
          <a:bodyPr>
            <a:spAutoFit/>
          </a:bodyPr>
          <a:lstStyle/>
          <a:p>
            <a:pPr>
              <a:lnSpc>
                <a:spcPct val="100000"/>
              </a:lnSpc>
              <a:spcBef>
                <a:spcPct val="50000"/>
              </a:spcBef>
              <a:buClrTx/>
              <a:buSzTx/>
              <a:buFontTx/>
              <a:buNone/>
            </a:pPr>
            <a:endParaRPr lang="en-US" sz="1800" i="0" dirty="0">
              <a:solidFill>
                <a:schemeClr val="tx1"/>
              </a:solidFill>
            </a:endParaRPr>
          </a:p>
        </p:txBody>
      </p:sp>
      <p:pic>
        <p:nvPicPr>
          <p:cNvPr id="2050" name="Picture 2" descr="D:\Freelance\PPT\13- Jan 2016\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942975"/>
            <a:ext cx="7124651" cy="45434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0" y="0"/>
            <a:ext cx="9144000" cy="685800"/>
          </a:xfrm>
        </p:spPr>
        <p:txBody>
          <a:bodyPr/>
          <a:lstStyle/>
          <a:p>
            <a:pPr eaLnBrk="1" hangingPunct="1"/>
            <a:r>
              <a:rPr lang="en-US" dirty="0">
                <a:latin typeface="Arial" charset="0"/>
                <a:cs typeface="Arial" charset="0"/>
              </a:rPr>
              <a:t>Poor working conditions are not ethical</a:t>
            </a:r>
          </a:p>
        </p:txBody>
      </p:sp>
      <p:sp>
        <p:nvSpPr>
          <p:cNvPr id="9219" name="Rectangle 4"/>
          <p:cNvSpPr>
            <a:spLocks noChangeArrowheads="1"/>
          </p:cNvSpPr>
          <p:nvPr/>
        </p:nvSpPr>
        <p:spPr bwMode="auto">
          <a:xfrm>
            <a:off x="-3175" y="-22225"/>
            <a:ext cx="6553200" cy="733425"/>
          </a:xfrm>
          <a:prstGeom prst="rect">
            <a:avLst/>
          </a:prstGeom>
          <a:noFill/>
          <a:ln w="9525">
            <a:noFill/>
            <a:miter lim="800000"/>
            <a:headEnd/>
            <a:tailEnd/>
          </a:ln>
        </p:spPr>
        <p:txBody>
          <a:bodyPr anchor="ctr"/>
          <a:lstStyle/>
          <a:p>
            <a:pPr>
              <a:lnSpc>
                <a:spcPct val="100000"/>
              </a:lnSpc>
              <a:spcBef>
                <a:spcPct val="0"/>
              </a:spcBef>
              <a:buClrTx/>
              <a:buSzTx/>
              <a:buFontTx/>
              <a:buNone/>
            </a:pPr>
            <a:endParaRPr lang="en-US" sz="2800" b="1" i="0" dirty="0">
              <a:latin typeface="Verdana" pitchFamily="1" charset="0"/>
            </a:endParaRPr>
          </a:p>
        </p:txBody>
      </p:sp>
      <p:sp>
        <p:nvSpPr>
          <p:cNvPr id="9220" name="Rectangle 7"/>
          <p:cNvSpPr>
            <a:spLocks noChangeArrowheads="1"/>
          </p:cNvSpPr>
          <p:nvPr/>
        </p:nvSpPr>
        <p:spPr bwMode="auto">
          <a:xfrm>
            <a:off x="4038600" y="1676400"/>
            <a:ext cx="4495800" cy="1066800"/>
          </a:xfrm>
          <a:prstGeom prst="rect">
            <a:avLst/>
          </a:prstGeom>
          <a:noFill/>
          <a:ln w="9525">
            <a:noFill/>
            <a:miter lim="800000"/>
            <a:headEnd/>
            <a:tailEnd/>
          </a:ln>
        </p:spPr>
        <p:txBody>
          <a:bodyPr/>
          <a:lstStyle/>
          <a:p>
            <a:pPr>
              <a:lnSpc>
                <a:spcPct val="100000"/>
              </a:lnSpc>
              <a:buSzPct val="100000"/>
            </a:pPr>
            <a:r>
              <a:rPr lang="en-US" sz="2200" i="0" dirty="0">
                <a:latin typeface="Verdana" pitchFamily="1" charset="0"/>
              </a:rPr>
              <a:t>Sweatshops are factories with bad or dangerous work conditions. Many companies, including major clothing retailers, have been discovered using sweatshop labor.</a:t>
            </a:r>
          </a:p>
          <a:p>
            <a:pPr marL="342900" indent="-342900">
              <a:lnSpc>
                <a:spcPct val="100000"/>
              </a:lnSpc>
              <a:buSzPct val="100000"/>
              <a:buFont typeface="Times" pitchFamily="1" charset="0"/>
              <a:buChar char="•"/>
            </a:pPr>
            <a:endParaRPr lang="en-US" sz="2200" i="0" dirty="0">
              <a:latin typeface="Verdana" pitchFamily="1" charset="0"/>
            </a:endParaRPr>
          </a:p>
        </p:txBody>
      </p:sp>
      <p:sp>
        <p:nvSpPr>
          <p:cNvPr id="9221" name="Text Box 11"/>
          <p:cNvSpPr txBox="1">
            <a:spLocks noChangeArrowheads="1"/>
          </p:cNvSpPr>
          <p:nvPr/>
        </p:nvSpPr>
        <p:spPr bwMode="auto">
          <a:xfrm>
            <a:off x="152400" y="5791200"/>
            <a:ext cx="4343400" cy="366713"/>
          </a:xfrm>
          <a:prstGeom prst="rect">
            <a:avLst/>
          </a:prstGeom>
          <a:noFill/>
          <a:ln w="9525">
            <a:noFill/>
            <a:miter lim="800000"/>
            <a:headEnd/>
            <a:tailEnd/>
          </a:ln>
        </p:spPr>
        <p:txBody>
          <a:bodyPr>
            <a:spAutoFit/>
          </a:bodyPr>
          <a:lstStyle/>
          <a:p>
            <a:pPr>
              <a:lnSpc>
                <a:spcPct val="100000"/>
              </a:lnSpc>
              <a:spcBef>
                <a:spcPct val="50000"/>
              </a:spcBef>
              <a:buClrTx/>
              <a:buSzTx/>
              <a:buFontTx/>
              <a:buNone/>
            </a:pPr>
            <a:endParaRPr lang="en-US" sz="1800" i="0" dirty="0">
              <a:solidFill>
                <a:schemeClr val="tx1"/>
              </a:solidFill>
            </a:endParaRPr>
          </a:p>
        </p:txBody>
      </p:sp>
      <p:sp>
        <p:nvSpPr>
          <p:cNvPr id="9222" name="Text Box 12"/>
          <p:cNvSpPr txBox="1">
            <a:spLocks noChangeArrowheads="1"/>
          </p:cNvSpPr>
          <p:nvPr/>
        </p:nvSpPr>
        <p:spPr bwMode="auto">
          <a:xfrm>
            <a:off x="137886" y="5181600"/>
            <a:ext cx="8839200" cy="1200329"/>
          </a:xfrm>
          <a:prstGeom prst="rect">
            <a:avLst/>
          </a:prstGeom>
          <a:solidFill>
            <a:srgbClr val="345D9F"/>
          </a:solidFill>
          <a:ln w="9525">
            <a:noFill/>
            <a:miter lim="800000"/>
            <a:headEnd/>
            <a:tailEnd/>
          </a:ln>
          <a:effectLst>
            <a:outerShdw blurRad="50800" dist="38100" dir="2700000" algn="tl" rotWithShape="0">
              <a:prstClr val="black">
                <a:alpha val="40000"/>
              </a:prstClr>
            </a:outerShdw>
          </a:effectLst>
        </p:spPr>
        <p:txBody>
          <a:bodyPr wrap="square" lIns="182880" tIns="137160" rIns="182880" bIns="137160">
            <a:spAutoFit/>
          </a:bodyPr>
          <a:lstStyle/>
          <a:p>
            <a:pPr>
              <a:lnSpc>
                <a:spcPct val="100000"/>
              </a:lnSpc>
              <a:spcBef>
                <a:spcPct val="50000"/>
              </a:spcBef>
              <a:buClrTx/>
              <a:buSzTx/>
              <a:buFontTx/>
              <a:buNone/>
            </a:pPr>
            <a:r>
              <a:rPr lang="en-US" sz="2000" dirty="0">
                <a:solidFill>
                  <a:schemeClr val="bg1"/>
                </a:solidFill>
                <a:latin typeface="Verdana" pitchFamily="1" charset="0"/>
              </a:rPr>
              <a:t>Where was the clothing you are wearing now made? What do you know about the company that made it or the work regulations in the country in which it was made?</a:t>
            </a:r>
          </a:p>
        </p:txBody>
      </p:sp>
      <p:pic>
        <p:nvPicPr>
          <p:cNvPr id="3074" name="Picture 2" descr="D:\Freelance\PPT\13- Jan 2016\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371600"/>
            <a:ext cx="3505200" cy="350520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Think globally, act ethically</a:t>
            </a:r>
          </a:p>
        </p:txBody>
      </p:sp>
      <p:pic>
        <p:nvPicPr>
          <p:cNvPr id="4" name="Table Placeholder 3"/>
          <p:cNvPicPr>
            <a:picLocks noGrp="1" noChangeAspect="1"/>
          </p:cNvPicPr>
          <p:nvPr>
            <p:ph type="tbl" idx="1"/>
          </p:nvPr>
        </p:nvPicPr>
        <p:blipFill>
          <a:blip r:embed="rId3">
            <a:extLst>
              <a:ext uri="{28A0092B-C50C-407E-A947-70E740481C1C}">
                <a14:useLocalDpi xmlns:a14="http://schemas.microsoft.com/office/drawing/2010/main" val="0"/>
              </a:ext>
            </a:extLst>
          </a:blip>
          <a:stretch>
            <a:fillRect/>
          </a:stretch>
        </p:blipFill>
        <p:spPr>
          <a:xfrm>
            <a:off x="1600200" y="1295400"/>
            <a:ext cx="5781161" cy="5077096"/>
          </a:xfr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38559361"/>
      </p:ext>
    </p:extLst>
  </p:cSld>
  <p:clrMapOvr>
    <a:masterClrMapping/>
  </p:clrMapOvr>
</p:sld>
</file>

<file path=ppt/theme/theme1.xml><?xml version="1.0" encoding="utf-8"?>
<a:theme xmlns:a="http://schemas.openxmlformats.org/drawingml/2006/main" name="NAF PPT Template_031308">
  <a:themeElements>
    <a:clrScheme name="NAF PPT Template_03130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AF PPT Template_031308">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90000"/>
          </a:lnSpc>
          <a:spcBef>
            <a:spcPct val="20000"/>
          </a:spcBef>
          <a:spcAft>
            <a:spcPct val="0"/>
          </a:spcAft>
          <a:buClr>
            <a:srgbClr val="2B5A9C"/>
          </a:buClr>
          <a:buSzPct val="60000"/>
          <a:buFont typeface="Times" pitchFamily="96" charset="0"/>
          <a:buNone/>
          <a:tabLst/>
          <a:defRPr kumimoji="0" lang="en-US" sz="2400" b="0" i="1" u="none" strike="noStrike" cap="none" normalizeH="0" baseline="0" smtClean="0">
            <a:ln>
              <a:noFill/>
            </a:ln>
            <a:solidFill>
              <a:schemeClr val="accent2"/>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90000"/>
          </a:lnSpc>
          <a:spcBef>
            <a:spcPct val="20000"/>
          </a:spcBef>
          <a:spcAft>
            <a:spcPct val="0"/>
          </a:spcAft>
          <a:buClr>
            <a:srgbClr val="2B5A9C"/>
          </a:buClr>
          <a:buSzPct val="60000"/>
          <a:buFont typeface="Times" pitchFamily="96" charset="0"/>
          <a:buNone/>
          <a:tabLst/>
          <a:defRPr kumimoji="0" lang="en-US" sz="2400" b="0" i="1" u="none" strike="noStrike" cap="none" normalizeH="0" baseline="0" smtClean="0">
            <a:ln>
              <a:noFill/>
            </a:ln>
            <a:solidFill>
              <a:schemeClr val="accent2"/>
            </a:solidFill>
            <a:effectLst/>
            <a:latin typeface="Arial" charset="0"/>
          </a:defRPr>
        </a:defPPr>
      </a:lstStyle>
    </a:lnDef>
  </a:objectDefaults>
  <a:extraClrSchemeLst>
    <a:extraClrScheme>
      <a:clrScheme name="NAF PPT Template_03130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AF PPT Template_031308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AF PPT Template_031308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AF PPT Template_031308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AF PPT Template_031308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AF PPT Template_031308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AF PPT Template_031308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AF PPT Template_031308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AF PPT Template_031308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AF PPT Template_031308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AF PPT Template_031308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AF PPT Template_031308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G4 Hardrive:Applications:Microsoft Office 2004:Templates:My Templates:Pearson Templates:NAF PPT Template_031308.ppt</Template>
  <TotalTime>0</TotalTime>
  <Words>306</Words>
  <Application>Microsoft Office PowerPoint</Application>
  <PresentationFormat>On-screen Show (4:3)</PresentationFormat>
  <Paragraphs>34</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Helvetica</vt:lpstr>
      <vt:lpstr>Times</vt:lpstr>
      <vt:lpstr>Verdana</vt:lpstr>
      <vt:lpstr>NAF PPT Template_031308</vt:lpstr>
      <vt:lpstr>Unit 3, Lesson 7 Globalization</vt:lpstr>
      <vt:lpstr>Cultural differences can create ethical challenges</vt:lpstr>
      <vt:lpstr>Corruption can vary a lot from country to country</vt:lpstr>
      <vt:lpstr>Global trade calls for global ethics </vt:lpstr>
      <vt:lpstr>Fair trade is one solution to ethical concerns</vt:lpstr>
      <vt:lpstr>Outsourcing is a controversial practice in the US</vt:lpstr>
      <vt:lpstr>Poor working conditions are not ethical</vt:lpstr>
      <vt:lpstr>Think globally, act ethically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2012-06-26T21:52:32Z</dcterms:created>
  <dcterms:modified xsi:type="dcterms:W3CDTF">2021-10-12T19:55:39Z</dcterms:modified>
</cp:coreProperties>
</file>