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6" r:id="rId2"/>
    <p:sldId id="276" r:id="rId3"/>
    <p:sldId id="277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e Blachere" initials="NB" lastIdx="3" clrIdx="0"/>
  <p:cmAuthor id="1" name="PJ Weinstein" initials="PW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65" autoAdjust="0"/>
    <p:restoredTop sz="87124" autoAdjust="0"/>
  </p:normalViewPr>
  <p:slideViewPr>
    <p:cSldViewPr>
      <p:cViewPr varScale="1">
        <p:scale>
          <a:sx n="110" d="100"/>
          <a:sy n="110" d="100"/>
        </p:scale>
        <p:origin x="23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309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" pitchFamily="32" charset="0"/>
              <a:buNone/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" pitchFamily="32" charset="0"/>
              <a:buNone/>
              <a:defRPr sz="1200"/>
            </a:lvl1pPr>
          </a:lstStyle>
          <a:p>
            <a:pPr>
              <a:defRPr/>
            </a:pPr>
            <a:fld id="{E2AF75DC-CB8C-496C-9ADA-088B33C4E7A3}" type="datetimeFigureOut">
              <a:rPr lang="en-US"/>
              <a:pPr>
                <a:defRPr/>
              </a:pPr>
              <a:t>10/12/2021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" pitchFamily="32" charset="0"/>
              <a:buNone/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" pitchFamily="32" charset="0"/>
              <a:buNone/>
              <a:defRPr sz="1200"/>
            </a:lvl1pPr>
          </a:lstStyle>
          <a:p>
            <a:pPr>
              <a:defRPr/>
            </a:pPr>
            <a:fld id="{8A6BD967-D910-4841-8863-ADB8D765A4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62256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4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EC0304-BEE4-488A-B2D8-200E3E0809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314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E7A6E8-9A13-45B8-B643-155AA459F78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13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201672-01CA-48BA-AFE0-56F85238F3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2672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52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CEB3D-EBDA-4DCE-9315-D5A672043F7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5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E03F97-EF6C-4E25-9A35-8BDE52732D0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1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014DF2-1014-415B-AA24-B1083B6ADC9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03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5E4905-9898-44F4-8C56-386862AA2F8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15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08130-3A38-4D1A-8EF4-D8B8C971A7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62FDF-1CD5-4BDE-8A39-CBA6C93949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D3C6A-D12C-4569-86F6-C17AFD225F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35D79-5AB4-47F3-BAC5-09B662CFC2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B78A1-6459-4B3F-A0C5-11504CF322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24CF8-B218-48E6-97FB-8AE8F3894C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42EDF-196C-49EE-8C24-576723398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C51B7-1EBA-418B-A150-1B47D06252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ABE1-62FF-4AB2-B025-BC6ACB1FB0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5C15-3D4F-455B-A85F-17D1F40E80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5BDB4-C2EA-4E6D-AE9C-254CF4D527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579919D1-E8D0-402C-A0BA-FC15B7F4C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Unit 3, Lesson 8</a:t>
            </a:r>
            <a:br>
              <a:rPr lang="en-US" dirty="0">
                <a:latin typeface="Arial" charset="0"/>
              </a:rPr>
            </a:br>
            <a:br>
              <a:rPr lang="en-US" dirty="0">
                <a:latin typeface="Arial" charset="0"/>
              </a:rPr>
            </a:br>
            <a:r>
              <a:rPr lang="en-US" i="1" dirty="0">
                <a:latin typeface="Arial" charset="0"/>
              </a:rPr>
              <a:t>The Four Ps of Marketing</a:t>
            </a:r>
            <a:endParaRPr lang="en-US" dirty="0">
              <a:latin typeface="Arial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NAF</a:t>
            </a:r>
            <a:br>
              <a:rPr lang="en-US" sz="3200" i="0" dirty="0"/>
            </a:br>
            <a:r>
              <a:rPr lang="en-US" sz="3200" i="0" dirty="0"/>
              <a:t>Professional Ethics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1874231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Times" pitchFamily="18" charset="0"/>
              <a:buNone/>
            </a:pPr>
            <a:r>
              <a:rPr lang="en-US" sz="800" i="0" dirty="0">
                <a:solidFill>
                  <a:prstClr val="black"/>
                </a:solidFill>
                <a:ea typeface="ＭＳ Ｐゴシック" charset="-128"/>
              </a:rPr>
              <a:t>Copyright </a:t>
            </a:r>
            <a:r>
              <a:rPr lang="en-US" sz="800" i="0">
                <a:solidFill>
                  <a:prstClr val="black"/>
                </a:solidFill>
                <a:ea typeface="ＭＳ Ｐゴシック" charset="-128"/>
              </a:rPr>
              <a:t>© NAF</a:t>
            </a:r>
            <a:r>
              <a:rPr lang="en-US" sz="800" i="0" dirty="0">
                <a:solidFill>
                  <a:prstClr val="black"/>
                </a:solidFill>
                <a:ea typeface="ＭＳ Ｐゴシック" charset="-128"/>
              </a:rPr>
              <a:t>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-28575" y="-17463"/>
            <a:ext cx="9136063" cy="960438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The Four Ps of Marketing</a:t>
            </a:r>
          </a:p>
        </p:txBody>
      </p:sp>
      <p:sp>
        <p:nvSpPr>
          <p:cNvPr id="4100" name="Text Box 51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pic>
        <p:nvPicPr>
          <p:cNvPr id="3" name="Picture 3" descr="E:\Freelance\PPT\12 - Jan 2016\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143000"/>
            <a:ext cx="54864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7200" cy="928688"/>
          </a:xfrm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</a:rPr>
              <a:t>Product</a:t>
            </a:r>
            <a:r>
              <a:rPr lang="en-US" dirty="0">
                <a:latin typeface="Arial" charset="0"/>
              </a:rPr>
              <a:t> refers to the item being sold</a:t>
            </a: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371600" y="5715000"/>
            <a:ext cx="1841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5124" name="Rectangle 9"/>
          <p:cNvSpPr>
            <a:spLocks noChangeArrowheads="1"/>
          </p:cNvSpPr>
          <p:nvPr/>
        </p:nvSpPr>
        <p:spPr bwMode="auto">
          <a:xfrm>
            <a:off x="838200" y="1676400"/>
            <a:ext cx="28924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br>
              <a:rPr lang="en-US" sz="2800" b="1" i="0" dirty="0"/>
            </a:br>
            <a:endParaRPr lang="en-US" sz="2800" b="1" i="0" dirty="0"/>
          </a:p>
        </p:txBody>
      </p:sp>
      <p:sp>
        <p:nvSpPr>
          <p:cNvPr id="5126" name="Rectangle 12"/>
          <p:cNvSpPr>
            <a:spLocks noChangeArrowheads="1"/>
          </p:cNvSpPr>
          <p:nvPr/>
        </p:nvSpPr>
        <p:spPr bwMode="auto">
          <a:xfrm>
            <a:off x="355600" y="1676400"/>
            <a:ext cx="37592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3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A product is created with the consumer in mind.</a:t>
            </a:r>
          </a:p>
          <a:p>
            <a:pPr marL="342900" indent="-342900">
              <a:lnSpc>
                <a:spcPct val="100000"/>
              </a:lnSpc>
              <a:buSzPct val="13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Product safety and longevity are considered ethical issues.</a:t>
            </a:r>
          </a:p>
        </p:txBody>
      </p:sp>
      <p:sp>
        <p:nvSpPr>
          <p:cNvPr id="5127" name="Text Box 16"/>
          <p:cNvSpPr txBox="1">
            <a:spLocks noChangeArrowheads="1"/>
          </p:cNvSpPr>
          <p:nvPr/>
        </p:nvSpPr>
        <p:spPr bwMode="auto">
          <a:xfrm>
            <a:off x="152400" y="5638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5128" name="Text Box 17"/>
          <p:cNvSpPr txBox="1">
            <a:spLocks noChangeArrowheads="1"/>
          </p:cNvSpPr>
          <p:nvPr/>
        </p:nvSpPr>
        <p:spPr bwMode="auto">
          <a:xfrm>
            <a:off x="381000" y="5410200"/>
            <a:ext cx="83058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latin typeface="Verdana" pitchFamily="1" charset="0"/>
              </a:rPr>
              <a:t>What responsibility do you think producers should have for the quality and safety of their products?</a:t>
            </a:r>
          </a:p>
        </p:txBody>
      </p:sp>
      <p:sp>
        <p:nvSpPr>
          <p:cNvPr id="5129" name="Rectangle 28"/>
          <p:cNvSpPr>
            <a:spLocks noChangeArrowheads="1"/>
          </p:cNvSpPr>
          <p:nvPr/>
        </p:nvSpPr>
        <p:spPr bwMode="auto">
          <a:xfrm>
            <a:off x="609600" y="1219200"/>
            <a:ext cx="350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1026" name="Picture 2" descr="E:\Freelance\PPT\12 - Jan 2016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3225" y="1295400"/>
            <a:ext cx="3863975" cy="38639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800" b="1" i="0" dirty="0"/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457200" y="1447800"/>
            <a:ext cx="434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3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A fair price is a price that both seller and buyer agree upon.</a:t>
            </a:r>
          </a:p>
          <a:p>
            <a:pPr marL="342900" indent="-342900">
              <a:lnSpc>
                <a:spcPct val="100000"/>
              </a:lnSpc>
              <a:buSzPct val="13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Ethical issues arise when markets cannot guarantee a fair price.</a:t>
            </a:r>
          </a:p>
        </p:txBody>
      </p:sp>
      <p:sp>
        <p:nvSpPr>
          <p:cNvPr id="6148" name="Text Box 12"/>
          <p:cNvSpPr txBox="1">
            <a:spLocks noChangeArrowheads="1"/>
          </p:cNvSpPr>
          <p:nvPr/>
        </p:nvSpPr>
        <p:spPr bwMode="auto">
          <a:xfrm>
            <a:off x="152400" y="5638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6149" name="Text Box 13"/>
          <p:cNvSpPr txBox="1">
            <a:spLocks noChangeArrowheads="1"/>
          </p:cNvSpPr>
          <p:nvPr/>
        </p:nvSpPr>
        <p:spPr bwMode="auto">
          <a:xfrm>
            <a:off x="304800" y="5867400"/>
            <a:ext cx="8458200" cy="584775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latin typeface="Verdana" pitchFamily="1" charset="0"/>
              </a:rPr>
              <a:t>What do you think should determine an “ethical” price? Why? </a:t>
            </a:r>
          </a:p>
        </p:txBody>
      </p:sp>
      <p:sp>
        <p:nvSpPr>
          <p:cNvPr id="6150" name="Rectangle 2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2975"/>
          </a:xfrm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</a:rPr>
              <a:t>Price</a:t>
            </a:r>
            <a:r>
              <a:rPr lang="en-US" dirty="0">
                <a:latin typeface="Arial" charset="0"/>
              </a:rPr>
              <a:t> is the assigned value of the product or service</a:t>
            </a:r>
          </a:p>
        </p:txBody>
      </p:sp>
      <p:pic>
        <p:nvPicPr>
          <p:cNvPr id="6151" name="Picture 8" descr="C:\Users\Lee\Desktop\Pearson\July\July23\images\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7958" y="1447800"/>
            <a:ext cx="2895600" cy="43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>
            <a:off x="373040" y="1524000"/>
            <a:ext cx="877096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4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Advertising is a common form of promotion.</a:t>
            </a:r>
          </a:p>
          <a:p>
            <a:pPr marL="342900" indent="-342900">
              <a:lnSpc>
                <a:spcPct val="100000"/>
              </a:lnSpc>
              <a:buSzPct val="14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Unethical means of promotion are deception, manipulation, and coercion.  </a:t>
            </a:r>
          </a:p>
        </p:txBody>
      </p:sp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152400" y="5638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304800" y="5432048"/>
            <a:ext cx="84582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latin typeface="Verdana" pitchFamily="1" charset="0"/>
              </a:rPr>
              <a:t>Do you think it’s ethical to promote a product using misleading or deceptive ads? Why or why not?</a:t>
            </a:r>
          </a:p>
        </p:txBody>
      </p:sp>
      <p:sp>
        <p:nvSpPr>
          <p:cNvPr id="7173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-14288"/>
            <a:ext cx="9144000" cy="957263"/>
          </a:xfrm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</a:rPr>
              <a:t>Promotion</a:t>
            </a:r>
            <a:r>
              <a:rPr lang="en-US" dirty="0">
                <a:latin typeface="Arial" charset="0"/>
              </a:rPr>
              <a:t> is the sharing of information about the product’s features and benefits</a:t>
            </a:r>
          </a:p>
        </p:txBody>
      </p:sp>
      <p:pic>
        <p:nvPicPr>
          <p:cNvPr id="2050" name="Picture 2" descr="E:\Freelance\PPT\12 - Jan 2016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981325"/>
            <a:ext cx="6629400" cy="189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214813" y="1711325"/>
            <a:ext cx="1841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304800" y="1736725"/>
            <a:ext cx="4191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4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Target marketing and marketing research are two important elements of placement.</a:t>
            </a:r>
          </a:p>
          <a:p>
            <a:pPr marL="342900" indent="-342900">
              <a:lnSpc>
                <a:spcPct val="100000"/>
              </a:lnSpc>
              <a:buSzPct val="140000"/>
              <a:buFont typeface="Times" pitchFamily="32" charset="0"/>
              <a:buChar char="•"/>
              <a:defRPr/>
            </a:pPr>
            <a:r>
              <a:rPr lang="en-US" sz="2200" i="0" dirty="0">
                <a:latin typeface="+mn-lt"/>
              </a:rPr>
              <a:t>When producers market their products to vulnerable populations, ethical questions arise. </a:t>
            </a:r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152400" y="5638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381000" y="5432048"/>
            <a:ext cx="83058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latin typeface="Verdana" pitchFamily="1" charset="0"/>
              </a:rPr>
              <a:t>Do you think it is ethical for movies or TV shows to promote certain brand names through product placement?</a:t>
            </a:r>
          </a:p>
        </p:txBody>
      </p:sp>
      <p:sp>
        <p:nvSpPr>
          <p:cNvPr id="8198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/>
            <a:r>
              <a:rPr lang="en-US" i="1" dirty="0">
                <a:latin typeface="Arial" charset="0"/>
              </a:rPr>
              <a:t>Placement</a:t>
            </a:r>
            <a:r>
              <a:rPr lang="en-US" dirty="0">
                <a:latin typeface="Arial" charset="0"/>
              </a:rPr>
              <a:t> is how and to whom the product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is marketed</a:t>
            </a:r>
          </a:p>
        </p:txBody>
      </p:sp>
      <p:pic>
        <p:nvPicPr>
          <p:cNvPr id="3075" name="Picture 3" descr="E:\Freelance\PPT\12 - Jan 2016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95400"/>
            <a:ext cx="3819525" cy="38195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%20PPT%20Template_022608">
  <a:themeElements>
    <a:clrScheme name="NAF%20PPT%20Template_0226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F%20PPT%20Template_0226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F%20PPT%20Template_0226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%20PPT%20Template_0226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%20PPT%20Template_0226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%20PPT%20Template_0226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%20PPT%20Template_0226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%20PPT%20Template_0226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%20PPT%20Template_0226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G4 Hardrive:Applications:Microsoft Office 2004:Templates:My Templates:Pearson Templates:NAF%20PPT%20Template_022608.ppt</Template>
  <TotalTime>2492</TotalTime>
  <Words>236</Words>
  <Application>Microsoft Office PowerPoint</Application>
  <PresentationFormat>On-screen Show (4:3)</PresentationFormat>
  <Paragraphs>27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</vt:lpstr>
      <vt:lpstr>Verdana</vt:lpstr>
      <vt:lpstr>NAF%20PPT%20Template_022608</vt:lpstr>
      <vt:lpstr>Unit 3, Lesson 8  The Four Ps of Marketing</vt:lpstr>
      <vt:lpstr>The Four Ps of Marketing</vt:lpstr>
      <vt:lpstr>Product refers to the item being sold</vt:lpstr>
      <vt:lpstr>Price is the assigned value of the product or service</vt:lpstr>
      <vt:lpstr>Promotion is the sharing of information about the product’s features and benefits</vt:lpstr>
      <vt:lpstr>Placement is how and to whom the product  is marketed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3, Lesson 8  The Four Ps of Marketing</dc:title>
  <dc:creator>Heather</dc:creator>
  <cp:lastModifiedBy>Helen Blanch</cp:lastModifiedBy>
  <cp:revision>33</cp:revision>
  <dcterms:created xsi:type="dcterms:W3CDTF">2008-03-28T23:33:28Z</dcterms:created>
  <dcterms:modified xsi:type="dcterms:W3CDTF">2021-10-12T16:43:04Z</dcterms:modified>
</cp:coreProperties>
</file>