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7" r:id="rId3"/>
  </p:sldMasterIdLst>
  <p:notesMasterIdLst>
    <p:notesMasterId r:id="rId1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Gill Sans" panose="020B0604020202020204" charset="0"/>
      <p:regular r:id="rId24"/>
      <p:bold r:id="rId25"/>
    </p:embeddedFont>
    <p:embeddedFont>
      <p:font typeface="Tahoma" panose="020B060403050404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yEvMOjluq+R84EqxHSIzIxorn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18" autoAdjust="0"/>
  </p:normalViewPr>
  <p:slideViewPr>
    <p:cSldViewPr snapToGrid="0">
      <p:cViewPr varScale="1">
        <p:scale>
          <a:sx n="90" d="100"/>
          <a:sy n="90" d="100"/>
        </p:scale>
        <p:origin x="221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Hello and welcome. Thank you for agreeing to be a guest speaker.</a:t>
            </a:r>
            <a:endParaRPr/>
          </a:p>
          <a:p>
            <a:pPr marL="0" lvl="0" indent="0" algn="l" rtl="0">
              <a:spcBef>
                <a:spcPts val="36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c52105ee1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9c52105ee1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42900" lvl="0" indent="0" algn="l" rtl="0">
              <a:lnSpc>
                <a:spcPct val="115000"/>
              </a:lnSpc>
              <a:spcBef>
                <a:spcPts val="800"/>
              </a:spcBef>
              <a:spcAft>
                <a:spcPts val="0"/>
              </a:spcAft>
              <a:buClr>
                <a:schemeClr val="dk1"/>
              </a:buClr>
              <a:buSzPts val="1100"/>
              <a:buFont typeface="Arial"/>
              <a:buNone/>
            </a:pPr>
            <a:endParaRPr sz="900">
              <a:latin typeface="Tahoma"/>
              <a:ea typeface="Tahoma"/>
              <a:cs typeface="Tahoma"/>
              <a:sym typeface="Tahoma"/>
            </a:endParaRPr>
          </a:p>
          <a:p>
            <a:pPr marL="0" lvl="0" indent="0" algn="l" rtl="0">
              <a:spcBef>
                <a:spcPts val="8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9c52105ee1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9c52105ee1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Font typeface="Arial"/>
              <a:buNone/>
            </a:pPr>
            <a:r>
              <a:rPr lang="en-US" sz="900" dirty="0">
                <a:latin typeface="Tahoma"/>
                <a:ea typeface="Tahoma"/>
                <a:cs typeface="Tahoma"/>
                <a:sym typeface="Tahoma"/>
              </a:rPr>
              <a:t>Some additional best practices for virtual engagements:</a:t>
            </a:r>
          </a:p>
          <a:p>
            <a:pPr marL="171450" lvl="0" indent="-171450" algn="l" rtl="0">
              <a:spcBef>
                <a:spcPts val="360"/>
              </a:spcBef>
              <a:spcAft>
                <a:spcPts val="0"/>
              </a:spcAft>
              <a:buClr>
                <a:schemeClr val="dk1"/>
              </a:buClr>
              <a:buFont typeface="Arial" panose="020B0604020202020204" pitchFamily="34" charset="0"/>
              <a:buChar char="•"/>
            </a:pPr>
            <a:r>
              <a:rPr lang="en-US" sz="900" dirty="0">
                <a:latin typeface="Tahoma"/>
                <a:ea typeface="Tahoma"/>
                <a:cs typeface="Tahoma"/>
                <a:sym typeface="Tahoma"/>
              </a:rPr>
              <a:t>A virtual engagement should not exceed </a:t>
            </a:r>
            <a:r>
              <a:rPr lang="en-US" sz="900" b="1" dirty="0">
                <a:latin typeface="Tahoma"/>
                <a:ea typeface="Tahoma"/>
                <a:cs typeface="Tahoma"/>
                <a:sym typeface="Tahoma"/>
              </a:rPr>
              <a:t>90 minutes</a:t>
            </a:r>
            <a:r>
              <a:rPr lang="en-US" sz="900" dirty="0">
                <a:latin typeface="Tahoma"/>
                <a:ea typeface="Tahoma"/>
                <a:cs typeface="Tahoma"/>
                <a:sym typeface="Tahoma"/>
              </a:rPr>
              <a:t>, and </a:t>
            </a:r>
            <a:r>
              <a:rPr lang="en-US" sz="900" b="1" dirty="0">
                <a:latin typeface="Tahoma"/>
                <a:ea typeface="Tahoma"/>
                <a:cs typeface="Tahoma"/>
                <a:sym typeface="Tahoma"/>
              </a:rPr>
              <a:t>interactivity should be incorporated at least every seven minutes. </a:t>
            </a:r>
            <a:r>
              <a:rPr lang="en-US" sz="900" dirty="0">
                <a:latin typeface="Tahoma"/>
                <a:ea typeface="Tahoma"/>
                <a:cs typeface="Tahoma"/>
                <a:sym typeface="Tahoma"/>
              </a:rPr>
              <a:t>This can be done through chat, polls, whiteboards, Q&amp;A, an activity, a breakout session, use of emojis and more!</a:t>
            </a:r>
            <a:endParaRPr lang="en-US" sz="900" b="0" dirty="0">
              <a:latin typeface="Tahoma"/>
              <a:ea typeface="Tahoma"/>
              <a:cs typeface="Tahoma"/>
              <a:sym typeface="Tahoma"/>
            </a:endParaRPr>
          </a:p>
          <a:p>
            <a:pPr marL="171450" lvl="0" indent="-171450" algn="l" rtl="0">
              <a:spcBef>
                <a:spcPts val="360"/>
              </a:spcBef>
              <a:spcAft>
                <a:spcPts val="0"/>
              </a:spcAft>
              <a:buClr>
                <a:schemeClr val="dk1"/>
              </a:buClr>
              <a:buFont typeface="Arial" panose="020B0604020202020204" pitchFamily="34" charset="0"/>
              <a:buChar char="•"/>
            </a:pPr>
            <a:r>
              <a:rPr lang="en-US" sz="900" b="1" dirty="0">
                <a:latin typeface="Tahoma"/>
                <a:ea typeface="Tahoma"/>
                <a:cs typeface="Tahoma"/>
                <a:sym typeface="Tahoma"/>
              </a:rPr>
              <a:t>Reinforce relationships and energize your audience</a:t>
            </a:r>
            <a:r>
              <a:rPr lang="en-US" sz="900" dirty="0">
                <a:latin typeface="Tahoma"/>
                <a:ea typeface="Tahoma"/>
                <a:cs typeface="Tahoma"/>
                <a:sym typeface="Tahoma"/>
              </a:rPr>
              <a:t> by kicking off with an icebreaker or with a 5-10-minute personal introduction. Share your education and career journey, hobbies, and any other information that might spark relatability and student interest.</a:t>
            </a:r>
            <a:endParaRPr lang="en-US" sz="900" b="0" dirty="0">
              <a:latin typeface="Tahoma"/>
              <a:ea typeface="Tahoma"/>
              <a:cs typeface="Tahoma"/>
              <a:sym typeface="Tahoma"/>
            </a:endParaRPr>
          </a:p>
          <a:p>
            <a:pPr marL="171450" lvl="0" indent="-171450" algn="l" rtl="0">
              <a:spcBef>
                <a:spcPts val="360"/>
              </a:spcBef>
              <a:spcAft>
                <a:spcPts val="0"/>
              </a:spcAft>
              <a:buClr>
                <a:schemeClr val="dk1"/>
              </a:buClr>
              <a:buFont typeface="Arial" panose="020B0604020202020204" pitchFamily="34" charset="0"/>
              <a:buChar char="•"/>
            </a:pPr>
            <a:r>
              <a:rPr lang="en-US" sz="900" b="1" dirty="0">
                <a:latin typeface="Tahoma"/>
                <a:ea typeface="Tahoma"/>
                <a:cs typeface="Tahoma"/>
                <a:sym typeface="Tahoma"/>
              </a:rPr>
              <a:t>Use video</a:t>
            </a:r>
            <a:r>
              <a:rPr lang="en-US" sz="900" dirty="0">
                <a:latin typeface="Tahoma"/>
                <a:ea typeface="Tahoma"/>
                <a:cs typeface="Tahoma"/>
                <a:sym typeface="Tahoma"/>
              </a:rPr>
              <a:t> to personalize the conversation and keep students engaged.</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f89fc6dad_0_5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9f89fc6dad_0_5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a:spLocks noGrp="1" noRot="1" noChangeAspect="1"/>
          </p:cNvSpPr>
          <p:nvPr>
            <p:ph type="sldImg" idx="2"/>
          </p:nvPr>
        </p:nvSpPr>
        <p:spPr>
          <a:xfrm>
            <a:off x="1195388" y="692150"/>
            <a:ext cx="4621212" cy="3465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p20:notes"/>
          <p:cNvSpPr txBox="1">
            <a:spLocks noGrp="1"/>
          </p:cNvSpPr>
          <p:nvPr>
            <p:ph type="body" idx="1"/>
          </p:nvPr>
        </p:nvSpPr>
        <p:spPr>
          <a:xfrm>
            <a:off x="701848" y="4386190"/>
            <a:ext cx="5608320" cy="415749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If something comes up and you are no longer able to keep your speaking engagement, </a:t>
            </a:r>
            <a:r>
              <a:rPr lang="en-US"/>
              <a:t>please contact the planning contact as soon as possible to reschedule, or even pre-record a session to provide in place of a live engagement.</a:t>
            </a:r>
            <a:endParaRPr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 so much for the time you are dedicating to our NAF students. We believe this will be a transformative experience for all who are involved. </a:t>
            </a:r>
            <a:endParaRPr/>
          </a:p>
        </p:txBody>
      </p:sp>
      <p:sp>
        <p:nvSpPr>
          <p:cNvPr id="231" name="Google Shape;231;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Guest speakers are a key part of </a:t>
            </a:r>
            <a:r>
              <a:rPr lang="en-US"/>
              <a:t>work-based learning </a:t>
            </a:r>
            <a:r>
              <a:rPr lang="en-US" sz="1200" b="0" i="0" u="none" strike="noStrike">
                <a:solidFill>
                  <a:schemeClr val="dk1"/>
                </a:solidFill>
                <a:latin typeface="Calibri"/>
                <a:ea typeface="Calibri"/>
                <a:cs typeface="Calibri"/>
                <a:sym typeface="Calibri"/>
              </a:rPr>
              <a:t>and we are thrilled that you are </a:t>
            </a:r>
            <a:r>
              <a:rPr lang="en-US"/>
              <a:t>volunteering your time to speak to NAF students</a:t>
            </a:r>
            <a:r>
              <a:rPr lang="en-US" sz="1200" b="0" i="0" u="none" strike="noStrike">
                <a:solidFill>
                  <a:schemeClr val="dk1"/>
                </a:solidFill>
                <a:latin typeface="Calibri"/>
                <a:ea typeface="Calibri"/>
                <a:cs typeface="Calibri"/>
                <a:sym typeface="Calibri"/>
              </a:rPr>
              <a:t>. Here is the agenda for the </a:t>
            </a:r>
            <a:r>
              <a:rPr lang="en-US"/>
              <a:t>training</a:t>
            </a:r>
            <a:r>
              <a:rPr lang="en-US" sz="1200" b="0" i="0" u="none" strike="noStrike">
                <a:solidFill>
                  <a:schemeClr val="dk1"/>
                </a:solidFill>
                <a:latin typeface="Calibri"/>
                <a:ea typeface="Calibri"/>
                <a:cs typeface="Calibri"/>
                <a:sym typeface="Calibri"/>
              </a:rPr>
              <a:t>. We hope this</a:t>
            </a:r>
            <a:r>
              <a:rPr lang="en-US"/>
              <a:t> training </a:t>
            </a:r>
            <a:r>
              <a:rPr lang="en-US" sz="1200" b="0" i="0" u="none" strike="noStrike">
                <a:solidFill>
                  <a:schemeClr val="dk1"/>
                </a:solidFill>
                <a:latin typeface="Calibri"/>
                <a:ea typeface="Calibri"/>
                <a:cs typeface="Calibri"/>
                <a:sym typeface="Calibri"/>
              </a:rPr>
              <a:t>provides you insight into what </a:t>
            </a:r>
            <a:r>
              <a:rPr lang="en-US"/>
              <a:t>NAF as an organization does, and what</a:t>
            </a:r>
            <a:r>
              <a:rPr lang="en-US" sz="1200" b="0" i="0" u="none" strike="noStrike">
                <a:solidFill>
                  <a:schemeClr val="dk1"/>
                </a:solidFill>
                <a:latin typeface="Calibri"/>
                <a:ea typeface="Calibri"/>
                <a:cs typeface="Calibri"/>
                <a:sym typeface="Calibri"/>
              </a:rPr>
              <a:t> is  expected of you in your role.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NAF is a national network of education, business, and community leaders who work together to ensure high school students are college, career, and future ready. Since 1982, NAF has been partnering with existing high schools to transform the high school experience, ignite students’ passion for learning and give businesses the opportunity to shape America’s future workforce. </a:t>
            </a:r>
            <a:endParaRPr dirty="0"/>
          </a:p>
          <a:p>
            <a:pPr marL="0" lvl="0" indent="0" algn="l" rtl="0">
              <a:spcBef>
                <a:spcPts val="360"/>
              </a:spcBef>
              <a:spcAft>
                <a:spcPts val="0"/>
              </a:spcAft>
              <a:buNone/>
            </a:pPr>
            <a:endParaRPr sz="1200" b="0" i="0" u="none" strike="noStrike" dirty="0">
              <a:solidFill>
                <a:schemeClr val="dk1"/>
              </a:solidFill>
              <a:latin typeface="Calibri"/>
              <a:ea typeface="Calibri"/>
              <a:cs typeface="Calibri"/>
              <a:sym typeface="Calibri"/>
            </a:endParaRPr>
          </a:p>
          <a:p>
            <a:pPr marL="171450" marR="0" lvl="0" indent="-171450" algn="l" rtl="0">
              <a:lnSpc>
                <a:spcPct val="100000"/>
              </a:lnSpc>
              <a:spcBef>
                <a:spcPts val="36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Too many students, especially minorities living below or near the poverty line, are disengaged because they don’t have strong mentors in their lives and they don’t understand the relevance of their high school education.</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In the meantime, businesses are struggling because they have limited access to a diverse, well educated, and future ready workforce – hindering their ability to compete in a global economic landscape.</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A staggering one-third of America’s unemployment rate is due to the growing chasm between employee skills and open jobs. While the number of available jobs is increasing, the number of people qualified to fill them is not. </a:t>
            </a:r>
            <a:endParaRPr dirty="0"/>
          </a:p>
          <a:p>
            <a:pPr marL="0" lvl="0" indent="0" algn="l" rtl="0">
              <a:spcBef>
                <a:spcPts val="360"/>
              </a:spcBef>
              <a:spcAft>
                <a:spcPts val="0"/>
              </a:spcAft>
              <a:buNone/>
            </a:pPr>
            <a:endParaRPr dirty="0"/>
          </a:p>
          <a:p>
            <a:pPr marL="0" marR="0" lvl="0" indent="0" algn="l" rtl="0">
              <a:lnSpc>
                <a:spcPct val="100000"/>
              </a:lnSpc>
              <a:spcBef>
                <a:spcPts val="360"/>
              </a:spcBef>
              <a:spcAft>
                <a:spcPts val="0"/>
              </a:spcAft>
              <a:buClr>
                <a:schemeClr val="dk1"/>
              </a:buClr>
              <a:buSzPts val="1200"/>
              <a:buFont typeface="Arial"/>
              <a:buNone/>
            </a:pPr>
            <a:r>
              <a:rPr lang="en-US" sz="1200" dirty="0">
                <a:solidFill>
                  <a:schemeClr val="dk1"/>
                </a:solidFill>
                <a:latin typeface="Calibri"/>
                <a:ea typeface="Calibri"/>
                <a:cs typeface="Calibri"/>
                <a:sym typeface="Calibri"/>
              </a:rPr>
              <a:t>We envision a world in which all young people have equal opportunity for successful futures </a:t>
            </a:r>
            <a:r>
              <a:rPr lang="en-US" dirty="0"/>
              <a:t>a</a:t>
            </a:r>
            <a:r>
              <a:rPr lang="en-US" sz="1200" dirty="0">
                <a:solidFill>
                  <a:schemeClr val="dk1"/>
                </a:solidFill>
                <a:latin typeface="Calibri"/>
                <a:ea typeface="Calibri"/>
                <a:cs typeface="Calibri"/>
                <a:sym typeface="Calibri"/>
              </a:rPr>
              <a:t>nd businesses have a highly-skilled and diverse workforc</a:t>
            </a:r>
            <a:r>
              <a:rPr lang="en-US" dirty="0"/>
              <a:t>e.</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44dc49af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44dc49af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afae4853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aafae4853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endParaRPr sz="1100"/>
          </a:p>
          <a:p>
            <a:pPr marL="0" lvl="0" indent="0" algn="l" rtl="0">
              <a:spcBef>
                <a:spcPts val="36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6" name="Google Shape;126;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rgbClr val="00338D"/>
                </a:solidFill>
                <a:latin typeface="Arial"/>
                <a:ea typeface="Arial"/>
                <a:cs typeface="Arial"/>
                <a:sym typeface="Arial"/>
              </a:rPr>
              <a:t>6</a:t>
            </a:fld>
            <a:endParaRPr sz="18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b="0" dirty="0"/>
          </a:p>
        </p:txBody>
      </p:sp>
      <p:sp>
        <p:nvSpPr>
          <p:cNvPr id="150" name="Google Shape;150;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7</a:t>
            </a:fld>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addition to a confirmation email one month prior to your engagement, you should receive a calendar invitation from the planning contact that reflects the day, time, and location for the guest speaking engagement.</a:t>
            </a:r>
            <a:endParaRPr/>
          </a:p>
          <a:p>
            <a:pPr marL="0" lvl="0" indent="0" algn="l" rtl="0">
              <a:spcBef>
                <a:spcPts val="360"/>
              </a:spcBef>
              <a:spcAft>
                <a:spcPts val="0"/>
              </a:spcAft>
              <a:buNone/>
            </a:pPr>
            <a:r>
              <a:rPr lang="en-US"/>
              <a:t>You can also expect to receive an email the week before your engagement that will supply any additional logistical information for your arrival and your engagement. If the engagement is virtual, you should have received technology platform and call information. Make sure to test this out to be sure of access as well as audio/video functionality.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9f89fc6da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9f89fc6da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Font typeface="Arial"/>
              <a:buNone/>
            </a:pPr>
            <a:r>
              <a:rPr lang="en-US" dirty="0"/>
              <a:t>There is a specific format that NAF recommends for guest speakers - this of course is to be worked out between the guest speaker and the planning point of contact:</a:t>
            </a:r>
            <a:endParaRPr dirty="0"/>
          </a:p>
          <a:p>
            <a:pPr marL="0" lvl="0" indent="0" algn="l" rtl="0">
              <a:spcBef>
                <a:spcPts val="360"/>
              </a:spcBef>
              <a:spcAft>
                <a:spcPts val="0"/>
              </a:spcAft>
              <a:buClr>
                <a:schemeClr val="dk1"/>
              </a:buClr>
              <a:buFont typeface="Arial"/>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The first 10-15 minutes should be spent with the speaker introducing themselves to interns in a personal way, allowing them to get to know who the speaker is, how they became interested in this field and their journey into their role within their business/organization.</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a:p>
            <a:pPr marL="0" lvl="0" indent="0" algn="l" rtl="0">
              <a:spcBef>
                <a:spcPts val="360"/>
              </a:spcBef>
              <a:spcAft>
                <a:spcPts val="0"/>
              </a:spcAft>
              <a:buClr>
                <a:schemeClr val="dk1"/>
              </a:buClr>
              <a:buFont typeface="Arial"/>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The remaining time should focus on their area of expertise or the content which has been requested by the planning point of contact. What can interns learn from you that they can use both immediately and also in the future?  If you have templates or strategies to store information, please share with the students. You may be introducing them to a new tool they haven’t used before that will enhance their technical skills. </a:t>
            </a:r>
            <a:endParaRPr dirty="0"/>
          </a:p>
          <a:p>
            <a:pPr marL="0" lvl="0" indent="0" algn="l" rtl="0">
              <a:spcBef>
                <a:spcPts val="36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naf.org/" TargetMode="Externa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
        <p:cNvGrpSpPr/>
        <p:nvPr/>
      </p:nvGrpSpPr>
      <p:grpSpPr>
        <a:xfrm>
          <a:off x="0" y="0"/>
          <a:ext cx="0" cy="0"/>
          <a:chOff x="0" y="0"/>
          <a:chExt cx="0" cy="0"/>
        </a:xfrm>
      </p:grpSpPr>
      <p:sp>
        <p:nvSpPr>
          <p:cNvPr id="15" name="Google Shape;15;p25"/>
          <p:cNvSpPr txBox="1">
            <a:spLocks noGrp="1"/>
          </p:cNvSpPr>
          <p:nvPr>
            <p:ph type="title"/>
          </p:nvPr>
        </p:nvSpPr>
        <p:spPr>
          <a:xfrm>
            <a:off x="219531" y="78234"/>
            <a:ext cx="8628468" cy="3391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428898" y="6141450"/>
            <a:ext cx="419100" cy="33099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100" b="0" i="0" u="none" strike="noStrike" cap="none">
                <a:solidFill>
                  <a:srgbClr val="000000"/>
                </a:solidFill>
                <a:latin typeface="Gill Sans"/>
                <a:ea typeface="Gill Sans"/>
                <a:cs typeface="Gill Sans"/>
                <a:sym typeface="Gill Sans"/>
              </a:defRPr>
            </a:lvl1pPr>
            <a:lvl2pPr marL="0" lvl="1" indent="0" algn="ctr">
              <a:spcBef>
                <a:spcPts val="0"/>
              </a:spcBef>
              <a:spcAft>
                <a:spcPts val="0"/>
              </a:spcAft>
              <a:buNone/>
              <a:defRPr sz="1100" b="0" i="0" u="none" strike="noStrike" cap="none">
                <a:solidFill>
                  <a:srgbClr val="000000"/>
                </a:solidFill>
                <a:latin typeface="Gill Sans"/>
                <a:ea typeface="Gill Sans"/>
                <a:cs typeface="Gill Sans"/>
                <a:sym typeface="Gill Sans"/>
              </a:defRPr>
            </a:lvl2pPr>
            <a:lvl3pPr marL="0" lvl="2" indent="0" algn="ctr">
              <a:spcBef>
                <a:spcPts val="0"/>
              </a:spcBef>
              <a:spcAft>
                <a:spcPts val="0"/>
              </a:spcAft>
              <a:buNone/>
              <a:defRPr sz="1100" b="0" i="0" u="none" strike="noStrike" cap="none">
                <a:solidFill>
                  <a:srgbClr val="000000"/>
                </a:solidFill>
                <a:latin typeface="Gill Sans"/>
                <a:ea typeface="Gill Sans"/>
                <a:cs typeface="Gill Sans"/>
                <a:sym typeface="Gill Sans"/>
              </a:defRPr>
            </a:lvl3pPr>
            <a:lvl4pPr marL="0" lvl="3" indent="0" algn="ctr">
              <a:spcBef>
                <a:spcPts val="0"/>
              </a:spcBef>
              <a:spcAft>
                <a:spcPts val="0"/>
              </a:spcAft>
              <a:buNone/>
              <a:defRPr sz="1100" b="0" i="0" u="none" strike="noStrike" cap="none">
                <a:solidFill>
                  <a:srgbClr val="000000"/>
                </a:solidFill>
                <a:latin typeface="Gill Sans"/>
                <a:ea typeface="Gill Sans"/>
                <a:cs typeface="Gill Sans"/>
                <a:sym typeface="Gill Sans"/>
              </a:defRPr>
            </a:lvl4pPr>
            <a:lvl5pPr marL="0" lvl="4" indent="0" algn="ctr">
              <a:spcBef>
                <a:spcPts val="0"/>
              </a:spcBef>
              <a:spcAft>
                <a:spcPts val="0"/>
              </a:spcAft>
              <a:buNone/>
              <a:defRPr sz="1100" b="0" i="0" u="none" strike="noStrike" cap="none">
                <a:solidFill>
                  <a:srgbClr val="000000"/>
                </a:solidFill>
                <a:latin typeface="Gill Sans"/>
                <a:ea typeface="Gill Sans"/>
                <a:cs typeface="Gill Sans"/>
                <a:sym typeface="Gill Sans"/>
              </a:defRPr>
            </a:lvl5pPr>
            <a:lvl6pPr marL="0" lvl="5" indent="0" algn="ctr">
              <a:spcBef>
                <a:spcPts val="0"/>
              </a:spcBef>
              <a:spcAft>
                <a:spcPts val="0"/>
              </a:spcAft>
              <a:buNone/>
              <a:defRPr sz="1100" b="0" i="0" u="none" strike="noStrike" cap="none">
                <a:solidFill>
                  <a:srgbClr val="000000"/>
                </a:solidFill>
                <a:latin typeface="Gill Sans"/>
                <a:ea typeface="Gill Sans"/>
                <a:cs typeface="Gill Sans"/>
                <a:sym typeface="Gill Sans"/>
              </a:defRPr>
            </a:lvl6pPr>
            <a:lvl7pPr marL="0" lvl="6" indent="0" algn="ctr">
              <a:spcBef>
                <a:spcPts val="0"/>
              </a:spcBef>
              <a:spcAft>
                <a:spcPts val="0"/>
              </a:spcAft>
              <a:buNone/>
              <a:defRPr sz="1100" b="0" i="0" u="none" strike="noStrike" cap="none">
                <a:solidFill>
                  <a:srgbClr val="000000"/>
                </a:solidFill>
                <a:latin typeface="Gill Sans"/>
                <a:ea typeface="Gill Sans"/>
                <a:cs typeface="Gill Sans"/>
                <a:sym typeface="Gill Sans"/>
              </a:defRPr>
            </a:lvl7pPr>
            <a:lvl8pPr marL="0" lvl="7" indent="0" algn="ctr">
              <a:spcBef>
                <a:spcPts val="0"/>
              </a:spcBef>
              <a:spcAft>
                <a:spcPts val="0"/>
              </a:spcAft>
              <a:buNone/>
              <a:defRPr sz="1100" b="0" i="0" u="none" strike="noStrike" cap="none">
                <a:solidFill>
                  <a:srgbClr val="000000"/>
                </a:solidFill>
                <a:latin typeface="Gill Sans"/>
                <a:ea typeface="Gill Sans"/>
                <a:cs typeface="Gill Sans"/>
                <a:sym typeface="Gill Sans"/>
              </a:defRPr>
            </a:lvl8pPr>
            <a:lvl9pPr marL="0" lvl="8" indent="0" algn="ctr">
              <a:spcBef>
                <a:spcPts val="0"/>
              </a:spcBef>
              <a:spcAft>
                <a:spcPts val="0"/>
              </a:spcAft>
              <a:buNone/>
              <a:defRPr sz="1100" b="0" i="0" u="none" strike="noStrike" cap="none">
                <a:solidFill>
                  <a:srgbClr val="000000"/>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219531" y="78234"/>
            <a:ext cx="8628468" cy="3391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28"/>
          <p:cNvSpPr txBox="1">
            <a:spLocks noGrp="1"/>
          </p:cNvSpPr>
          <p:nvPr>
            <p:ph type="body" idx="1"/>
          </p:nvPr>
        </p:nvSpPr>
        <p:spPr>
          <a:xfrm>
            <a:off x="219531" y="533400"/>
            <a:ext cx="8628468" cy="5334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28"/>
          <p:cNvSpPr txBox="1">
            <a:spLocks noGrp="1"/>
          </p:cNvSpPr>
          <p:nvPr>
            <p:ph type="sldNum" idx="12"/>
          </p:nvPr>
        </p:nvSpPr>
        <p:spPr>
          <a:xfrm>
            <a:off x="8428898" y="6141450"/>
            <a:ext cx="419100" cy="33099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100">
                <a:solidFill>
                  <a:srgbClr val="000000"/>
                </a:solidFill>
                <a:latin typeface="Gill Sans"/>
                <a:ea typeface="Gill Sans"/>
                <a:cs typeface="Gill Sans"/>
                <a:sym typeface="Gill Sans"/>
              </a:defRPr>
            </a:lvl1pPr>
            <a:lvl2pPr marL="0" lvl="1" indent="0" algn="ctr">
              <a:spcBef>
                <a:spcPts val="0"/>
              </a:spcBef>
              <a:spcAft>
                <a:spcPts val="0"/>
              </a:spcAft>
              <a:buNone/>
              <a:defRPr sz="1100">
                <a:solidFill>
                  <a:srgbClr val="000000"/>
                </a:solidFill>
                <a:latin typeface="Gill Sans"/>
                <a:ea typeface="Gill Sans"/>
                <a:cs typeface="Gill Sans"/>
                <a:sym typeface="Gill Sans"/>
              </a:defRPr>
            </a:lvl2pPr>
            <a:lvl3pPr marL="0" lvl="2" indent="0" algn="ctr">
              <a:spcBef>
                <a:spcPts val="0"/>
              </a:spcBef>
              <a:spcAft>
                <a:spcPts val="0"/>
              </a:spcAft>
              <a:buNone/>
              <a:defRPr sz="1100">
                <a:solidFill>
                  <a:srgbClr val="000000"/>
                </a:solidFill>
                <a:latin typeface="Gill Sans"/>
                <a:ea typeface="Gill Sans"/>
                <a:cs typeface="Gill Sans"/>
                <a:sym typeface="Gill Sans"/>
              </a:defRPr>
            </a:lvl3pPr>
            <a:lvl4pPr marL="0" lvl="3" indent="0" algn="ctr">
              <a:spcBef>
                <a:spcPts val="0"/>
              </a:spcBef>
              <a:spcAft>
                <a:spcPts val="0"/>
              </a:spcAft>
              <a:buNone/>
              <a:defRPr sz="1100">
                <a:solidFill>
                  <a:srgbClr val="000000"/>
                </a:solidFill>
                <a:latin typeface="Gill Sans"/>
                <a:ea typeface="Gill Sans"/>
                <a:cs typeface="Gill Sans"/>
                <a:sym typeface="Gill Sans"/>
              </a:defRPr>
            </a:lvl4pPr>
            <a:lvl5pPr marL="0" lvl="4" indent="0" algn="ctr">
              <a:spcBef>
                <a:spcPts val="0"/>
              </a:spcBef>
              <a:spcAft>
                <a:spcPts val="0"/>
              </a:spcAft>
              <a:buNone/>
              <a:defRPr sz="1100">
                <a:solidFill>
                  <a:srgbClr val="000000"/>
                </a:solidFill>
                <a:latin typeface="Gill Sans"/>
                <a:ea typeface="Gill Sans"/>
                <a:cs typeface="Gill Sans"/>
                <a:sym typeface="Gill Sans"/>
              </a:defRPr>
            </a:lvl5pPr>
            <a:lvl6pPr marL="0" lvl="5" indent="0" algn="ctr">
              <a:spcBef>
                <a:spcPts val="0"/>
              </a:spcBef>
              <a:spcAft>
                <a:spcPts val="0"/>
              </a:spcAft>
              <a:buNone/>
              <a:defRPr sz="1100">
                <a:solidFill>
                  <a:srgbClr val="000000"/>
                </a:solidFill>
                <a:latin typeface="Gill Sans"/>
                <a:ea typeface="Gill Sans"/>
                <a:cs typeface="Gill Sans"/>
                <a:sym typeface="Gill Sans"/>
              </a:defRPr>
            </a:lvl6pPr>
            <a:lvl7pPr marL="0" lvl="6" indent="0" algn="ctr">
              <a:spcBef>
                <a:spcPts val="0"/>
              </a:spcBef>
              <a:spcAft>
                <a:spcPts val="0"/>
              </a:spcAft>
              <a:buNone/>
              <a:defRPr sz="1100">
                <a:solidFill>
                  <a:srgbClr val="000000"/>
                </a:solidFill>
                <a:latin typeface="Gill Sans"/>
                <a:ea typeface="Gill Sans"/>
                <a:cs typeface="Gill Sans"/>
                <a:sym typeface="Gill Sans"/>
              </a:defRPr>
            </a:lvl7pPr>
            <a:lvl8pPr marL="0" lvl="7" indent="0" algn="ctr">
              <a:spcBef>
                <a:spcPts val="0"/>
              </a:spcBef>
              <a:spcAft>
                <a:spcPts val="0"/>
              </a:spcAft>
              <a:buNone/>
              <a:defRPr sz="1100">
                <a:solidFill>
                  <a:srgbClr val="000000"/>
                </a:solidFill>
                <a:latin typeface="Gill Sans"/>
                <a:ea typeface="Gill Sans"/>
                <a:cs typeface="Gill Sans"/>
                <a:sym typeface="Gill Sans"/>
              </a:defRPr>
            </a:lvl8pPr>
            <a:lvl9pPr marL="0" lvl="8" indent="0" algn="ctr">
              <a:spcBef>
                <a:spcPts val="0"/>
              </a:spcBef>
              <a:spcAft>
                <a:spcPts val="0"/>
              </a:spcAft>
              <a:buNone/>
              <a:defRPr sz="1100">
                <a:solidFill>
                  <a:srgbClr val="000000"/>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219531" y="78234"/>
            <a:ext cx="8628468" cy="3391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219531" y="533400"/>
            <a:ext cx="4276269" cy="5257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ahoma"/>
              <a:buChar char="•"/>
              <a:defRPr sz="2800"/>
            </a:lvl1pPr>
            <a:lvl2pPr marL="914400" lvl="1" indent="-381000" algn="l">
              <a:spcBef>
                <a:spcPts val="480"/>
              </a:spcBef>
              <a:spcAft>
                <a:spcPts val="0"/>
              </a:spcAft>
              <a:buClr>
                <a:schemeClr val="dk1"/>
              </a:buClr>
              <a:buSzPts val="2400"/>
              <a:buFont typeface="Tahoma"/>
              <a:buChar char="–"/>
              <a:defRPr sz="2400"/>
            </a:lvl2pPr>
            <a:lvl3pPr marL="1371600" lvl="2" indent="-355600" algn="l">
              <a:spcBef>
                <a:spcPts val="400"/>
              </a:spcBef>
              <a:spcAft>
                <a:spcPts val="0"/>
              </a:spcAft>
              <a:buClr>
                <a:schemeClr val="dk1"/>
              </a:buClr>
              <a:buSzPts val="2000"/>
              <a:buFont typeface="Tahoma"/>
              <a:buChar char="•"/>
              <a:defRPr sz="2000"/>
            </a:lvl3pPr>
            <a:lvl4pPr marL="1828800" lvl="3" indent="-342900" algn="l">
              <a:spcBef>
                <a:spcPts val="360"/>
              </a:spcBef>
              <a:spcAft>
                <a:spcPts val="0"/>
              </a:spcAft>
              <a:buClr>
                <a:schemeClr val="dk1"/>
              </a:buClr>
              <a:buSzPts val="1800"/>
              <a:buFont typeface="Tahoma"/>
              <a:buChar char="–"/>
              <a:defRPr sz="1800"/>
            </a:lvl4pPr>
            <a:lvl5pPr marL="2286000" lvl="4" indent="-342900" algn="l">
              <a:spcBef>
                <a:spcPts val="360"/>
              </a:spcBef>
              <a:spcAft>
                <a:spcPts val="0"/>
              </a:spcAft>
              <a:buClr>
                <a:schemeClr val="dk1"/>
              </a:buClr>
              <a:buSzPts val="1800"/>
              <a:buFont typeface="Tahoma"/>
              <a:buChar char="»"/>
              <a:defRPr sz="1800"/>
            </a:lvl5pPr>
            <a:lvl6pPr marL="2743200" lvl="5" indent="-342900" algn="l">
              <a:spcBef>
                <a:spcPts val="360"/>
              </a:spcBef>
              <a:spcAft>
                <a:spcPts val="0"/>
              </a:spcAft>
              <a:buClr>
                <a:schemeClr val="dk1"/>
              </a:buClr>
              <a:buSzPts val="1800"/>
              <a:buFont typeface="Tahoma"/>
              <a:buChar char="»"/>
              <a:defRPr sz="1800"/>
            </a:lvl6pPr>
            <a:lvl7pPr marL="3200400" lvl="6" indent="-342900" algn="l">
              <a:spcBef>
                <a:spcPts val="360"/>
              </a:spcBef>
              <a:spcAft>
                <a:spcPts val="0"/>
              </a:spcAft>
              <a:buClr>
                <a:schemeClr val="dk1"/>
              </a:buClr>
              <a:buSzPts val="1800"/>
              <a:buFont typeface="Tahoma"/>
              <a:buChar char="»"/>
              <a:defRPr sz="1800"/>
            </a:lvl7pPr>
            <a:lvl8pPr marL="3657600" lvl="7" indent="-342900" algn="l">
              <a:spcBef>
                <a:spcPts val="360"/>
              </a:spcBef>
              <a:spcAft>
                <a:spcPts val="0"/>
              </a:spcAft>
              <a:buClr>
                <a:schemeClr val="dk1"/>
              </a:buClr>
              <a:buSzPts val="1800"/>
              <a:buFont typeface="Tahoma"/>
              <a:buChar char="»"/>
              <a:defRPr sz="1800"/>
            </a:lvl8pPr>
            <a:lvl9pPr marL="4114800" lvl="8" indent="-342900" algn="l">
              <a:spcBef>
                <a:spcPts val="360"/>
              </a:spcBef>
              <a:spcAft>
                <a:spcPts val="0"/>
              </a:spcAft>
              <a:buClr>
                <a:schemeClr val="dk1"/>
              </a:buClr>
              <a:buSzPts val="1800"/>
              <a:buFont typeface="Tahoma"/>
              <a:buChar char="»"/>
              <a:defRPr sz="1800"/>
            </a:lvl9pPr>
          </a:lstStyle>
          <a:p>
            <a:endParaRPr/>
          </a:p>
        </p:txBody>
      </p:sp>
      <p:sp>
        <p:nvSpPr>
          <p:cNvPr id="24" name="Google Shape;24;p29"/>
          <p:cNvSpPr txBox="1">
            <a:spLocks noGrp="1"/>
          </p:cNvSpPr>
          <p:nvPr>
            <p:ph type="body" idx="2"/>
          </p:nvPr>
        </p:nvSpPr>
        <p:spPr>
          <a:xfrm>
            <a:off x="4648199" y="533400"/>
            <a:ext cx="4199799" cy="5257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ahoma"/>
              <a:buChar char="•"/>
              <a:defRPr sz="2800"/>
            </a:lvl1pPr>
            <a:lvl2pPr marL="914400" lvl="1" indent="-381000" algn="l">
              <a:spcBef>
                <a:spcPts val="480"/>
              </a:spcBef>
              <a:spcAft>
                <a:spcPts val="0"/>
              </a:spcAft>
              <a:buClr>
                <a:schemeClr val="dk1"/>
              </a:buClr>
              <a:buSzPts val="2400"/>
              <a:buFont typeface="Tahoma"/>
              <a:buChar char="–"/>
              <a:defRPr sz="2400"/>
            </a:lvl2pPr>
            <a:lvl3pPr marL="1371600" lvl="2" indent="-355600" algn="l">
              <a:spcBef>
                <a:spcPts val="400"/>
              </a:spcBef>
              <a:spcAft>
                <a:spcPts val="0"/>
              </a:spcAft>
              <a:buClr>
                <a:schemeClr val="dk1"/>
              </a:buClr>
              <a:buSzPts val="2000"/>
              <a:buFont typeface="Tahoma"/>
              <a:buChar char="•"/>
              <a:defRPr sz="2000"/>
            </a:lvl3pPr>
            <a:lvl4pPr marL="1828800" lvl="3" indent="-342900" algn="l">
              <a:spcBef>
                <a:spcPts val="360"/>
              </a:spcBef>
              <a:spcAft>
                <a:spcPts val="0"/>
              </a:spcAft>
              <a:buClr>
                <a:schemeClr val="dk1"/>
              </a:buClr>
              <a:buSzPts val="1800"/>
              <a:buFont typeface="Tahoma"/>
              <a:buChar char="–"/>
              <a:defRPr sz="1800"/>
            </a:lvl4pPr>
            <a:lvl5pPr marL="2286000" lvl="4" indent="-342900" algn="l">
              <a:spcBef>
                <a:spcPts val="360"/>
              </a:spcBef>
              <a:spcAft>
                <a:spcPts val="0"/>
              </a:spcAft>
              <a:buClr>
                <a:schemeClr val="dk1"/>
              </a:buClr>
              <a:buSzPts val="1800"/>
              <a:buFont typeface="Tahoma"/>
              <a:buChar char="»"/>
              <a:defRPr sz="1800"/>
            </a:lvl5pPr>
            <a:lvl6pPr marL="2743200" lvl="5" indent="-342900" algn="l">
              <a:spcBef>
                <a:spcPts val="360"/>
              </a:spcBef>
              <a:spcAft>
                <a:spcPts val="0"/>
              </a:spcAft>
              <a:buClr>
                <a:schemeClr val="dk1"/>
              </a:buClr>
              <a:buSzPts val="1800"/>
              <a:buFont typeface="Tahoma"/>
              <a:buChar char="»"/>
              <a:defRPr sz="1800"/>
            </a:lvl6pPr>
            <a:lvl7pPr marL="3200400" lvl="6" indent="-342900" algn="l">
              <a:spcBef>
                <a:spcPts val="360"/>
              </a:spcBef>
              <a:spcAft>
                <a:spcPts val="0"/>
              </a:spcAft>
              <a:buClr>
                <a:schemeClr val="dk1"/>
              </a:buClr>
              <a:buSzPts val="1800"/>
              <a:buFont typeface="Tahoma"/>
              <a:buChar char="»"/>
              <a:defRPr sz="1800"/>
            </a:lvl7pPr>
            <a:lvl8pPr marL="3657600" lvl="7" indent="-342900" algn="l">
              <a:spcBef>
                <a:spcPts val="360"/>
              </a:spcBef>
              <a:spcAft>
                <a:spcPts val="0"/>
              </a:spcAft>
              <a:buClr>
                <a:schemeClr val="dk1"/>
              </a:buClr>
              <a:buSzPts val="1800"/>
              <a:buFont typeface="Tahoma"/>
              <a:buChar char="»"/>
              <a:defRPr sz="1800"/>
            </a:lvl8pPr>
            <a:lvl9pPr marL="4114800" lvl="8" indent="-342900" algn="l">
              <a:spcBef>
                <a:spcPts val="360"/>
              </a:spcBef>
              <a:spcAft>
                <a:spcPts val="0"/>
              </a:spcAft>
              <a:buClr>
                <a:schemeClr val="dk1"/>
              </a:buClr>
              <a:buSzPts val="1800"/>
              <a:buFont typeface="Tahoma"/>
              <a:buChar char="»"/>
              <a:defRPr sz="1800"/>
            </a:lvl9pPr>
          </a:lstStyle>
          <a:p>
            <a:endParaRPr/>
          </a:p>
        </p:txBody>
      </p:sp>
      <p:sp>
        <p:nvSpPr>
          <p:cNvPr id="25" name="Google Shape;25;p29"/>
          <p:cNvSpPr txBox="1">
            <a:spLocks noGrp="1"/>
          </p:cNvSpPr>
          <p:nvPr>
            <p:ph type="sldNum" idx="12"/>
          </p:nvPr>
        </p:nvSpPr>
        <p:spPr>
          <a:xfrm>
            <a:off x="8428898" y="6141450"/>
            <a:ext cx="419100" cy="33099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100">
                <a:solidFill>
                  <a:srgbClr val="000000"/>
                </a:solidFill>
                <a:latin typeface="Gill Sans"/>
                <a:ea typeface="Gill Sans"/>
                <a:cs typeface="Gill Sans"/>
                <a:sym typeface="Gill Sans"/>
              </a:defRPr>
            </a:lvl1pPr>
            <a:lvl2pPr marL="0" lvl="1" indent="0" algn="ctr">
              <a:spcBef>
                <a:spcPts val="0"/>
              </a:spcBef>
              <a:spcAft>
                <a:spcPts val="0"/>
              </a:spcAft>
              <a:buNone/>
              <a:defRPr sz="1100">
                <a:solidFill>
                  <a:srgbClr val="000000"/>
                </a:solidFill>
                <a:latin typeface="Gill Sans"/>
                <a:ea typeface="Gill Sans"/>
                <a:cs typeface="Gill Sans"/>
                <a:sym typeface="Gill Sans"/>
              </a:defRPr>
            </a:lvl2pPr>
            <a:lvl3pPr marL="0" lvl="2" indent="0" algn="ctr">
              <a:spcBef>
                <a:spcPts val="0"/>
              </a:spcBef>
              <a:spcAft>
                <a:spcPts val="0"/>
              </a:spcAft>
              <a:buNone/>
              <a:defRPr sz="1100">
                <a:solidFill>
                  <a:srgbClr val="000000"/>
                </a:solidFill>
                <a:latin typeface="Gill Sans"/>
                <a:ea typeface="Gill Sans"/>
                <a:cs typeface="Gill Sans"/>
                <a:sym typeface="Gill Sans"/>
              </a:defRPr>
            </a:lvl3pPr>
            <a:lvl4pPr marL="0" lvl="3" indent="0" algn="ctr">
              <a:spcBef>
                <a:spcPts val="0"/>
              </a:spcBef>
              <a:spcAft>
                <a:spcPts val="0"/>
              </a:spcAft>
              <a:buNone/>
              <a:defRPr sz="1100">
                <a:solidFill>
                  <a:srgbClr val="000000"/>
                </a:solidFill>
                <a:latin typeface="Gill Sans"/>
                <a:ea typeface="Gill Sans"/>
                <a:cs typeface="Gill Sans"/>
                <a:sym typeface="Gill Sans"/>
              </a:defRPr>
            </a:lvl4pPr>
            <a:lvl5pPr marL="0" lvl="4" indent="0" algn="ctr">
              <a:spcBef>
                <a:spcPts val="0"/>
              </a:spcBef>
              <a:spcAft>
                <a:spcPts val="0"/>
              </a:spcAft>
              <a:buNone/>
              <a:defRPr sz="1100">
                <a:solidFill>
                  <a:srgbClr val="000000"/>
                </a:solidFill>
                <a:latin typeface="Gill Sans"/>
                <a:ea typeface="Gill Sans"/>
                <a:cs typeface="Gill Sans"/>
                <a:sym typeface="Gill Sans"/>
              </a:defRPr>
            </a:lvl5pPr>
            <a:lvl6pPr marL="0" lvl="5" indent="0" algn="ctr">
              <a:spcBef>
                <a:spcPts val="0"/>
              </a:spcBef>
              <a:spcAft>
                <a:spcPts val="0"/>
              </a:spcAft>
              <a:buNone/>
              <a:defRPr sz="1100">
                <a:solidFill>
                  <a:srgbClr val="000000"/>
                </a:solidFill>
                <a:latin typeface="Gill Sans"/>
                <a:ea typeface="Gill Sans"/>
                <a:cs typeface="Gill Sans"/>
                <a:sym typeface="Gill Sans"/>
              </a:defRPr>
            </a:lvl6pPr>
            <a:lvl7pPr marL="0" lvl="6" indent="0" algn="ctr">
              <a:spcBef>
                <a:spcPts val="0"/>
              </a:spcBef>
              <a:spcAft>
                <a:spcPts val="0"/>
              </a:spcAft>
              <a:buNone/>
              <a:defRPr sz="1100">
                <a:solidFill>
                  <a:srgbClr val="000000"/>
                </a:solidFill>
                <a:latin typeface="Gill Sans"/>
                <a:ea typeface="Gill Sans"/>
                <a:cs typeface="Gill Sans"/>
                <a:sym typeface="Gill Sans"/>
              </a:defRPr>
            </a:lvl7pPr>
            <a:lvl8pPr marL="0" lvl="7" indent="0" algn="ctr">
              <a:spcBef>
                <a:spcPts val="0"/>
              </a:spcBef>
              <a:spcAft>
                <a:spcPts val="0"/>
              </a:spcAft>
              <a:buNone/>
              <a:defRPr sz="1100">
                <a:solidFill>
                  <a:srgbClr val="000000"/>
                </a:solidFill>
                <a:latin typeface="Gill Sans"/>
                <a:ea typeface="Gill Sans"/>
                <a:cs typeface="Gill Sans"/>
                <a:sym typeface="Gill Sans"/>
              </a:defRPr>
            </a:lvl8pPr>
            <a:lvl9pPr marL="0" lvl="8" indent="0" algn="ctr">
              <a:spcBef>
                <a:spcPts val="0"/>
              </a:spcBef>
              <a:spcAft>
                <a:spcPts val="0"/>
              </a:spcAft>
              <a:buNone/>
              <a:defRPr sz="1100">
                <a:solidFill>
                  <a:srgbClr val="000000"/>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3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4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3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dk1"/>
              </a:buClr>
              <a:buSzPts val="1800"/>
              <a:buFont typeface="Tahoma"/>
              <a:buNone/>
              <a:defRPr sz="1800"/>
            </a:lvl1pPr>
            <a:lvl2pPr lvl="1" algn="ctr">
              <a:spcBef>
                <a:spcPts val="300"/>
              </a:spcBef>
              <a:spcAft>
                <a:spcPts val="0"/>
              </a:spcAft>
              <a:buClr>
                <a:schemeClr val="dk1"/>
              </a:buClr>
              <a:buSzPts val="1500"/>
              <a:buFont typeface="Tahoma"/>
              <a:buNone/>
              <a:defRPr sz="1500"/>
            </a:lvl2pPr>
            <a:lvl3pPr lvl="2" algn="ctr">
              <a:spcBef>
                <a:spcPts val="270"/>
              </a:spcBef>
              <a:spcAft>
                <a:spcPts val="0"/>
              </a:spcAft>
              <a:buClr>
                <a:schemeClr val="dk1"/>
              </a:buClr>
              <a:buSzPts val="1350"/>
              <a:buFont typeface="Tahoma"/>
              <a:buNone/>
              <a:defRPr sz="1350"/>
            </a:lvl3pPr>
            <a:lvl4pPr lvl="3" algn="ctr">
              <a:spcBef>
                <a:spcPts val="240"/>
              </a:spcBef>
              <a:spcAft>
                <a:spcPts val="0"/>
              </a:spcAft>
              <a:buClr>
                <a:schemeClr val="dk1"/>
              </a:buClr>
              <a:buSzPts val="1200"/>
              <a:buFont typeface="Tahoma"/>
              <a:buNone/>
              <a:defRPr sz="1200"/>
            </a:lvl4pPr>
            <a:lvl5pPr lvl="4" algn="ctr">
              <a:spcBef>
                <a:spcPts val="240"/>
              </a:spcBef>
              <a:spcAft>
                <a:spcPts val="0"/>
              </a:spcAft>
              <a:buClr>
                <a:schemeClr val="dk1"/>
              </a:buClr>
              <a:buSzPts val="1200"/>
              <a:buFont typeface="Tahoma"/>
              <a:buNone/>
              <a:defRPr sz="1200"/>
            </a:lvl5pPr>
            <a:lvl6pPr lvl="5" algn="ctr">
              <a:spcBef>
                <a:spcPts val="240"/>
              </a:spcBef>
              <a:spcAft>
                <a:spcPts val="0"/>
              </a:spcAft>
              <a:buClr>
                <a:schemeClr val="dk1"/>
              </a:buClr>
              <a:buSzPts val="1200"/>
              <a:buFont typeface="Tahoma"/>
              <a:buNone/>
              <a:defRPr sz="1200"/>
            </a:lvl6pPr>
            <a:lvl7pPr lvl="6" algn="ctr">
              <a:spcBef>
                <a:spcPts val="240"/>
              </a:spcBef>
              <a:spcAft>
                <a:spcPts val="0"/>
              </a:spcAft>
              <a:buClr>
                <a:schemeClr val="dk1"/>
              </a:buClr>
              <a:buSzPts val="1200"/>
              <a:buFont typeface="Tahoma"/>
              <a:buNone/>
              <a:defRPr sz="1200"/>
            </a:lvl7pPr>
            <a:lvl8pPr lvl="7" algn="ctr">
              <a:spcBef>
                <a:spcPts val="240"/>
              </a:spcBef>
              <a:spcAft>
                <a:spcPts val="0"/>
              </a:spcAft>
              <a:buClr>
                <a:schemeClr val="dk1"/>
              </a:buClr>
              <a:buSzPts val="1200"/>
              <a:buFont typeface="Tahoma"/>
              <a:buNone/>
              <a:defRPr sz="1200"/>
            </a:lvl8pPr>
            <a:lvl9pPr lvl="8" algn="ctr">
              <a:spcBef>
                <a:spcPts val="240"/>
              </a:spcBef>
              <a:spcAft>
                <a:spcPts val="0"/>
              </a:spcAft>
              <a:buClr>
                <a:schemeClr val="dk1"/>
              </a:buClr>
              <a:buSzPts val="1200"/>
              <a:buFont typeface="Tahoma"/>
              <a:buNone/>
              <a:defRPr sz="1200"/>
            </a:lvl9pPr>
          </a:lstStyle>
          <a:p>
            <a:endParaRPr/>
          </a:p>
        </p:txBody>
      </p:sp>
      <p:sp>
        <p:nvSpPr>
          <p:cNvPr id="29" name="Google Shape;29;p3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3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30"/>
          <p:cNvSpPr txBox="1">
            <a:spLocks noGrp="1"/>
          </p:cNvSpPr>
          <p:nvPr>
            <p:ph type="sldNum" idx="12"/>
          </p:nvPr>
        </p:nvSpPr>
        <p:spPr>
          <a:xfrm>
            <a:off x="8428898" y="6141450"/>
            <a:ext cx="419100" cy="33099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219531" y="78234"/>
            <a:ext cx="8628468" cy="3391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217910" y="685800"/>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ahoma"/>
              <a:buNone/>
              <a:defRPr sz="2400" b="1"/>
            </a:lvl1pPr>
            <a:lvl2pPr marL="914400" lvl="1" indent="-228600" algn="l">
              <a:spcBef>
                <a:spcPts val="400"/>
              </a:spcBef>
              <a:spcAft>
                <a:spcPts val="0"/>
              </a:spcAft>
              <a:buClr>
                <a:schemeClr val="dk1"/>
              </a:buClr>
              <a:buSzPts val="2000"/>
              <a:buFont typeface="Tahoma"/>
              <a:buNone/>
              <a:defRPr sz="2000" b="1"/>
            </a:lvl2pPr>
            <a:lvl3pPr marL="1371600" lvl="2" indent="-228600" algn="l">
              <a:spcBef>
                <a:spcPts val="360"/>
              </a:spcBef>
              <a:spcAft>
                <a:spcPts val="0"/>
              </a:spcAft>
              <a:buClr>
                <a:schemeClr val="dk1"/>
              </a:buClr>
              <a:buSzPts val="1800"/>
              <a:buFont typeface="Tahoma"/>
              <a:buNone/>
              <a:defRPr sz="1800" b="1"/>
            </a:lvl3pPr>
            <a:lvl4pPr marL="1828800" lvl="3" indent="-228600" algn="l">
              <a:spcBef>
                <a:spcPts val="320"/>
              </a:spcBef>
              <a:spcAft>
                <a:spcPts val="0"/>
              </a:spcAft>
              <a:buClr>
                <a:schemeClr val="dk1"/>
              </a:buClr>
              <a:buSzPts val="1600"/>
              <a:buFont typeface="Tahoma"/>
              <a:buNone/>
              <a:defRPr sz="1600" b="1"/>
            </a:lvl4pPr>
            <a:lvl5pPr marL="2286000" lvl="4" indent="-228600" algn="l">
              <a:spcBef>
                <a:spcPts val="320"/>
              </a:spcBef>
              <a:spcAft>
                <a:spcPts val="0"/>
              </a:spcAft>
              <a:buClr>
                <a:schemeClr val="dk1"/>
              </a:buClr>
              <a:buSzPts val="1600"/>
              <a:buFont typeface="Tahoma"/>
              <a:buNone/>
              <a:defRPr sz="1600" b="1"/>
            </a:lvl5pPr>
            <a:lvl6pPr marL="2743200" lvl="5" indent="-228600" algn="l">
              <a:spcBef>
                <a:spcPts val="320"/>
              </a:spcBef>
              <a:spcAft>
                <a:spcPts val="0"/>
              </a:spcAft>
              <a:buClr>
                <a:schemeClr val="dk1"/>
              </a:buClr>
              <a:buSzPts val="1600"/>
              <a:buFont typeface="Tahoma"/>
              <a:buNone/>
              <a:defRPr sz="1600" b="1"/>
            </a:lvl6pPr>
            <a:lvl7pPr marL="3200400" lvl="6" indent="-228600" algn="l">
              <a:spcBef>
                <a:spcPts val="320"/>
              </a:spcBef>
              <a:spcAft>
                <a:spcPts val="0"/>
              </a:spcAft>
              <a:buClr>
                <a:schemeClr val="dk1"/>
              </a:buClr>
              <a:buSzPts val="1600"/>
              <a:buFont typeface="Tahoma"/>
              <a:buNone/>
              <a:defRPr sz="1600" b="1"/>
            </a:lvl7pPr>
            <a:lvl8pPr marL="3657600" lvl="7" indent="-228600" algn="l">
              <a:spcBef>
                <a:spcPts val="320"/>
              </a:spcBef>
              <a:spcAft>
                <a:spcPts val="0"/>
              </a:spcAft>
              <a:buClr>
                <a:schemeClr val="dk1"/>
              </a:buClr>
              <a:buSzPts val="1600"/>
              <a:buFont typeface="Tahoma"/>
              <a:buNone/>
              <a:defRPr sz="1600" b="1"/>
            </a:lvl8pPr>
            <a:lvl9pPr marL="4114800" lvl="8" indent="-228600" algn="l">
              <a:spcBef>
                <a:spcPts val="320"/>
              </a:spcBef>
              <a:spcAft>
                <a:spcPts val="0"/>
              </a:spcAft>
              <a:buClr>
                <a:schemeClr val="dk1"/>
              </a:buClr>
              <a:buSzPts val="1600"/>
              <a:buFont typeface="Tahoma"/>
              <a:buNone/>
              <a:defRPr sz="1600" b="1"/>
            </a:lvl9pPr>
          </a:lstStyle>
          <a:p>
            <a:endParaRPr/>
          </a:p>
        </p:txBody>
      </p:sp>
      <p:sp>
        <p:nvSpPr>
          <p:cNvPr id="35" name="Google Shape;35;p33"/>
          <p:cNvSpPr txBox="1">
            <a:spLocks noGrp="1"/>
          </p:cNvSpPr>
          <p:nvPr>
            <p:ph type="body" idx="2"/>
          </p:nvPr>
        </p:nvSpPr>
        <p:spPr>
          <a:xfrm>
            <a:off x="217910" y="1473131"/>
            <a:ext cx="4040188" cy="4165669"/>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ahoma"/>
              <a:buChar char="•"/>
              <a:defRPr sz="2400"/>
            </a:lvl1pPr>
            <a:lvl2pPr marL="914400" lvl="1" indent="-355600" algn="l">
              <a:spcBef>
                <a:spcPts val="400"/>
              </a:spcBef>
              <a:spcAft>
                <a:spcPts val="0"/>
              </a:spcAft>
              <a:buClr>
                <a:schemeClr val="dk1"/>
              </a:buClr>
              <a:buSzPts val="2000"/>
              <a:buFont typeface="Tahoma"/>
              <a:buChar char="–"/>
              <a:defRPr sz="2000"/>
            </a:lvl2pPr>
            <a:lvl3pPr marL="1371600" lvl="2" indent="-342900" algn="l">
              <a:spcBef>
                <a:spcPts val="360"/>
              </a:spcBef>
              <a:spcAft>
                <a:spcPts val="0"/>
              </a:spcAft>
              <a:buClr>
                <a:schemeClr val="dk1"/>
              </a:buClr>
              <a:buSzPts val="1800"/>
              <a:buFont typeface="Tahoma"/>
              <a:buChar char="•"/>
              <a:defRPr sz="1800"/>
            </a:lvl3pPr>
            <a:lvl4pPr marL="1828800" lvl="3" indent="-330200" algn="l">
              <a:spcBef>
                <a:spcPts val="320"/>
              </a:spcBef>
              <a:spcAft>
                <a:spcPts val="0"/>
              </a:spcAft>
              <a:buClr>
                <a:schemeClr val="dk1"/>
              </a:buClr>
              <a:buSzPts val="1600"/>
              <a:buFont typeface="Tahoma"/>
              <a:buChar char="–"/>
              <a:defRPr sz="1600"/>
            </a:lvl4pPr>
            <a:lvl5pPr marL="2286000" lvl="4" indent="-330200" algn="l">
              <a:spcBef>
                <a:spcPts val="320"/>
              </a:spcBef>
              <a:spcAft>
                <a:spcPts val="0"/>
              </a:spcAft>
              <a:buClr>
                <a:schemeClr val="dk1"/>
              </a:buClr>
              <a:buSzPts val="1600"/>
              <a:buFont typeface="Tahoma"/>
              <a:buChar char="»"/>
              <a:defRPr sz="1600"/>
            </a:lvl5pPr>
            <a:lvl6pPr marL="2743200" lvl="5" indent="-330200" algn="l">
              <a:spcBef>
                <a:spcPts val="320"/>
              </a:spcBef>
              <a:spcAft>
                <a:spcPts val="0"/>
              </a:spcAft>
              <a:buClr>
                <a:schemeClr val="dk1"/>
              </a:buClr>
              <a:buSzPts val="1600"/>
              <a:buFont typeface="Tahoma"/>
              <a:buChar char="»"/>
              <a:defRPr sz="1600"/>
            </a:lvl6pPr>
            <a:lvl7pPr marL="3200400" lvl="6" indent="-330200" algn="l">
              <a:spcBef>
                <a:spcPts val="320"/>
              </a:spcBef>
              <a:spcAft>
                <a:spcPts val="0"/>
              </a:spcAft>
              <a:buClr>
                <a:schemeClr val="dk1"/>
              </a:buClr>
              <a:buSzPts val="1600"/>
              <a:buFont typeface="Tahoma"/>
              <a:buChar char="»"/>
              <a:defRPr sz="1600"/>
            </a:lvl7pPr>
            <a:lvl8pPr marL="3657600" lvl="7" indent="-330200" algn="l">
              <a:spcBef>
                <a:spcPts val="320"/>
              </a:spcBef>
              <a:spcAft>
                <a:spcPts val="0"/>
              </a:spcAft>
              <a:buClr>
                <a:schemeClr val="dk1"/>
              </a:buClr>
              <a:buSzPts val="1600"/>
              <a:buFont typeface="Tahoma"/>
              <a:buChar char="»"/>
              <a:defRPr sz="1600"/>
            </a:lvl8pPr>
            <a:lvl9pPr marL="4114800" lvl="8" indent="-330200" algn="l">
              <a:spcBef>
                <a:spcPts val="320"/>
              </a:spcBef>
              <a:spcAft>
                <a:spcPts val="0"/>
              </a:spcAft>
              <a:buClr>
                <a:schemeClr val="dk1"/>
              </a:buClr>
              <a:buSzPts val="1600"/>
              <a:buFont typeface="Tahoma"/>
              <a:buChar char="»"/>
              <a:defRPr sz="1600"/>
            </a:lvl9pPr>
          </a:lstStyle>
          <a:p>
            <a:endParaRPr/>
          </a:p>
        </p:txBody>
      </p:sp>
      <p:sp>
        <p:nvSpPr>
          <p:cNvPr id="36" name="Google Shape;36;p33"/>
          <p:cNvSpPr txBox="1">
            <a:spLocks noGrp="1"/>
          </p:cNvSpPr>
          <p:nvPr>
            <p:ph type="body" idx="3"/>
          </p:nvPr>
        </p:nvSpPr>
        <p:spPr>
          <a:xfrm>
            <a:off x="4806224" y="685800"/>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ahoma"/>
              <a:buNone/>
              <a:defRPr sz="2400" b="1"/>
            </a:lvl1pPr>
            <a:lvl2pPr marL="914400" lvl="1" indent="-228600" algn="l">
              <a:spcBef>
                <a:spcPts val="400"/>
              </a:spcBef>
              <a:spcAft>
                <a:spcPts val="0"/>
              </a:spcAft>
              <a:buClr>
                <a:schemeClr val="dk1"/>
              </a:buClr>
              <a:buSzPts val="2000"/>
              <a:buFont typeface="Tahoma"/>
              <a:buNone/>
              <a:defRPr sz="2000" b="1"/>
            </a:lvl2pPr>
            <a:lvl3pPr marL="1371600" lvl="2" indent="-228600" algn="l">
              <a:spcBef>
                <a:spcPts val="360"/>
              </a:spcBef>
              <a:spcAft>
                <a:spcPts val="0"/>
              </a:spcAft>
              <a:buClr>
                <a:schemeClr val="dk1"/>
              </a:buClr>
              <a:buSzPts val="1800"/>
              <a:buFont typeface="Tahoma"/>
              <a:buNone/>
              <a:defRPr sz="1800" b="1"/>
            </a:lvl3pPr>
            <a:lvl4pPr marL="1828800" lvl="3" indent="-228600" algn="l">
              <a:spcBef>
                <a:spcPts val="320"/>
              </a:spcBef>
              <a:spcAft>
                <a:spcPts val="0"/>
              </a:spcAft>
              <a:buClr>
                <a:schemeClr val="dk1"/>
              </a:buClr>
              <a:buSzPts val="1600"/>
              <a:buFont typeface="Tahoma"/>
              <a:buNone/>
              <a:defRPr sz="1600" b="1"/>
            </a:lvl4pPr>
            <a:lvl5pPr marL="2286000" lvl="4" indent="-228600" algn="l">
              <a:spcBef>
                <a:spcPts val="320"/>
              </a:spcBef>
              <a:spcAft>
                <a:spcPts val="0"/>
              </a:spcAft>
              <a:buClr>
                <a:schemeClr val="dk1"/>
              </a:buClr>
              <a:buSzPts val="1600"/>
              <a:buFont typeface="Tahoma"/>
              <a:buNone/>
              <a:defRPr sz="1600" b="1"/>
            </a:lvl5pPr>
            <a:lvl6pPr marL="2743200" lvl="5" indent="-228600" algn="l">
              <a:spcBef>
                <a:spcPts val="320"/>
              </a:spcBef>
              <a:spcAft>
                <a:spcPts val="0"/>
              </a:spcAft>
              <a:buClr>
                <a:schemeClr val="dk1"/>
              </a:buClr>
              <a:buSzPts val="1600"/>
              <a:buFont typeface="Tahoma"/>
              <a:buNone/>
              <a:defRPr sz="1600" b="1"/>
            </a:lvl6pPr>
            <a:lvl7pPr marL="3200400" lvl="6" indent="-228600" algn="l">
              <a:spcBef>
                <a:spcPts val="320"/>
              </a:spcBef>
              <a:spcAft>
                <a:spcPts val="0"/>
              </a:spcAft>
              <a:buClr>
                <a:schemeClr val="dk1"/>
              </a:buClr>
              <a:buSzPts val="1600"/>
              <a:buFont typeface="Tahoma"/>
              <a:buNone/>
              <a:defRPr sz="1600" b="1"/>
            </a:lvl7pPr>
            <a:lvl8pPr marL="3657600" lvl="7" indent="-228600" algn="l">
              <a:spcBef>
                <a:spcPts val="320"/>
              </a:spcBef>
              <a:spcAft>
                <a:spcPts val="0"/>
              </a:spcAft>
              <a:buClr>
                <a:schemeClr val="dk1"/>
              </a:buClr>
              <a:buSzPts val="1600"/>
              <a:buFont typeface="Tahoma"/>
              <a:buNone/>
              <a:defRPr sz="1600" b="1"/>
            </a:lvl8pPr>
            <a:lvl9pPr marL="4114800" lvl="8" indent="-228600" algn="l">
              <a:spcBef>
                <a:spcPts val="320"/>
              </a:spcBef>
              <a:spcAft>
                <a:spcPts val="0"/>
              </a:spcAft>
              <a:buClr>
                <a:schemeClr val="dk1"/>
              </a:buClr>
              <a:buSzPts val="1600"/>
              <a:buFont typeface="Tahoma"/>
              <a:buNone/>
              <a:defRPr sz="1600" b="1"/>
            </a:lvl9pPr>
          </a:lstStyle>
          <a:p>
            <a:endParaRPr/>
          </a:p>
        </p:txBody>
      </p:sp>
      <p:sp>
        <p:nvSpPr>
          <p:cNvPr id="37" name="Google Shape;37;p33"/>
          <p:cNvSpPr txBox="1">
            <a:spLocks noGrp="1"/>
          </p:cNvSpPr>
          <p:nvPr>
            <p:ph type="body" idx="4"/>
          </p:nvPr>
        </p:nvSpPr>
        <p:spPr>
          <a:xfrm>
            <a:off x="4781550" y="1473130"/>
            <a:ext cx="4041775" cy="416567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ahoma"/>
              <a:buChar char="•"/>
              <a:defRPr sz="2400"/>
            </a:lvl1pPr>
            <a:lvl2pPr marL="914400" lvl="1" indent="-355600" algn="l">
              <a:spcBef>
                <a:spcPts val="400"/>
              </a:spcBef>
              <a:spcAft>
                <a:spcPts val="0"/>
              </a:spcAft>
              <a:buClr>
                <a:schemeClr val="dk1"/>
              </a:buClr>
              <a:buSzPts val="2000"/>
              <a:buFont typeface="Tahoma"/>
              <a:buChar char="–"/>
              <a:defRPr sz="2000"/>
            </a:lvl2pPr>
            <a:lvl3pPr marL="1371600" lvl="2" indent="-342900" algn="l">
              <a:spcBef>
                <a:spcPts val="360"/>
              </a:spcBef>
              <a:spcAft>
                <a:spcPts val="0"/>
              </a:spcAft>
              <a:buClr>
                <a:schemeClr val="dk1"/>
              </a:buClr>
              <a:buSzPts val="1800"/>
              <a:buFont typeface="Tahoma"/>
              <a:buChar char="•"/>
              <a:defRPr sz="1800"/>
            </a:lvl3pPr>
            <a:lvl4pPr marL="1828800" lvl="3" indent="-330200" algn="l">
              <a:spcBef>
                <a:spcPts val="320"/>
              </a:spcBef>
              <a:spcAft>
                <a:spcPts val="0"/>
              </a:spcAft>
              <a:buClr>
                <a:schemeClr val="dk1"/>
              </a:buClr>
              <a:buSzPts val="1600"/>
              <a:buFont typeface="Tahoma"/>
              <a:buChar char="–"/>
              <a:defRPr sz="1600"/>
            </a:lvl4pPr>
            <a:lvl5pPr marL="2286000" lvl="4" indent="-330200" algn="l">
              <a:spcBef>
                <a:spcPts val="320"/>
              </a:spcBef>
              <a:spcAft>
                <a:spcPts val="0"/>
              </a:spcAft>
              <a:buClr>
                <a:schemeClr val="dk1"/>
              </a:buClr>
              <a:buSzPts val="1600"/>
              <a:buFont typeface="Tahoma"/>
              <a:buChar char="»"/>
              <a:defRPr sz="1600"/>
            </a:lvl5pPr>
            <a:lvl6pPr marL="2743200" lvl="5" indent="-330200" algn="l">
              <a:spcBef>
                <a:spcPts val="320"/>
              </a:spcBef>
              <a:spcAft>
                <a:spcPts val="0"/>
              </a:spcAft>
              <a:buClr>
                <a:schemeClr val="dk1"/>
              </a:buClr>
              <a:buSzPts val="1600"/>
              <a:buFont typeface="Tahoma"/>
              <a:buChar char="»"/>
              <a:defRPr sz="1600"/>
            </a:lvl6pPr>
            <a:lvl7pPr marL="3200400" lvl="6" indent="-330200" algn="l">
              <a:spcBef>
                <a:spcPts val="320"/>
              </a:spcBef>
              <a:spcAft>
                <a:spcPts val="0"/>
              </a:spcAft>
              <a:buClr>
                <a:schemeClr val="dk1"/>
              </a:buClr>
              <a:buSzPts val="1600"/>
              <a:buFont typeface="Tahoma"/>
              <a:buChar char="»"/>
              <a:defRPr sz="1600"/>
            </a:lvl7pPr>
            <a:lvl8pPr marL="3657600" lvl="7" indent="-330200" algn="l">
              <a:spcBef>
                <a:spcPts val="320"/>
              </a:spcBef>
              <a:spcAft>
                <a:spcPts val="0"/>
              </a:spcAft>
              <a:buClr>
                <a:schemeClr val="dk1"/>
              </a:buClr>
              <a:buSzPts val="1600"/>
              <a:buFont typeface="Tahoma"/>
              <a:buChar char="»"/>
              <a:defRPr sz="1600"/>
            </a:lvl8pPr>
            <a:lvl9pPr marL="4114800" lvl="8" indent="-330200" algn="l">
              <a:spcBef>
                <a:spcPts val="320"/>
              </a:spcBef>
              <a:spcAft>
                <a:spcPts val="0"/>
              </a:spcAft>
              <a:buClr>
                <a:schemeClr val="dk1"/>
              </a:buClr>
              <a:buSzPts val="1600"/>
              <a:buFont typeface="Tahoma"/>
              <a:buChar char="»"/>
              <a:defRPr sz="1600"/>
            </a:lvl9pPr>
          </a:lstStyle>
          <a:p>
            <a:endParaRPr/>
          </a:p>
        </p:txBody>
      </p:sp>
      <p:sp>
        <p:nvSpPr>
          <p:cNvPr id="38" name="Google Shape;38;p33"/>
          <p:cNvSpPr txBox="1">
            <a:spLocks noGrp="1"/>
          </p:cNvSpPr>
          <p:nvPr>
            <p:ph type="sldNum" idx="12"/>
          </p:nvPr>
        </p:nvSpPr>
        <p:spPr>
          <a:xfrm>
            <a:off x="8428898" y="6141450"/>
            <a:ext cx="419100" cy="33099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100">
                <a:solidFill>
                  <a:srgbClr val="000000"/>
                </a:solidFill>
                <a:latin typeface="Gill Sans"/>
                <a:ea typeface="Gill Sans"/>
                <a:cs typeface="Gill Sans"/>
                <a:sym typeface="Gill Sans"/>
              </a:defRPr>
            </a:lvl1pPr>
            <a:lvl2pPr marL="0" lvl="1" indent="0" algn="ctr">
              <a:spcBef>
                <a:spcPts val="0"/>
              </a:spcBef>
              <a:spcAft>
                <a:spcPts val="0"/>
              </a:spcAft>
              <a:buNone/>
              <a:defRPr sz="1100">
                <a:solidFill>
                  <a:srgbClr val="000000"/>
                </a:solidFill>
                <a:latin typeface="Gill Sans"/>
                <a:ea typeface="Gill Sans"/>
                <a:cs typeface="Gill Sans"/>
                <a:sym typeface="Gill Sans"/>
              </a:defRPr>
            </a:lvl2pPr>
            <a:lvl3pPr marL="0" lvl="2" indent="0" algn="ctr">
              <a:spcBef>
                <a:spcPts val="0"/>
              </a:spcBef>
              <a:spcAft>
                <a:spcPts val="0"/>
              </a:spcAft>
              <a:buNone/>
              <a:defRPr sz="1100">
                <a:solidFill>
                  <a:srgbClr val="000000"/>
                </a:solidFill>
                <a:latin typeface="Gill Sans"/>
                <a:ea typeface="Gill Sans"/>
                <a:cs typeface="Gill Sans"/>
                <a:sym typeface="Gill Sans"/>
              </a:defRPr>
            </a:lvl3pPr>
            <a:lvl4pPr marL="0" lvl="3" indent="0" algn="ctr">
              <a:spcBef>
                <a:spcPts val="0"/>
              </a:spcBef>
              <a:spcAft>
                <a:spcPts val="0"/>
              </a:spcAft>
              <a:buNone/>
              <a:defRPr sz="1100">
                <a:solidFill>
                  <a:srgbClr val="000000"/>
                </a:solidFill>
                <a:latin typeface="Gill Sans"/>
                <a:ea typeface="Gill Sans"/>
                <a:cs typeface="Gill Sans"/>
                <a:sym typeface="Gill Sans"/>
              </a:defRPr>
            </a:lvl4pPr>
            <a:lvl5pPr marL="0" lvl="4" indent="0" algn="ctr">
              <a:spcBef>
                <a:spcPts val="0"/>
              </a:spcBef>
              <a:spcAft>
                <a:spcPts val="0"/>
              </a:spcAft>
              <a:buNone/>
              <a:defRPr sz="1100">
                <a:solidFill>
                  <a:srgbClr val="000000"/>
                </a:solidFill>
                <a:latin typeface="Gill Sans"/>
                <a:ea typeface="Gill Sans"/>
                <a:cs typeface="Gill Sans"/>
                <a:sym typeface="Gill Sans"/>
              </a:defRPr>
            </a:lvl5pPr>
            <a:lvl6pPr marL="0" lvl="5" indent="0" algn="ctr">
              <a:spcBef>
                <a:spcPts val="0"/>
              </a:spcBef>
              <a:spcAft>
                <a:spcPts val="0"/>
              </a:spcAft>
              <a:buNone/>
              <a:defRPr sz="1100">
                <a:solidFill>
                  <a:srgbClr val="000000"/>
                </a:solidFill>
                <a:latin typeface="Gill Sans"/>
                <a:ea typeface="Gill Sans"/>
                <a:cs typeface="Gill Sans"/>
                <a:sym typeface="Gill Sans"/>
              </a:defRPr>
            </a:lvl6pPr>
            <a:lvl7pPr marL="0" lvl="6" indent="0" algn="ctr">
              <a:spcBef>
                <a:spcPts val="0"/>
              </a:spcBef>
              <a:spcAft>
                <a:spcPts val="0"/>
              </a:spcAft>
              <a:buNone/>
              <a:defRPr sz="1100">
                <a:solidFill>
                  <a:srgbClr val="000000"/>
                </a:solidFill>
                <a:latin typeface="Gill Sans"/>
                <a:ea typeface="Gill Sans"/>
                <a:cs typeface="Gill Sans"/>
                <a:sym typeface="Gill Sans"/>
              </a:defRPr>
            </a:lvl7pPr>
            <a:lvl8pPr marL="0" lvl="7" indent="0" algn="ctr">
              <a:spcBef>
                <a:spcPts val="0"/>
              </a:spcBef>
              <a:spcAft>
                <a:spcPts val="0"/>
              </a:spcAft>
              <a:buNone/>
              <a:defRPr sz="1100">
                <a:solidFill>
                  <a:srgbClr val="000000"/>
                </a:solidFill>
                <a:latin typeface="Gill Sans"/>
                <a:ea typeface="Gill Sans"/>
                <a:cs typeface="Gill Sans"/>
                <a:sym typeface="Gill Sans"/>
              </a:defRPr>
            </a:lvl8pPr>
            <a:lvl9pPr marL="0" lvl="8" indent="0" algn="ctr">
              <a:spcBef>
                <a:spcPts val="0"/>
              </a:spcBef>
              <a:spcAft>
                <a:spcPts val="0"/>
              </a:spcAft>
              <a:buNone/>
              <a:defRPr sz="1100">
                <a:solidFill>
                  <a:srgbClr val="000000"/>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p:cSld name="Picture">
    <p:spTree>
      <p:nvGrpSpPr>
        <p:cNvPr id="1" name="Shape 39"/>
        <p:cNvGrpSpPr/>
        <p:nvPr/>
      </p:nvGrpSpPr>
      <p:grpSpPr>
        <a:xfrm>
          <a:off x="0" y="0"/>
          <a:ext cx="0" cy="0"/>
          <a:chOff x="0" y="0"/>
          <a:chExt cx="0" cy="0"/>
        </a:xfrm>
      </p:grpSpPr>
      <p:sp>
        <p:nvSpPr>
          <p:cNvPr id="40" name="Google Shape;40;p34"/>
          <p:cNvSpPr txBox="1">
            <a:spLocks noGrp="1"/>
          </p:cNvSpPr>
          <p:nvPr>
            <p:ph type="sldNum" idx="12"/>
          </p:nvPr>
        </p:nvSpPr>
        <p:spPr>
          <a:xfrm>
            <a:off x="8428898" y="6141450"/>
            <a:ext cx="419100" cy="330994"/>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100">
                <a:solidFill>
                  <a:srgbClr val="000000"/>
                </a:solidFill>
                <a:latin typeface="Gill Sans"/>
                <a:ea typeface="Gill Sans"/>
                <a:cs typeface="Gill Sans"/>
                <a:sym typeface="Gill Sans"/>
              </a:defRPr>
            </a:lvl1pPr>
            <a:lvl2pPr marL="0" lvl="1" indent="0" algn="ctr">
              <a:spcBef>
                <a:spcPts val="0"/>
              </a:spcBef>
              <a:spcAft>
                <a:spcPts val="0"/>
              </a:spcAft>
              <a:buNone/>
              <a:defRPr sz="1100">
                <a:solidFill>
                  <a:srgbClr val="000000"/>
                </a:solidFill>
                <a:latin typeface="Gill Sans"/>
                <a:ea typeface="Gill Sans"/>
                <a:cs typeface="Gill Sans"/>
                <a:sym typeface="Gill Sans"/>
              </a:defRPr>
            </a:lvl2pPr>
            <a:lvl3pPr marL="0" lvl="2" indent="0" algn="ctr">
              <a:spcBef>
                <a:spcPts val="0"/>
              </a:spcBef>
              <a:spcAft>
                <a:spcPts val="0"/>
              </a:spcAft>
              <a:buNone/>
              <a:defRPr sz="1100">
                <a:solidFill>
                  <a:srgbClr val="000000"/>
                </a:solidFill>
                <a:latin typeface="Gill Sans"/>
                <a:ea typeface="Gill Sans"/>
                <a:cs typeface="Gill Sans"/>
                <a:sym typeface="Gill Sans"/>
              </a:defRPr>
            </a:lvl3pPr>
            <a:lvl4pPr marL="0" lvl="3" indent="0" algn="ctr">
              <a:spcBef>
                <a:spcPts val="0"/>
              </a:spcBef>
              <a:spcAft>
                <a:spcPts val="0"/>
              </a:spcAft>
              <a:buNone/>
              <a:defRPr sz="1100">
                <a:solidFill>
                  <a:srgbClr val="000000"/>
                </a:solidFill>
                <a:latin typeface="Gill Sans"/>
                <a:ea typeface="Gill Sans"/>
                <a:cs typeface="Gill Sans"/>
                <a:sym typeface="Gill Sans"/>
              </a:defRPr>
            </a:lvl4pPr>
            <a:lvl5pPr marL="0" lvl="4" indent="0" algn="ctr">
              <a:spcBef>
                <a:spcPts val="0"/>
              </a:spcBef>
              <a:spcAft>
                <a:spcPts val="0"/>
              </a:spcAft>
              <a:buNone/>
              <a:defRPr sz="1100">
                <a:solidFill>
                  <a:srgbClr val="000000"/>
                </a:solidFill>
                <a:latin typeface="Gill Sans"/>
                <a:ea typeface="Gill Sans"/>
                <a:cs typeface="Gill Sans"/>
                <a:sym typeface="Gill Sans"/>
              </a:defRPr>
            </a:lvl5pPr>
            <a:lvl6pPr marL="0" lvl="5" indent="0" algn="ctr">
              <a:spcBef>
                <a:spcPts val="0"/>
              </a:spcBef>
              <a:spcAft>
                <a:spcPts val="0"/>
              </a:spcAft>
              <a:buNone/>
              <a:defRPr sz="1100">
                <a:solidFill>
                  <a:srgbClr val="000000"/>
                </a:solidFill>
                <a:latin typeface="Gill Sans"/>
                <a:ea typeface="Gill Sans"/>
                <a:cs typeface="Gill Sans"/>
                <a:sym typeface="Gill Sans"/>
              </a:defRPr>
            </a:lvl6pPr>
            <a:lvl7pPr marL="0" lvl="6" indent="0" algn="ctr">
              <a:spcBef>
                <a:spcPts val="0"/>
              </a:spcBef>
              <a:spcAft>
                <a:spcPts val="0"/>
              </a:spcAft>
              <a:buNone/>
              <a:defRPr sz="1100">
                <a:solidFill>
                  <a:srgbClr val="000000"/>
                </a:solidFill>
                <a:latin typeface="Gill Sans"/>
                <a:ea typeface="Gill Sans"/>
                <a:cs typeface="Gill Sans"/>
                <a:sym typeface="Gill Sans"/>
              </a:defRPr>
            </a:lvl7pPr>
            <a:lvl8pPr marL="0" lvl="7" indent="0" algn="ctr">
              <a:spcBef>
                <a:spcPts val="0"/>
              </a:spcBef>
              <a:spcAft>
                <a:spcPts val="0"/>
              </a:spcAft>
              <a:buNone/>
              <a:defRPr sz="1100">
                <a:solidFill>
                  <a:srgbClr val="000000"/>
                </a:solidFill>
                <a:latin typeface="Gill Sans"/>
                <a:ea typeface="Gill Sans"/>
                <a:cs typeface="Gill Sans"/>
                <a:sym typeface="Gill Sans"/>
              </a:defRPr>
            </a:lvl8pPr>
            <a:lvl9pPr marL="0" lvl="8" indent="0" algn="ctr">
              <a:spcBef>
                <a:spcPts val="0"/>
              </a:spcBef>
              <a:spcAft>
                <a:spcPts val="0"/>
              </a:spcAft>
              <a:buNone/>
              <a:defRPr sz="1100">
                <a:solidFill>
                  <a:srgbClr val="000000"/>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41" name="Google Shape;41;p34"/>
          <p:cNvSpPr txBox="1">
            <a:spLocks noGrp="1"/>
          </p:cNvSpPr>
          <p:nvPr>
            <p:ph type="title"/>
          </p:nvPr>
        </p:nvSpPr>
        <p:spPr>
          <a:xfrm>
            <a:off x="219531" y="78234"/>
            <a:ext cx="8628468" cy="3391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34"/>
          <p:cNvSpPr>
            <a:spLocks noGrp="1"/>
          </p:cNvSpPr>
          <p:nvPr>
            <p:ph type="pic" idx="2"/>
          </p:nvPr>
        </p:nvSpPr>
        <p:spPr>
          <a:xfrm>
            <a:off x="219531" y="533400"/>
            <a:ext cx="8628467" cy="5257800"/>
          </a:xfrm>
          <a:prstGeom prst="rect">
            <a:avLst/>
          </a:prstGeom>
          <a:noFill/>
          <a:ln>
            <a:noFill/>
          </a:ln>
        </p:spPr>
        <p:txBody>
          <a:bodyPr spcFirstLastPara="1" wrap="square" lIns="91425" tIns="45700" rIns="91425" bIns="45700" anchor="t" anchorCtr="0">
            <a:noAutofit/>
          </a:bodyPr>
          <a:lstStyle>
            <a:lvl1pPr marR="0" lvl="0" algn="l" rtl="0">
              <a:spcBef>
                <a:spcPts val="540"/>
              </a:spcBef>
              <a:spcAft>
                <a:spcPts val="0"/>
              </a:spcAft>
              <a:buClr>
                <a:schemeClr val="dk1"/>
              </a:buClr>
              <a:buSzPts val="2700"/>
              <a:buFont typeface="Tahoma"/>
              <a:buChar char="•"/>
              <a:defRPr sz="2700" b="0" i="0" u="none" strike="noStrike" cap="none">
                <a:solidFill>
                  <a:schemeClr val="dk1"/>
                </a:solidFill>
                <a:latin typeface="Tahoma"/>
                <a:ea typeface="Tahoma"/>
                <a:cs typeface="Tahoma"/>
                <a:sym typeface="Tahoma"/>
              </a:defRPr>
            </a:lvl1pPr>
            <a:lvl2pPr marR="0" lvl="1" algn="l" rtl="0">
              <a:spcBef>
                <a:spcPts val="480"/>
              </a:spcBef>
              <a:spcAft>
                <a:spcPts val="0"/>
              </a:spcAft>
              <a:buClr>
                <a:schemeClr val="dk1"/>
              </a:buClr>
              <a:buSzPts val="2400"/>
              <a:buFont typeface="Tahoma"/>
              <a:buChar char="–"/>
              <a:defRPr sz="2400" b="0" i="0" u="none" strike="noStrike" cap="none">
                <a:solidFill>
                  <a:schemeClr val="dk1"/>
                </a:solidFill>
                <a:latin typeface="Tahoma"/>
                <a:ea typeface="Tahoma"/>
                <a:cs typeface="Tahoma"/>
                <a:sym typeface="Tahoma"/>
              </a:defRPr>
            </a:lvl2pPr>
            <a:lvl3pPr marR="0" lvl="2" algn="l" rtl="0">
              <a:spcBef>
                <a:spcPts val="440"/>
              </a:spcBef>
              <a:spcAft>
                <a:spcPts val="0"/>
              </a:spcAft>
              <a:buClr>
                <a:schemeClr val="dk1"/>
              </a:buClr>
              <a:buSzPts val="2200"/>
              <a:buFont typeface="Tahoma"/>
              <a:buChar char="•"/>
              <a:defRPr sz="2200" b="0" i="0" u="none" strike="noStrike" cap="none">
                <a:solidFill>
                  <a:schemeClr val="dk1"/>
                </a:solidFill>
                <a:latin typeface="Tahoma"/>
                <a:ea typeface="Tahoma"/>
                <a:cs typeface="Tahoma"/>
                <a:sym typeface="Tahoma"/>
              </a:defRPr>
            </a:lvl3pPr>
            <a:lvl4pPr marR="0" lvl="3"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4pPr>
            <a:lvl5pPr marR="0" lvl="4"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5pPr>
            <a:lvl6pPr marR="0" lvl="5"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6pPr>
            <a:lvl7pPr marR="0" lvl="6"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7pPr>
            <a:lvl8pPr marR="0" lvl="7"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8pPr>
            <a:lvl9pPr marR="0" lvl="8"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9"/>
        <p:cNvGrpSpPr/>
        <p:nvPr/>
      </p:nvGrpSpPr>
      <p:grpSpPr>
        <a:xfrm>
          <a:off x="0" y="0"/>
          <a:ext cx="0" cy="0"/>
          <a:chOff x="0" y="0"/>
          <a:chExt cx="0" cy="0"/>
        </a:xfrm>
      </p:grpSpPr>
      <p:sp>
        <p:nvSpPr>
          <p:cNvPr id="50" name="Google Shape;50;p27"/>
          <p:cNvSpPr txBox="1">
            <a:spLocks noGrp="1"/>
          </p:cNvSpPr>
          <p:nvPr>
            <p:ph type="ctrTitle"/>
          </p:nvPr>
        </p:nvSpPr>
        <p:spPr>
          <a:xfrm>
            <a:off x="381000" y="2743200"/>
            <a:ext cx="8382000" cy="609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dk1"/>
              </a:buClr>
              <a:buSzPts val="3400"/>
              <a:buFont typeface="Tahoma"/>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subTitle" idx="1"/>
          </p:nvPr>
        </p:nvSpPr>
        <p:spPr>
          <a:xfrm>
            <a:off x="381000" y="3489933"/>
            <a:ext cx="8382000" cy="396267"/>
          </a:xfrm>
          <a:prstGeom prst="rect">
            <a:avLst/>
          </a:prstGeom>
          <a:noFill/>
          <a:ln>
            <a:noFill/>
          </a:ln>
        </p:spPr>
        <p:txBody>
          <a:bodyPr spcFirstLastPara="1" wrap="square" lIns="91425" tIns="45700" rIns="91425" bIns="45700" anchor="t" anchorCtr="0">
            <a:noAutofit/>
          </a:bodyPr>
          <a:lstStyle>
            <a:lvl1pPr lvl="0" algn="r">
              <a:lnSpc>
                <a:spcPct val="90000"/>
              </a:lnSpc>
              <a:spcBef>
                <a:spcPts val="1000"/>
              </a:spcBef>
              <a:spcAft>
                <a:spcPts val="0"/>
              </a:spcAft>
              <a:buClr>
                <a:schemeClr val="lt1"/>
              </a:buClr>
              <a:buSzPts val="3000"/>
              <a:buNone/>
              <a:defRPr sz="3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27"/>
          <p:cNvSpPr txBox="1">
            <a:spLocks noGrp="1"/>
          </p:cNvSpPr>
          <p:nvPr>
            <p:ph type="dt" idx="10"/>
          </p:nvPr>
        </p:nvSpPr>
        <p:spPr>
          <a:xfrm>
            <a:off x="6172200" y="6172200"/>
            <a:ext cx="2590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body" idx="2"/>
          </p:nvPr>
        </p:nvSpPr>
        <p:spPr>
          <a:xfrm>
            <a:off x="2438400" y="5486400"/>
            <a:ext cx="6324600" cy="4191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300"/>
              <a:buNone/>
              <a:defRPr sz="23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66"/>
        <p:cNvGrpSpPr/>
        <p:nvPr/>
      </p:nvGrpSpPr>
      <p:grpSpPr>
        <a:xfrm>
          <a:off x="0" y="0"/>
          <a:ext cx="0" cy="0"/>
          <a:chOff x="0" y="0"/>
          <a:chExt cx="0" cy="0"/>
        </a:xfrm>
      </p:grpSpPr>
      <p:sp>
        <p:nvSpPr>
          <p:cNvPr id="67" name="Google Shape;67;p32"/>
          <p:cNvSpPr/>
          <p:nvPr/>
        </p:nvSpPr>
        <p:spPr>
          <a:xfrm>
            <a:off x="6848928" y="968661"/>
            <a:ext cx="1221015" cy="43922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500" i="1" u="sng">
                <a:solidFill>
                  <a:srgbClr val="939598"/>
                </a:solidFill>
                <a:latin typeface="Tahoma"/>
                <a:ea typeface="Tahoma"/>
                <a:cs typeface="Tahoma"/>
                <a:sym typeface="Tahoma"/>
                <a:hlinkClick r:id="rId2">
                  <a:extLst>
                    <a:ext uri="{A12FA001-AC4F-418D-AE19-62706E023703}">
                      <ahyp:hlinkClr xmlns:ahyp="http://schemas.microsoft.com/office/drawing/2018/hyperlinkcolor" val="tx"/>
                    </a:ext>
                  </a:extLst>
                </a:hlinkClick>
              </a:rPr>
              <a:t>naf.org</a:t>
            </a:r>
            <a:endParaRPr sz="2500" i="1">
              <a:solidFill>
                <a:srgbClr val="939598"/>
              </a:solidFill>
              <a:latin typeface="Tahoma"/>
              <a:ea typeface="Tahoma"/>
              <a:cs typeface="Tahoma"/>
              <a:sym typeface="Tahom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Google Shape;9;p24"/>
          <p:cNvSpPr txBox="1">
            <a:spLocks noGrp="1"/>
          </p:cNvSpPr>
          <p:nvPr>
            <p:ph type="title"/>
          </p:nvPr>
        </p:nvSpPr>
        <p:spPr>
          <a:xfrm>
            <a:off x="219531" y="78234"/>
            <a:ext cx="8628468" cy="33919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400" b="0" i="1" u="none" strike="noStrike" cap="none">
                <a:solidFill>
                  <a:srgbClr val="939598"/>
                </a:solidFill>
                <a:latin typeface="Tahoma"/>
                <a:ea typeface="Tahoma"/>
                <a:cs typeface="Tahoma"/>
                <a:sym typeface="Tahoma"/>
              </a:defRPr>
            </a:lvl1pPr>
            <a:lvl2pPr marR="0" lvl="1" algn="ctr" rtl="0">
              <a:spcBef>
                <a:spcPts val="0"/>
              </a:spcBef>
              <a:spcAft>
                <a:spcPts val="0"/>
              </a:spcAft>
              <a:buSzPts val="1400"/>
              <a:buNone/>
              <a:defRPr sz="4400" b="0" i="0" u="none" strike="noStrike" cap="none">
                <a:solidFill>
                  <a:schemeClr val="dk2"/>
                </a:solidFill>
                <a:latin typeface="Gill Sans"/>
                <a:ea typeface="Gill Sans"/>
                <a:cs typeface="Gill Sans"/>
                <a:sym typeface="Gill Sans"/>
              </a:defRPr>
            </a:lvl2pPr>
            <a:lvl3pPr marR="0" lvl="2" algn="ctr" rtl="0">
              <a:spcBef>
                <a:spcPts val="0"/>
              </a:spcBef>
              <a:spcAft>
                <a:spcPts val="0"/>
              </a:spcAft>
              <a:buSzPts val="1400"/>
              <a:buNone/>
              <a:defRPr sz="4400" b="0" i="0" u="none" strike="noStrike" cap="none">
                <a:solidFill>
                  <a:schemeClr val="dk2"/>
                </a:solidFill>
                <a:latin typeface="Gill Sans"/>
                <a:ea typeface="Gill Sans"/>
                <a:cs typeface="Gill Sans"/>
                <a:sym typeface="Gill Sans"/>
              </a:defRPr>
            </a:lvl3pPr>
            <a:lvl4pPr marR="0" lvl="3" algn="ctr" rtl="0">
              <a:spcBef>
                <a:spcPts val="0"/>
              </a:spcBef>
              <a:spcAft>
                <a:spcPts val="0"/>
              </a:spcAft>
              <a:buSzPts val="1400"/>
              <a:buNone/>
              <a:defRPr sz="4400" b="0" i="0" u="none" strike="noStrike" cap="none">
                <a:solidFill>
                  <a:schemeClr val="dk2"/>
                </a:solidFill>
                <a:latin typeface="Gill Sans"/>
                <a:ea typeface="Gill Sans"/>
                <a:cs typeface="Gill Sans"/>
                <a:sym typeface="Gill Sans"/>
              </a:defRPr>
            </a:lvl4pPr>
            <a:lvl5pPr marR="0" lvl="4" algn="ctr" rtl="0">
              <a:spcBef>
                <a:spcPts val="0"/>
              </a:spcBef>
              <a:spcAft>
                <a:spcPts val="0"/>
              </a:spcAft>
              <a:buSzPts val="1400"/>
              <a:buNone/>
              <a:defRPr sz="4400" b="0" i="0" u="none" strike="noStrike" cap="none">
                <a:solidFill>
                  <a:schemeClr val="dk2"/>
                </a:solidFill>
                <a:latin typeface="Gill Sans"/>
                <a:ea typeface="Gill Sans"/>
                <a:cs typeface="Gill Sans"/>
                <a:sym typeface="Gill Sans"/>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 name="Google Shape;10;p24"/>
          <p:cNvSpPr txBox="1">
            <a:spLocks noGrp="1"/>
          </p:cNvSpPr>
          <p:nvPr>
            <p:ph type="body" idx="1"/>
          </p:nvPr>
        </p:nvSpPr>
        <p:spPr>
          <a:xfrm>
            <a:off x="219530" y="533400"/>
            <a:ext cx="8628468" cy="5318381"/>
          </a:xfrm>
          <a:prstGeom prst="rect">
            <a:avLst/>
          </a:prstGeom>
          <a:noFill/>
          <a:ln>
            <a:noFill/>
          </a:ln>
        </p:spPr>
        <p:txBody>
          <a:bodyPr spcFirstLastPara="1" wrap="square" lIns="91425" tIns="45700" rIns="91425" bIns="45700" anchor="t" anchorCtr="0">
            <a:noAutofit/>
          </a:bodyPr>
          <a:lstStyle>
            <a:lvl1pPr marL="457200" marR="0" lvl="0" indent="-400050" algn="l" rtl="0">
              <a:spcBef>
                <a:spcPts val="540"/>
              </a:spcBef>
              <a:spcAft>
                <a:spcPts val="0"/>
              </a:spcAft>
              <a:buClr>
                <a:schemeClr val="dk1"/>
              </a:buClr>
              <a:buSzPts val="2700"/>
              <a:buFont typeface="Tahoma"/>
              <a:buChar char="•"/>
              <a:defRPr sz="2700" b="0" i="0" u="none" strike="noStrike" cap="none">
                <a:solidFill>
                  <a:schemeClr val="dk1"/>
                </a:solidFill>
                <a:latin typeface="Tahoma"/>
                <a:ea typeface="Tahoma"/>
                <a:cs typeface="Tahoma"/>
                <a:sym typeface="Tahoma"/>
              </a:defRPr>
            </a:lvl1pPr>
            <a:lvl2pPr marL="914400" marR="0" lvl="1" indent="-381000" algn="l" rtl="0">
              <a:spcBef>
                <a:spcPts val="480"/>
              </a:spcBef>
              <a:spcAft>
                <a:spcPts val="0"/>
              </a:spcAft>
              <a:buClr>
                <a:schemeClr val="dk1"/>
              </a:buClr>
              <a:buSzPts val="2400"/>
              <a:buFont typeface="Tahoma"/>
              <a:buChar char="–"/>
              <a:defRPr sz="2400" b="0" i="0" u="none" strike="noStrike" cap="none">
                <a:solidFill>
                  <a:schemeClr val="dk1"/>
                </a:solidFill>
                <a:latin typeface="Tahoma"/>
                <a:ea typeface="Tahoma"/>
                <a:cs typeface="Tahoma"/>
                <a:sym typeface="Tahoma"/>
              </a:defRPr>
            </a:lvl2pPr>
            <a:lvl3pPr marL="1371600" marR="0" lvl="2" indent="-368300" algn="l" rtl="0">
              <a:spcBef>
                <a:spcPts val="440"/>
              </a:spcBef>
              <a:spcAft>
                <a:spcPts val="0"/>
              </a:spcAft>
              <a:buClr>
                <a:schemeClr val="dk1"/>
              </a:buClr>
              <a:buSzPts val="2200"/>
              <a:buFont typeface="Tahoma"/>
              <a:buChar char="•"/>
              <a:defRPr sz="2200" b="0" i="0" u="none" strike="noStrike" cap="none">
                <a:solidFill>
                  <a:schemeClr val="dk1"/>
                </a:solidFill>
                <a:latin typeface="Tahoma"/>
                <a:ea typeface="Tahoma"/>
                <a:cs typeface="Tahoma"/>
                <a:sym typeface="Tahoma"/>
              </a:defRPr>
            </a:lvl3pPr>
            <a:lvl4pPr marL="1828800" marR="0" lvl="3"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4pPr>
            <a:lvl5pPr marL="2286000" marR="0" lvl="4"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6pPr>
            <a:lvl7pPr marL="3200400" marR="0" lvl="6"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7pPr>
            <a:lvl8pPr marL="3657600" marR="0" lvl="7"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8pPr>
            <a:lvl9pPr marL="4114800" marR="0" lvl="8"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1" name="Google Shape;11;p24"/>
          <p:cNvSpPr txBox="1">
            <a:spLocks noGrp="1"/>
          </p:cNvSpPr>
          <p:nvPr>
            <p:ph type="sldNum" idx="12"/>
          </p:nvPr>
        </p:nvSpPr>
        <p:spPr>
          <a:xfrm>
            <a:off x="8428898" y="6141450"/>
            <a:ext cx="419100" cy="33099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100" b="0" i="0" u="none" strike="noStrike" cap="none">
                <a:solidFill>
                  <a:srgbClr val="000000"/>
                </a:solidFill>
                <a:latin typeface="Gill Sans"/>
                <a:ea typeface="Gill Sans"/>
                <a:cs typeface="Gill Sans"/>
                <a:sym typeface="Gill Sans"/>
              </a:defRPr>
            </a:lvl1pPr>
            <a:lvl2pPr marL="0" marR="0" lvl="1" indent="0" algn="ctr" rtl="0">
              <a:spcBef>
                <a:spcPts val="0"/>
              </a:spcBef>
              <a:spcAft>
                <a:spcPts val="0"/>
              </a:spcAft>
              <a:buNone/>
              <a:defRPr sz="1100" b="0" i="0" u="none" strike="noStrike" cap="none">
                <a:solidFill>
                  <a:srgbClr val="000000"/>
                </a:solidFill>
                <a:latin typeface="Gill Sans"/>
                <a:ea typeface="Gill Sans"/>
                <a:cs typeface="Gill Sans"/>
                <a:sym typeface="Gill Sans"/>
              </a:defRPr>
            </a:lvl2pPr>
            <a:lvl3pPr marL="0" marR="0" lvl="2" indent="0" algn="ctr" rtl="0">
              <a:spcBef>
                <a:spcPts val="0"/>
              </a:spcBef>
              <a:spcAft>
                <a:spcPts val="0"/>
              </a:spcAft>
              <a:buNone/>
              <a:defRPr sz="1100" b="0" i="0" u="none" strike="noStrike" cap="none">
                <a:solidFill>
                  <a:srgbClr val="000000"/>
                </a:solidFill>
                <a:latin typeface="Gill Sans"/>
                <a:ea typeface="Gill Sans"/>
                <a:cs typeface="Gill Sans"/>
                <a:sym typeface="Gill Sans"/>
              </a:defRPr>
            </a:lvl3pPr>
            <a:lvl4pPr marL="0" marR="0" lvl="3" indent="0" algn="ctr" rtl="0">
              <a:spcBef>
                <a:spcPts val="0"/>
              </a:spcBef>
              <a:spcAft>
                <a:spcPts val="0"/>
              </a:spcAft>
              <a:buNone/>
              <a:defRPr sz="1100" b="0" i="0" u="none" strike="noStrike" cap="none">
                <a:solidFill>
                  <a:srgbClr val="000000"/>
                </a:solidFill>
                <a:latin typeface="Gill Sans"/>
                <a:ea typeface="Gill Sans"/>
                <a:cs typeface="Gill Sans"/>
                <a:sym typeface="Gill Sans"/>
              </a:defRPr>
            </a:lvl4pPr>
            <a:lvl5pPr marL="0" marR="0" lvl="4" indent="0" algn="ctr" rtl="0">
              <a:spcBef>
                <a:spcPts val="0"/>
              </a:spcBef>
              <a:spcAft>
                <a:spcPts val="0"/>
              </a:spcAft>
              <a:buNone/>
              <a:defRPr sz="1100" b="0" i="0" u="none" strike="noStrike" cap="none">
                <a:solidFill>
                  <a:srgbClr val="000000"/>
                </a:solidFill>
                <a:latin typeface="Gill Sans"/>
                <a:ea typeface="Gill Sans"/>
                <a:cs typeface="Gill Sans"/>
                <a:sym typeface="Gill Sans"/>
              </a:defRPr>
            </a:lvl5pPr>
            <a:lvl6pPr marL="0" marR="0" lvl="5" indent="0" algn="ctr" rtl="0">
              <a:spcBef>
                <a:spcPts val="0"/>
              </a:spcBef>
              <a:spcAft>
                <a:spcPts val="0"/>
              </a:spcAft>
              <a:buNone/>
              <a:defRPr sz="1100" b="0" i="0" u="none" strike="noStrike" cap="none">
                <a:solidFill>
                  <a:srgbClr val="000000"/>
                </a:solidFill>
                <a:latin typeface="Gill Sans"/>
                <a:ea typeface="Gill Sans"/>
                <a:cs typeface="Gill Sans"/>
                <a:sym typeface="Gill Sans"/>
              </a:defRPr>
            </a:lvl6pPr>
            <a:lvl7pPr marL="0" marR="0" lvl="6" indent="0" algn="ctr" rtl="0">
              <a:spcBef>
                <a:spcPts val="0"/>
              </a:spcBef>
              <a:spcAft>
                <a:spcPts val="0"/>
              </a:spcAft>
              <a:buNone/>
              <a:defRPr sz="1100" b="0" i="0" u="none" strike="noStrike" cap="none">
                <a:solidFill>
                  <a:srgbClr val="000000"/>
                </a:solidFill>
                <a:latin typeface="Gill Sans"/>
                <a:ea typeface="Gill Sans"/>
                <a:cs typeface="Gill Sans"/>
                <a:sym typeface="Gill Sans"/>
              </a:defRPr>
            </a:lvl7pPr>
            <a:lvl8pPr marL="0" marR="0" lvl="7" indent="0" algn="ctr" rtl="0">
              <a:spcBef>
                <a:spcPts val="0"/>
              </a:spcBef>
              <a:spcAft>
                <a:spcPts val="0"/>
              </a:spcAft>
              <a:buNone/>
              <a:defRPr sz="1100" b="0" i="0" u="none" strike="noStrike" cap="none">
                <a:solidFill>
                  <a:srgbClr val="000000"/>
                </a:solidFill>
                <a:latin typeface="Gill Sans"/>
                <a:ea typeface="Gill Sans"/>
                <a:cs typeface="Gill Sans"/>
                <a:sym typeface="Gill Sans"/>
              </a:defRPr>
            </a:lvl8pPr>
            <a:lvl9pPr marL="0" marR="0" lvl="8" indent="0" algn="ctr" rtl="0">
              <a:spcBef>
                <a:spcPts val="0"/>
              </a:spcBef>
              <a:spcAft>
                <a:spcPts val="0"/>
              </a:spcAft>
              <a:buNone/>
              <a:defRPr sz="1100" b="0" i="0" u="none" strike="noStrike" cap="none">
                <a:solidFill>
                  <a:srgbClr val="000000"/>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pic>
        <p:nvPicPr>
          <p:cNvPr id="12" name="Google Shape;12;p24"/>
          <p:cNvPicPr preferRelativeResize="0"/>
          <p:nvPr/>
        </p:nvPicPr>
        <p:blipFill rotWithShape="1">
          <a:blip r:embed="rId8">
            <a:alphaModFix/>
          </a:blip>
          <a:srcRect/>
          <a:stretch/>
        </p:blipFill>
        <p:spPr>
          <a:xfrm>
            <a:off x="219530" y="5959475"/>
            <a:ext cx="2297445" cy="694944"/>
          </a:xfrm>
          <a:prstGeom prst="rect">
            <a:avLst/>
          </a:prstGeom>
          <a:noFill/>
          <a:ln>
            <a:noFill/>
          </a:ln>
        </p:spPr>
      </p:pic>
      <p:cxnSp>
        <p:nvCxnSpPr>
          <p:cNvPr id="13" name="Google Shape;13;p24"/>
          <p:cNvCxnSpPr/>
          <p:nvPr/>
        </p:nvCxnSpPr>
        <p:spPr>
          <a:xfrm>
            <a:off x="219531" y="417430"/>
            <a:ext cx="8628468" cy="0"/>
          </a:xfrm>
          <a:prstGeom prst="straightConnector1">
            <a:avLst/>
          </a:prstGeom>
          <a:noFill/>
          <a:ln w="28575" cap="flat" cmpd="sng">
            <a:solidFill>
              <a:srgbClr val="93959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sp>
        <p:nvSpPr>
          <p:cNvPr id="44" name="Google Shape;44;p26"/>
          <p:cNvSpPr/>
          <p:nvPr/>
        </p:nvSpPr>
        <p:spPr>
          <a:xfrm>
            <a:off x="0" y="3378820"/>
            <a:ext cx="9144000" cy="3479180"/>
          </a:xfrm>
          <a:prstGeom prst="rect">
            <a:avLst/>
          </a:prstGeom>
          <a:gradFill>
            <a:gsLst>
              <a:gs pos="0">
                <a:srgbClr val="2CA439"/>
              </a:gs>
              <a:gs pos="100000">
                <a:srgbClr val="006A4F"/>
              </a:gs>
            </a:gsLst>
            <a:lin ang="189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45" name="Google Shape;45;p26"/>
          <p:cNvSpPr txBox="1">
            <a:spLocks noGrp="1"/>
          </p:cNvSpPr>
          <p:nvPr>
            <p:ph type="title"/>
          </p:nvPr>
        </p:nvSpPr>
        <p:spPr>
          <a:xfrm>
            <a:off x="457200" y="2714963"/>
            <a:ext cx="8305800" cy="637837"/>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chemeClr val="dk1"/>
              </a:buClr>
              <a:buSzPts val="3400"/>
              <a:buFont typeface="Tahoma"/>
              <a:buNone/>
              <a:defRPr sz="3400" b="0" i="1" u="none" strike="noStrike" cap="none">
                <a:solidFill>
                  <a:schemeClr val="dk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26"/>
          <p:cNvSpPr txBox="1">
            <a:spLocks noGrp="1"/>
          </p:cNvSpPr>
          <p:nvPr>
            <p:ph type="body" idx="1"/>
          </p:nvPr>
        </p:nvSpPr>
        <p:spPr>
          <a:xfrm>
            <a:off x="457200" y="3505200"/>
            <a:ext cx="8297694" cy="507380"/>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Tahoma"/>
                <a:ea typeface="Tahoma"/>
                <a:cs typeface="Tahoma"/>
                <a:sym typeface="Tahom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ahoma"/>
                <a:ea typeface="Tahoma"/>
                <a:cs typeface="Tahoma"/>
                <a:sym typeface="Tahom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9pPr>
          </a:lstStyle>
          <a:p>
            <a:endParaRPr/>
          </a:p>
        </p:txBody>
      </p:sp>
      <p:sp>
        <p:nvSpPr>
          <p:cNvPr id="47" name="Google Shape;47;p26"/>
          <p:cNvSpPr txBox="1">
            <a:spLocks noGrp="1"/>
          </p:cNvSpPr>
          <p:nvPr>
            <p:ph type="dt" idx="10"/>
          </p:nvPr>
        </p:nvSpPr>
        <p:spPr>
          <a:xfrm>
            <a:off x="6172200" y="6172200"/>
            <a:ext cx="25908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2300">
                <a:solidFill>
                  <a:schemeClr val="lt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48" name="Google Shape;48;p26"/>
          <p:cNvPicPr preferRelativeResize="0"/>
          <p:nvPr/>
        </p:nvPicPr>
        <p:blipFill rotWithShape="1">
          <a:blip r:embed="rId3">
            <a:alphaModFix/>
          </a:blip>
          <a:srcRect/>
          <a:stretch/>
        </p:blipFill>
        <p:spPr>
          <a:xfrm>
            <a:off x="414566" y="569798"/>
            <a:ext cx="3718234" cy="112471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31"/>
          <p:cNvSpPr/>
          <p:nvPr/>
        </p:nvSpPr>
        <p:spPr>
          <a:xfrm>
            <a:off x="0" y="3091543"/>
            <a:ext cx="9144000" cy="3766457"/>
          </a:xfrm>
          <a:prstGeom prst="rect">
            <a:avLst/>
          </a:prstGeom>
          <a:gradFill>
            <a:gsLst>
              <a:gs pos="0">
                <a:srgbClr val="2CA439"/>
              </a:gs>
              <a:gs pos="100000">
                <a:srgbClr val="006A4F"/>
              </a:gs>
            </a:gsLst>
            <a:lin ang="18900000" scaled="0"/>
          </a:gra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pic>
        <p:nvPicPr>
          <p:cNvPr id="56" name="Google Shape;56;p31"/>
          <p:cNvPicPr preferRelativeResize="0"/>
          <p:nvPr/>
        </p:nvPicPr>
        <p:blipFill rotWithShape="1">
          <a:blip r:embed="rId3">
            <a:alphaModFix/>
          </a:blip>
          <a:srcRect/>
          <a:stretch/>
        </p:blipFill>
        <p:spPr>
          <a:xfrm>
            <a:off x="443593" y="558929"/>
            <a:ext cx="4128407" cy="1254890"/>
          </a:xfrm>
          <a:prstGeom prst="rect">
            <a:avLst/>
          </a:prstGeom>
          <a:noFill/>
          <a:ln>
            <a:noFill/>
          </a:ln>
        </p:spPr>
      </p:pic>
      <p:sp>
        <p:nvSpPr>
          <p:cNvPr id="57" name="Google Shape;57;p31"/>
          <p:cNvSpPr/>
          <p:nvPr/>
        </p:nvSpPr>
        <p:spPr>
          <a:xfrm>
            <a:off x="1053193" y="3469550"/>
            <a:ext cx="3884383" cy="37374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700" b="1">
                <a:solidFill>
                  <a:srgbClr val="FFFFFF"/>
                </a:solidFill>
                <a:latin typeface="Tahoma"/>
                <a:ea typeface="Tahoma"/>
                <a:cs typeface="Tahoma"/>
                <a:sym typeface="Tahoma"/>
              </a:rPr>
              <a:t>CONNECT WITH US</a:t>
            </a:r>
            <a:endParaRPr/>
          </a:p>
        </p:txBody>
      </p:sp>
      <p:sp>
        <p:nvSpPr>
          <p:cNvPr id="58" name="Google Shape;58;p31"/>
          <p:cNvSpPr/>
          <p:nvPr/>
        </p:nvSpPr>
        <p:spPr>
          <a:xfrm>
            <a:off x="2246090" y="4097637"/>
            <a:ext cx="2166254" cy="30960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a:solidFill>
                  <a:srgbClr val="FFFFFF"/>
                </a:solidFill>
                <a:latin typeface="Tahoma"/>
                <a:ea typeface="Tahoma"/>
                <a:cs typeface="Tahoma"/>
                <a:sym typeface="Tahoma"/>
              </a:rPr>
              <a:t>/NAFCareerAcads</a:t>
            </a:r>
            <a:endParaRPr sz="2000">
              <a:solidFill>
                <a:srgbClr val="FFFFFF"/>
              </a:solidFill>
              <a:latin typeface="Tahoma"/>
              <a:ea typeface="Tahoma"/>
              <a:cs typeface="Tahoma"/>
              <a:sym typeface="Tahoma"/>
            </a:endParaRPr>
          </a:p>
        </p:txBody>
      </p:sp>
      <p:sp>
        <p:nvSpPr>
          <p:cNvPr id="59" name="Google Shape;59;p31"/>
          <p:cNvSpPr/>
          <p:nvPr/>
        </p:nvSpPr>
        <p:spPr>
          <a:xfrm>
            <a:off x="2246090" y="4762256"/>
            <a:ext cx="2354943" cy="2955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a:solidFill>
                  <a:srgbClr val="FFFFFF"/>
                </a:solidFill>
                <a:latin typeface="Tahoma"/>
                <a:ea typeface="Tahoma"/>
                <a:cs typeface="Tahoma"/>
                <a:sym typeface="Tahoma"/>
              </a:rPr>
              <a:t>@NAFCareerAcads</a:t>
            </a:r>
            <a:endParaRPr sz="2000">
              <a:solidFill>
                <a:srgbClr val="FFFFFF"/>
              </a:solidFill>
              <a:latin typeface="Tahoma"/>
              <a:ea typeface="Tahoma"/>
              <a:cs typeface="Tahoma"/>
              <a:sym typeface="Tahoma"/>
            </a:endParaRPr>
          </a:p>
        </p:txBody>
      </p:sp>
      <p:sp>
        <p:nvSpPr>
          <p:cNvPr id="60" name="Google Shape;60;p31"/>
          <p:cNvSpPr/>
          <p:nvPr/>
        </p:nvSpPr>
        <p:spPr>
          <a:xfrm>
            <a:off x="2246090" y="5378767"/>
            <a:ext cx="2253340" cy="38581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a:solidFill>
                  <a:srgbClr val="FFFFFF"/>
                </a:solidFill>
                <a:latin typeface="Tahoma"/>
                <a:ea typeface="Tahoma"/>
                <a:cs typeface="Tahoma"/>
                <a:sym typeface="Tahoma"/>
              </a:rPr>
              <a:t>@NAFCareerAcads</a:t>
            </a:r>
            <a:endParaRPr sz="2000">
              <a:solidFill>
                <a:srgbClr val="FFFFFF"/>
              </a:solidFill>
              <a:latin typeface="Tahoma"/>
              <a:ea typeface="Tahoma"/>
              <a:cs typeface="Tahoma"/>
              <a:sym typeface="Tahoma"/>
            </a:endParaRPr>
          </a:p>
        </p:txBody>
      </p:sp>
      <p:sp>
        <p:nvSpPr>
          <p:cNvPr id="61" name="Google Shape;61;p31"/>
          <p:cNvSpPr/>
          <p:nvPr/>
        </p:nvSpPr>
        <p:spPr>
          <a:xfrm>
            <a:off x="2246090" y="6059032"/>
            <a:ext cx="2050143" cy="3883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a:solidFill>
                  <a:srgbClr val="FFFFFF"/>
                </a:solidFill>
                <a:latin typeface="Tahoma"/>
                <a:ea typeface="Tahoma"/>
                <a:cs typeface="Tahoma"/>
                <a:sym typeface="Tahoma"/>
              </a:rPr>
              <a:t>naf.org/LinkedIn</a:t>
            </a:r>
            <a:endParaRPr/>
          </a:p>
        </p:txBody>
      </p:sp>
      <p:pic>
        <p:nvPicPr>
          <p:cNvPr id="62" name="Google Shape;62;p31"/>
          <p:cNvPicPr preferRelativeResize="0"/>
          <p:nvPr/>
        </p:nvPicPr>
        <p:blipFill rotWithShape="1">
          <a:blip r:embed="rId4">
            <a:alphaModFix/>
          </a:blip>
          <a:srcRect/>
          <a:stretch/>
        </p:blipFill>
        <p:spPr>
          <a:xfrm>
            <a:off x="1593224" y="4097637"/>
            <a:ext cx="320040" cy="320040"/>
          </a:xfrm>
          <a:prstGeom prst="rect">
            <a:avLst/>
          </a:prstGeom>
          <a:noFill/>
          <a:ln>
            <a:noFill/>
          </a:ln>
        </p:spPr>
      </p:pic>
      <p:pic>
        <p:nvPicPr>
          <p:cNvPr id="63" name="Google Shape;63;p31"/>
          <p:cNvPicPr preferRelativeResize="0"/>
          <p:nvPr/>
        </p:nvPicPr>
        <p:blipFill rotWithShape="1">
          <a:blip r:embed="rId5">
            <a:alphaModFix/>
          </a:blip>
          <a:srcRect/>
          <a:stretch/>
        </p:blipFill>
        <p:spPr>
          <a:xfrm>
            <a:off x="1593224" y="4737766"/>
            <a:ext cx="320040" cy="320040"/>
          </a:xfrm>
          <a:prstGeom prst="rect">
            <a:avLst/>
          </a:prstGeom>
          <a:noFill/>
          <a:ln>
            <a:noFill/>
          </a:ln>
        </p:spPr>
      </p:pic>
      <p:pic>
        <p:nvPicPr>
          <p:cNvPr id="64" name="Google Shape;64;p31"/>
          <p:cNvPicPr preferRelativeResize="0"/>
          <p:nvPr/>
        </p:nvPicPr>
        <p:blipFill rotWithShape="1">
          <a:blip r:embed="rId6">
            <a:alphaModFix/>
          </a:blip>
          <a:srcRect/>
          <a:stretch/>
        </p:blipFill>
        <p:spPr>
          <a:xfrm>
            <a:off x="1590522" y="5375361"/>
            <a:ext cx="322742" cy="325269"/>
          </a:xfrm>
          <a:prstGeom prst="rect">
            <a:avLst/>
          </a:prstGeom>
          <a:noFill/>
          <a:ln>
            <a:noFill/>
          </a:ln>
        </p:spPr>
      </p:pic>
      <p:pic>
        <p:nvPicPr>
          <p:cNvPr id="65" name="Google Shape;65;p31"/>
          <p:cNvPicPr preferRelativeResize="0"/>
          <p:nvPr/>
        </p:nvPicPr>
        <p:blipFill rotWithShape="1">
          <a:blip r:embed="rId7">
            <a:alphaModFix/>
          </a:blip>
          <a:srcRect/>
          <a:stretch/>
        </p:blipFill>
        <p:spPr>
          <a:xfrm>
            <a:off x="1593224" y="6015490"/>
            <a:ext cx="320040" cy="3200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www.nwea.org/blog/2019/75-digital-tools-apps-teachers-use-to-support-classroom-formative-assessmen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ctrTitle"/>
          </p:nvPr>
        </p:nvSpPr>
        <p:spPr>
          <a:xfrm>
            <a:off x="381000" y="2535000"/>
            <a:ext cx="8382000" cy="60960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dk1"/>
              </a:buClr>
              <a:buSzPts val="2400"/>
              <a:buFont typeface="Tahoma"/>
              <a:buNone/>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Guest Speaker Training</a:t>
            </a:r>
            <a:endParaRPr/>
          </a:p>
        </p:txBody>
      </p:sp>
      <p:pic>
        <p:nvPicPr>
          <p:cNvPr id="73" name="Google Shape;73;p3"/>
          <p:cNvPicPr preferRelativeResize="0"/>
          <p:nvPr/>
        </p:nvPicPr>
        <p:blipFill rotWithShape="1">
          <a:blip r:embed="rId3">
            <a:alphaModFix/>
          </a:blip>
          <a:srcRect l="49" r="59"/>
          <a:stretch/>
        </p:blipFill>
        <p:spPr>
          <a:xfrm>
            <a:off x="304800" y="3544625"/>
            <a:ext cx="4751365" cy="3170905"/>
          </a:xfrm>
          <a:prstGeom prst="rect">
            <a:avLst/>
          </a:prstGeom>
          <a:noFill/>
          <a:ln w="63500" cap="sq" cmpd="sng">
            <a:solidFill>
              <a:srgbClr val="FFFFFF"/>
            </a:solidFill>
            <a:prstDash val="solid"/>
            <a:miter lim="800000"/>
            <a:headEnd type="none" w="sm" len="sm"/>
            <a:tailEnd type="none" w="sm" len="sm"/>
          </a:ln>
        </p:spPr>
      </p:pic>
      <p:sp>
        <p:nvSpPr>
          <p:cNvPr id="74" name="Google Shape;74;p3"/>
          <p:cNvSpPr/>
          <p:nvPr/>
        </p:nvSpPr>
        <p:spPr>
          <a:xfrm>
            <a:off x="304800" y="381000"/>
            <a:ext cx="3962400" cy="1371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5" name="Google Shape;75;p3"/>
          <p:cNvPicPr preferRelativeResize="0"/>
          <p:nvPr/>
        </p:nvPicPr>
        <p:blipFill>
          <a:blip r:embed="rId4">
            <a:alphaModFix/>
          </a:blip>
          <a:stretch>
            <a:fillRect/>
          </a:stretch>
        </p:blipFill>
        <p:spPr>
          <a:xfrm>
            <a:off x="125525" y="381000"/>
            <a:ext cx="5109925" cy="2336426"/>
          </a:xfrm>
          <a:prstGeom prst="rect">
            <a:avLst/>
          </a:prstGeom>
          <a:noFill/>
          <a:ln>
            <a:noFill/>
          </a:ln>
        </p:spPr>
      </p:pic>
      <p:sp>
        <p:nvSpPr>
          <p:cNvPr id="6" name="TextBox 5">
            <a:extLst>
              <a:ext uri="{FF2B5EF4-FFF2-40B4-BE49-F238E27FC236}">
                <a16:creationId xmlns:a16="http://schemas.microsoft.com/office/drawing/2014/main" id="{558ADE6B-6194-40DE-8DA7-8E6C65C820B3}"/>
              </a:ext>
            </a:extLst>
          </p:cNvPr>
          <p:cNvSpPr txBox="1"/>
          <p:nvPr/>
        </p:nvSpPr>
        <p:spPr>
          <a:xfrm>
            <a:off x="7808862" y="6592419"/>
            <a:ext cx="1030338" cy="246221"/>
          </a:xfrm>
          <a:prstGeom prst="rect">
            <a:avLst/>
          </a:prstGeom>
          <a:noFill/>
        </p:spPr>
        <p:txBody>
          <a:bodyPr wrap="square" rtlCol="0">
            <a:spAutoFit/>
          </a:bodyPr>
          <a:lstStyle/>
          <a:p>
            <a:pPr algn="r"/>
            <a:r>
              <a:rPr lang="en-US" sz="1000" dirty="0">
                <a:latin typeface="Tahoma" panose="020B0604030504040204" pitchFamily="34" charset="0"/>
                <a:ea typeface="Tahoma" panose="020B0604030504040204" pitchFamily="34" charset="0"/>
                <a:cs typeface="Tahoma" panose="020B0604030504040204" pitchFamily="34" charset="0"/>
              </a:rPr>
              <a:t>JANUARY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9c52105ee1_0_3"/>
          <p:cNvSpPr txBox="1"/>
          <p:nvPr/>
        </p:nvSpPr>
        <p:spPr>
          <a:xfrm>
            <a:off x="193340" y="977815"/>
            <a:ext cx="4809600" cy="4124100"/>
          </a:xfrm>
          <a:prstGeom prst="rect">
            <a:avLst/>
          </a:prstGeom>
          <a:noFill/>
          <a:ln>
            <a:noFill/>
          </a:ln>
        </p:spPr>
        <p:txBody>
          <a:bodyPr spcFirstLastPara="1" wrap="square" lIns="91425" tIns="45700" rIns="91425" bIns="45700" anchor="t" anchorCtr="0">
            <a:noAutofit/>
          </a:bodyPr>
          <a:lstStyle/>
          <a:p>
            <a:pPr marL="342900" marR="0" lvl="0" indent="-336550" algn="l" rtl="0">
              <a:spcBef>
                <a:spcPts val="0"/>
              </a:spcBef>
              <a:spcAft>
                <a:spcPts val="0"/>
              </a:spcAft>
              <a:buClr>
                <a:schemeClr val="dk1"/>
              </a:buClr>
              <a:buSzPts val="2100"/>
              <a:buFont typeface="Tahoma"/>
              <a:buChar char="✔"/>
            </a:pPr>
            <a:r>
              <a:rPr lang="en-US" sz="2100">
                <a:solidFill>
                  <a:schemeClr val="dk1"/>
                </a:solidFill>
                <a:latin typeface="Tahoma"/>
                <a:ea typeface="Tahoma"/>
                <a:cs typeface="Tahoma"/>
                <a:sym typeface="Tahoma"/>
              </a:rPr>
              <a:t>Be personable and relatable – share personal anecdotes and stories </a:t>
            </a:r>
            <a:endParaRPr sz="1300">
              <a:latin typeface="Tahoma"/>
              <a:ea typeface="Tahoma"/>
              <a:cs typeface="Tahoma"/>
              <a:sym typeface="Tahoma"/>
            </a:endParaRPr>
          </a:p>
          <a:p>
            <a:pPr marL="0" marR="0" lvl="0" indent="0" algn="l" rtl="0">
              <a:spcBef>
                <a:spcPts val="0"/>
              </a:spcBef>
              <a:spcAft>
                <a:spcPts val="0"/>
              </a:spcAft>
              <a:buNone/>
            </a:pPr>
            <a:endParaRPr sz="2100">
              <a:solidFill>
                <a:schemeClr val="dk1"/>
              </a:solidFill>
              <a:latin typeface="Tahoma"/>
              <a:ea typeface="Tahoma"/>
              <a:cs typeface="Tahoma"/>
              <a:sym typeface="Tahoma"/>
            </a:endParaRPr>
          </a:p>
          <a:p>
            <a:pPr marL="342900" marR="0" lvl="0" indent="-336550" algn="l" rtl="0">
              <a:spcBef>
                <a:spcPts val="0"/>
              </a:spcBef>
              <a:spcAft>
                <a:spcPts val="0"/>
              </a:spcAft>
              <a:buClr>
                <a:schemeClr val="dk1"/>
              </a:buClr>
              <a:buSzPts val="2100"/>
              <a:buFont typeface="Tahoma"/>
              <a:buChar char="✔"/>
            </a:pPr>
            <a:r>
              <a:rPr lang="en-US" sz="2100">
                <a:solidFill>
                  <a:schemeClr val="dk1"/>
                </a:solidFill>
                <a:latin typeface="Tahoma"/>
                <a:ea typeface="Tahoma"/>
                <a:cs typeface="Tahoma"/>
                <a:sym typeface="Tahoma"/>
              </a:rPr>
              <a:t>Encourage intern participation and interaction, this is especially important for a virtual engagement where research says interactivity should be incorporated at least every 7 minutes.</a:t>
            </a:r>
            <a:endParaRPr sz="1300">
              <a:latin typeface="Tahoma"/>
              <a:ea typeface="Tahoma"/>
              <a:cs typeface="Tahoma"/>
              <a:sym typeface="Tahoma"/>
            </a:endParaRPr>
          </a:p>
          <a:p>
            <a:pPr marL="0" marR="0" lvl="0" indent="0" algn="l" rtl="0">
              <a:spcBef>
                <a:spcPts val="0"/>
              </a:spcBef>
              <a:spcAft>
                <a:spcPts val="0"/>
              </a:spcAft>
              <a:buNone/>
            </a:pPr>
            <a:endParaRPr sz="2100">
              <a:solidFill>
                <a:schemeClr val="dk1"/>
              </a:solidFill>
              <a:latin typeface="Tahoma"/>
              <a:ea typeface="Tahoma"/>
              <a:cs typeface="Tahoma"/>
              <a:sym typeface="Tahoma"/>
            </a:endParaRPr>
          </a:p>
          <a:p>
            <a:pPr marL="342900" marR="0" lvl="0" indent="-336550" algn="l" rtl="0">
              <a:spcBef>
                <a:spcPts val="0"/>
              </a:spcBef>
              <a:spcAft>
                <a:spcPts val="0"/>
              </a:spcAft>
              <a:buClr>
                <a:schemeClr val="dk1"/>
              </a:buClr>
              <a:buSzPts val="2100"/>
              <a:buFont typeface="Tahoma"/>
              <a:buChar char="✔"/>
            </a:pPr>
            <a:r>
              <a:rPr lang="en-US" sz="2100">
                <a:solidFill>
                  <a:schemeClr val="dk1"/>
                </a:solidFill>
                <a:latin typeface="Tahoma"/>
                <a:ea typeface="Tahoma"/>
                <a:cs typeface="Tahoma"/>
                <a:sym typeface="Tahoma"/>
              </a:rPr>
              <a:t>Share a new tool or skill to assist interns with their classwork and explain how it will be useful to them</a:t>
            </a:r>
            <a:endParaRPr sz="1300">
              <a:latin typeface="Tahoma"/>
              <a:ea typeface="Tahoma"/>
              <a:cs typeface="Tahoma"/>
              <a:sym typeface="Tahoma"/>
            </a:endParaRPr>
          </a:p>
          <a:p>
            <a:pPr marL="0" marR="0" lvl="0" indent="0" algn="l" rtl="0">
              <a:spcBef>
                <a:spcPts val="0"/>
              </a:spcBef>
              <a:spcAft>
                <a:spcPts val="0"/>
              </a:spcAft>
              <a:buNone/>
            </a:pPr>
            <a:endParaRPr sz="1900">
              <a:solidFill>
                <a:schemeClr val="dk1"/>
              </a:solidFill>
              <a:latin typeface="Arial"/>
              <a:ea typeface="Arial"/>
              <a:cs typeface="Arial"/>
              <a:sym typeface="Arial"/>
            </a:endParaRPr>
          </a:p>
        </p:txBody>
      </p:sp>
      <p:sp>
        <p:nvSpPr>
          <p:cNvPr id="203" name="Google Shape;203;g9c52105ee1_0_3"/>
          <p:cNvSpPr txBox="1">
            <a:spLocks noGrp="1"/>
          </p:cNvSpPr>
          <p:nvPr>
            <p:ph type="title"/>
          </p:nvPr>
        </p:nvSpPr>
        <p:spPr>
          <a:xfrm>
            <a:off x="219531" y="78234"/>
            <a:ext cx="8628600" cy="339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Guest</a:t>
            </a:r>
            <a:r>
              <a:rPr lang="en-US">
                <a:solidFill>
                  <a:schemeClr val="dk1"/>
                </a:solidFill>
              </a:rPr>
              <a:t> Speaker – Best Practices</a:t>
            </a:r>
            <a:endParaRPr/>
          </a:p>
        </p:txBody>
      </p:sp>
      <p:pic>
        <p:nvPicPr>
          <p:cNvPr id="204" name="Google Shape;204;g9c52105ee1_0_3"/>
          <p:cNvPicPr preferRelativeResize="0"/>
          <p:nvPr/>
        </p:nvPicPr>
        <p:blipFill rotWithShape="1">
          <a:blip r:embed="rId3">
            <a:alphaModFix/>
          </a:blip>
          <a:srcRect/>
          <a:stretch/>
        </p:blipFill>
        <p:spPr>
          <a:xfrm>
            <a:off x="5531805" y="3733800"/>
            <a:ext cx="3243637" cy="1886605"/>
          </a:xfrm>
          <a:prstGeom prst="rect">
            <a:avLst/>
          </a:prstGeom>
          <a:noFill/>
          <a:ln>
            <a:noFill/>
          </a:ln>
        </p:spPr>
      </p:pic>
      <p:pic>
        <p:nvPicPr>
          <p:cNvPr id="205" name="Google Shape;205;g9c52105ee1_0_3"/>
          <p:cNvPicPr preferRelativeResize="0"/>
          <p:nvPr/>
        </p:nvPicPr>
        <p:blipFill rotWithShape="1">
          <a:blip r:embed="rId4">
            <a:alphaModFix/>
          </a:blip>
          <a:srcRect/>
          <a:stretch/>
        </p:blipFill>
        <p:spPr>
          <a:xfrm>
            <a:off x="5867400" y="977815"/>
            <a:ext cx="2572448" cy="2449418"/>
          </a:xfrm>
          <a:prstGeom prst="rect">
            <a:avLst/>
          </a:prstGeom>
          <a:noFill/>
          <a:ln>
            <a:noFill/>
          </a:ln>
        </p:spPr>
      </p:pic>
      <p:pic>
        <p:nvPicPr>
          <p:cNvPr id="206" name="Google Shape;206;g9c52105ee1_0_3" descr="Thumbs Up Sign"/>
          <p:cNvPicPr preferRelativeResize="0"/>
          <p:nvPr/>
        </p:nvPicPr>
        <p:blipFill rotWithShape="1">
          <a:blip r:embed="rId5">
            <a:alphaModFix/>
          </a:blip>
          <a:srcRect/>
          <a:stretch/>
        </p:blipFill>
        <p:spPr>
          <a:xfrm>
            <a:off x="4991100" y="829750"/>
            <a:ext cx="914400" cy="914400"/>
          </a:xfrm>
          <a:prstGeom prst="rect">
            <a:avLst/>
          </a:prstGeom>
          <a:noFill/>
          <a:ln>
            <a:noFill/>
          </a:ln>
        </p:spPr>
      </p:pic>
      <p:pic>
        <p:nvPicPr>
          <p:cNvPr id="207" name="Google Shape;207;g9c52105ee1_0_3" descr="No sign"/>
          <p:cNvPicPr preferRelativeResize="0"/>
          <p:nvPr/>
        </p:nvPicPr>
        <p:blipFill rotWithShape="1">
          <a:blip r:embed="rId6">
            <a:alphaModFix/>
          </a:blip>
          <a:srcRect/>
          <a:stretch/>
        </p:blipFill>
        <p:spPr>
          <a:xfrm>
            <a:off x="4838761" y="3246287"/>
            <a:ext cx="1391417" cy="13914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9c52105ee1_0_13"/>
          <p:cNvSpPr txBox="1"/>
          <p:nvPr/>
        </p:nvSpPr>
        <p:spPr>
          <a:xfrm>
            <a:off x="193358" y="977825"/>
            <a:ext cx="8532300" cy="41241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200"/>
              <a:buFont typeface="Tahoma"/>
              <a:buChar char="✔"/>
            </a:pPr>
            <a:r>
              <a:rPr lang="en-US" sz="2200" b="1" dirty="0">
                <a:solidFill>
                  <a:schemeClr val="dk1"/>
                </a:solidFill>
                <a:latin typeface="Tahoma"/>
                <a:ea typeface="Tahoma"/>
                <a:cs typeface="Tahoma"/>
                <a:sym typeface="Tahoma"/>
              </a:rPr>
              <a:t>Agree on a technology </a:t>
            </a:r>
            <a:r>
              <a:rPr lang="en-US" sz="2200" dirty="0">
                <a:solidFill>
                  <a:schemeClr val="dk1"/>
                </a:solidFill>
                <a:latin typeface="Tahoma"/>
                <a:ea typeface="Tahoma"/>
                <a:cs typeface="Tahoma"/>
                <a:sym typeface="Tahoma"/>
              </a:rPr>
              <a:t>platform that will work for both the guest speaker and students. Many districts and companies have restrictions on which platforms can be used. Test before the engagement.</a:t>
            </a:r>
            <a:endParaRPr dirty="0">
              <a:latin typeface="Tahoma"/>
              <a:ea typeface="Tahoma"/>
              <a:cs typeface="Tahoma"/>
              <a:sym typeface="Tahoma"/>
            </a:endParaRPr>
          </a:p>
          <a:p>
            <a:pPr marL="0" marR="0" lvl="0" indent="0" algn="l" rtl="0">
              <a:spcBef>
                <a:spcPts val="0"/>
              </a:spcBef>
              <a:spcAft>
                <a:spcPts val="0"/>
              </a:spcAft>
              <a:buNone/>
            </a:pPr>
            <a:endParaRPr sz="2200" dirty="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2200"/>
              <a:buFont typeface="Tahoma"/>
              <a:buChar char="✔"/>
            </a:pPr>
            <a:r>
              <a:rPr lang="en-US" sz="2200" b="1" dirty="0">
                <a:solidFill>
                  <a:schemeClr val="dk1"/>
                </a:solidFill>
                <a:latin typeface="Tahoma"/>
                <a:ea typeface="Tahoma"/>
                <a:cs typeface="Tahoma"/>
                <a:sym typeface="Tahoma"/>
              </a:rPr>
              <a:t>Be efficient </a:t>
            </a:r>
            <a:r>
              <a:rPr lang="en-US" sz="2200" dirty="0">
                <a:solidFill>
                  <a:schemeClr val="dk1"/>
                </a:solidFill>
                <a:latin typeface="Tahoma"/>
                <a:ea typeface="Tahoma"/>
                <a:cs typeface="Tahoma"/>
                <a:sym typeface="Tahoma"/>
              </a:rPr>
              <a:t>by sending any prep materials or activity sheets ahead of time so that these can be distributed to students and they can be ready to engage</a:t>
            </a:r>
            <a:endParaRPr sz="2200" dirty="0">
              <a:solidFill>
                <a:schemeClr val="dk1"/>
              </a:solidFill>
              <a:latin typeface="Tahoma"/>
              <a:ea typeface="Tahoma"/>
              <a:cs typeface="Tahoma"/>
              <a:sym typeface="Tahoma"/>
            </a:endParaRPr>
          </a:p>
          <a:p>
            <a:pPr marL="0" marR="0" lvl="0" indent="0" algn="l" rtl="0">
              <a:spcBef>
                <a:spcPts val="0"/>
              </a:spcBef>
              <a:spcAft>
                <a:spcPts val="0"/>
              </a:spcAft>
              <a:buNone/>
            </a:pPr>
            <a:endParaRPr sz="2200" dirty="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2200"/>
              <a:buFont typeface="Tahoma"/>
              <a:buChar char="✔"/>
            </a:pPr>
            <a:r>
              <a:rPr lang="en-US" sz="2200" b="1" dirty="0">
                <a:solidFill>
                  <a:schemeClr val="dk1"/>
                </a:solidFill>
                <a:latin typeface="Tahoma"/>
                <a:ea typeface="Tahoma"/>
                <a:cs typeface="Tahoma"/>
                <a:sym typeface="Tahoma"/>
              </a:rPr>
              <a:t>Encourage participation</a:t>
            </a:r>
            <a:r>
              <a:rPr lang="en-US" sz="2200" dirty="0">
                <a:solidFill>
                  <a:schemeClr val="dk1"/>
                </a:solidFill>
                <a:latin typeface="Tahoma"/>
                <a:ea typeface="Tahoma"/>
                <a:cs typeface="Tahoma"/>
                <a:sym typeface="Tahoma"/>
              </a:rPr>
              <a:t> and interaction of students by starting with an icebreaker, facilitating discussions, calling on students, checking-in to assess understanding, by completing an activity, and by utilizing interactive tools (whiteboard, quizzes, polls, etc.) </a:t>
            </a:r>
            <a:r>
              <a:rPr lang="en-US" sz="2200" u="sng" dirty="0">
                <a:solidFill>
                  <a:schemeClr val="hlink"/>
                </a:solidFill>
                <a:latin typeface="Tahoma"/>
                <a:ea typeface="Tahoma"/>
                <a:cs typeface="Tahoma"/>
                <a:sym typeface="Tahoma"/>
                <a:hlinkClick r:id="rId3"/>
              </a:rPr>
              <a:t>Click to view recommended tools </a:t>
            </a:r>
            <a:endParaRPr sz="2000" dirty="0">
              <a:solidFill>
                <a:schemeClr val="dk1"/>
              </a:solidFill>
              <a:latin typeface="Tahoma"/>
              <a:ea typeface="Tahoma"/>
              <a:cs typeface="Tahoma"/>
              <a:sym typeface="Tahoma"/>
            </a:endParaRPr>
          </a:p>
        </p:txBody>
      </p:sp>
      <p:sp>
        <p:nvSpPr>
          <p:cNvPr id="213" name="Google Shape;213;g9c52105ee1_0_13"/>
          <p:cNvSpPr txBox="1">
            <a:spLocks noGrp="1"/>
          </p:cNvSpPr>
          <p:nvPr>
            <p:ph type="title"/>
          </p:nvPr>
        </p:nvSpPr>
        <p:spPr>
          <a:xfrm>
            <a:off x="219531" y="78234"/>
            <a:ext cx="8628600" cy="339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Guest Speaker Virtual Engagements – Best Practices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9f89fc6dad_0_587"/>
          <p:cNvSpPr txBox="1"/>
          <p:nvPr/>
        </p:nvSpPr>
        <p:spPr>
          <a:xfrm>
            <a:off x="193358" y="977825"/>
            <a:ext cx="8532300" cy="4124100"/>
          </a:xfrm>
          <a:prstGeom prst="rect">
            <a:avLst/>
          </a:prstGeom>
          <a:noFill/>
          <a:ln>
            <a:noFill/>
          </a:ln>
        </p:spPr>
        <p:txBody>
          <a:bodyPr spcFirstLastPara="1" wrap="square" lIns="91425" tIns="45700" rIns="91425" bIns="45700" anchor="t" anchorCtr="0">
            <a:noAutofit/>
          </a:bodyPr>
          <a:lstStyle/>
          <a:p>
            <a:pPr marL="342900" marR="0" lvl="0" indent="-304800" algn="l" rtl="0">
              <a:spcBef>
                <a:spcPts val="0"/>
              </a:spcBef>
              <a:spcAft>
                <a:spcPts val="0"/>
              </a:spcAft>
              <a:buClr>
                <a:schemeClr val="dk1"/>
              </a:buClr>
              <a:buSzPts val="1600"/>
              <a:buFont typeface="Tahoma"/>
              <a:buChar char="✔"/>
            </a:pPr>
            <a:r>
              <a:rPr lang="en-US" sz="1600">
                <a:solidFill>
                  <a:schemeClr val="dk1"/>
                </a:solidFill>
                <a:latin typeface="Tahoma"/>
                <a:ea typeface="Tahoma"/>
                <a:cs typeface="Tahoma"/>
                <a:sym typeface="Tahoma"/>
              </a:rPr>
              <a:t>Extend </a:t>
            </a:r>
            <a:r>
              <a:rPr lang="en-US" sz="1600" b="1">
                <a:solidFill>
                  <a:schemeClr val="dk1"/>
                </a:solidFill>
                <a:latin typeface="Tahoma"/>
                <a:ea typeface="Tahoma"/>
                <a:cs typeface="Tahoma"/>
                <a:sym typeface="Tahoma"/>
              </a:rPr>
              <a:t>respect</a:t>
            </a:r>
            <a:r>
              <a:rPr lang="en-US" sz="1600">
                <a:solidFill>
                  <a:schemeClr val="dk1"/>
                </a:solidFill>
                <a:latin typeface="Tahoma"/>
                <a:ea typeface="Tahoma"/>
                <a:cs typeface="Tahoma"/>
                <a:sym typeface="Tahoma"/>
              </a:rPr>
              <a:t> to students and expect students to reciprocate - don’t talk “down” to students.</a:t>
            </a:r>
            <a:endParaRPr sz="1600">
              <a:solidFill>
                <a:schemeClr val="dk1"/>
              </a:solidFill>
              <a:latin typeface="Tahoma"/>
              <a:ea typeface="Tahoma"/>
              <a:cs typeface="Tahoma"/>
              <a:sym typeface="Tahoma"/>
            </a:endParaRPr>
          </a:p>
          <a:p>
            <a:pPr marL="342900" marR="0" lvl="0" indent="-304800" algn="l" rtl="0">
              <a:spcBef>
                <a:spcPts val="600"/>
              </a:spcBef>
              <a:spcAft>
                <a:spcPts val="0"/>
              </a:spcAft>
              <a:buClr>
                <a:schemeClr val="dk1"/>
              </a:buClr>
              <a:buSzPts val="1600"/>
              <a:buFont typeface="Tahoma"/>
              <a:buChar char="✔"/>
            </a:pPr>
            <a:r>
              <a:rPr lang="en-US" sz="1600">
                <a:solidFill>
                  <a:schemeClr val="dk1"/>
                </a:solidFill>
                <a:latin typeface="Tahoma"/>
                <a:ea typeface="Tahoma"/>
                <a:cs typeface="Tahoma"/>
                <a:sym typeface="Tahoma"/>
              </a:rPr>
              <a:t>Share </a:t>
            </a:r>
            <a:r>
              <a:rPr lang="en-US" sz="1600" b="1">
                <a:solidFill>
                  <a:schemeClr val="dk1"/>
                </a:solidFill>
                <a:latin typeface="Tahoma"/>
                <a:ea typeface="Tahoma"/>
                <a:cs typeface="Tahoma"/>
                <a:sym typeface="Tahoma"/>
              </a:rPr>
              <a:t>personal stories</a:t>
            </a:r>
            <a:r>
              <a:rPr lang="en-US" sz="1600">
                <a:solidFill>
                  <a:schemeClr val="dk1"/>
                </a:solidFill>
                <a:latin typeface="Tahoma"/>
                <a:ea typeface="Tahoma"/>
                <a:cs typeface="Tahoma"/>
                <a:sym typeface="Tahoma"/>
              </a:rPr>
              <a:t> of your own educational and career journey - both the struggles and the successes. Brief narratives of your experiences can be engaging and informative.</a:t>
            </a:r>
            <a:endParaRPr sz="1600">
              <a:solidFill>
                <a:schemeClr val="dk1"/>
              </a:solidFill>
              <a:latin typeface="Tahoma"/>
              <a:ea typeface="Tahoma"/>
              <a:cs typeface="Tahoma"/>
              <a:sym typeface="Tahoma"/>
            </a:endParaRPr>
          </a:p>
          <a:p>
            <a:pPr marL="342900" marR="0" lvl="0" indent="-304800" algn="l" rtl="0">
              <a:spcBef>
                <a:spcPts val="600"/>
              </a:spcBef>
              <a:spcAft>
                <a:spcPts val="0"/>
              </a:spcAft>
              <a:buClr>
                <a:schemeClr val="dk1"/>
              </a:buClr>
              <a:buSzPts val="1600"/>
              <a:buFont typeface="Tahoma"/>
              <a:buChar char="✔"/>
            </a:pPr>
            <a:r>
              <a:rPr lang="en-US" sz="1600">
                <a:solidFill>
                  <a:schemeClr val="dk1"/>
                </a:solidFill>
                <a:latin typeface="Tahoma"/>
                <a:ea typeface="Tahoma"/>
                <a:cs typeface="Tahoma"/>
                <a:sym typeface="Tahoma"/>
              </a:rPr>
              <a:t>Help </a:t>
            </a:r>
            <a:r>
              <a:rPr lang="en-US" sz="1600" b="1">
                <a:solidFill>
                  <a:schemeClr val="dk1"/>
                </a:solidFill>
                <a:latin typeface="Tahoma"/>
                <a:ea typeface="Tahoma"/>
                <a:cs typeface="Tahoma"/>
                <a:sym typeface="Tahoma"/>
              </a:rPr>
              <a:t>reinforce</a:t>
            </a:r>
            <a:r>
              <a:rPr lang="en-US" sz="1600">
                <a:solidFill>
                  <a:schemeClr val="dk1"/>
                </a:solidFill>
                <a:latin typeface="Tahoma"/>
                <a:ea typeface="Tahoma"/>
                <a:cs typeface="Tahoma"/>
                <a:sym typeface="Tahoma"/>
              </a:rPr>
              <a:t> the importance of college and career readiness skills (slide 5).</a:t>
            </a:r>
            <a:endParaRPr sz="1600">
              <a:solidFill>
                <a:schemeClr val="dk1"/>
              </a:solidFill>
              <a:latin typeface="Tahoma"/>
              <a:ea typeface="Tahoma"/>
              <a:cs typeface="Tahoma"/>
              <a:sym typeface="Tahoma"/>
            </a:endParaRPr>
          </a:p>
          <a:p>
            <a:pPr marL="342900" marR="0" lvl="0" indent="-304800" algn="l" rtl="0">
              <a:spcBef>
                <a:spcPts val="600"/>
              </a:spcBef>
              <a:spcAft>
                <a:spcPts val="0"/>
              </a:spcAft>
              <a:buClr>
                <a:schemeClr val="dk1"/>
              </a:buClr>
              <a:buSzPts val="1600"/>
              <a:buFont typeface="Tahoma"/>
              <a:buChar char="✔"/>
            </a:pPr>
            <a:r>
              <a:rPr lang="en-US" sz="1600" b="1">
                <a:solidFill>
                  <a:schemeClr val="dk1"/>
                </a:solidFill>
                <a:latin typeface="Tahoma"/>
                <a:ea typeface="Tahoma"/>
                <a:cs typeface="Tahoma"/>
                <a:sym typeface="Tahoma"/>
              </a:rPr>
              <a:t>Model</a:t>
            </a:r>
            <a:r>
              <a:rPr lang="en-US" sz="1600">
                <a:solidFill>
                  <a:schemeClr val="dk1"/>
                </a:solidFill>
                <a:latin typeface="Tahoma"/>
                <a:ea typeface="Tahoma"/>
                <a:cs typeface="Tahoma"/>
                <a:sym typeface="Tahoma"/>
              </a:rPr>
              <a:t> professionalism and other career-ready skills. While the classroom atmosphere is more casual, please wear your usual workplace attire and model the skills you expect from your employees and colleagues (attire adjustments for virtual engagements).</a:t>
            </a:r>
            <a:endParaRPr sz="1600">
              <a:solidFill>
                <a:schemeClr val="dk1"/>
              </a:solidFill>
              <a:latin typeface="Tahoma"/>
              <a:ea typeface="Tahoma"/>
              <a:cs typeface="Tahoma"/>
              <a:sym typeface="Tahoma"/>
            </a:endParaRPr>
          </a:p>
          <a:p>
            <a:pPr marL="342900" marR="0" lvl="0" indent="-304800" algn="l" rtl="0">
              <a:spcBef>
                <a:spcPts val="600"/>
              </a:spcBef>
              <a:spcAft>
                <a:spcPts val="0"/>
              </a:spcAft>
              <a:buClr>
                <a:schemeClr val="dk1"/>
              </a:buClr>
              <a:buSzPts val="1600"/>
              <a:buFont typeface="Tahoma"/>
              <a:buChar char="✔"/>
            </a:pPr>
            <a:r>
              <a:rPr lang="en-US" sz="1600">
                <a:solidFill>
                  <a:schemeClr val="dk1"/>
                </a:solidFill>
                <a:latin typeface="Tahoma"/>
                <a:ea typeface="Tahoma"/>
                <a:cs typeface="Tahoma"/>
                <a:sym typeface="Tahoma"/>
              </a:rPr>
              <a:t>Remember to use the </a:t>
            </a:r>
            <a:r>
              <a:rPr lang="en-US" sz="1600" b="1">
                <a:solidFill>
                  <a:schemeClr val="dk1"/>
                </a:solidFill>
                <a:latin typeface="Tahoma"/>
                <a:ea typeface="Tahoma"/>
                <a:cs typeface="Tahoma"/>
                <a:sym typeface="Tahoma"/>
              </a:rPr>
              <a:t>academy theme</a:t>
            </a:r>
            <a:r>
              <a:rPr lang="en-US" sz="1600">
                <a:solidFill>
                  <a:schemeClr val="dk1"/>
                </a:solidFill>
                <a:latin typeface="Tahoma"/>
                <a:ea typeface="Tahoma"/>
                <a:cs typeface="Tahoma"/>
                <a:sym typeface="Tahoma"/>
              </a:rPr>
              <a:t> as a context for learning. Use every opportunity to draw connections between academy theme, your specific work, and the industry as a whole.</a:t>
            </a:r>
            <a:endParaRPr sz="1600">
              <a:solidFill>
                <a:schemeClr val="dk1"/>
              </a:solidFill>
              <a:latin typeface="Tahoma"/>
              <a:ea typeface="Tahoma"/>
              <a:cs typeface="Tahoma"/>
              <a:sym typeface="Tahoma"/>
            </a:endParaRPr>
          </a:p>
          <a:p>
            <a:pPr marL="342900" marR="0" lvl="0" indent="-304800" algn="l" rtl="0">
              <a:spcBef>
                <a:spcPts val="600"/>
              </a:spcBef>
              <a:spcAft>
                <a:spcPts val="0"/>
              </a:spcAft>
              <a:buClr>
                <a:schemeClr val="dk1"/>
              </a:buClr>
              <a:buSzPts val="1600"/>
              <a:buFont typeface="Tahoma"/>
              <a:buChar char="✔"/>
            </a:pPr>
            <a:r>
              <a:rPr lang="en-US" sz="1600">
                <a:solidFill>
                  <a:schemeClr val="dk1"/>
                </a:solidFill>
                <a:latin typeface="Tahoma"/>
                <a:ea typeface="Tahoma"/>
                <a:cs typeface="Tahoma"/>
                <a:sym typeface="Tahoma"/>
              </a:rPr>
              <a:t>Show </a:t>
            </a:r>
            <a:r>
              <a:rPr lang="en-US" sz="1600" b="1">
                <a:solidFill>
                  <a:schemeClr val="dk1"/>
                </a:solidFill>
                <a:latin typeface="Tahoma"/>
                <a:ea typeface="Tahoma"/>
                <a:cs typeface="Tahoma"/>
                <a:sym typeface="Tahoma"/>
              </a:rPr>
              <a:t>examples</a:t>
            </a:r>
            <a:r>
              <a:rPr lang="en-US" sz="1600">
                <a:solidFill>
                  <a:schemeClr val="dk1"/>
                </a:solidFill>
                <a:latin typeface="Tahoma"/>
                <a:ea typeface="Tahoma"/>
                <a:cs typeface="Tahoma"/>
                <a:sym typeface="Tahoma"/>
              </a:rPr>
              <a:t> of your work and engage students by using visuals and artifacts. </a:t>
            </a:r>
            <a:endParaRPr sz="1600">
              <a:solidFill>
                <a:schemeClr val="dk1"/>
              </a:solidFill>
              <a:latin typeface="Tahoma"/>
              <a:ea typeface="Tahoma"/>
              <a:cs typeface="Tahoma"/>
              <a:sym typeface="Tahoma"/>
            </a:endParaRPr>
          </a:p>
          <a:p>
            <a:pPr marL="342900" marR="0" lvl="0" indent="-304800" algn="l" rtl="0">
              <a:spcBef>
                <a:spcPts val="600"/>
              </a:spcBef>
              <a:spcAft>
                <a:spcPts val="0"/>
              </a:spcAft>
              <a:buClr>
                <a:schemeClr val="dk1"/>
              </a:buClr>
              <a:buSzPts val="1600"/>
              <a:buFont typeface="Tahoma"/>
              <a:buChar char="✔"/>
            </a:pPr>
            <a:r>
              <a:rPr lang="en-US" sz="1600">
                <a:solidFill>
                  <a:schemeClr val="dk1"/>
                </a:solidFill>
                <a:latin typeface="Tahoma"/>
                <a:ea typeface="Tahoma"/>
                <a:cs typeface="Tahoma"/>
                <a:sym typeface="Tahoma"/>
              </a:rPr>
              <a:t>Keep the presentation </a:t>
            </a:r>
            <a:r>
              <a:rPr lang="en-US" sz="1600" b="1">
                <a:solidFill>
                  <a:schemeClr val="dk1"/>
                </a:solidFill>
                <a:latin typeface="Tahoma"/>
                <a:ea typeface="Tahoma"/>
                <a:cs typeface="Tahoma"/>
                <a:sym typeface="Tahoma"/>
              </a:rPr>
              <a:t>interactive</a:t>
            </a:r>
            <a:r>
              <a:rPr lang="en-US" sz="1600">
                <a:solidFill>
                  <a:schemeClr val="dk1"/>
                </a:solidFill>
                <a:latin typeface="Tahoma"/>
                <a:ea typeface="Tahoma"/>
                <a:cs typeface="Tahoma"/>
                <a:sym typeface="Tahoma"/>
              </a:rPr>
              <a:t> by having students move, speak, and get involved.</a:t>
            </a:r>
            <a:endParaRPr sz="1600">
              <a:solidFill>
                <a:schemeClr val="dk1"/>
              </a:solidFill>
              <a:latin typeface="Tahoma"/>
              <a:ea typeface="Tahoma"/>
              <a:cs typeface="Tahoma"/>
              <a:sym typeface="Tahoma"/>
            </a:endParaRPr>
          </a:p>
          <a:p>
            <a:pPr marL="342900" marR="0" lvl="0" indent="-304800" algn="l" rtl="0">
              <a:spcBef>
                <a:spcPts val="600"/>
              </a:spcBef>
              <a:spcAft>
                <a:spcPts val="600"/>
              </a:spcAft>
              <a:buClr>
                <a:schemeClr val="dk1"/>
              </a:buClr>
              <a:buSzPts val="1600"/>
              <a:buFont typeface="Tahoma"/>
              <a:buChar char="✔"/>
            </a:pPr>
            <a:r>
              <a:rPr lang="en-US" sz="1600">
                <a:solidFill>
                  <a:schemeClr val="dk1"/>
                </a:solidFill>
                <a:latin typeface="Tahoma"/>
                <a:ea typeface="Tahoma"/>
                <a:cs typeface="Tahoma"/>
                <a:sym typeface="Tahoma"/>
              </a:rPr>
              <a:t>Present </a:t>
            </a:r>
            <a:r>
              <a:rPr lang="en-US" sz="1600" b="1">
                <a:solidFill>
                  <a:schemeClr val="dk1"/>
                </a:solidFill>
                <a:latin typeface="Tahoma"/>
                <a:ea typeface="Tahoma"/>
                <a:cs typeface="Tahoma"/>
                <a:sym typeface="Tahoma"/>
              </a:rPr>
              <a:t>without worries</a:t>
            </a:r>
            <a:r>
              <a:rPr lang="en-US" sz="1600">
                <a:solidFill>
                  <a:schemeClr val="dk1"/>
                </a:solidFill>
                <a:latin typeface="Tahoma"/>
                <a:ea typeface="Tahoma"/>
                <a:cs typeface="Tahoma"/>
                <a:sym typeface="Tahoma"/>
              </a:rPr>
              <a:t> since an educator will be present to deal with any unexpected behavior management issues.</a:t>
            </a:r>
            <a:endParaRPr sz="1600">
              <a:solidFill>
                <a:schemeClr val="dk1"/>
              </a:solidFill>
              <a:latin typeface="Tahoma"/>
              <a:ea typeface="Tahoma"/>
              <a:cs typeface="Tahoma"/>
              <a:sym typeface="Tahoma"/>
            </a:endParaRPr>
          </a:p>
        </p:txBody>
      </p:sp>
      <p:sp>
        <p:nvSpPr>
          <p:cNvPr id="219" name="Google Shape;219;g9f89fc6dad_0_587"/>
          <p:cNvSpPr txBox="1">
            <a:spLocks noGrp="1"/>
          </p:cNvSpPr>
          <p:nvPr>
            <p:ph type="title"/>
          </p:nvPr>
        </p:nvSpPr>
        <p:spPr>
          <a:xfrm>
            <a:off x="219531" y="78234"/>
            <a:ext cx="8628600" cy="339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Guest Speaker – W</a:t>
            </a: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orking with Academy Studen</a:t>
            </a:r>
            <a:r>
              <a:rPr lang="en-US">
                <a:solidFill>
                  <a:schemeClr val="dk1"/>
                </a:solidFill>
              </a:rPr>
              <a:t>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p:nvPr/>
        </p:nvSpPr>
        <p:spPr>
          <a:xfrm>
            <a:off x="2572541" y="1556612"/>
            <a:ext cx="594985" cy="535734"/>
          </a:xfrm>
          <a:custGeom>
            <a:avLst/>
            <a:gdLst/>
            <a:ahLst/>
            <a:cxnLst/>
            <a:rect l="l" t="t" r="r" b="b"/>
            <a:pathLst>
              <a:path w="482" h="434" extrusionOk="0">
                <a:moveTo>
                  <a:pt x="66" y="0"/>
                </a:moveTo>
                <a:lnTo>
                  <a:pt x="374" y="0"/>
                </a:lnTo>
                <a:lnTo>
                  <a:pt x="392" y="0"/>
                </a:lnTo>
                <a:lnTo>
                  <a:pt x="392" y="18"/>
                </a:lnTo>
                <a:lnTo>
                  <a:pt x="392" y="89"/>
                </a:lnTo>
                <a:lnTo>
                  <a:pt x="355" y="125"/>
                </a:lnTo>
                <a:lnTo>
                  <a:pt x="355" y="37"/>
                </a:lnTo>
                <a:lnTo>
                  <a:pt x="85" y="37"/>
                </a:lnTo>
                <a:lnTo>
                  <a:pt x="85" y="61"/>
                </a:lnTo>
                <a:lnTo>
                  <a:pt x="104" y="54"/>
                </a:lnTo>
                <a:lnTo>
                  <a:pt x="121" y="47"/>
                </a:lnTo>
                <a:lnTo>
                  <a:pt x="135" y="80"/>
                </a:lnTo>
                <a:lnTo>
                  <a:pt x="118" y="89"/>
                </a:lnTo>
                <a:lnTo>
                  <a:pt x="85" y="103"/>
                </a:lnTo>
                <a:lnTo>
                  <a:pt x="85" y="122"/>
                </a:lnTo>
                <a:lnTo>
                  <a:pt x="104" y="115"/>
                </a:lnTo>
                <a:lnTo>
                  <a:pt x="121" y="108"/>
                </a:lnTo>
                <a:lnTo>
                  <a:pt x="135" y="141"/>
                </a:lnTo>
                <a:lnTo>
                  <a:pt x="118" y="148"/>
                </a:lnTo>
                <a:lnTo>
                  <a:pt x="85" y="165"/>
                </a:lnTo>
                <a:lnTo>
                  <a:pt x="85" y="186"/>
                </a:lnTo>
                <a:lnTo>
                  <a:pt x="104" y="179"/>
                </a:lnTo>
                <a:lnTo>
                  <a:pt x="121" y="170"/>
                </a:lnTo>
                <a:lnTo>
                  <a:pt x="135" y="205"/>
                </a:lnTo>
                <a:lnTo>
                  <a:pt x="118" y="212"/>
                </a:lnTo>
                <a:lnTo>
                  <a:pt x="85" y="226"/>
                </a:lnTo>
                <a:lnTo>
                  <a:pt x="85" y="247"/>
                </a:lnTo>
                <a:lnTo>
                  <a:pt x="104" y="238"/>
                </a:lnTo>
                <a:lnTo>
                  <a:pt x="121" y="231"/>
                </a:lnTo>
                <a:lnTo>
                  <a:pt x="135" y="266"/>
                </a:lnTo>
                <a:lnTo>
                  <a:pt x="118" y="273"/>
                </a:lnTo>
                <a:lnTo>
                  <a:pt x="85" y="288"/>
                </a:lnTo>
                <a:lnTo>
                  <a:pt x="85" y="314"/>
                </a:lnTo>
                <a:lnTo>
                  <a:pt x="104" y="304"/>
                </a:lnTo>
                <a:lnTo>
                  <a:pt x="121" y="297"/>
                </a:lnTo>
                <a:lnTo>
                  <a:pt x="135" y="332"/>
                </a:lnTo>
                <a:lnTo>
                  <a:pt x="118" y="340"/>
                </a:lnTo>
                <a:lnTo>
                  <a:pt x="85" y="354"/>
                </a:lnTo>
                <a:lnTo>
                  <a:pt x="85" y="387"/>
                </a:lnTo>
                <a:lnTo>
                  <a:pt x="85" y="396"/>
                </a:lnTo>
                <a:lnTo>
                  <a:pt x="355" y="396"/>
                </a:lnTo>
                <a:lnTo>
                  <a:pt x="355" y="314"/>
                </a:lnTo>
                <a:lnTo>
                  <a:pt x="392" y="278"/>
                </a:lnTo>
                <a:lnTo>
                  <a:pt x="392" y="415"/>
                </a:lnTo>
                <a:lnTo>
                  <a:pt x="392" y="434"/>
                </a:lnTo>
                <a:lnTo>
                  <a:pt x="374" y="434"/>
                </a:lnTo>
                <a:lnTo>
                  <a:pt x="66" y="434"/>
                </a:lnTo>
                <a:lnTo>
                  <a:pt x="47" y="434"/>
                </a:lnTo>
                <a:lnTo>
                  <a:pt x="47" y="415"/>
                </a:lnTo>
                <a:lnTo>
                  <a:pt x="47" y="387"/>
                </a:lnTo>
                <a:lnTo>
                  <a:pt x="7" y="387"/>
                </a:lnTo>
                <a:lnTo>
                  <a:pt x="0" y="351"/>
                </a:lnTo>
                <a:lnTo>
                  <a:pt x="47" y="330"/>
                </a:lnTo>
                <a:lnTo>
                  <a:pt x="47" y="321"/>
                </a:lnTo>
                <a:lnTo>
                  <a:pt x="7" y="321"/>
                </a:lnTo>
                <a:lnTo>
                  <a:pt x="0" y="285"/>
                </a:lnTo>
                <a:lnTo>
                  <a:pt x="47" y="264"/>
                </a:lnTo>
                <a:lnTo>
                  <a:pt x="47" y="259"/>
                </a:lnTo>
                <a:lnTo>
                  <a:pt x="7" y="259"/>
                </a:lnTo>
                <a:lnTo>
                  <a:pt x="0" y="224"/>
                </a:lnTo>
                <a:lnTo>
                  <a:pt x="47" y="203"/>
                </a:lnTo>
                <a:lnTo>
                  <a:pt x="47" y="196"/>
                </a:lnTo>
                <a:lnTo>
                  <a:pt x="7" y="196"/>
                </a:lnTo>
                <a:lnTo>
                  <a:pt x="0" y="160"/>
                </a:lnTo>
                <a:lnTo>
                  <a:pt x="47" y="139"/>
                </a:lnTo>
                <a:lnTo>
                  <a:pt x="47" y="134"/>
                </a:lnTo>
                <a:lnTo>
                  <a:pt x="7" y="134"/>
                </a:lnTo>
                <a:lnTo>
                  <a:pt x="0" y="99"/>
                </a:lnTo>
                <a:lnTo>
                  <a:pt x="47" y="77"/>
                </a:lnTo>
                <a:lnTo>
                  <a:pt x="47" y="18"/>
                </a:lnTo>
                <a:lnTo>
                  <a:pt x="47" y="0"/>
                </a:lnTo>
                <a:lnTo>
                  <a:pt x="66" y="0"/>
                </a:lnTo>
                <a:lnTo>
                  <a:pt x="66" y="0"/>
                </a:lnTo>
                <a:close/>
                <a:moveTo>
                  <a:pt x="168" y="207"/>
                </a:moveTo>
                <a:lnTo>
                  <a:pt x="168" y="229"/>
                </a:lnTo>
                <a:lnTo>
                  <a:pt x="220" y="229"/>
                </a:lnTo>
                <a:lnTo>
                  <a:pt x="220" y="207"/>
                </a:lnTo>
                <a:lnTo>
                  <a:pt x="168" y="207"/>
                </a:lnTo>
                <a:lnTo>
                  <a:pt x="168" y="207"/>
                </a:lnTo>
                <a:close/>
                <a:moveTo>
                  <a:pt x="168" y="162"/>
                </a:moveTo>
                <a:lnTo>
                  <a:pt x="168" y="184"/>
                </a:lnTo>
                <a:lnTo>
                  <a:pt x="262" y="184"/>
                </a:lnTo>
                <a:lnTo>
                  <a:pt x="262" y="162"/>
                </a:lnTo>
                <a:lnTo>
                  <a:pt x="168" y="162"/>
                </a:lnTo>
                <a:lnTo>
                  <a:pt x="168" y="162"/>
                </a:lnTo>
                <a:close/>
                <a:moveTo>
                  <a:pt x="168" y="115"/>
                </a:moveTo>
                <a:lnTo>
                  <a:pt x="168" y="136"/>
                </a:lnTo>
                <a:lnTo>
                  <a:pt x="305" y="136"/>
                </a:lnTo>
                <a:lnTo>
                  <a:pt x="305" y="115"/>
                </a:lnTo>
                <a:lnTo>
                  <a:pt x="168" y="115"/>
                </a:lnTo>
                <a:lnTo>
                  <a:pt x="168" y="115"/>
                </a:lnTo>
                <a:close/>
                <a:moveTo>
                  <a:pt x="168" y="73"/>
                </a:moveTo>
                <a:lnTo>
                  <a:pt x="168" y="92"/>
                </a:lnTo>
                <a:lnTo>
                  <a:pt x="305" y="92"/>
                </a:lnTo>
                <a:lnTo>
                  <a:pt x="305" y="73"/>
                </a:lnTo>
                <a:lnTo>
                  <a:pt x="168" y="73"/>
                </a:lnTo>
                <a:lnTo>
                  <a:pt x="168" y="73"/>
                </a:lnTo>
                <a:close/>
                <a:moveTo>
                  <a:pt x="222" y="347"/>
                </a:moveTo>
                <a:lnTo>
                  <a:pt x="253" y="344"/>
                </a:lnTo>
                <a:lnTo>
                  <a:pt x="284" y="342"/>
                </a:lnTo>
                <a:lnTo>
                  <a:pt x="255" y="314"/>
                </a:lnTo>
                <a:lnTo>
                  <a:pt x="227" y="285"/>
                </a:lnTo>
                <a:lnTo>
                  <a:pt x="225" y="316"/>
                </a:lnTo>
                <a:lnTo>
                  <a:pt x="222" y="347"/>
                </a:lnTo>
                <a:lnTo>
                  <a:pt x="222" y="347"/>
                </a:lnTo>
                <a:close/>
                <a:moveTo>
                  <a:pt x="428" y="94"/>
                </a:moveTo>
                <a:lnTo>
                  <a:pt x="251" y="264"/>
                </a:lnTo>
                <a:lnTo>
                  <a:pt x="305" y="321"/>
                </a:lnTo>
                <a:lnTo>
                  <a:pt x="482" y="151"/>
                </a:lnTo>
                <a:lnTo>
                  <a:pt x="428" y="9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 name="Google Shape;225;p20"/>
          <p:cNvSpPr txBox="1"/>
          <p:nvPr/>
        </p:nvSpPr>
        <p:spPr>
          <a:xfrm>
            <a:off x="-1" y="758551"/>
            <a:ext cx="8628467" cy="473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dirty="0">
              <a:latin typeface="Tahoma"/>
              <a:ea typeface="Tahoma"/>
              <a:cs typeface="Tahoma"/>
              <a:sym typeface="Tahoma"/>
            </a:endParaRPr>
          </a:p>
          <a:p>
            <a:pPr marL="605790" marR="0" lvl="2" indent="-285750" algn="l" rtl="0">
              <a:lnSpc>
                <a:spcPct val="100000"/>
              </a:lnSpc>
              <a:spcBef>
                <a:spcPts val="600"/>
              </a:spcBef>
              <a:spcAft>
                <a:spcPts val="0"/>
              </a:spcAft>
              <a:buSzPts val="2200"/>
              <a:buFont typeface="Tahoma"/>
              <a:buChar char="❑"/>
            </a:pPr>
            <a:r>
              <a:rPr lang="en-US" sz="2200" i="0" u="none" strike="noStrike" cap="none" dirty="0">
                <a:latin typeface="Tahoma"/>
                <a:ea typeface="Tahoma"/>
                <a:cs typeface="Tahoma"/>
                <a:sym typeface="Tahoma"/>
              </a:rPr>
              <a:t>Reach out to the </a:t>
            </a:r>
            <a:r>
              <a:rPr lang="en-US" sz="2200" dirty="0">
                <a:latin typeface="Tahoma"/>
                <a:ea typeface="Tahoma"/>
                <a:cs typeface="Tahoma"/>
                <a:sym typeface="Tahoma"/>
              </a:rPr>
              <a:t>planning contact</a:t>
            </a:r>
            <a:r>
              <a:rPr lang="en-US" sz="2200" i="0" u="none" strike="noStrike" cap="none" dirty="0">
                <a:latin typeface="Tahoma"/>
                <a:ea typeface="Tahoma"/>
                <a:cs typeface="Tahoma"/>
                <a:sym typeface="Tahoma"/>
              </a:rPr>
              <a:t> in case of a scheduling change</a:t>
            </a:r>
            <a:endParaRPr sz="2200" dirty="0">
              <a:latin typeface="Tahoma"/>
              <a:ea typeface="Tahoma"/>
              <a:cs typeface="Tahoma"/>
              <a:sym typeface="Tahoma"/>
            </a:endParaRPr>
          </a:p>
          <a:p>
            <a:pPr marL="605790" marR="0" lvl="3" indent="-285750" algn="l" rtl="0">
              <a:lnSpc>
                <a:spcPct val="100000"/>
              </a:lnSpc>
              <a:spcBef>
                <a:spcPts val="600"/>
              </a:spcBef>
              <a:spcAft>
                <a:spcPts val="0"/>
              </a:spcAft>
              <a:buSzPts val="2200"/>
              <a:buFont typeface="Tahoma"/>
              <a:buChar char="❑"/>
            </a:pPr>
            <a:r>
              <a:rPr lang="en-US" sz="2200" dirty="0">
                <a:latin typeface="Tahoma"/>
                <a:ea typeface="Tahoma"/>
                <a:cs typeface="Tahoma"/>
                <a:sym typeface="Tahoma"/>
              </a:rPr>
              <a:t>Test out any technology prior to a virtual engagement</a:t>
            </a:r>
            <a:endParaRPr dirty="0">
              <a:latin typeface="Tahoma"/>
              <a:ea typeface="Tahoma"/>
              <a:cs typeface="Tahoma"/>
              <a:sym typeface="Tahoma"/>
            </a:endParaRPr>
          </a:p>
          <a:p>
            <a:pPr marL="605790" marR="0" lvl="3" indent="-285750" algn="l" rtl="0">
              <a:lnSpc>
                <a:spcPct val="100000"/>
              </a:lnSpc>
              <a:spcBef>
                <a:spcPts val="600"/>
              </a:spcBef>
              <a:spcAft>
                <a:spcPts val="0"/>
              </a:spcAft>
              <a:buSzPts val="2200"/>
              <a:buFont typeface="Tahoma"/>
              <a:buChar char="❑"/>
            </a:pPr>
            <a:r>
              <a:rPr lang="en-US" sz="2200" dirty="0">
                <a:latin typeface="Tahoma"/>
                <a:ea typeface="Tahoma"/>
                <a:cs typeface="Tahoma"/>
                <a:sym typeface="Tahoma"/>
              </a:rPr>
              <a:t>Send any prep materials or activities for students at least one week prior to your engagement</a:t>
            </a:r>
            <a:endParaRPr dirty="0">
              <a:latin typeface="Tahoma"/>
              <a:ea typeface="Tahoma"/>
              <a:cs typeface="Tahoma"/>
              <a:sym typeface="Tahoma"/>
            </a:endParaRPr>
          </a:p>
          <a:p>
            <a:pPr marL="605790" marR="0" lvl="3" indent="-285750" algn="l" rtl="0">
              <a:lnSpc>
                <a:spcPct val="100000"/>
              </a:lnSpc>
              <a:spcBef>
                <a:spcPts val="600"/>
              </a:spcBef>
              <a:spcAft>
                <a:spcPts val="0"/>
              </a:spcAft>
              <a:buSzPts val="2200"/>
              <a:buFont typeface="Tahoma"/>
              <a:buChar char="❑"/>
            </a:pPr>
            <a:r>
              <a:rPr lang="en-US" sz="2200" dirty="0">
                <a:latin typeface="Tahoma"/>
                <a:ea typeface="Tahoma"/>
                <a:cs typeface="Tahoma"/>
                <a:sym typeface="Tahoma"/>
              </a:rPr>
              <a:t>Have the planning contact review your engagement content and agenda, if time allows</a:t>
            </a:r>
            <a:endParaRPr dirty="0">
              <a:latin typeface="Tahoma"/>
              <a:ea typeface="Tahoma"/>
              <a:cs typeface="Tahoma"/>
              <a:sym typeface="Tahoma"/>
            </a:endParaRPr>
          </a:p>
          <a:p>
            <a:pPr marL="605790" marR="0" lvl="3" indent="-285750" algn="l" rtl="0">
              <a:lnSpc>
                <a:spcPct val="100000"/>
              </a:lnSpc>
              <a:spcBef>
                <a:spcPts val="600"/>
              </a:spcBef>
              <a:spcAft>
                <a:spcPts val="0"/>
              </a:spcAft>
              <a:buSzPts val="2200"/>
              <a:buFont typeface="Tahoma"/>
              <a:buChar char="❑"/>
            </a:pPr>
            <a:r>
              <a:rPr lang="en-US" sz="2200" dirty="0">
                <a:latin typeface="Tahoma"/>
                <a:ea typeface="Tahoma"/>
                <a:cs typeface="Tahoma"/>
                <a:sym typeface="Tahoma"/>
              </a:rPr>
              <a:t>Double-check that your engagement is interactive and participatory (see best practices)</a:t>
            </a:r>
            <a:endParaRPr sz="2200" dirty="0">
              <a:latin typeface="Tahoma"/>
              <a:ea typeface="Tahoma"/>
              <a:cs typeface="Tahoma"/>
              <a:sym typeface="Tahoma"/>
            </a:endParaRPr>
          </a:p>
          <a:p>
            <a:pPr marL="605790" marR="0" lvl="3" indent="-285750" algn="l" rtl="0">
              <a:lnSpc>
                <a:spcPct val="100000"/>
              </a:lnSpc>
              <a:spcBef>
                <a:spcPts val="600"/>
              </a:spcBef>
              <a:spcAft>
                <a:spcPts val="0"/>
              </a:spcAft>
              <a:buSzPts val="2200"/>
              <a:buFont typeface="Tahoma"/>
              <a:buChar char="❑"/>
            </a:pPr>
            <a:r>
              <a:rPr lang="en-US" sz="2200" dirty="0">
                <a:latin typeface="Tahoma"/>
                <a:ea typeface="Tahoma"/>
                <a:cs typeface="Tahoma"/>
                <a:sym typeface="Tahoma"/>
              </a:rPr>
              <a:t>Bring business cards to hand out (optional)</a:t>
            </a:r>
            <a:endParaRPr sz="2200" dirty="0">
              <a:latin typeface="Tahoma"/>
              <a:ea typeface="Tahoma"/>
              <a:cs typeface="Tahoma"/>
              <a:sym typeface="Tahoma"/>
            </a:endParaRPr>
          </a:p>
        </p:txBody>
      </p:sp>
      <p:pic>
        <p:nvPicPr>
          <p:cNvPr id="226" name="Google Shape;226;p20" descr="Image result for follow up icon"/>
          <p:cNvPicPr preferRelativeResize="0"/>
          <p:nvPr/>
        </p:nvPicPr>
        <p:blipFill rotWithShape="1">
          <a:blip r:embed="rId3">
            <a:alphaModFix/>
          </a:blip>
          <a:srcRect/>
          <a:stretch/>
        </p:blipFill>
        <p:spPr>
          <a:xfrm>
            <a:off x="6935625" y="4608325"/>
            <a:ext cx="1912375" cy="1912375"/>
          </a:xfrm>
          <a:prstGeom prst="rect">
            <a:avLst/>
          </a:prstGeom>
          <a:noFill/>
          <a:ln>
            <a:noFill/>
          </a:ln>
        </p:spPr>
      </p:pic>
      <p:sp>
        <p:nvSpPr>
          <p:cNvPr id="227" name="Google Shape;227;p20"/>
          <p:cNvSpPr txBox="1">
            <a:spLocks noGrp="1"/>
          </p:cNvSpPr>
          <p:nvPr>
            <p:ph type="title"/>
          </p:nvPr>
        </p:nvSpPr>
        <p:spPr>
          <a:xfrm>
            <a:off x="219531" y="78234"/>
            <a:ext cx="8628468" cy="33919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Guest Speaker – Preparation Checklist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1"/>
          <p:cNvSpPr txBox="1"/>
          <p:nvPr/>
        </p:nvSpPr>
        <p:spPr>
          <a:xfrm>
            <a:off x="2013933" y="517738"/>
            <a:ext cx="504816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Tahoma"/>
                <a:ea typeface="Tahoma"/>
                <a:cs typeface="Tahoma"/>
                <a:sym typeface="Tahoma"/>
              </a:rPr>
              <a:t>THANK YOU!</a:t>
            </a:r>
            <a:endParaRPr>
              <a:latin typeface="Tahoma"/>
              <a:ea typeface="Tahoma"/>
              <a:cs typeface="Tahoma"/>
              <a:sym typeface="Tahoma"/>
            </a:endParaRPr>
          </a:p>
        </p:txBody>
      </p:sp>
      <p:pic>
        <p:nvPicPr>
          <p:cNvPr id="234" name="Google Shape;234;p21"/>
          <p:cNvPicPr preferRelativeResize="0"/>
          <p:nvPr/>
        </p:nvPicPr>
        <p:blipFill>
          <a:blip r:embed="rId3">
            <a:alphaModFix/>
          </a:blip>
          <a:stretch>
            <a:fillRect/>
          </a:stretch>
        </p:blipFill>
        <p:spPr>
          <a:xfrm>
            <a:off x="1577299" y="1519350"/>
            <a:ext cx="5921422" cy="38192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xfrm>
            <a:off x="219531" y="78234"/>
            <a:ext cx="8628468" cy="33919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Training </a:t>
            </a: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Agenda</a:t>
            </a:r>
            <a:endParaRPr/>
          </a:p>
        </p:txBody>
      </p:sp>
      <p:grpSp>
        <p:nvGrpSpPr>
          <p:cNvPr id="81" name="Google Shape;81;p4"/>
          <p:cNvGrpSpPr/>
          <p:nvPr/>
        </p:nvGrpSpPr>
        <p:grpSpPr>
          <a:xfrm>
            <a:off x="869751" y="1371600"/>
            <a:ext cx="7404497" cy="3796541"/>
            <a:chOff x="0" y="0"/>
            <a:chExt cx="7404497" cy="3796541"/>
          </a:xfrm>
        </p:grpSpPr>
        <p:sp>
          <p:nvSpPr>
            <p:cNvPr id="82" name="Google Shape;82;p4"/>
            <p:cNvSpPr/>
            <p:nvPr/>
          </p:nvSpPr>
          <p:spPr>
            <a:xfrm>
              <a:off x="0" y="0"/>
              <a:ext cx="7404497" cy="584083"/>
            </a:xfrm>
            <a:prstGeom prst="roundRect">
              <a:avLst>
                <a:gd name="adj" fmla="val 10000"/>
              </a:avLst>
            </a:prstGeom>
            <a:solidFill>
              <a:srgbClr val="FDB91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txBox="1"/>
            <p:nvPr/>
          </p:nvSpPr>
          <p:spPr>
            <a:xfrm>
              <a:off x="1539307" y="0"/>
              <a:ext cx="5865189" cy="584083"/>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2700">
                  <a:solidFill>
                    <a:schemeClr val="lt1"/>
                  </a:solidFill>
                  <a:latin typeface="Tahoma"/>
                  <a:ea typeface="Tahoma"/>
                  <a:cs typeface="Tahoma"/>
                  <a:sym typeface="Tahoma"/>
                </a:rPr>
                <a:t>NAF Overview and Introductions</a:t>
              </a:r>
              <a:endParaRPr>
                <a:latin typeface="Tahoma"/>
                <a:ea typeface="Tahoma"/>
                <a:cs typeface="Tahoma"/>
                <a:sym typeface="Tahoma"/>
              </a:endParaRPr>
            </a:p>
          </p:txBody>
        </p:sp>
        <p:sp>
          <p:nvSpPr>
            <p:cNvPr id="84" name="Google Shape;84;p4"/>
            <p:cNvSpPr/>
            <p:nvPr/>
          </p:nvSpPr>
          <p:spPr>
            <a:xfrm>
              <a:off x="58408" y="63440"/>
              <a:ext cx="1480899" cy="457201"/>
            </a:xfrm>
            <a:prstGeom prst="roundRect">
              <a:avLst>
                <a:gd name="adj" fmla="val 10000"/>
              </a:avLst>
            </a:prstGeom>
            <a:blipFill rotWithShape="1">
              <a:blip r:embed="rId3">
                <a:alphaModFix/>
              </a:blip>
              <a:stretch>
                <a:fillRect l="31475" t="-9999" r="31475" b="-9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0" y="642491"/>
              <a:ext cx="7404497" cy="584083"/>
            </a:xfrm>
            <a:prstGeom prst="roundRect">
              <a:avLst>
                <a:gd name="adj" fmla="val 10000"/>
              </a:avLst>
            </a:prstGeom>
            <a:solidFill>
              <a:srgbClr val="32B04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txBox="1"/>
            <p:nvPr/>
          </p:nvSpPr>
          <p:spPr>
            <a:xfrm>
              <a:off x="1539307" y="642491"/>
              <a:ext cx="5865189" cy="584083"/>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2700">
                  <a:solidFill>
                    <a:schemeClr val="lt1"/>
                  </a:solidFill>
                  <a:latin typeface="Tahoma"/>
                  <a:ea typeface="Tahoma"/>
                  <a:cs typeface="Tahoma"/>
                  <a:sym typeface="Tahoma"/>
                </a:rPr>
                <a:t>College and Career Readiness Skills</a:t>
              </a:r>
              <a:endParaRPr>
                <a:latin typeface="Tahoma"/>
                <a:ea typeface="Tahoma"/>
                <a:cs typeface="Tahoma"/>
                <a:sym typeface="Tahoma"/>
              </a:endParaRPr>
            </a:p>
          </p:txBody>
        </p:sp>
        <p:sp>
          <p:nvSpPr>
            <p:cNvPr id="87" name="Google Shape;87;p4"/>
            <p:cNvSpPr/>
            <p:nvPr/>
          </p:nvSpPr>
          <p:spPr>
            <a:xfrm>
              <a:off x="58408" y="700900"/>
              <a:ext cx="1480899" cy="467266"/>
            </a:xfrm>
            <a:prstGeom prst="roundRect">
              <a:avLst>
                <a:gd name="adj" fmla="val 10000"/>
              </a:avLst>
            </a:prstGeom>
            <a:blipFill rotWithShape="1">
              <a:blip r:embed="rId4">
                <a:alphaModFix/>
              </a:blip>
              <a:stretch>
                <a:fillRect l="28388" t="-8704" r="28388" b="-8704"/>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0" y="1284983"/>
              <a:ext cx="7404497" cy="584083"/>
            </a:xfrm>
            <a:prstGeom prst="roundRect">
              <a:avLst>
                <a:gd name="adj" fmla="val 10000"/>
              </a:avLst>
            </a:prstGeom>
            <a:solidFill>
              <a:srgbClr val="199DC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txBox="1"/>
            <p:nvPr/>
          </p:nvSpPr>
          <p:spPr>
            <a:xfrm>
              <a:off x="1539307" y="1284983"/>
              <a:ext cx="5865189" cy="584083"/>
            </a:xfrm>
            <a:prstGeom prst="rect">
              <a:avLst/>
            </a:prstGeom>
            <a:noFill/>
            <a:ln>
              <a:noFill/>
            </a:ln>
          </p:spPr>
          <p:txBody>
            <a:bodyPr spcFirstLastPara="1" wrap="square" lIns="102850" tIns="102850" rIns="102850" bIns="102850" anchor="ctr" anchorCtr="0">
              <a:noAutofit/>
            </a:bodyPr>
            <a:lstStyle/>
            <a:p>
              <a:pPr marL="0" lvl="0" indent="0" algn="ctr" rtl="0">
                <a:lnSpc>
                  <a:spcPct val="90000"/>
                </a:lnSpc>
                <a:spcBef>
                  <a:spcPts val="0"/>
                </a:spcBef>
                <a:spcAft>
                  <a:spcPts val="0"/>
                </a:spcAft>
                <a:buClr>
                  <a:schemeClr val="lt1"/>
                </a:buClr>
                <a:buSzPts val="2700"/>
                <a:buFont typeface="Arial"/>
                <a:buNone/>
              </a:pPr>
              <a:r>
                <a:rPr lang="en-US" sz="2700">
                  <a:solidFill>
                    <a:schemeClr val="lt1"/>
                  </a:solidFill>
                  <a:latin typeface="Tahoma"/>
                  <a:ea typeface="Tahoma"/>
                  <a:cs typeface="Tahoma"/>
                  <a:sym typeface="Tahom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Logistics and Expectations</a:t>
              </a:r>
              <a:endParaRPr sz="2700">
                <a:solidFill>
                  <a:schemeClr val="lt1"/>
                </a:solidFill>
                <a:latin typeface="Tahoma"/>
                <a:ea typeface="Tahoma"/>
                <a:cs typeface="Tahoma"/>
                <a:sym typeface="Tahoma"/>
              </a:endParaRPr>
            </a:p>
          </p:txBody>
        </p:sp>
        <p:sp>
          <p:nvSpPr>
            <p:cNvPr id="90" name="Google Shape;90;p4"/>
            <p:cNvSpPr/>
            <p:nvPr/>
          </p:nvSpPr>
          <p:spPr>
            <a:xfrm>
              <a:off x="58408" y="1343391"/>
              <a:ext cx="1480899" cy="467266"/>
            </a:xfrm>
            <a:prstGeom prst="roundRect">
              <a:avLst>
                <a:gd name="adj" fmla="val 10000"/>
              </a:avLst>
            </a:prstGeom>
            <a:blipFill rotWithShape="1">
              <a:blip r:embed="rId5">
                <a:alphaModFix/>
              </a:blip>
              <a:stretch>
                <a:fillRect l="31475" t="-8704" r="31475" b="-8704"/>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0" y="1927475"/>
              <a:ext cx="7404497" cy="584083"/>
            </a:xfrm>
            <a:prstGeom prst="roundRect">
              <a:avLst>
                <a:gd name="adj" fmla="val 10000"/>
              </a:avLst>
            </a:prstGeom>
            <a:solidFill>
              <a:srgbClr val="32B04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txBox="1"/>
            <p:nvPr/>
          </p:nvSpPr>
          <p:spPr>
            <a:xfrm>
              <a:off x="1539307" y="1927475"/>
              <a:ext cx="5865189" cy="584083"/>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2700">
                  <a:solidFill>
                    <a:schemeClr val="lt1"/>
                  </a:solidFill>
                  <a:latin typeface="Tahoma"/>
                  <a:ea typeface="Tahoma"/>
                  <a:cs typeface="Tahoma"/>
                  <a:sym typeface="Tahom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Best Practices</a:t>
              </a:r>
              <a:endParaRPr>
                <a:latin typeface="Tahoma"/>
                <a:ea typeface="Tahoma"/>
                <a:cs typeface="Tahoma"/>
                <a:sym typeface="Tahoma"/>
              </a:endParaRPr>
            </a:p>
          </p:txBody>
        </p:sp>
        <p:sp>
          <p:nvSpPr>
            <p:cNvPr id="93" name="Google Shape;93;p4"/>
            <p:cNvSpPr/>
            <p:nvPr/>
          </p:nvSpPr>
          <p:spPr>
            <a:xfrm>
              <a:off x="58408" y="1985883"/>
              <a:ext cx="1480899" cy="467266"/>
            </a:xfrm>
            <a:prstGeom prst="roundRect">
              <a:avLst>
                <a:gd name="adj" fmla="val 10000"/>
              </a:avLst>
            </a:prstGeom>
            <a:blipFill rotWithShape="1">
              <a:blip r:embed="rId6">
                <a:alphaModFix/>
              </a:blip>
              <a:stretch>
                <a:fillRect l="25300" t="-28276" r="25300" b="-2827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0" y="2569966"/>
              <a:ext cx="7404497" cy="584083"/>
            </a:xfrm>
            <a:prstGeom prst="roundRect">
              <a:avLst>
                <a:gd name="adj" fmla="val 10000"/>
              </a:avLst>
            </a:prstGeom>
            <a:solidFill>
              <a:srgbClr val="199DC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txBox="1"/>
            <p:nvPr/>
          </p:nvSpPr>
          <p:spPr>
            <a:xfrm>
              <a:off x="1539307" y="2569966"/>
              <a:ext cx="5865189" cy="584083"/>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2700">
                  <a:solidFill>
                    <a:schemeClr val="lt1"/>
                  </a:solidFill>
                  <a:latin typeface="Tahoma"/>
                  <a:ea typeface="Tahoma"/>
                  <a:cs typeface="Tahoma"/>
                  <a:sym typeface="Tahom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Follow - Up Items</a:t>
              </a:r>
              <a:endParaRPr>
                <a:latin typeface="Tahoma"/>
                <a:ea typeface="Tahoma"/>
                <a:cs typeface="Tahoma"/>
                <a:sym typeface="Tahoma"/>
              </a:endParaRPr>
            </a:p>
          </p:txBody>
        </p:sp>
        <p:sp>
          <p:nvSpPr>
            <p:cNvPr id="96" name="Google Shape;96;p4"/>
            <p:cNvSpPr/>
            <p:nvPr/>
          </p:nvSpPr>
          <p:spPr>
            <a:xfrm>
              <a:off x="58408" y="2628375"/>
              <a:ext cx="1480899" cy="467266"/>
            </a:xfrm>
            <a:prstGeom prst="roundRect">
              <a:avLst>
                <a:gd name="adj" fmla="val 10000"/>
              </a:avLst>
            </a:prstGeom>
            <a:blipFill rotWithShape="1">
              <a:blip r:embed="rId7">
                <a:alphaModFix/>
              </a:blip>
              <a:stretch>
                <a:fillRect l="25300" t="-8704" r="25300" b="-8704"/>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0" y="3212458"/>
              <a:ext cx="7404497" cy="584083"/>
            </a:xfrm>
            <a:prstGeom prst="roundRect">
              <a:avLst>
                <a:gd name="adj" fmla="val 10000"/>
              </a:avLst>
            </a:prstGeom>
            <a:solidFill>
              <a:srgbClr val="FDB91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txBox="1"/>
            <p:nvPr/>
          </p:nvSpPr>
          <p:spPr>
            <a:xfrm>
              <a:off x="1539307" y="3212458"/>
              <a:ext cx="5865189" cy="584083"/>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2700">
                  <a:solidFill>
                    <a:schemeClr val="lt1"/>
                  </a:solidFill>
                  <a:latin typeface="Tahoma"/>
                  <a:ea typeface="Tahoma"/>
                  <a:cs typeface="Tahoma"/>
                  <a:sym typeface="Tahoma"/>
                </a:rPr>
                <a:t>Questions and Contact Information</a:t>
              </a:r>
              <a:endParaRPr>
                <a:latin typeface="Tahoma"/>
                <a:ea typeface="Tahoma"/>
                <a:cs typeface="Tahoma"/>
                <a:sym typeface="Tahoma"/>
              </a:endParaRPr>
            </a:p>
          </p:txBody>
        </p:sp>
        <p:sp>
          <p:nvSpPr>
            <p:cNvPr id="99" name="Google Shape;99;p4"/>
            <p:cNvSpPr/>
            <p:nvPr/>
          </p:nvSpPr>
          <p:spPr>
            <a:xfrm>
              <a:off x="58408" y="3270866"/>
              <a:ext cx="1480899" cy="467266"/>
            </a:xfrm>
            <a:prstGeom prst="roundRect">
              <a:avLst>
                <a:gd name="adj" fmla="val 10000"/>
              </a:avLst>
            </a:prstGeom>
            <a:blipFill rotWithShape="1">
              <a:blip r:embed="rId8">
                <a:alphaModFix/>
              </a:blip>
              <a:stretch>
                <a:fillRect l="22214" t="-38058" r="22213" b="-3805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6"/>
          <p:cNvSpPr txBox="1">
            <a:spLocks noGrp="1"/>
          </p:cNvSpPr>
          <p:nvPr>
            <p:ph type="title"/>
          </p:nvPr>
        </p:nvSpPr>
        <p:spPr>
          <a:xfrm>
            <a:off x="219531" y="78234"/>
            <a:ext cx="8628468" cy="33919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NAF Overview</a:t>
            </a:r>
            <a:endParaRPr/>
          </a:p>
        </p:txBody>
      </p:sp>
      <p:pic>
        <p:nvPicPr>
          <p:cNvPr id="105" name="Google Shape;105;p6"/>
          <p:cNvPicPr preferRelativeResize="0"/>
          <p:nvPr/>
        </p:nvPicPr>
        <p:blipFill rotWithShape="1">
          <a:blip r:embed="rId3">
            <a:alphaModFix/>
          </a:blip>
          <a:srcRect l="1209" t="15541" r="71624" b="2477"/>
          <a:stretch/>
        </p:blipFill>
        <p:spPr>
          <a:xfrm>
            <a:off x="219760" y="2238374"/>
            <a:ext cx="2343608" cy="3467100"/>
          </a:xfrm>
          <a:prstGeom prst="rect">
            <a:avLst/>
          </a:prstGeom>
          <a:noFill/>
          <a:ln>
            <a:noFill/>
          </a:ln>
        </p:spPr>
      </p:pic>
      <p:pic>
        <p:nvPicPr>
          <p:cNvPr id="106" name="Google Shape;106;p6"/>
          <p:cNvPicPr preferRelativeResize="0"/>
          <p:nvPr/>
        </p:nvPicPr>
        <p:blipFill rotWithShape="1">
          <a:blip r:embed="rId3">
            <a:alphaModFix/>
          </a:blip>
          <a:srcRect l="36855" t="16215" r="35978" b="1801"/>
          <a:stretch/>
        </p:blipFill>
        <p:spPr>
          <a:xfrm>
            <a:off x="3361961" y="2238374"/>
            <a:ext cx="2343608" cy="3467100"/>
          </a:xfrm>
          <a:prstGeom prst="rect">
            <a:avLst/>
          </a:prstGeom>
          <a:noFill/>
          <a:ln>
            <a:noFill/>
          </a:ln>
        </p:spPr>
      </p:pic>
      <p:pic>
        <p:nvPicPr>
          <p:cNvPr id="107" name="Google Shape;107;p6"/>
          <p:cNvPicPr preferRelativeResize="0"/>
          <p:nvPr/>
        </p:nvPicPr>
        <p:blipFill rotWithShape="1">
          <a:blip r:embed="rId3">
            <a:alphaModFix/>
          </a:blip>
          <a:srcRect l="70561" t="15918" r="2271" b="2100"/>
          <a:stretch/>
        </p:blipFill>
        <p:spPr>
          <a:xfrm>
            <a:off x="6504391" y="2238374"/>
            <a:ext cx="2343608" cy="3467101"/>
          </a:xfrm>
          <a:prstGeom prst="rect">
            <a:avLst/>
          </a:prstGeom>
          <a:noFill/>
          <a:ln>
            <a:noFill/>
          </a:ln>
        </p:spPr>
      </p:pic>
      <p:sp>
        <p:nvSpPr>
          <p:cNvPr id="108" name="Google Shape;108;p6"/>
          <p:cNvSpPr txBox="1">
            <a:spLocks noGrp="1"/>
          </p:cNvSpPr>
          <p:nvPr>
            <p:ph type="body" idx="1"/>
          </p:nvPr>
        </p:nvSpPr>
        <p:spPr>
          <a:xfrm>
            <a:off x="257766" y="718302"/>
            <a:ext cx="8628468" cy="1219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200"/>
              <a:buFont typeface="Tahoma"/>
              <a:buNone/>
            </a:pPr>
            <a:r>
              <a:rPr lang="en-US" sz="2200"/>
              <a:t>NAF solves some of the biggest challenges facing education and the economy by bringing education, business, and community leaders to transform the high school experience.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a44dc49afe_0_0"/>
          <p:cNvSpPr txBox="1">
            <a:spLocks noGrp="1"/>
          </p:cNvSpPr>
          <p:nvPr>
            <p:ph type="title"/>
          </p:nvPr>
        </p:nvSpPr>
        <p:spPr>
          <a:xfrm>
            <a:off x="219531" y="78234"/>
            <a:ext cx="8628600" cy="339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000000"/>
                </a:solidFill>
              </a:rPr>
              <a:t>Academy Information</a:t>
            </a:r>
            <a:endParaRPr>
              <a:solidFill>
                <a:srgbClr val="000000"/>
              </a:solidFill>
            </a:endParaRPr>
          </a:p>
        </p:txBody>
      </p:sp>
      <p:sp>
        <p:nvSpPr>
          <p:cNvPr id="114" name="Google Shape;114;ga44dc49afe_0_0"/>
          <p:cNvSpPr txBox="1">
            <a:spLocks noGrp="1"/>
          </p:cNvSpPr>
          <p:nvPr>
            <p:ph type="body" idx="1"/>
          </p:nvPr>
        </p:nvSpPr>
        <p:spPr>
          <a:xfrm>
            <a:off x="219525" y="533400"/>
            <a:ext cx="4744800" cy="2649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solidFill>
                  <a:srgbClr val="FF0000"/>
                </a:solidFill>
              </a:rPr>
              <a:t>Placeholder for Academy </a:t>
            </a:r>
            <a:r>
              <a:rPr lang="en-US">
                <a:solidFill>
                  <a:srgbClr val="FF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Information</a:t>
            </a:r>
            <a:endParaRPr/>
          </a:p>
          <a:p>
            <a:pPr marL="0" lvl="0" indent="0" algn="l" rtl="0">
              <a:spcBef>
                <a:spcPts val="360"/>
              </a:spcBef>
              <a:spcAft>
                <a:spcPts val="0"/>
              </a:spcAft>
              <a:buNone/>
            </a:pPr>
            <a:endParaRPr/>
          </a:p>
          <a:p>
            <a:pPr marL="0" lvl="0" indent="0" algn="l" rtl="0">
              <a:spcBef>
                <a:spcPts val="360"/>
              </a:spcBef>
              <a:spcAft>
                <a:spcPts val="0"/>
              </a:spcAft>
              <a:buNone/>
            </a:pPr>
            <a:r>
              <a:rPr lang="en-US" i="1">
                <a:solidFill>
                  <a:srgbClr val="FF0000"/>
                </a:solidFill>
              </a:rPr>
              <a:t>Include information such as number of students in the academy, mission statement, internship information, etc. </a:t>
            </a:r>
            <a:endParaRPr i="1">
              <a:solidFill>
                <a:srgbClr val="FF0000"/>
              </a:solidFill>
            </a:endParaRPr>
          </a:p>
        </p:txBody>
      </p:sp>
      <p:pic>
        <p:nvPicPr>
          <p:cNvPr id="115" name="Google Shape;115;ga44dc49afe_0_0" descr="Related image"/>
          <p:cNvPicPr preferRelativeResize="0"/>
          <p:nvPr/>
        </p:nvPicPr>
        <p:blipFill rotWithShape="1">
          <a:blip r:embed="rId3">
            <a:alphaModFix/>
          </a:blip>
          <a:srcRect r="-100" b="30074"/>
          <a:stretch/>
        </p:blipFill>
        <p:spPr>
          <a:xfrm>
            <a:off x="5054721" y="533400"/>
            <a:ext cx="3793500" cy="2649900"/>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gaafae4853f_0_0"/>
          <p:cNvPicPr preferRelativeResize="0"/>
          <p:nvPr/>
        </p:nvPicPr>
        <p:blipFill rotWithShape="1">
          <a:blip r:embed="rId3">
            <a:alphaModFix/>
          </a:blip>
          <a:srcRect b="33448"/>
          <a:stretch/>
        </p:blipFill>
        <p:spPr>
          <a:xfrm>
            <a:off x="1346587" y="635550"/>
            <a:ext cx="6374475" cy="3255775"/>
          </a:xfrm>
          <a:prstGeom prst="rect">
            <a:avLst/>
          </a:prstGeom>
          <a:noFill/>
          <a:ln>
            <a:noFill/>
          </a:ln>
          <a:effectLst>
            <a:outerShdw blurRad="57150" dist="19050" dir="5400000" algn="bl" rotWithShape="0">
              <a:srgbClr val="000000">
                <a:alpha val="50000"/>
              </a:srgbClr>
            </a:outerShdw>
          </a:effectLst>
        </p:spPr>
      </p:pic>
      <p:sp>
        <p:nvSpPr>
          <p:cNvPr id="121" name="Google Shape;121;gaafae4853f_0_0"/>
          <p:cNvSpPr txBox="1">
            <a:spLocks noGrp="1"/>
          </p:cNvSpPr>
          <p:nvPr>
            <p:ph type="title"/>
          </p:nvPr>
        </p:nvSpPr>
        <p:spPr>
          <a:xfrm>
            <a:off x="219531" y="78234"/>
            <a:ext cx="8628600" cy="339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College and Career Readiness Skills</a:t>
            </a:r>
            <a:endParaRPr/>
          </a:p>
        </p:txBody>
      </p:sp>
      <p:sp>
        <p:nvSpPr>
          <p:cNvPr id="122" name="Google Shape;122;gaafae4853f_0_0"/>
          <p:cNvSpPr txBox="1"/>
          <p:nvPr/>
        </p:nvSpPr>
        <p:spPr>
          <a:xfrm>
            <a:off x="488100" y="4045750"/>
            <a:ext cx="8167800" cy="142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r>
              <a:rPr lang="en-US" dirty="0">
                <a:solidFill>
                  <a:schemeClr val="dk1"/>
                </a:solidFill>
                <a:latin typeface="Tahoma"/>
                <a:ea typeface="Tahoma"/>
                <a:cs typeface="Tahoma"/>
                <a:sym typeface="Tahoma"/>
              </a:rPr>
              <a:t>NAF partnered with industry leaders to identify skills required for student’s postsecondary and career success. Eight skill categories were identified and developed through the academy experience. When students go through an internship, they are also assessed by their supervisors on these skills. </a:t>
            </a:r>
            <a:endParaRPr dirty="0">
              <a:solidFill>
                <a:schemeClr val="dk1"/>
              </a:solidFill>
              <a:latin typeface="Tahoma"/>
              <a:ea typeface="Tahoma"/>
              <a:cs typeface="Tahoma"/>
              <a:sym typeface="Tahoma"/>
            </a:endParaRPr>
          </a:p>
          <a:p>
            <a:pPr marL="0" lvl="0" indent="0" algn="l" rtl="0">
              <a:lnSpc>
                <a:spcPct val="115000"/>
              </a:lnSpc>
              <a:spcBef>
                <a:spcPts val="400"/>
              </a:spcBef>
              <a:spcAft>
                <a:spcPts val="0"/>
              </a:spcAft>
              <a:buClr>
                <a:schemeClr val="dk1"/>
              </a:buClr>
              <a:buSzPts val="1100"/>
              <a:buFont typeface="Arial"/>
              <a:buNone/>
            </a:pPr>
            <a:endParaRPr dirty="0">
              <a:solidFill>
                <a:schemeClr val="dk1"/>
              </a:solidFill>
              <a:latin typeface="Tahoma"/>
              <a:ea typeface="Tahoma"/>
              <a:cs typeface="Tahoma"/>
              <a:sym typeface="Tahoma"/>
            </a:endParaRPr>
          </a:p>
          <a:p>
            <a:pPr marL="0" lvl="0" indent="0" algn="l" rtl="0">
              <a:lnSpc>
                <a:spcPct val="115000"/>
              </a:lnSpc>
              <a:spcBef>
                <a:spcPts val="400"/>
              </a:spcBef>
              <a:spcAft>
                <a:spcPts val="0"/>
              </a:spcAft>
              <a:buClr>
                <a:schemeClr val="dk1"/>
              </a:buClr>
              <a:buSzPts val="1100"/>
              <a:buFont typeface="Arial"/>
              <a:buNone/>
            </a:pPr>
            <a:r>
              <a:rPr lang="en-US" dirty="0">
                <a:solidFill>
                  <a:schemeClr val="dk1"/>
                </a:solidFill>
                <a:latin typeface="Tahoma"/>
                <a:ea typeface="Tahoma"/>
                <a:cs typeface="Tahoma"/>
                <a:sym typeface="Tahoma"/>
              </a:rPr>
              <a:t>As you work with NAF students and develop your guest speaking session, keep these skill areas in mind.</a:t>
            </a:r>
            <a:endParaRPr sz="1700" dirty="0">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9"/>
          <p:cNvSpPr/>
          <p:nvPr/>
        </p:nvSpPr>
        <p:spPr>
          <a:xfrm>
            <a:off x="682164" y="1143000"/>
            <a:ext cx="3735600" cy="3996841"/>
          </a:xfrm>
          <a:prstGeom prst="round2DiagRect">
            <a:avLst>
              <a:gd name="adj1" fmla="val 4639"/>
              <a:gd name="adj2" fmla="val 2920"/>
            </a:avLst>
          </a:prstGeom>
          <a:solidFill>
            <a:srgbClr val="FDB913"/>
          </a:solidFill>
          <a:ln>
            <a:noFill/>
          </a:ln>
        </p:spPr>
        <p:txBody>
          <a:bodyPr spcFirstLastPara="1" wrap="square" lIns="91425" tIns="590825" rIns="844050" bIns="42200" anchor="t" anchorCtr="0">
            <a:noAutofit/>
          </a:bodyPr>
          <a:lstStyle/>
          <a:p>
            <a:pPr marL="202580" marR="0" lvl="0" indent="-202580" algn="l" rtl="0">
              <a:spcBef>
                <a:spcPts val="0"/>
              </a:spcBef>
              <a:spcAft>
                <a:spcPts val="0"/>
              </a:spcAft>
              <a:buClr>
                <a:schemeClr val="lt1"/>
              </a:buClr>
              <a:buSzPts val="1400"/>
              <a:buFont typeface="Tahoma"/>
              <a:buChar char="—"/>
            </a:pPr>
            <a:r>
              <a:rPr lang="en-US">
                <a:solidFill>
                  <a:schemeClr val="lt1"/>
                </a:solidFill>
                <a:latin typeface="Tahoma"/>
                <a:ea typeface="Tahoma"/>
                <a:cs typeface="Tahoma"/>
                <a:sym typeface="Tahoma"/>
              </a:rPr>
              <a:t>Expose to various careers</a:t>
            </a:r>
            <a:endParaRPr>
              <a:latin typeface="Tahoma"/>
              <a:ea typeface="Tahoma"/>
              <a:cs typeface="Tahoma"/>
              <a:sym typeface="Tahoma"/>
            </a:endParaRPr>
          </a:p>
          <a:p>
            <a:pPr marL="202580" marR="0" lvl="0" indent="-202580" algn="l" rtl="0">
              <a:spcBef>
                <a:spcPts val="554"/>
              </a:spcBef>
              <a:spcAft>
                <a:spcPts val="0"/>
              </a:spcAft>
              <a:buClr>
                <a:schemeClr val="lt1"/>
              </a:buClr>
              <a:buSzPts val="1400"/>
              <a:buFont typeface="Tahoma"/>
              <a:buChar char="—"/>
            </a:pPr>
            <a:r>
              <a:rPr lang="en-US" sz="1400">
                <a:solidFill>
                  <a:schemeClr val="lt1"/>
                </a:solidFill>
                <a:latin typeface="Tahoma"/>
                <a:ea typeface="Tahoma"/>
                <a:cs typeface="Tahoma"/>
                <a:sym typeface="Tahoma"/>
              </a:rPr>
              <a:t>Network with professionals</a:t>
            </a:r>
            <a:endParaRPr>
              <a:latin typeface="Tahoma"/>
              <a:ea typeface="Tahoma"/>
              <a:cs typeface="Tahoma"/>
              <a:sym typeface="Tahoma"/>
            </a:endParaRPr>
          </a:p>
          <a:p>
            <a:pPr marL="202580" marR="0" lvl="0" indent="-202580" algn="l" rtl="0">
              <a:spcBef>
                <a:spcPts val="554"/>
              </a:spcBef>
              <a:spcAft>
                <a:spcPts val="0"/>
              </a:spcAft>
              <a:buClr>
                <a:schemeClr val="lt1"/>
              </a:buClr>
              <a:buSzPts val="1400"/>
              <a:buFont typeface="Tahoma"/>
              <a:buChar char="—"/>
            </a:pPr>
            <a:r>
              <a:rPr lang="en-US" sz="1400">
                <a:solidFill>
                  <a:schemeClr val="lt1"/>
                </a:solidFill>
                <a:latin typeface="Tahoma"/>
                <a:ea typeface="Tahoma"/>
                <a:cs typeface="Tahoma"/>
                <a:sym typeface="Tahoma"/>
              </a:rPr>
              <a:t>Enhance college and career readiness skills</a:t>
            </a:r>
            <a:endParaRPr>
              <a:latin typeface="Tahoma"/>
              <a:ea typeface="Tahoma"/>
              <a:cs typeface="Tahoma"/>
              <a:sym typeface="Tahoma"/>
            </a:endParaRPr>
          </a:p>
          <a:p>
            <a:pPr marL="202580" marR="0" lvl="0" indent="-202580" algn="l" rtl="0">
              <a:spcBef>
                <a:spcPts val="554"/>
              </a:spcBef>
              <a:spcAft>
                <a:spcPts val="0"/>
              </a:spcAft>
              <a:buClr>
                <a:schemeClr val="lt1"/>
              </a:buClr>
              <a:buSzPts val="1400"/>
              <a:buFont typeface="Tahoma"/>
              <a:buChar char="—"/>
            </a:pPr>
            <a:r>
              <a:rPr lang="en-US">
                <a:solidFill>
                  <a:schemeClr val="lt1"/>
                </a:solidFill>
                <a:latin typeface="Tahoma"/>
                <a:ea typeface="Tahoma"/>
                <a:cs typeface="Tahoma"/>
                <a:sym typeface="Tahoma"/>
              </a:rPr>
              <a:t>Enhance knowledge of different companies and career fields</a:t>
            </a:r>
            <a:endParaRPr>
              <a:solidFill>
                <a:schemeClr val="lt1"/>
              </a:solidFill>
              <a:latin typeface="Tahoma"/>
              <a:ea typeface="Tahoma"/>
              <a:cs typeface="Tahoma"/>
              <a:sym typeface="Tahoma"/>
            </a:endParaRPr>
          </a:p>
          <a:p>
            <a:pPr marL="202580" marR="0" lvl="0" indent="-202580" algn="l" rtl="0">
              <a:spcBef>
                <a:spcPts val="554"/>
              </a:spcBef>
              <a:spcAft>
                <a:spcPts val="0"/>
              </a:spcAft>
              <a:buClr>
                <a:schemeClr val="lt1"/>
              </a:buClr>
              <a:buSzPts val="1400"/>
              <a:buFont typeface="Tahoma"/>
              <a:buChar char="—"/>
            </a:pPr>
            <a:r>
              <a:rPr lang="en-US">
                <a:solidFill>
                  <a:schemeClr val="lt1"/>
                </a:solidFill>
                <a:latin typeface="Tahoma"/>
                <a:ea typeface="Tahoma"/>
                <a:cs typeface="Tahoma"/>
                <a:sym typeface="Tahoma"/>
              </a:rPr>
              <a:t>Increase industry knowledge</a:t>
            </a:r>
            <a:endParaRPr>
              <a:solidFill>
                <a:schemeClr val="lt1"/>
              </a:solidFill>
              <a:latin typeface="Tahoma"/>
              <a:ea typeface="Tahoma"/>
              <a:cs typeface="Tahoma"/>
              <a:sym typeface="Tahoma"/>
            </a:endParaRPr>
          </a:p>
        </p:txBody>
      </p:sp>
      <p:sp>
        <p:nvSpPr>
          <p:cNvPr id="129" name="Google Shape;129;p9"/>
          <p:cNvSpPr/>
          <p:nvPr/>
        </p:nvSpPr>
        <p:spPr>
          <a:xfrm>
            <a:off x="4762252" y="1143000"/>
            <a:ext cx="3739896" cy="3996840"/>
          </a:xfrm>
          <a:prstGeom prst="round2DiagRect">
            <a:avLst>
              <a:gd name="adj1" fmla="val 3168"/>
              <a:gd name="adj2" fmla="val 3471"/>
            </a:avLst>
          </a:prstGeom>
          <a:solidFill>
            <a:srgbClr val="199DC9"/>
          </a:solidFill>
          <a:ln>
            <a:noFill/>
          </a:ln>
        </p:spPr>
        <p:txBody>
          <a:bodyPr spcFirstLastPara="1" wrap="square" lIns="91425" tIns="590825" rIns="84400" bIns="42200" anchor="t" anchorCtr="0">
            <a:noAutofit/>
          </a:bodyPr>
          <a:lstStyle/>
          <a:p>
            <a:pPr marL="202580" marR="0" lvl="0" indent="-202580" algn="l" rtl="0">
              <a:spcBef>
                <a:spcPts val="0"/>
              </a:spcBef>
              <a:spcAft>
                <a:spcPts val="0"/>
              </a:spcAft>
              <a:buClr>
                <a:schemeClr val="lt1"/>
              </a:buClr>
              <a:buSzPts val="1400"/>
              <a:buFont typeface="Tahoma"/>
              <a:buChar char="—"/>
            </a:pPr>
            <a:r>
              <a:rPr lang="en-US" sz="1400">
                <a:solidFill>
                  <a:schemeClr val="lt1"/>
                </a:solidFill>
                <a:latin typeface="Tahoma"/>
                <a:ea typeface="Tahoma"/>
                <a:cs typeface="Tahoma"/>
                <a:sym typeface="Tahoma"/>
              </a:rPr>
              <a:t>Introduction to a diverse talent pipeline</a:t>
            </a:r>
            <a:endParaRPr>
              <a:latin typeface="Tahoma"/>
              <a:ea typeface="Tahoma"/>
              <a:cs typeface="Tahoma"/>
              <a:sym typeface="Tahoma"/>
            </a:endParaRPr>
          </a:p>
          <a:p>
            <a:pPr marL="202580" marR="0" lvl="0" indent="-202580" algn="l" rtl="0">
              <a:spcBef>
                <a:spcPts val="554"/>
              </a:spcBef>
              <a:spcAft>
                <a:spcPts val="0"/>
              </a:spcAft>
              <a:buClr>
                <a:schemeClr val="lt1"/>
              </a:buClr>
              <a:buSzPts val="1400"/>
              <a:buFont typeface="Tahoma"/>
              <a:buChar char="—"/>
            </a:pPr>
            <a:r>
              <a:rPr lang="en-US" sz="1400">
                <a:solidFill>
                  <a:schemeClr val="lt1"/>
                </a:solidFill>
                <a:latin typeface="Tahoma"/>
                <a:ea typeface="Tahoma"/>
                <a:cs typeface="Tahoma"/>
                <a:sym typeface="Tahoma"/>
              </a:rPr>
              <a:t>Showcase career opportunities within your </a:t>
            </a:r>
            <a:r>
              <a:rPr lang="en-US" sz="1400">
                <a:solidFill>
                  <a:schemeClr val="lt1"/>
                </a:solidFill>
                <a:latin typeface="Tahoma"/>
                <a:ea typeface="Tahoma"/>
                <a:cs typeface="Tahoma"/>
                <a:sym typeface="Tahom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organization or field</a:t>
            </a:r>
            <a:endParaRPr>
              <a:latin typeface="Tahoma"/>
              <a:ea typeface="Tahoma"/>
              <a:cs typeface="Tahoma"/>
              <a:sym typeface="Tahoma"/>
            </a:endParaRPr>
          </a:p>
          <a:p>
            <a:pPr marL="202580" marR="0" lvl="0" indent="-202580" algn="l" rtl="0">
              <a:spcBef>
                <a:spcPts val="554"/>
              </a:spcBef>
              <a:spcAft>
                <a:spcPts val="0"/>
              </a:spcAft>
              <a:buClr>
                <a:schemeClr val="lt1"/>
              </a:buClr>
              <a:buSzPts val="1400"/>
              <a:buFont typeface="Tahoma"/>
              <a:buChar char="—"/>
            </a:pPr>
            <a:r>
              <a:rPr lang="en-US">
                <a:solidFill>
                  <a:schemeClr val="lt1"/>
                </a:solidFill>
                <a:latin typeface="Tahoma"/>
                <a:ea typeface="Tahoma"/>
                <a:cs typeface="Tahoma"/>
                <a:sym typeface="Tahoma"/>
              </a:rPr>
              <a:t>Elevate your company’s reputation in the community</a:t>
            </a:r>
            <a:endParaRPr>
              <a:latin typeface="Tahoma"/>
              <a:ea typeface="Tahoma"/>
              <a:cs typeface="Tahoma"/>
              <a:sym typeface="Tahoma"/>
            </a:endParaRPr>
          </a:p>
          <a:p>
            <a:pPr marL="202580" marR="0" lvl="0" indent="-202580" algn="l" rtl="0">
              <a:spcBef>
                <a:spcPts val="554"/>
              </a:spcBef>
              <a:spcAft>
                <a:spcPts val="0"/>
              </a:spcAft>
              <a:buClr>
                <a:schemeClr val="lt1"/>
              </a:buClr>
              <a:buSzPts val="1400"/>
              <a:buFont typeface="Tahoma"/>
              <a:buChar char="—"/>
            </a:pPr>
            <a:r>
              <a:rPr lang="en-US" sz="1400">
                <a:solidFill>
                  <a:schemeClr val="lt1"/>
                </a:solidFill>
                <a:latin typeface="Tahoma"/>
                <a:ea typeface="Tahoma"/>
                <a:cs typeface="Tahoma"/>
                <a:sym typeface="Tahoma"/>
              </a:rPr>
              <a:t>Gain fresh perspective from student interns </a:t>
            </a:r>
            <a:endParaRPr sz="1400">
              <a:solidFill>
                <a:schemeClr val="lt1"/>
              </a:solidFill>
              <a:latin typeface="Tahoma"/>
              <a:ea typeface="Tahoma"/>
              <a:cs typeface="Tahoma"/>
              <a:sym typeface="Tahoma"/>
            </a:endParaRPr>
          </a:p>
          <a:p>
            <a:pPr marL="202580" marR="0" lvl="0" indent="-202580" algn="l" rtl="0">
              <a:spcBef>
                <a:spcPts val="554"/>
              </a:spcBef>
              <a:spcAft>
                <a:spcPts val="0"/>
              </a:spcAft>
              <a:buClr>
                <a:schemeClr val="lt1"/>
              </a:buClr>
              <a:buSzPts val="1400"/>
              <a:buFont typeface="Tahoma"/>
              <a:buChar char="—"/>
            </a:pPr>
            <a:r>
              <a:rPr lang="en-US">
                <a:solidFill>
                  <a:schemeClr val="lt1"/>
                </a:solidFill>
                <a:latin typeface="Tahoma"/>
                <a:ea typeface="Tahoma"/>
                <a:cs typeface="Tahoma"/>
                <a:sym typeface="Tahoma"/>
              </a:rPr>
              <a:t>Opportunity for ongoing interaction and mentorship with students in the community</a:t>
            </a:r>
            <a:endParaRPr>
              <a:solidFill>
                <a:schemeClr val="lt1"/>
              </a:solidFill>
              <a:latin typeface="Tahoma"/>
              <a:ea typeface="Tahoma"/>
              <a:cs typeface="Tahoma"/>
              <a:sym typeface="Tahoma"/>
            </a:endParaRPr>
          </a:p>
        </p:txBody>
      </p:sp>
      <p:sp>
        <p:nvSpPr>
          <p:cNvPr id="130" name="Google Shape;130;p9"/>
          <p:cNvSpPr/>
          <p:nvPr/>
        </p:nvSpPr>
        <p:spPr>
          <a:xfrm>
            <a:off x="679704" y="1329167"/>
            <a:ext cx="3739896" cy="307777"/>
          </a:xfrm>
          <a:prstGeom prst="rect">
            <a:avLst/>
          </a:prstGeom>
          <a:solidFill>
            <a:srgbClr val="A5A5A5"/>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Tahoma"/>
                <a:ea typeface="Tahoma"/>
                <a:cs typeface="Tahoma"/>
                <a:sym typeface="Tahoma"/>
              </a:rPr>
              <a:t>For NAF students</a:t>
            </a:r>
            <a:endParaRPr>
              <a:latin typeface="Tahoma"/>
              <a:ea typeface="Tahoma"/>
              <a:cs typeface="Tahoma"/>
              <a:sym typeface="Tahoma"/>
            </a:endParaRPr>
          </a:p>
        </p:txBody>
      </p:sp>
      <p:sp>
        <p:nvSpPr>
          <p:cNvPr id="131" name="Google Shape;131;p9"/>
          <p:cNvSpPr/>
          <p:nvPr/>
        </p:nvSpPr>
        <p:spPr>
          <a:xfrm>
            <a:off x="4762252" y="1329166"/>
            <a:ext cx="3741152" cy="307777"/>
          </a:xfrm>
          <a:prstGeom prst="rect">
            <a:avLst/>
          </a:prstGeom>
          <a:solidFill>
            <a:srgbClr val="A5A5A5"/>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Tahoma"/>
                <a:ea typeface="Tahoma"/>
                <a:cs typeface="Tahoma"/>
                <a:sym typeface="Tahoma"/>
              </a:rPr>
              <a:t>For </a:t>
            </a:r>
            <a:r>
              <a:rPr lang="en-US" b="1">
                <a:solidFill>
                  <a:schemeClr val="lt1"/>
                </a:solidFill>
                <a:latin typeface="Tahoma"/>
                <a:ea typeface="Tahoma"/>
                <a:cs typeface="Tahoma"/>
                <a:sym typeface="Tahoma"/>
              </a:rPr>
              <a:t>Guest Speakers</a:t>
            </a:r>
            <a:endParaRPr>
              <a:latin typeface="Tahoma"/>
              <a:ea typeface="Tahoma"/>
              <a:cs typeface="Tahoma"/>
              <a:sym typeface="Tahoma"/>
            </a:endParaRPr>
          </a:p>
        </p:txBody>
      </p:sp>
      <p:grpSp>
        <p:nvGrpSpPr>
          <p:cNvPr id="132" name="Google Shape;132;p9"/>
          <p:cNvGrpSpPr/>
          <p:nvPr/>
        </p:nvGrpSpPr>
        <p:grpSpPr>
          <a:xfrm>
            <a:off x="7467600" y="4122672"/>
            <a:ext cx="958850" cy="925513"/>
            <a:chOff x="3626" y="3092"/>
            <a:chExt cx="604" cy="583"/>
          </a:xfrm>
        </p:grpSpPr>
        <p:sp>
          <p:nvSpPr>
            <p:cNvPr id="133" name="Google Shape;133;p9"/>
            <p:cNvSpPr/>
            <p:nvPr/>
          </p:nvSpPr>
          <p:spPr>
            <a:xfrm>
              <a:off x="3734" y="3108"/>
              <a:ext cx="85" cy="104"/>
            </a:xfrm>
            <a:prstGeom prst="ellipse">
              <a:avLst/>
            </a:pr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Google Shape;134;p9"/>
            <p:cNvSpPr/>
            <p:nvPr/>
          </p:nvSpPr>
          <p:spPr>
            <a:xfrm>
              <a:off x="4072" y="3108"/>
              <a:ext cx="82" cy="104"/>
            </a:xfrm>
            <a:prstGeom prst="ellipse">
              <a:avLst/>
            </a:pr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 name="Google Shape;135;p9"/>
            <p:cNvSpPr/>
            <p:nvPr/>
          </p:nvSpPr>
          <p:spPr>
            <a:xfrm>
              <a:off x="3626" y="3222"/>
              <a:ext cx="219" cy="423"/>
            </a:xfrm>
            <a:custGeom>
              <a:avLst/>
              <a:gdLst/>
              <a:ahLst/>
              <a:cxnLst/>
              <a:rect l="l" t="t" r="r" b="b"/>
              <a:pathLst>
                <a:path w="93" h="179" extrusionOk="0">
                  <a:moveTo>
                    <a:pt x="86" y="105"/>
                  </a:moveTo>
                  <a:cubicBezTo>
                    <a:pt x="80" y="105"/>
                    <a:pt x="80" y="105"/>
                    <a:pt x="80" y="105"/>
                  </a:cubicBezTo>
                  <a:cubicBezTo>
                    <a:pt x="87" y="9"/>
                    <a:pt x="87" y="9"/>
                    <a:pt x="87" y="9"/>
                  </a:cubicBezTo>
                  <a:cubicBezTo>
                    <a:pt x="88" y="6"/>
                    <a:pt x="88" y="4"/>
                    <a:pt x="90" y="2"/>
                  </a:cubicBezTo>
                  <a:cubicBezTo>
                    <a:pt x="89" y="2"/>
                    <a:pt x="89" y="1"/>
                    <a:pt x="88" y="1"/>
                  </a:cubicBezTo>
                  <a:cubicBezTo>
                    <a:pt x="88" y="1"/>
                    <a:pt x="88" y="1"/>
                    <a:pt x="88" y="1"/>
                  </a:cubicBezTo>
                  <a:cubicBezTo>
                    <a:pt x="85" y="1"/>
                    <a:pt x="82" y="1"/>
                    <a:pt x="79" y="0"/>
                  </a:cubicBezTo>
                  <a:cubicBezTo>
                    <a:pt x="79" y="1"/>
                    <a:pt x="79" y="1"/>
                    <a:pt x="79" y="1"/>
                  </a:cubicBezTo>
                  <a:cubicBezTo>
                    <a:pt x="86" y="7"/>
                    <a:pt x="86" y="7"/>
                    <a:pt x="86" y="7"/>
                  </a:cubicBezTo>
                  <a:cubicBezTo>
                    <a:pt x="77" y="12"/>
                    <a:pt x="77" y="12"/>
                    <a:pt x="77" y="12"/>
                  </a:cubicBezTo>
                  <a:cubicBezTo>
                    <a:pt x="82" y="19"/>
                    <a:pt x="82" y="19"/>
                    <a:pt x="82" y="19"/>
                  </a:cubicBezTo>
                  <a:cubicBezTo>
                    <a:pt x="70" y="44"/>
                    <a:pt x="70" y="44"/>
                    <a:pt x="70" y="44"/>
                  </a:cubicBezTo>
                  <a:cubicBezTo>
                    <a:pt x="68" y="8"/>
                    <a:pt x="68" y="8"/>
                    <a:pt x="68" y="8"/>
                  </a:cubicBezTo>
                  <a:cubicBezTo>
                    <a:pt x="70" y="7"/>
                    <a:pt x="70" y="7"/>
                    <a:pt x="70" y="7"/>
                  </a:cubicBezTo>
                  <a:cubicBezTo>
                    <a:pt x="68" y="0"/>
                    <a:pt x="68" y="0"/>
                    <a:pt x="68" y="0"/>
                  </a:cubicBezTo>
                  <a:cubicBezTo>
                    <a:pt x="61" y="0"/>
                    <a:pt x="61" y="0"/>
                    <a:pt x="61" y="0"/>
                  </a:cubicBezTo>
                  <a:cubicBezTo>
                    <a:pt x="58" y="7"/>
                    <a:pt x="58" y="7"/>
                    <a:pt x="58" y="7"/>
                  </a:cubicBezTo>
                  <a:cubicBezTo>
                    <a:pt x="60" y="8"/>
                    <a:pt x="60" y="8"/>
                    <a:pt x="60" y="8"/>
                  </a:cubicBezTo>
                  <a:cubicBezTo>
                    <a:pt x="58" y="44"/>
                    <a:pt x="58" y="44"/>
                    <a:pt x="58" y="44"/>
                  </a:cubicBezTo>
                  <a:cubicBezTo>
                    <a:pt x="47" y="19"/>
                    <a:pt x="47" y="19"/>
                    <a:pt x="47" y="19"/>
                  </a:cubicBezTo>
                  <a:cubicBezTo>
                    <a:pt x="51" y="12"/>
                    <a:pt x="51" y="12"/>
                    <a:pt x="51" y="12"/>
                  </a:cubicBezTo>
                  <a:cubicBezTo>
                    <a:pt x="42" y="7"/>
                    <a:pt x="42" y="7"/>
                    <a:pt x="42" y="7"/>
                  </a:cubicBezTo>
                  <a:cubicBezTo>
                    <a:pt x="49" y="1"/>
                    <a:pt x="49" y="1"/>
                    <a:pt x="49" y="1"/>
                  </a:cubicBezTo>
                  <a:cubicBezTo>
                    <a:pt x="49" y="0"/>
                    <a:pt x="49" y="0"/>
                    <a:pt x="49" y="0"/>
                  </a:cubicBezTo>
                  <a:cubicBezTo>
                    <a:pt x="46" y="1"/>
                    <a:pt x="44" y="1"/>
                    <a:pt x="41" y="1"/>
                  </a:cubicBezTo>
                  <a:cubicBezTo>
                    <a:pt x="40" y="1"/>
                    <a:pt x="40" y="1"/>
                    <a:pt x="40" y="1"/>
                  </a:cubicBezTo>
                  <a:cubicBezTo>
                    <a:pt x="37" y="2"/>
                    <a:pt x="34" y="3"/>
                    <a:pt x="32" y="5"/>
                  </a:cubicBezTo>
                  <a:cubicBezTo>
                    <a:pt x="3" y="37"/>
                    <a:pt x="3" y="37"/>
                    <a:pt x="3" y="37"/>
                  </a:cubicBezTo>
                  <a:cubicBezTo>
                    <a:pt x="2" y="37"/>
                    <a:pt x="2" y="37"/>
                    <a:pt x="2" y="37"/>
                  </a:cubicBezTo>
                  <a:cubicBezTo>
                    <a:pt x="2" y="37"/>
                    <a:pt x="2" y="37"/>
                    <a:pt x="2" y="37"/>
                  </a:cubicBezTo>
                  <a:cubicBezTo>
                    <a:pt x="0" y="63"/>
                    <a:pt x="2" y="44"/>
                    <a:pt x="1" y="50"/>
                  </a:cubicBezTo>
                  <a:cubicBezTo>
                    <a:pt x="1" y="50"/>
                    <a:pt x="1" y="50"/>
                    <a:pt x="1" y="50"/>
                  </a:cubicBezTo>
                  <a:cubicBezTo>
                    <a:pt x="1" y="50"/>
                    <a:pt x="1" y="50"/>
                    <a:pt x="1" y="50"/>
                  </a:cubicBezTo>
                  <a:cubicBezTo>
                    <a:pt x="1" y="50"/>
                    <a:pt x="1" y="50"/>
                    <a:pt x="1" y="50"/>
                  </a:cubicBezTo>
                  <a:cubicBezTo>
                    <a:pt x="2" y="51"/>
                    <a:pt x="2" y="51"/>
                    <a:pt x="2" y="51"/>
                  </a:cubicBezTo>
                  <a:cubicBezTo>
                    <a:pt x="2" y="52"/>
                    <a:pt x="2" y="52"/>
                    <a:pt x="2" y="52"/>
                  </a:cubicBezTo>
                  <a:cubicBezTo>
                    <a:pt x="3" y="55"/>
                    <a:pt x="3" y="55"/>
                    <a:pt x="3" y="55"/>
                  </a:cubicBezTo>
                  <a:cubicBezTo>
                    <a:pt x="6" y="59"/>
                    <a:pt x="6" y="59"/>
                    <a:pt x="6" y="59"/>
                  </a:cubicBezTo>
                  <a:cubicBezTo>
                    <a:pt x="11" y="69"/>
                    <a:pt x="11" y="69"/>
                    <a:pt x="11" y="69"/>
                  </a:cubicBezTo>
                  <a:cubicBezTo>
                    <a:pt x="21" y="89"/>
                    <a:pt x="21" y="89"/>
                    <a:pt x="21" y="89"/>
                  </a:cubicBezTo>
                  <a:cubicBezTo>
                    <a:pt x="25" y="86"/>
                    <a:pt x="30" y="84"/>
                    <a:pt x="34" y="82"/>
                  </a:cubicBezTo>
                  <a:cubicBezTo>
                    <a:pt x="34" y="86"/>
                    <a:pt x="34" y="90"/>
                    <a:pt x="34" y="94"/>
                  </a:cubicBezTo>
                  <a:cubicBezTo>
                    <a:pt x="34" y="94"/>
                    <a:pt x="34" y="94"/>
                    <a:pt x="34" y="94"/>
                  </a:cubicBezTo>
                  <a:cubicBezTo>
                    <a:pt x="35" y="94"/>
                    <a:pt x="35" y="94"/>
                    <a:pt x="36" y="94"/>
                  </a:cubicBezTo>
                  <a:cubicBezTo>
                    <a:pt x="39" y="179"/>
                    <a:pt x="39" y="179"/>
                    <a:pt x="39" y="179"/>
                  </a:cubicBezTo>
                  <a:cubicBezTo>
                    <a:pt x="63" y="179"/>
                    <a:pt x="63" y="179"/>
                    <a:pt x="63" y="179"/>
                  </a:cubicBezTo>
                  <a:cubicBezTo>
                    <a:pt x="63" y="154"/>
                    <a:pt x="63" y="111"/>
                    <a:pt x="63" y="94"/>
                  </a:cubicBezTo>
                  <a:cubicBezTo>
                    <a:pt x="64" y="94"/>
                    <a:pt x="64" y="94"/>
                    <a:pt x="65" y="94"/>
                  </a:cubicBezTo>
                  <a:cubicBezTo>
                    <a:pt x="68" y="179"/>
                    <a:pt x="68" y="179"/>
                    <a:pt x="68" y="179"/>
                  </a:cubicBezTo>
                  <a:cubicBezTo>
                    <a:pt x="92" y="179"/>
                    <a:pt x="92" y="179"/>
                    <a:pt x="92" y="179"/>
                  </a:cubicBezTo>
                  <a:cubicBezTo>
                    <a:pt x="93" y="159"/>
                    <a:pt x="92" y="126"/>
                    <a:pt x="92" y="106"/>
                  </a:cubicBezTo>
                  <a:cubicBezTo>
                    <a:pt x="90" y="105"/>
                    <a:pt x="88" y="105"/>
                    <a:pt x="86" y="105"/>
                  </a:cubicBezTo>
                  <a:close/>
                  <a:moveTo>
                    <a:pt x="34" y="63"/>
                  </a:moveTo>
                  <a:cubicBezTo>
                    <a:pt x="31" y="58"/>
                    <a:pt x="31" y="58"/>
                    <a:pt x="31" y="58"/>
                  </a:cubicBezTo>
                  <a:cubicBezTo>
                    <a:pt x="26" y="49"/>
                    <a:pt x="26" y="49"/>
                    <a:pt x="26" y="49"/>
                  </a:cubicBezTo>
                  <a:cubicBezTo>
                    <a:pt x="24" y="46"/>
                    <a:pt x="24" y="46"/>
                    <a:pt x="24" y="46"/>
                  </a:cubicBezTo>
                  <a:cubicBezTo>
                    <a:pt x="35" y="33"/>
                    <a:pt x="35" y="33"/>
                    <a:pt x="35" y="33"/>
                  </a:cubicBezTo>
                  <a:cubicBezTo>
                    <a:pt x="35" y="43"/>
                    <a:pt x="35" y="53"/>
                    <a:pt x="34" y="63"/>
                  </a:cubicBezTo>
                  <a:close/>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 name="Google Shape;136;p9"/>
            <p:cNvSpPr/>
            <p:nvPr/>
          </p:nvSpPr>
          <p:spPr>
            <a:xfrm>
              <a:off x="4041" y="3222"/>
              <a:ext cx="189" cy="423"/>
            </a:xfrm>
            <a:custGeom>
              <a:avLst/>
              <a:gdLst/>
              <a:ahLst/>
              <a:cxnLst/>
              <a:rect l="l" t="t" r="r" b="b"/>
              <a:pathLst>
                <a:path w="80" h="179" extrusionOk="0">
                  <a:moveTo>
                    <a:pt x="80" y="52"/>
                  </a:moveTo>
                  <a:cubicBezTo>
                    <a:pt x="80" y="52"/>
                    <a:pt x="80" y="52"/>
                    <a:pt x="80" y="52"/>
                  </a:cubicBezTo>
                  <a:cubicBezTo>
                    <a:pt x="80" y="52"/>
                    <a:pt x="80" y="52"/>
                    <a:pt x="80" y="52"/>
                  </a:cubicBezTo>
                  <a:cubicBezTo>
                    <a:pt x="79" y="52"/>
                    <a:pt x="79" y="52"/>
                    <a:pt x="79" y="52"/>
                  </a:cubicBezTo>
                  <a:cubicBezTo>
                    <a:pt x="79" y="50"/>
                    <a:pt x="79" y="50"/>
                    <a:pt x="79" y="50"/>
                  </a:cubicBezTo>
                  <a:cubicBezTo>
                    <a:pt x="64" y="9"/>
                    <a:pt x="64" y="9"/>
                    <a:pt x="64" y="9"/>
                  </a:cubicBezTo>
                  <a:cubicBezTo>
                    <a:pt x="62" y="5"/>
                    <a:pt x="58" y="2"/>
                    <a:pt x="54" y="1"/>
                  </a:cubicBezTo>
                  <a:cubicBezTo>
                    <a:pt x="54" y="1"/>
                    <a:pt x="54" y="1"/>
                    <a:pt x="54" y="1"/>
                  </a:cubicBezTo>
                  <a:cubicBezTo>
                    <a:pt x="51" y="1"/>
                    <a:pt x="48" y="1"/>
                    <a:pt x="45" y="0"/>
                  </a:cubicBezTo>
                  <a:cubicBezTo>
                    <a:pt x="45" y="1"/>
                    <a:pt x="45" y="1"/>
                    <a:pt x="45" y="1"/>
                  </a:cubicBezTo>
                  <a:cubicBezTo>
                    <a:pt x="53" y="7"/>
                    <a:pt x="53" y="7"/>
                    <a:pt x="53" y="7"/>
                  </a:cubicBezTo>
                  <a:cubicBezTo>
                    <a:pt x="44" y="12"/>
                    <a:pt x="44" y="12"/>
                    <a:pt x="44" y="12"/>
                  </a:cubicBezTo>
                  <a:cubicBezTo>
                    <a:pt x="48" y="19"/>
                    <a:pt x="48" y="19"/>
                    <a:pt x="48" y="19"/>
                  </a:cubicBezTo>
                  <a:cubicBezTo>
                    <a:pt x="36" y="44"/>
                    <a:pt x="36" y="44"/>
                    <a:pt x="36" y="44"/>
                  </a:cubicBezTo>
                  <a:cubicBezTo>
                    <a:pt x="35" y="8"/>
                    <a:pt x="35" y="8"/>
                    <a:pt x="35" y="8"/>
                  </a:cubicBezTo>
                  <a:cubicBezTo>
                    <a:pt x="36" y="7"/>
                    <a:pt x="36" y="7"/>
                    <a:pt x="36" y="7"/>
                  </a:cubicBezTo>
                  <a:cubicBezTo>
                    <a:pt x="34" y="0"/>
                    <a:pt x="34" y="0"/>
                    <a:pt x="34" y="0"/>
                  </a:cubicBezTo>
                  <a:cubicBezTo>
                    <a:pt x="27" y="0"/>
                    <a:pt x="27" y="0"/>
                    <a:pt x="27" y="0"/>
                  </a:cubicBezTo>
                  <a:cubicBezTo>
                    <a:pt x="25" y="7"/>
                    <a:pt x="25" y="7"/>
                    <a:pt x="25" y="7"/>
                  </a:cubicBezTo>
                  <a:cubicBezTo>
                    <a:pt x="26" y="8"/>
                    <a:pt x="26" y="8"/>
                    <a:pt x="26" y="8"/>
                  </a:cubicBezTo>
                  <a:cubicBezTo>
                    <a:pt x="24" y="44"/>
                    <a:pt x="24" y="44"/>
                    <a:pt x="24" y="44"/>
                  </a:cubicBezTo>
                  <a:cubicBezTo>
                    <a:pt x="13" y="19"/>
                    <a:pt x="13" y="19"/>
                    <a:pt x="13" y="19"/>
                  </a:cubicBezTo>
                  <a:cubicBezTo>
                    <a:pt x="17" y="12"/>
                    <a:pt x="17" y="12"/>
                    <a:pt x="17" y="12"/>
                  </a:cubicBezTo>
                  <a:cubicBezTo>
                    <a:pt x="8" y="7"/>
                    <a:pt x="8" y="7"/>
                    <a:pt x="8" y="7"/>
                  </a:cubicBezTo>
                  <a:cubicBezTo>
                    <a:pt x="16" y="1"/>
                    <a:pt x="16" y="1"/>
                    <a:pt x="16" y="1"/>
                  </a:cubicBezTo>
                  <a:cubicBezTo>
                    <a:pt x="16" y="0"/>
                    <a:pt x="16" y="0"/>
                    <a:pt x="16" y="0"/>
                  </a:cubicBezTo>
                  <a:cubicBezTo>
                    <a:pt x="13" y="1"/>
                    <a:pt x="10" y="1"/>
                    <a:pt x="7" y="1"/>
                  </a:cubicBezTo>
                  <a:cubicBezTo>
                    <a:pt x="7" y="1"/>
                    <a:pt x="6" y="1"/>
                    <a:pt x="6" y="1"/>
                  </a:cubicBezTo>
                  <a:cubicBezTo>
                    <a:pt x="4" y="2"/>
                    <a:pt x="2" y="3"/>
                    <a:pt x="0" y="4"/>
                  </a:cubicBezTo>
                  <a:cubicBezTo>
                    <a:pt x="0" y="6"/>
                    <a:pt x="1" y="7"/>
                    <a:pt x="1" y="9"/>
                  </a:cubicBezTo>
                  <a:cubicBezTo>
                    <a:pt x="8" y="105"/>
                    <a:pt x="8" y="105"/>
                    <a:pt x="8" y="105"/>
                  </a:cubicBezTo>
                  <a:cubicBezTo>
                    <a:pt x="3" y="105"/>
                    <a:pt x="3" y="105"/>
                    <a:pt x="3" y="105"/>
                  </a:cubicBezTo>
                  <a:cubicBezTo>
                    <a:pt x="5" y="179"/>
                    <a:pt x="5" y="179"/>
                    <a:pt x="5" y="179"/>
                  </a:cubicBezTo>
                  <a:cubicBezTo>
                    <a:pt x="29" y="179"/>
                    <a:pt x="29" y="179"/>
                    <a:pt x="29" y="179"/>
                  </a:cubicBezTo>
                  <a:cubicBezTo>
                    <a:pt x="30" y="154"/>
                    <a:pt x="29" y="111"/>
                    <a:pt x="29" y="94"/>
                  </a:cubicBezTo>
                  <a:cubicBezTo>
                    <a:pt x="30" y="94"/>
                    <a:pt x="31" y="94"/>
                    <a:pt x="32" y="94"/>
                  </a:cubicBezTo>
                  <a:cubicBezTo>
                    <a:pt x="34" y="179"/>
                    <a:pt x="34" y="179"/>
                    <a:pt x="34" y="179"/>
                  </a:cubicBezTo>
                  <a:cubicBezTo>
                    <a:pt x="58" y="179"/>
                    <a:pt x="58" y="179"/>
                    <a:pt x="58" y="179"/>
                  </a:cubicBezTo>
                  <a:cubicBezTo>
                    <a:pt x="59" y="156"/>
                    <a:pt x="59" y="116"/>
                    <a:pt x="58" y="97"/>
                  </a:cubicBezTo>
                  <a:cubicBezTo>
                    <a:pt x="60" y="98"/>
                    <a:pt x="61" y="99"/>
                    <a:pt x="63" y="99"/>
                  </a:cubicBezTo>
                  <a:cubicBezTo>
                    <a:pt x="71" y="79"/>
                    <a:pt x="71" y="79"/>
                    <a:pt x="71" y="79"/>
                  </a:cubicBezTo>
                  <a:cubicBezTo>
                    <a:pt x="76" y="69"/>
                    <a:pt x="76" y="69"/>
                    <a:pt x="76" y="69"/>
                  </a:cubicBezTo>
                  <a:cubicBezTo>
                    <a:pt x="78" y="64"/>
                    <a:pt x="78" y="64"/>
                    <a:pt x="78" y="64"/>
                  </a:cubicBezTo>
                  <a:cubicBezTo>
                    <a:pt x="79" y="61"/>
                    <a:pt x="79" y="61"/>
                    <a:pt x="79" y="61"/>
                  </a:cubicBezTo>
                  <a:cubicBezTo>
                    <a:pt x="79" y="61"/>
                    <a:pt x="79" y="61"/>
                    <a:pt x="79" y="61"/>
                  </a:cubicBezTo>
                  <a:cubicBezTo>
                    <a:pt x="79" y="60"/>
                    <a:pt x="79" y="60"/>
                    <a:pt x="79" y="60"/>
                  </a:cubicBezTo>
                  <a:cubicBezTo>
                    <a:pt x="79" y="60"/>
                    <a:pt x="79" y="60"/>
                    <a:pt x="79" y="60"/>
                  </a:cubicBezTo>
                  <a:cubicBezTo>
                    <a:pt x="79" y="57"/>
                    <a:pt x="79" y="69"/>
                    <a:pt x="80" y="52"/>
                  </a:cubicBezTo>
                  <a:close/>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 name="Google Shape;137;p9"/>
            <p:cNvSpPr/>
            <p:nvPr/>
          </p:nvSpPr>
          <p:spPr>
            <a:xfrm>
              <a:off x="3892" y="3092"/>
              <a:ext cx="90" cy="111"/>
            </a:xfrm>
            <a:prstGeom prst="ellipse">
              <a:avLst/>
            </a:pr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 name="Google Shape;138;p9"/>
            <p:cNvSpPr/>
            <p:nvPr/>
          </p:nvSpPr>
          <p:spPr>
            <a:xfrm>
              <a:off x="3831" y="3215"/>
              <a:ext cx="215" cy="460"/>
            </a:xfrm>
            <a:custGeom>
              <a:avLst/>
              <a:gdLst/>
              <a:ahLst/>
              <a:cxnLst/>
              <a:rect l="l" t="t" r="r" b="b"/>
              <a:pathLst>
                <a:path w="91" h="195" extrusionOk="0">
                  <a:moveTo>
                    <a:pt x="71" y="1"/>
                  </a:moveTo>
                  <a:cubicBezTo>
                    <a:pt x="71" y="1"/>
                    <a:pt x="71" y="1"/>
                    <a:pt x="71" y="1"/>
                  </a:cubicBezTo>
                  <a:cubicBezTo>
                    <a:pt x="68" y="1"/>
                    <a:pt x="64" y="1"/>
                    <a:pt x="61" y="0"/>
                  </a:cubicBezTo>
                  <a:cubicBezTo>
                    <a:pt x="61" y="1"/>
                    <a:pt x="61" y="1"/>
                    <a:pt x="61" y="1"/>
                  </a:cubicBezTo>
                  <a:cubicBezTo>
                    <a:pt x="69" y="8"/>
                    <a:pt x="69" y="8"/>
                    <a:pt x="69" y="8"/>
                  </a:cubicBezTo>
                  <a:cubicBezTo>
                    <a:pt x="60" y="13"/>
                    <a:pt x="60" y="13"/>
                    <a:pt x="60" y="13"/>
                  </a:cubicBezTo>
                  <a:cubicBezTo>
                    <a:pt x="64" y="20"/>
                    <a:pt x="64" y="20"/>
                    <a:pt x="64" y="20"/>
                  </a:cubicBezTo>
                  <a:cubicBezTo>
                    <a:pt x="52" y="48"/>
                    <a:pt x="52" y="48"/>
                    <a:pt x="52" y="48"/>
                  </a:cubicBezTo>
                  <a:cubicBezTo>
                    <a:pt x="50" y="9"/>
                    <a:pt x="50" y="9"/>
                    <a:pt x="50" y="9"/>
                  </a:cubicBezTo>
                  <a:cubicBezTo>
                    <a:pt x="51" y="7"/>
                    <a:pt x="51" y="7"/>
                    <a:pt x="51" y="7"/>
                  </a:cubicBezTo>
                  <a:cubicBezTo>
                    <a:pt x="49" y="0"/>
                    <a:pt x="49" y="0"/>
                    <a:pt x="49" y="0"/>
                  </a:cubicBezTo>
                  <a:cubicBezTo>
                    <a:pt x="41" y="0"/>
                    <a:pt x="41" y="0"/>
                    <a:pt x="41" y="0"/>
                  </a:cubicBezTo>
                  <a:cubicBezTo>
                    <a:pt x="39" y="7"/>
                    <a:pt x="39" y="7"/>
                    <a:pt x="39" y="7"/>
                  </a:cubicBezTo>
                  <a:cubicBezTo>
                    <a:pt x="41" y="9"/>
                    <a:pt x="41" y="9"/>
                    <a:pt x="41" y="9"/>
                  </a:cubicBezTo>
                  <a:cubicBezTo>
                    <a:pt x="39" y="48"/>
                    <a:pt x="39" y="48"/>
                    <a:pt x="39" y="48"/>
                  </a:cubicBezTo>
                  <a:cubicBezTo>
                    <a:pt x="26" y="20"/>
                    <a:pt x="26" y="20"/>
                    <a:pt x="26" y="20"/>
                  </a:cubicBezTo>
                  <a:cubicBezTo>
                    <a:pt x="31" y="13"/>
                    <a:pt x="31" y="13"/>
                    <a:pt x="31" y="13"/>
                  </a:cubicBezTo>
                  <a:cubicBezTo>
                    <a:pt x="21" y="8"/>
                    <a:pt x="21" y="8"/>
                    <a:pt x="21" y="8"/>
                  </a:cubicBezTo>
                  <a:cubicBezTo>
                    <a:pt x="29" y="1"/>
                    <a:pt x="29" y="1"/>
                    <a:pt x="29" y="1"/>
                  </a:cubicBezTo>
                  <a:cubicBezTo>
                    <a:pt x="29" y="0"/>
                    <a:pt x="29" y="0"/>
                    <a:pt x="29" y="0"/>
                  </a:cubicBezTo>
                  <a:cubicBezTo>
                    <a:pt x="26" y="1"/>
                    <a:pt x="23" y="1"/>
                    <a:pt x="19" y="1"/>
                  </a:cubicBezTo>
                  <a:cubicBezTo>
                    <a:pt x="19" y="1"/>
                    <a:pt x="19" y="1"/>
                    <a:pt x="19" y="1"/>
                  </a:cubicBezTo>
                  <a:cubicBezTo>
                    <a:pt x="13" y="1"/>
                    <a:pt x="8" y="6"/>
                    <a:pt x="8" y="12"/>
                  </a:cubicBezTo>
                  <a:cubicBezTo>
                    <a:pt x="0" y="102"/>
                    <a:pt x="0" y="102"/>
                    <a:pt x="0" y="102"/>
                  </a:cubicBezTo>
                  <a:cubicBezTo>
                    <a:pt x="4" y="102"/>
                    <a:pt x="8" y="103"/>
                    <a:pt x="12" y="103"/>
                  </a:cubicBezTo>
                  <a:cubicBezTo>
                    <a:pt x="12" y="103"/>
                    <a:pt x="12" y="103"/>
                    <a:pt x="12" y="103"/>
                  </a:cubicBezTo>
                  <a:cubicBezTo>
                    <a:pt x="12" y="103"/>
                    <a:pt x="13" y="103"/>
                    <a:pt x="13" y="103"/>
                  </a:cubicBezTo>
                  <a:cubicBezTo>
                    <a:pt x="14" y="103"/>
                    <a:pt x="14" y="103"/>
                    <a:pt x="15" y="103"/>
                  </a:cubicBezTo>
                  <a:cubicBezTo>
                    <a:pt x="17" y="195"/>
                    <a:pt x="17" y="195"/>
                    <a:pt x="17" y="195"/>
                  </a:cubicBezTo>
                  <a:cubicBezTo>
                    <a:pt x="44" y="195"/>
                    <a:pt x="44" y="195"/>
                    <a:pt x="44" y="195"/>
                  </a:cubicBezTo>
                  <a:cubicBezTo>
                    <a:pt x="44" y="168"/>
                    <a:pt x="44" y="121"/>
                    <a:pt x="44" y="103"/>
                  </a:cubicBezTo>
                  <a:cubicBezTo>
                    <a:pt x="45" y="103"/>
                    <a:pt x="45" y="103"/>
                    <a:pt x="46" y="103"/>
                  </a:cubicBezTo>
                  <a:cubicBezTo>
                    <a:pt x="49" y="195"/>
                    <a:pt x="49" y="195"/>
                    <a:pt x="49" y="195"/>
                  </a:cubicBezTo>
                  <a:cubicBezTo>
                    <a:pt x="75" y="195"/>
                    <a:pt x="75" y="195"/>
                    <a:pt x="75" y="195"/>
                  </a:cubicBezTo>
                  <a:cubicBezTo>
                    <a:pt x="76" y="168"/>
                    <a:pt x="76" y="121"/>
                    <a:pt x="76" y="103"/>
                  </a:cubicBezTo>
                  <a:cubicBezTo>
                    <a:pt x="76" y="103"/>
                    <a:pt x="77" y="103"/>
                    <a:pt x="78" y="103"/>
                  </a:cubicBezTo>
                  <a:cubicBezTo>
                    <a:pt x="78" y="103"/>
                    <a:pt x="78" y="103"/>
                    <a:pt x="78" y="103"/>
                  </a:cubicBezTo>
                  <a:cubicBezTo>
                    <a:pt x="78" y="103"/>
                    <a:pt x="78" y="103"/>
                    <a:pt x="78" y="103"/>
                  </a:cubicBezTo>
                  <a:cubicBezTo>
                    <a:pt x="83" y="103"/>
                    <a:pt x="87" y="102"/>
                    <a:pt x="91" y="102"/>
                  </a:cubicBezTo>
                  <a:cubicBezTo>
                    <a:pt x="82" y="12"/>
                    <a:pt x="82" y="12"/>
                    <a:pt x="82" y="12"/>
                  </a:cubicBezTo>
                  <a:cubicBezTo>
                    <a:pt x="82" y="6"/>
                    <a:pt x="77" y="1"/>
                    <a:pt x="71" y="1"/>
                  </a:cubicBezTo>
                  <a:close/>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9" name="Google Shape;139;p9"/>
          <p:cNvGrpSpPr/>
          <p:nvPr/>
        </p:nvGrpSpPr>
        <p:grpSpPr>
          <a:xfrm>
            <a:off x="3077773" y="4445405"/>
            <a:ext cx="1201738" cy="569913"/>
            <a:chOff x="304" y="3220"/>
            <a:chExt cx="757" cy="359"/>
          </a:xfrm>
        </p:grpSpPr>
        <p:sp>
          <p:nvSpPr>
            <p:cNvPr id="140" name="Google Shape;140;p9"/>
            <p:cNvSpPr/>
            <p:nvPr/>
          </p:nvSpPr>
          <p:spPr>
            <a:xfrm>
              <a:off x="837" y="3223"/>
              <a:ext cx="149" cy="181"/>
            </a:xfrm>
            <a:custGeom>
              <a:avLst/>
              <a:gdLst/>
              <a:ahLst/>
              <a:cxnLst/>
              <a:rect l="l" t="t" r="r" b="b"/>
              <a:pathLst>
                <a:path w="63" h="77" extrusionOk="0">
                  <a:moveTo>
                    <a:pt x="1" y="39"/>
                  </a:moveTo>
                  <a:cubicBezTo>
                    <a:pt x="1" y="41"/>
                    <a:pt x="2" y="44"/>
                    <a:pt x="3" y="46"/>
                  </a:cubicBezTo>
                  <a:cubicBezTo>
                    <a:pt x="3" y="47"/>
                    <a:pt x="5" y="51"/>
                    <a:pt x="6" y="51"/>
                  </a:cubicBezTo>
                  <a:cubicBezTo>
                    <a:pt x="7" y="51"/>
                    <a:pt x="6" y="51"/>
                    <a:pt x="7" y="53"/>
                  </a:cubicBezTo>
                  <a:cubicBezTo>
                    <a:pt x="8" y="57"/>
                    <a:pt x="11" y="61"/>
                    <a:pt x="13" y="64"/>
                  </a:cubicBezTo>
                  <a:cubicBezTo>
                    <a:pt x="14" y="65"/>
                    <a:pt x="15" y="66"/>
                    <a:pt x="15" y="67"/>
                  </a:cubicBezTo>
                  <a:cubicBezTo>
                    <a:pt x="20" y="72"/>
                    <a:pt x="25" y="76"/>
                    <a:pt x="31" y="77"/>
                  </a:cubicBezTo>
                  <a:cubicBezTo>
                    <a:pt x="38" y="76"/>
                    <a:pt x="43" y="72"/>
                    <a:pt x="47" y="67"/>
                  </a:cubicBezTo>
                  <a:cubicBezTo>
                    <a:pt x="48" y="66"/>
                    <a:pt x="49" y="65"/>
                    <a:pt x="50" y="64"/>
                  </a:cubicBezTo>
                  <a:cubicBezTo>
                    <a:pt x="52" y="61"/>
                    <a:pt x="55" y="57"/>
                    <a:pt x="56" y="53"/>
                  </a:cubicBezTo>
                  <a:cubicBezTo>
                    <a:pt x="57" y="51"/>
                    <a:pt x="56" y="51"/>
                    <a:pt x="57" y="51"/>
                  </a:cubicBezTo>
                  <a:cubicBezTo>
                    <a:pt x="58" y="51"/>
                    <a:pt x="59" y="47"/>
                    <a:pt x="60" y="46"/>
                  </a:cubicBezTo>
                  <a:cubicBezTo>
                    <a:pt x="61" y="44"/>
                    <a:pt x="62" y="41"/>
                    <a:pt x="62" y="39"/>
                  </a:cubicBezTo>
                  <a:cubicBezTo>
                    <a:pt x="62" y="37"/>
                    <a:pt x="63" y="36"/>
                    <a:pt x="63" y="34"/>
                  </a:cubicBezTo>
                  <a:cubicBezTo>
                    <a:pt x="63" y="33"/>
                    <a:pt x="63" y="32"/>
                    <a:pt x="63" y="30"/>
                  </a:cubicBezTo>
                  <a:cubicBezTo>
                    <a:pt x="63" y="29"/>
                    <a:pt x="62" y="27"/>
                    <a:pt x="61" y="25"/>
                  </a:cubicBezTo>
                  <a:cubicBezTo>
                    <a:pt x="61" y="25"/>
                    <a:pt x="60" y="25"/>
                    <a:pt x="60" y="25"/>
                  </a:cubicBezTo>
                  <a:cubicBezTo>
                    <a:pt x="59" y="25"/>
                    <a:pt x="60" y="24"/>
                    <a:pt x="59" y="23"/>
                  </a:cubicBezTo>
                  <a:cubicBezTo>
                    <a:pt x="59" y="21"/>
                    <a:pt x="59" y="19"/>
                    <a:pt x="58" y="18"/>
                  </a:cubicBezTo>
                  <a:cubicBezTo>
                    <a:pt x="57" y="15"/>
                    <a:pt x="55" y="12"/>
                    <a:pt x="53" y="10"/>
                  </a:cubicBezTo>
                  <a:cubicBezTo>
                    <a:pt x="48" y="4"/>
                    <a:pt x="40" y="1"/>
                    <a:pt x="31" y="0"/>
                  </a:cubicBezTo>
                  <a:cubicBezTo>
                    <a:pt x="23" y="1"/>
                    <a:pt x="15" y="4"/>
                    <a:pt x="9" y="10"/>
                  </a:cubicBezTo>
                  <a:cubicBezTo>
                    <a:pt x="7" y="12"/>
                    <a:pt x="6" y="15"/>
                    <a:pt x="4" y="18"/>
                  </a:cubicBezTo>
                  <a:cubicBezTo>
                    <a:pt x="4" y="19"/>
                    <a:pt x="3" y="21"/>
                    <a:pt x="3" y="23"/>
                  </a:cubicBezTo>
                  <a:cubicBezTo>
                    <a:pt x="3" y="24"/>
                    <a:pt x="4" y="25"/>
                    <a:pt x="3" y="25"/>
                  </a:cubicBezTo>
                  <a:cubicBezTo>
                    <a:pt x="2" y="25"/>
                    <a:pt x="2" y="25"/>
                    <a:pt x="1" y="25"/>
                  </a:cubicBezTo>
                  <a:cubicBezTo>
                    <a:pt x="0" y="27"/>
                    <a:pt x="0" y="29"/>
                    <a:pt x="0" y="30"/>
                  </a:cubicBezTo>
                  <a:cubicBezTo>
                    <a:pt x="0" y="32"/>
                    <a:pt x="0" y="33"/>
                    <a:pt x="0" y="34"/>
                  </a:cubicBezTo>
                  <a:cubicBezTo>
                    <a:pt x="0" y="36"/>
                    <a:pt x="0" y="37"/>
                    <a:pt x="1" y="39"/>
                  </a:cubicBezTo>
                  <a:close/>
                  <a:moveTo>
                    <a:pt x="4" y="30"/>
                  </a:moveTo>
                  <a:cubicBezTo>
                    <a:pt x="5" y="27"/>
                    <a:pt x="10" y="32"/>
                    <a:pt x="12" y="35"/>
                  </a:cubicBezTo>
                  <a:cubicBezTo>
                    <a:pt x="12" y="35"/>
                    <a:pt x="27" y="30"/>
                    <a:pt x="31" y="29"/>
                  </a:cubicBezTo>
                  <a:cubicBezTo>
                    <a:pt x="35" y="28"/>
                    <a:pt x="46" y="22"/>
                    <a:pt x="46" y="22"/>
                  </a:cubicBezTo>
                  <a:cubicBezTo>
                    <a:pt x="46" y="22"/>
                    <a:pt x="52" y="34"/>
                    <a:pt x="52" y="34"/>
                  </a:cubicBezTo>
                  <a:cubicBezTo>
                    <a:pt x="53" y="34"/>
                    <a:pt x="56" y="27"/>
                    <a:pt x="59" y="30"/>
                  </a:cubicBezTo>
                  <a:cubicBezTo>
                    <a:pt x="61" y="31"/>
                    <a:pt x="60" y="34"/>
                    <a:pt x="60" y="36"/>
                  </a:cubicBezTo>
                  <a:cubicBezTo>
                    <a:pt x="60" y="37"/>
                    <a:pt x="60" y="39"/>
                    <a:pt x="59" y="40"/>
                  </a:cubicBezTo>
                  <a:cubicBezTo>
                    <a:pt x="59" y="43"/>
                    <a:pt x="55" y="48"/>
                    <a:pt x="53" y="48"/>
                  </a:cubicBezTo>
                  <a:cubicBezTo>
                    <a:pt x="53" y="49"/>
                    <a:pt x="54" y="51"/>
                    <a:pt x="54" y="52"/>
                  </a:cubicBezTo>
                  <a:cubicBezTo>
                    <a:pt x="54" y="55"/>
                    <a:pt x="50" y="58"/>
                    <a:pt x="48" y="61"/>
                  </a:cubicBezTo>
                  <a:cubicBezTo>
                    <a:pt x="44" y="66"/>
                    <a:pt x="39" y="72"/>
                    <a:pt x="31" y="73"/>
                  </a:cubicBezTo>
                  <a:cubicBezTo>
                    <a:pt x="24" y="72"/>
                    <a:pt x="19" y="66"/>
                    <a:pt x="14" y="61"/>
                  </a:cubicBezTo>
                  <a:cubicBezTo>
                    <a:pt x="12" y="58"/>
                    <a:pt x="9" y="55"/>
                    <a:pt x="9" y="52"/>
                  </a:cubicBezTo>
                  <a:cubicBezTo>
                    <a:pt x="9" y="51"/>
                    <a:pt x="10" y="49"/>
                    <a:pt x="9" y="48"/>
                  </a:cubicBezTo>
                  <a:cubicBezTo>
                    <a:pt x="8" y="48"/>
                    <a:pt x="4" y="43"/>
                    <a:pt x="3" y="40"/>
                  </a:cubicBezTo>
                  <a:cubicBezTo>
                    <a:pt x="3" y="39"/>
                    <a:pt x="3" y="37"/>
                    <a:pt x="3" y="36"/>
                  </a:cubicBezTo>
                  <a:cubicBezTo>
                    <a:pt x="3" y="34"/>
                    <a:pt x="3" y="32"/>
                    <a:pt x="4" y="30"/>
                  </a:cubicBezTo>
                  <a:close/>
                </a:path>
              </a:pathLst>
            </a:cu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1" name="Google Shape;141;p9"/>
            <p:cNvSpPr/>
            <p:nvPr/>
          </p:nvSpPr>
          <p:spPr>
            <a:xfrm>
              <a:off x="783" y="3395"/>
              <a:ext cx="278" cy="139"/>
            </a:xfrm>
            <a:custGeom>
              <a:avLst/>
              <a:gdLst/>
              <a:ahLst/>
              <a:cxnLst/>
              <a:rect l="l" t="t" r="r" b="b"/>
              <a:pathLst>
                <a:path w="118" h="59" extrusionOk="0">
                  <a:moveTo>
                    <a:pt x="91" y="7"/>
                  </a:moveTo>
                  <a:cubicBezTo>
                    <a:pt x="89" y="6"/>
                    <a:pt x="86" y="5"/>
                    <a:pt x="83" y="4"/>
                  </a:cubicBezTo>
                  <a:cubicBezTo>
                    <a:pt x="81" y="3"/>
                    <a:pt x="79" y="2"/>
                    <a:pt x="76" y="0"/>
                  </a:cubicBezTo>
                  <a:cubicBezTo>
                    <a:pt x="76" y="0"/>
                    <a:pt x="76" y="0"/>
                    <a:pt x="76" y="0"/>
                  </a:cubicBezTo>
                  <a:cubicBezTo>
                    <a:pt x="72" y="0"/>
                    <a:pt x="72" y="0"/>
                    <a:pt x="72" y="0"/>
                  </a:cubicBezTo>
                  <a:cubicBezTo>
                    <a:pt x="72" y="1"/>
                    <a:pt x="71" y="1"/>
                    <a:pt x="70" y="2"/>
                  </a:cubicBezTo>
                  <a:cubicBezTo>
                    <a:pt x="66" y="7"/>
                    <a:pt x="61" y="12"/>
                    <a:pt x="54" y="12"/>
                  </a:cubicBezTo>
                  <a:cubicBezTo>
                    <a:pt x="48" y="12"/>
                    <a:pt x="43" y="7"/>
                    <a:pt x="38" y="2"/>
                  </a:cubicBezTo>
                  <a:cubicBezTo>
                    <a:pt x="38" y="1"/>
                    <a:pt x="37" y="1"/>
                    <a:pt x="36" y="0"/>
                  </a:cubicBezTo>
                  <a:cubicBezTo>
                    <a:pt x="32" y="0"/>
                    <a:pt x="32" y="0"/>
                    <a:pt x="32" y="0"/>
                  </a:cubicBezTo>
                  <a:cubicBezTo>
                    <a:pt x="26" y="4"/>
                    <a:pt x="22" y="6"/>
                    <a:pt x="17" y="7"/>
                  </a:cubicBezTo>
                  <a:cubicBezTo>
                    <a:pt x="11" y="8"/>
                    <a:pt x="4" y="13"/>
                    <a:pt x="0" y="20"/>
                  </a:cubicBezTo>
                  <a:cubicBezTo>
                    <a:pt x="1" y="20"/>
                    <a:pt x="1" y="20"/>
                    <a:pt x="2" y="20"/>
                  </a:cubicBezTo>
                  <a:cubicBezTo>
                    <a:pt x="15" y="23"/>
                    <a:pt x="27" y="39"/>
                    <a:pt x="29" y="54"/>
                  </a:cubicBezTo>
                  <a:cubicBezTo>
                    <a:pt x="28" y="54"/>
                    <a:pt x="27" y="55"/>
                    <a:pt x="26" y="55"/>
                  </a:cubicBezTo>
                  <a:cubicBezTo>
                    <a:pt x="35" y="57"/>
                    <a:pt x="45" y="59"/>
                    <a:pt x="54" y="59"/>
                  </a:cubicBezTo>
                  <a:cubicBezTo>
                    <a:pt x="78" y="59"/>
                    <a:pt x="100" y="51"/>
                    <a:pt x="118" y="39"/>
                  </a:cubicBezTo>
                  <a:cubicBezTo>
                    <a:pt x="116" y="25"/>
                    <a:pt x="104" y="9"/>
                    <a:pt x="91" y="7"/>
                  </a:cubicBezTo>
                  <a:close/>
                </a:path>
              </a:pathLst>
            </a:cu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2" name="Google Shape;142;p9"/>
            <p:cNvSpPr/>
            <p:nvPr/>
          </p:nvSpPr>
          <p:spPr>
            <a:xfrm>
              <a:off x="304" y="3402"/>
              <a:ext cx="262" cy="132"/>
            </a:xfrm>
            <a:custGeom>
              <a:avLst/>
              <a:gdLst/>
              <a:ahLst/>
              <a:cxnLst/>
              <a:rect l="l" t="t" r="r" b="b"/>
              <a:pathLst>
                <a:path w="111" h="56" extrusionOk="0">
                  <a:moveTo>
                    <a:pt x="111" y="19"/>
                  </a:moveTo>
                  <a:cubicBezTo>
                    <a:pt x="107" y="13"/>
                    <a:pt x="101" y="8"/>
                    <a:pt x="94" y="7"/>
                  </a:cubicBezTo>
                  <a:cubicBezTo>
                    <a:pt x="92" y="6"/>
                    <a:pt x="90" y="5"/>
                    <a:pt x="87" y="4"/>
                  </a:cubicBezTo>
                  <a:cubicBezTo>
                    <a:pt x="85" y="3"/>
                    <a:pt x="83" y="2"/>
                    <a:pt x="80" y="0"/>
                  </a:cubicBezTo>
                  <a:cubicBezTo>
                    <a:pt x="80" y="0"/>
                    <a:pt x="80" y="0"/>
                    <a:pt x="80" y="0"/>
                  </a:cubicBezTo>
                  <a:cubicBezTo>
                    <a:pt x="77" y="0"/>
                    <a:pt x="77" y="0"/>
                    <a:pt x="77" y="0"/>
                  </a:cubicBezTo>
                  <a:cubicBezTo>
                    <a:pt x="76" y="1"/>
                    <a:pt x="75" y="2"/>
                    <a:pt x="75" y="2"/>
                  </a:cubicBezTo>
                  <a:cubicBezTo>
                    <a:pt x="71" y="7"/>
                    <a:pt x="66" y="11"/>
                    <a:pt x="59" y="11"/>
                  </a:cubicBezTo>
                  <a:cubicBezTo>
                    <a:pt x="53" y="11"/>
                    <a:pt x="48" y="7"/>
                    <a:pt x="44" y="2"/>
                  </a:cubicBezTo>
                  <a:cubicBezTo>
                    <a:pt x="44" y="2"/>
                    <a:pt x="43" y="1"/>
                    <a:pt x="42" y="0"/>
                  </a:cubicBezTo>
                  <a:cubicBezTo>
                    <a:pt x="39" y="0"/>
                    <a:pt x="39" y="0"/>
                    <a:pt x="39" y="0"/>
                  </a:cubicBezTo>
                  <a:cubicBezTo>
                    <a:pt x="33" y="4"/>
                    <a:pt x="29" y="6"/>
                    <a:pt x="24" y="7"/>
                  </a:cubicBezTo>
                  <a:cubicBezTo>
                    <a:pt x="13" y="9"/>
                    <a:pt x="2" y="24"/>
                    <a:pt x="0" y="37"/>
                  </a:cubicBezTo>
                  <a:cubicBezTo>
                    <a:pt x="16" y="49"/>
                    <a:pt x="37" y="56"/>
                    <a:pt x="59" y="56"/>
                  </a:cubicBezTo>
                  <a:cubicBezTo>
                    <a:pt x="70" y="56"/>
                    <a:pt x="80" y="54"/>
                    <a:pt x="90" y="51"/>
                  </a:cubicBezTo>
                  <a:cubicBezTo>
                    <a:pt x="89" y="51"/>
                    <a:pt x="89" y="51"/>
                    <a:pt x="88" y="51"/>
                  </a:cubicBezTo>
                  <a:cubicBezTo>
                    <a:pt x="90" y="38"/>
                    <a:pt x="100" y="23"/>
                    <a:pt x="111" y="19"/>
                  </a:cubicBezTo>
                  <a:close/>
                </a:path>
              </a:pathLst>
            </a:cu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3" name="Google Shape;143;p9"/>
            <p:cNvSpPr/>
            <p:nvPr/>
          </p:nvSpPr>
          <p:spPr>
            <a:xfrm>
              <a:off x="360" y="3220"/>
              <a:ext cx="168" cy="191"/>
            </a:xfrm>
            <a:custGeom>
              <a:avLst/>
              <a:gdLst/>
              <a:ahLst/>
              <a:cxnLst/>
              <a:rect l="l" t="t" r="r" b="b"/>
              <a:pathLst>
                <a:path w="71" h="81" extrusionOk="0">
                  <a:moveTo>
                    <a:pt x="7" y="79"/>
                  </a:moveTo>
                  <a:cubicBezTo>
                    <a:pt x="9" y="78"/>
                    <a:pt x="14" y="72"/>
                    <a:pt x="20" y="75"/>
                  </a:cubicBezTo>
                  <a:cubicBezTo>
                    <a:pt x="20" y="75"/>
                    <a:pt x="20" y="76"/>
                    <a:pt x="20" y="75"/>
                  </a:cubicBezTo>
                  <a:cubicBezTo>
                    <a:pt x="21" y="75"/>
                    <a:pt x="21" y="71"/>
                    <a:pt x="21" y="65"/>
                  </a:cubicBezTo>
                  <a:cubicBezTo>
                    <a:pt x="21" y="65"/>
                    <a:pt x="21" y="65"/>
                    <a:pt x="21" y="64"/>
                  </a:cubicBezTo>
                  <a:cubicBezTo>
                    <a:pt x="25" y="68"/>
                    <a:pt x="30" y="72"/>
                    <a:pt x="35" y="73"/>
                  </a:cubicBezTo>
                  <a:cubicBezTo>
                    <a:pt x="41" y="72"/>
                    <a:pt x="46" y="68"/>
                    <a:pt x="50" y="64"/>
                  </a:cubicBezTo>
                  <a:cubicBezTo>
                    <a:pt x="50" y="65"/>
                    <a:pt x="50" y="65"/>
                    <a:pt x="50" y="65"/>
                  </a:cubicBezTo>
                  <a:cubicBezTo>
                    <a:pt x="50" y="71"/>
                    <a:pt x="50" y="75"/>
                    <a:pt x="51" y="75"/>
                  </a:cubicBezTo>
                  <a:cubicBezTo>
                    <a:pt x="51" y="76"/>
                    <a:pt x="51" y="75"/>
                    <a:pt x="51" y="75"/>
                  </a:cubicBezTo>
                  <a:cubicBezTo>
                    <a:pt x="57" y="72"/>
                    <a:pt x="62" y="78"/>
                    <a:pt x="64" y="79"/>
                  </a:cubicBezTo>
                  <a:cubicBezTo>
                    <a:pt x="66" y="80"/>
                    <a:pt x="71" y="81"/>
                    <a:pt x="71" y="81"/>
                  </a:cubicBezTo>
                  <a:cubicBezTo>
                    <a:pt x="71" y="81"/>
                    <a:pt x="68" y="64"/>
                    <a:pt x="69" y="55"/>
                  </a:cubicBezTo>
                  <a:cubicBezTo>
                    <a:pt x="70" y="46"/>
                    <a:pt x="70" y="37"/>
                    <a:pt x="65" y="23"/>
                  </a:cubicBezTo>
                  <a:cubicBezTo>
                    <a:pt x="63" y="19"/>
                    <a:pt x="58" y="12"/>
                    <a:pt x="56" y="10"/>
                  </a:cubicBezTo>
                  <a:cubicBezTo>
                    <a:pt x="50" y="4"/>
                    <a:pt x="43" y="1"/>
                    <a:pt x="35" y="0"/>
                  </a:cubicBezTo>
                  <a:cubicBezTo>
                    <a:pt x="28" y="1"/>
                    <a:pt x="20" y="4"/>
                    <a:pt x="15" y="10"/>
                  </a:cubicBezTo>
                  <a:cubicBezTo>
                    <a:pt x="13" y="12"/>
                    <a:pt x="8" y="19"/>
                    <a:pt x="6" y="23"/>
                  </a:cubicBezTo>
                  <a:cubicBezTo>
                    <a:pt x="1" y="37"/>
                    <a:pt x="1" y="46"/>
                    <a:pt x="2" y="55"/>
                  </a:cubicBezTo>
                  <a:cubicBezTo>
                    <a:pt x="3" y="64"/>
                    <a:pt x="0" y="81"/>
                    <a:pt x="0" y="81"/>
                  </a:cubicBezTo>
                  <a:cubicBezTo>
                    <a:pt x="0" y="81"/>
                    <a:pt x="5" y="80"/>
                    <a:pt x="7" y="79"/>
                  </a:cubicBezTo>
                  <a:close/>
                  <a:moveTo>
                    <a:pt x="14" y="37"/>
                  </a:moveTo>
                  <a:cubicBezTo>
                    <a:pt x="17" y="32"/>
                    <a:pt x="31" y="29"/>
                    <a:pt x="35" y="18"/>
                  </a:cubicBezTo>
                  <a:cubicBezTo>
                    <a:pt x="40" y="29"/>
                    <a:pt x="54" y="32"/>
                    <a:pt x="57" y="37"/>
                  </a:cubicBezTo>
                  <a:cubicBezTo>
                    <a:pt x="58" y="38"/>
                    <a:pt x="58" y="41"/>
                    <a:pt x="58" y="41"/>
                  </a:cubicBezTo>
                  <a:cubicBezTo>
                    <a:pt x="58" y="44"/>
                    <a:pt x="57" y="48"/>
                    <a:pt x="57" y="49"/>
                  </a:cubicBezTo>
                  <a:cubicBezTo>
                    <a:pt x="56" y="52"/>
                    <a:pt x="53" y="56"/>
                    <a:pt x="52" y="58"/>
                  </a:cubicBezTo>
                  <a:cubicBezTo>
                    <a:pt x="48" y="63"/>
                    <a:pt x="42" y="70"/>
                    <a:pt x="35" y="70"/>
                  </a:cubicBezTo>
                  <a:cubicBezTo>
                    <a:pt x="29" y="70"/>
                    <a:pt x="23" y="63"/>
                    <a:pt x="19" y="58"/>
                  </a:cubicBezTo>
                  <a:cubicBezTo>
                    <a:pt x="18" y="56"/>
                    <a:pt x="15" y="52"/>
                    <a:pt x="14" y="49"/>
                  </a:cubicBezTo>
                  <a:cubicBezTo>
                    <a:pt x="14" y="48"/>
                    <a:pt x="13" y="44"/>
                    <a:pt x="13" y="41"/>
                  </a:cubicBezTo>
                  <a:cubicBezTo>
                    <a:pt x="13" y="41"/>
                    <a:pt x="13" y="38"/>
                    <a:pt x="14" y="37"/>
                  </a:cubicBezTo>
                  <a:close/>
                </a:path>
              </a:pathLst>
            </a:cu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4" name="Google Shape;144;p9"/>
            <p:cNvSpPr/>
            <p:nvPr/>
          </p:nvSpPr>
          <p:spPr>
            <a:xfrm>
              <a:off x="530" y="3437"/>
              <a:ext cx="302" cy="142"/>
            </a:xfrm>
            <a:custGeom>
              <a:avLst/>
              <a:gdLst/>
              <a:ahLst/>
              <a:cxnLst/>
              <a:rect l="l" t="t" r="r" b="b"/>
              <a:pathLst>
                <a:path w="128" h="60" extrusionOk="0">
                  <a:moveTo>
                    <a:pt x="102" y="8"/>
                  </a:moveTo>
                  <a:cubicBezTo>
                    <a:pt x="101" y="7"/>
                    <a:pt x="100" y="7"/>
                    <a:pt x="99" y="7"/>
                  </a:cubicBezTo>
                  <a:cubicBezTo>
                    <a:pt x="97" y="6"/>
                    <a:pt x="95" y="6"/>
                    <a:pt x="93" y="5"/>
                  </a:cubicBezTo>
                  <a:cubicBezTo>
                    <a:pt x="91" y="4"/>
                    <a:pt x="89" y="2"/>
                    <a:pt x="86" y="0"/>
                  </a:cubicBezTo>
                  <a:cubicBezTo>
                    <a:pt x="85" y="6"/>
                    <a:pt x="82" y="15"/>
                    <a:pt x="79" y="22"/>
                  </a:cubicBezTo>
                  <a:cubicBezTo>
                    <a:pt x="76" y="27"/>
                    <a:pt x="74" y="32"/>
                    <a:pt x="71" y="34"/>
                  </a:cubicBezTo>
                  <a:cubicBezTo>
                    <a:pt x="67" y="21"/>
                    <a:pt x="67" y="21"/>
                    <a:pt x="67" y="21"/>
                  </a:cubicBezTo>
                  <a:cubicBezTo>
                    <a:pt x="75" y="15"/>
                    <a:pt x="75" y="15"/>
                    <a:pt x="75" y="15"/>
                  </a:cubicBezTo>
                  <a:cubicBezTo>
                    <a:pt x="64" y="8"/>
                    <a:pt x="64" y="8"/>
                    <a:pt x="64" y="8"/>
                  </a:cubicBezTo>
                  <a:cubicBezTo>
                    <a:pt x="53" y="15"/>
                    <a:pt x="53" y="15"/>
                    <a:pt x="53" y="15"/>
                  </a:cubicBezTo>
                  <a:cubicBezTo>
                    <a:pt x="61" y="21"/>
                    <a:pt x="61" y="21"/>
                    <a:pt x="61" y="21"/>
                  </a:cubicBezTo>
                  <a:cubicBezTo>
                    <a:pt x="57" y="34"/>
                    <a:pt x="57" y="34"/>
                    <a:pt x="57" y="34"/>
                  </a:cubicBezTo>
                  <a:cubicBezTo>
                    <a:pt x="50" y="27"/>
                    <a:pt x="44" y="10"/>
                    <a:pt x="42" y="0"/>
                  </a:cubicBezTo>
                  <a:cubicBezTo>
                    <a:pt x="35" y="5"/>
                    <a:pt x="31" y="7"/>
                    <a:pt x="27" y="8"/>
                  </a:cubicBezTo>
                  <a:cubicBezTo>
                    <a:pt x="25" y="8"/>
                    <a:pt x="24" y="8"/>
                    <a:pt x="23" y="9"/>
                  </a:cubicBezTo>
                  <a:cubicBezTo>
                    <a:pt x="12" y="13"/>
                    <a:pt x="2" y="28"/>
                    <a:pt x="0" y="41"/>
                  </a:cubicBezTo>
                  <a:cubicBezTo>
                    <a:pt x="1" y="41"/>
                    <a:pt x="1" y="41"/>
                    <a:pt x="1" y="41"/>
                  </a:cubicBezTo>
                  <a:cubicBezTo>
                    <a:pt x="19" y="53"/>
                    <a:pt x="40" y="60"/>
                    <a:pt x="64" y="60"/>
                  </a:cubicBezTo>
                  <a:cubicBezTo>
                    <a:pt x="87" y="60"/>
                    <a:pt x="109" y="53"/>
                    <a:pt x="126" y="42"/>
                  </a:cubicBezTo>
                  <a:cubicBezTo>
                    <a:pt x="126" y="42"/>
                    <a:pt x="127" y="41"/>
                    <a:pt x="128" y="41"/>
                  </a:cubicBezTo>
                  <a:cubicBezTo>
                    <a:pt x="126" y="26"/>
                    <a:pt x="114" y="10"/>
                    <a:pt x="102" y="8"/>
                  </a:cubicBezTo>
                  <a:close/>
                </a:path>
              </a:pathLst>
            </a:cu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5" name="Google Shape;145;p9"/>
            <p:cNvSpPr/>
            <p:nvPr/>
          </p:nvSpPr>
          <p:spPr>
            <a:xfrm>
              <a:off x="606" y="3256"/>
              <a:ext cx="151" cy="181"/>
            </a:xfrm>
            <a:custGeom>
              <a:avLst/>
              <a:gdLst/>
              <a:ahLst/>
              <a:cxnLst/>
              <a:rect l="l" t="t" r="r" b="b"/>
              <a:pathLst>
                <a:path w="64" h="77" extrusionOk="0">
                  <a:moveTo>
                    <a:pt x="1" y="39"/>
                  </a:moveTo>
                  <a:cubicBezTo>
                    <a:pt x="1" y="41"/>
                    <a:pt x="2" y="44"/>
                    <a:pt x="3" y="46"/>
                  </a:cubicBezTo>
                  <a:cubicBezTo>
                    <a:pt x="4" y="48"/>
                    <a:pt x="5" y="51"/>
                    <a:pt x="6" y="51"/>
                  </a:cubicBezTo>
                  <a:cubicBezTo>
                    <a:pt x="7" y="51"/>
                    <a:pt x="6" y="52"/>
                    <a:pt x="7" y="54"/>
                  </a:cubicBezTo>
                  <a:cubicBezTo>
                    <a:pt x="8" y="58"/>
                    <a:pt x="11" y="61"/>
                    <a:pt x="14" y="65"/>
                  </a:cubicBezTo>
                  <a:cubicBezTo>
                    <a:pt x="14" y="66"/>
                    <a:pt x="15" y="67"/>
                    <a:pt x="16" y="68"/>
                  </a:cubicBezTo>
                  <a:cubicBezTo>
                    <a:pt x="20" y="73"/>
                    <a:pt x="25" y="77"/>
                    <a:pt x="32" y="77"/>
                  </a:cubicBezTo>
                  <a:cubicBezTo>
                    <a:pt x="39" y="77"/>
                    <a:pt x="44" y="73"/>
                    <a:pt x="48" y="68"/>
                  </a:cubicBezTo>
                  <a:cubicBezTo>
                    <a:pt x="49" y="67"/>
                    <a:pt x="50" y="66"/>
                    <a:pt x="51" y="65"/>
                  </a:cubicBezTo>
                  <a:cubicBezTo>
                    <a:pt x="53" y="61"/>
                    <a:pt x="56" y="58"/>
                    <a:pt x="57" y="54"/>
                  </a:cubicBezTo>
                  <a:cubicBezTo>
                    <a:pt x="58" y="52"/>
                    <a:pt x="57" y="51"/>
                    <a:pt x="58" y="51"/>
                  </a:cubicBezTo>
                  <a:cubicBezTo>
                    <a:pt x="59" y="51"/>
                    <a:pt x="60" y="48"/>
                    <a:pt x="61" y="46"/>
                  </a:cubicBezTo>
                  <a:cubicBezTo>
                    <a:pt x="62" y="44"/>
                    <a:pt x="63" y="41"/>
                    <a:pt x="63" y="39"/>
                  </a:cubicBezTo>
                  <a:cubicBezTo>
                    <a:pt x="63" y="37"/>
                    <a:pt x="64" y="36"/>
                    <a:pt x="64" y="34"/>
                  </a:cubicBezTo>
                  <a:cubicBezTo>
                    <a:pt x="64" y="33"/>
                    <a:pt x="64" y="32"/>
                    <a:pt x="64" y="31"/>
                  </a:cubicBezTo>
                  <a:cubicBezTo>
                    <a:pt x="64" y="29"/>
                    <a:pt x="63" y="27"/>
                    <a:pt x="62" y="26"/>
                  </a:cubicBezTo>
                  <a:cubicBezTo>
                    <a:pt x="62" y="25"/>
                    <a:pt x="61" y="25"/>
                    <a:pt x="61" y="25"/>
                  </a:cubicBezTo>
                  <a:cubicBezTo>
                    <a:pt x="60" y="25"/>
                    <a:pt x="61" y="24"/>
                    <a:pt x="60" y="23"/>
                  </a:cubicBezTo>
                  <a:cubicBezTo>
                    <a:pt x="60" y="21"/>
                    <a:pt x="60" y="20"/>
                    <a:pt x="59" y="18"/>
                  </a:cubicBezTo>
                  <a:cubicBezTo>
                    <a:pt x="58" y="15"/>
                    <a:pt x="56" y="12"/>
                    <a:pt x="54" y="10"/>
                  </a:cubicBezTo>
                  <a:cubicBezTo>
                    <a:pt x="49" y="4"/>
                    <a:pt x="41" y="1"/>
                    <a:pt x="32" y="0"/>
                  </a:cubicBezTo>
                  <a:cubicBezTo>
                    <a:pt x="24" y="1"/>
                    <a:pt x="16" y="4"/>
                    <a:pt x="10" y="10"/>
                  </a:cubicBezTo>
                  <a:cubicBezTo>
                    <a:pt x="8" y="13"/>
                    <a:pt x="6" y="15"/>
                    <a:pt x="5" y="18"/>
                  </a:cubicBezTo>
                  <a:cubicBezTo>
                    <a:pt x="4" y="20"/>
                    <a:pt x="4" y="21"/>
                    <a:pt x="4" y="23"/>
                  </a:cubicBezTo>
                  <a:cubicBezTo>
                    <a:pt x="4" y="24"/>
                    <a:pt x="4" y="25"/>
                    <a:pt x="3" y="25"/>
                  </a:cubicBezTo>
                  <a:cubicBezTo>
                    <a:pt x="3" y="25"/>
                    <a:pt x="2" y="25"/>
                    <a:pt x="2" y="26"/>
                  </a:cubicBezTo>
                  <a:cubicBezTo>
                    <a:pt x="1" y="27"/>
                    <a:pt x="0" y="29"/>
                    <a:pt x="0" y="31"/>
                  </a:cubicBezTo>
                  <a:cubicBezTo>
                    <a:pt x="0" y="32"/>
                    <a:pt x="0" y="33"/>
                    <a:pt x="0" y="34"/>
                  </a:cubicBezTo>
                  <a:cubicBezTo>
                    <a:pt x="1" y="36"/>
                    <a:pt x="1" y="37"/>
                    <a:pt x="1" y="39"/>
                  </a:cubicBezTo>
                  <a:close/>
                  <a:moveTo>
                    <a:pt x="4" y="30"/>
                  </a:moveTo>
                  <a:cubicBezTo>
                    <a:pt x="6" y="28"/>
                    <a:pt x="10" y="32"/>
                    <a:pt x="11" y="32"/>
                  </a:cubicBezTo>
                  <a:cubicBezTo>
                    <a:pt x="11" y="32"/>
                    <a:pt x="12" y="30"/>
                    <a:pt x="12" y="29"/>
                  </a:cubicBezTo>
                  <a:cubicBezTo>
                    <a:pt x="13" y="27"/>
                    <a:pt x="14" y="25"/>
                    <a:pt x="15" y="24"/>
                  </a:cubicBezTo>
                  <a:cubicBezTo>
                    <a:pt x="17" y="22"/>
                    <a:pt x="20" y="22"/>
                    <a:pt x="22" y="24"/>
                  </a:cubicBezTo>
                  <a:cubicBezTo>
                    <a:pt x="25" y="25"/>
                    <a:pt x="28" y="28"/>
                    <a:pt x="32" y="28"/>
                  </a:cubicBezTo>
                  <a:cubicBezTo>
                    <a:pt x="36" y="28"/>
                    <a:pt x="38" y="26"/>
                    <a:pt x="41" y="24"/>
                  </a:cubicBezTo>
                  <a:cubicBezTo>
                    <a:pt x="44" y="23"/>
                    <a:pt x="47" y="21"/>
                    <a:pt x="49" y="24"/>
                  </a:cubicBezTo>
                  <a:cubicBezTo>
                    <a:pt x="50" y="25"/>
                    <a:pt x="51" y="27"/>
                    <a:pt x="52" y="29"/>
                  </a:cubicBezTo>
                  <a:cubicBezTo>
                    <a:pt x="52" y="30"/>
                    <a:pt x="53" y="32"/>
                    <a:pt x="53" y="32"/>
                  </a:cubicBezTo>
                  <a:cubicBezTo>
                    <a:pt x="54" y="32"/>
                    <a:pt x="58" y="28"/>
                    <a:pt x="60" y="30"/>
                  </a:cubicBezTo>
                  <a:cubicBezTo>
                    <a:pt x="61" y="32"/>
                    <a:pt x="61" y="35"/>
                    <a:pt x="61" y="36"/>
                  </a:cubicBezTo>
                  <a:cubicBezTo>
                    <a:pt x="61" y="38"/>
                    <a:pt x="61" y="39"/>
                    <a:pt x="60" y="40"/>
                  </a:cubicBezTo>
                  <a:cubicBezTo>
                    <a:pt x="60" y="43"/>
                    <a:pt x="56" y="48"/>
                    <a:pt x="54" y="49"/>
                  </a:cubicBezTo>
                  <a:cubicBezTo>
                    <a:pt x="54" y="49"/>
                    <a:pt x="55" y="51"/>
                    <a:pt x="55" y="52"/>
                  </a:cubicBezTo>
                  <a:cubicBezTo>
                    <a:pt x="55" y="55"/>
                    <a:pt x="51" y="59"/>
                    <a:pt x="49" y="61"/>
                  </a:cubicBezTo>
                  <a:cubicBezTo>
                    <a:pt x="45" y="67"/>
                    <a:pt x="40" y="73"/>
                    <a:pt x="32" y="73"/>
                  </a:cubicBezTo>
                  <a:cubicBezTo>
                    <a:pt x="25" y="73"/>
                    <a:pt x="19" y="67"/>
                    <a:pt x="15" y="61"/>
                  </a:cubicBezTo>
                  <a:cubicBezTo>
                    <a:pt x="13" y="59"/>
                    <a:pt x="9" y="55"/>
                    <a:pt x="9" y="52"/>
                  </a:cubicBezTo>
                  <a:cubicBezTo>
                    <a:pt x="9" y="51"/>
                    <a:pt x="10" y="49"/>
                    <a:pt x="10" y="49"/>
                  </a:cubicBezTo>
                  <a:cubicBezTo>
                    <a:pt x="8" y="48"/>
                    <a:pt x="4" y="43"/>
                    <a:pt x="4" y="40"/>
                  </a:cubicBezTo>
                  <a:cubicBezTo>
                    <a:pt x="4" y="39"/>
                    <a:pt x="3" y="38"/>
                    <a:pt x="3" y="36"/>
                  </a:cubicBezTo>
                  <a:cubicBezTo>
                    <a:pt x="3" y="35"/>
                    <a:pt x="3" y="32"/>
                    <a:pt x="4" y="30"/>
                  </a:cubicBezTo>
                  <a:close/>
                </a:path>
              </a:pathLst>
            </a:cu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46" name="Google Shape;146;p9"/>
          <p:cNvSpPr txBox="1">
            <a:spLocks noGrp="1"/>
          </p:cNvSpPr>
          <p:nvPr>
            <p:ph type="title"/>
          </p:nvPr>
        </p:nvSpPr>
        <p:spPr>
          <a:xfrm>
            <a:off x="219531" y="78234"/>
            <a:ext cx="8628468" cy="33919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Guest Speaker – Benefits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1"/>
          <p:cNvSpPr txBox="1">
            <a:spLocks noGrp="1"/>
          </p:cNvSpPr>
          <p:nvPr>
            <p:ph type="title"/>
          </p:nvPr>
        </p:nvSpPr>
        <p:spPr>
          <a:xfrm>
            <a:off x="219531" y="78234"/>
            <a:ext cx="8628468" cy="33919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dk1"/>
                </a:solidFill>
              </a:rPr>
              <a:t>Guest Speaker – Roles and Responsibilities</a:t>
            </a:r>
            <a:endParaRPr dirty="0"/>
          </a:p>
        </p:txBody>
      </p:sp>
      <p:grpSp>
        <p:nvGrpSpPr>
          <p:cNvPr id="153" name="Google Shape;153;p11"/>
          <p:cNvGrpSpPr/>
          <p:nvPr/>
        </p:nvGrpSpPr>
        <p:grpSpPr>
          <a:xfrm>
            <a:off x="-5078638" y="-284596"/>
            <a:ext cx="11733938" cy="6360393"/>
            <a:chOff x="-5324000" y="-817996"/>
            <a:chExt cx="11733938" cy="6360393"/>
          </a:xfrm>
        </p:grpSpPr>
        <p:sp>
          <p:nvSpPr>
            <p:cNvPr id="154" name="Google Shape;154;p11"/>
            <p:cNvSpPr/>
            <p:nvPr/>
          </p:nvSpPr>
          <p:spPr>
            <a:xfrm>
              <a:off x="-5324000" y="-817996"/>
              <a:ext cx="6360393" cy="6360393"/>
            </a:xfrm>
            <a:prstGeom prst="blockArc">
              <a:avLst>
                <a:gd name="adj1" fmla="val 18900000"/>
                <a:gd name="adj2" fmla="val 2700000"/>
                <a:gd name="adj3" fmla="val 340"/>
              </a:avLst>
            </a:pr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585238" y="306000"/>
              <a:ext cx="5715000" cy="812700"/>
            </a:xfrm>
            <a:prstGeom prst="rect">
              <a:avLst/>
            </a:prstGeom>
            <a:solidFill>
              <a:srgbClr val="A5A5A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txBox="1"/>
            <p:nvPr/>
          </p:nvSpPr>
          <p:spPr>
            <a:xfrm>
              <a:off x="694938" y="153588"/>
              <a:ext cx="5715000" cy="1092300"/>
            </a:xfrm>
            <a:prstGeom prst="rect">
              <a:avLst/>
            </a:prstGeom>
            <a:noFill/>
            <a:ln>
              <a:noFill/>
            </a:ln>
          </p:spPr>
          <p:txBody>
            <a:bodyPr spcFirstLastPara="1" wrap="square" lIns="393175" tIns="38100" rIns="38100" bIns="3810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a:solidFill>
                    <a:schemeClr val="lt1"/>
                  </a:solidFill>
                  <a:latin typeface="Tahoma"/>
                  <a:ea typeface="Tahoma"/>
                  <a:cs typeface="Tahoma"/>
                  <a:sym typeface="Tahoma"/>
                </a:rPr>
                <a:t>Lead session to support students’ career interest and course content by applying individual and professional career expertise</a:t>
              </a:r>
              <a:endParaRPr>
                <a:latin typeface="Tahoma"/>
                <a:ea typeface="Tahoma"/>
                <a:cs typeface="Tahoma"/>
                <a:sym typeface="Tahoma"/>
              </a:endParaRPr>
            </a:p>
          </p:txBody>
        </p:sp>
        <p:sp>
          <p:nvSpPr>
            <p:cNvPr id="157" name="Google Shape;157;p11"/>
            <p:cNvSpPr/>
            <p:nvPr/>
          </p:nvSpPr>
          <p:spPr>
            <a:xfrm>
              <a:off x="182884" y="356280"/>
              <a:ext cx="740665" cy="740665"/>
            </a:xfrm>
            <a:prstGeom prst="ellipse">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a:off x="1088146" y="1496964"/>
              <a:ext cx="5221200" cy="640079"/>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txBox="1"/>
            <p:nvPr/>
          </p:nvSpPr>
          <p:spPr>
            <a:xfrm>
              <a:off x="1088146" y="1496964"/>
              <a:ext cx="5221200" cy="640079"/>
            </a:xfrm>
            <a:prstGeom prst="rect">
              <a:avLst/>
            </a:prstGeom>
            <a:noFill/>
            <a:ln>
              <a:noFill/>
            </a:ln>
          </p:spPr>
          <p:txBody>
            <a:bodyPr spcFirstLastPara="1" wrap="square" lIns="393175" tIns="38100" rIns="38100" bIns="3810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a:solidFill>
                    <a:schemeClr val="lt1"/>
                  </a:solidFill>
                  <a:latin typeface="Tahoma"/>
                  <a:ea typeface="Tahoma"/>
                  <a:cs typeface="Tahoma"/>
                  <a:sym typeface="Tahoma"/>
                </a:rPr>
                <a:t>Share industry insight and expertise during an interactive session with students</a:t>
              </a:r>
              <a:endParaRPr>
                <a:latin typeface="Tahoma"/>
                <a:ea typeface="Tahoma"/>
                <a:cs typeface="Tahoma"/>
                <a:sym typeface="Tahoma"/>
              </a:endParaRPr>
            </a:p>
          </p:txBody>
        </p:sp>
        <p:sp>
          <p:nvSpPr>
            <p:cNvPr id="160" name="Google Shape;160;p11"/>
            <p:cNvSpPr/>
            <p:nvPr/>
          </p:nvSpPr>
          <p:spPr>
            <a:xfrm>
              <a:off x="594361" y="1446671"/>
              <a:ext cx="740665" cy="740665"/>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a:off x="1088146" y="2587355"/>
              <a:ext cx="5221200" cy="640079"/>
            </a:xfrm>
            <a:prstGeom prst="rect">
              <a:avLst/>
            </a:prstGeom>
            <a:solidFill>
              <a:srgbClr val="FCAE1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txBox="1"/>
            <p:nvPr/>
          </p:nvSpPr>
          <p:spPr>
            <a:xfrm>
              <a:off x="1088146" y="2587355"/>
              <a:ext cx="5221200" cy="640079"/>
            </a:xfrm>
            <a:prstGeom prst="rect">
              <a:avLst/>
            </a:prstGeom>
            <a:noFill/>
            <a:ln>
              <a:noFill/>
            </a:ln>
          </p:spPr>
          <p:txBody>
            <a:bodyPr spcFirstLastPara="1" wrap="square" lIns="393175" tIns="38100" rIns="38100" bIns="3810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a:solidFill>
                    <a:schemeClr val="lt1"/>
                  </a:solidFill>
                  <a:latin typeface="Tahoma"/>
                  <a:ea typeface="Tahoma"/>
                  <a:cs typeface="Tahoma"/>
                  <a:sym typeface="Tahoma"/>
                </a:rPr>
                <a:t>Cover specific topics as stipulated by the planning arrangements</a:t>
              </a:r>
              <a:endParaRPr>
                <a:latin typeface="Tahoma"/>
                <a:ea typeface="Tahoma"/>
                <a:cs typeface="Tahoma"/>
                <a:sym typeface="Tahoma"/>
              </a:endParaRPr>
            </a:p>
          </p:txBody>
        </p:sp>
        <p:sp>
          <p:nvSpPr>
            <p:cNvPr id="163" name="Google Shape;163;p11"/>
            <p:cNvSpPr/>
            <p:nvPr/>
          </p:nvSpPr>
          <p:spPr>
            <a:xfrm>
              <a:off x="594361" y="2537063"/>
              <a:ext cx="740665" cy="740665"/>
            </a:xfrm>
            <a:prstGeom prst="ellipse">
              <a:avLst/>
            </a:prstGeom>
            <a:solidFill>
              <a:schemeClr val="lt1"/>
            </a:solidFill>
            <a:ln w="25400" cap="flat" cmpd="sng">
              <a:solidFill>
                <a:srgbClr val="FCAE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a:off x="585935" y="3677747"/>
              <a:ext cx="5714985" cy="640079"/>
            </a:xfrm>
            <a:prstGeom prst="rect">
              <a:avLst/>
            </a:prstGeom>
            <a:solidFill>
              <a:srgbClr val="00B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txBox="1"/>
            <p:nvPr/>
          </p:nvSpPr>
          <p:spPr>
            <a:xfrm>
              <a:off x="585935" y="3677747"/>
              <a:ext cx="5714985" cy="640079"/>
            </a:xfrm>
            <a:prstGeom prst="rect">
              <a:avLst/>
            </a:prstGeom>
            <a:noFill/>
            <a:ln>
              <a:noFill/>
            </a:ln>
          </p:spPr>
          <p:txBody>
            <a:bodyPr spcFirstLastPara="1" wrap="square" lIns="393175" tIns="38100" rIns="38100" bIns="3810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a:solidFill>
                    <a:schemeClr val="lt1"/>
                  </a:solidFill>
                  <a:latin typeface="Tahoma"/>
                  <a:ea typeface="Tahoma"/>
                  <a:cs typeface="Tahoma"/>
                  <a:sym typeface="Tahoma"/>
                </a:rPr>
                <a:t>Lead engagement which typically lasts one hour in length</a:t>
              </a:r>
              <a:endParaRPr>
                <a:latin typeface="Tahoma"/>
                <a:ea typeface="Tahoma"/>
                <a:cs typeface="Tahoma"/>
                <a:sym typeface="Tahoma"/>
              </a:endParaRPr>
            </a:p>
          </p:txBody>
        </p:sp>
        <p:sp>
          <p:nvSpPr>
            <p:cNvPr id="166" name="Google Shape;166;p11"/>
            <p:cNvSpPr/>
            <p:nvPr/>
          </p:nvSpPr>
          <p:spPr>
            <a:xfrm>
              <a:off x="182884" y="3627454"/>
              <a:ext cx="740665" cy="740665"/>
            </a:xfrm>
            <a:prstGeom prst="ellipse">
              <a:avLst/>
            </a:prstGeom>
            <a:solidFill>
              <a:schemeClr val="lt1"/>
            </a:solidFill>
            <a:ln w="254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7" name="Google Shape;167;p11"/>
          <p:cNvPicPr preferRelativeResize="0"/>
          <p:nvPr/>
        </p:nvPicPr>
        <p:blipFill rotWithShape="1">
          <a:blip r:embed="rId3">
            <a:alphaModFix/>
          </a:blip>
          <a:srcRect/>
          <a:stretch/>
        </p:blipFill>
        <p:spPr>
          <a:xfrm>
            <a:off x="6755513" y="4419600"/>
            <a:ext cx="2143125" cy="2143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219531" y="78234"/>
            <a:ext cx="8628468" cy="33919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Guest Speaker – Preparation and What to Expect</a:t>
            </a:r>
            <a:endParaRPr/>
          </a:p>
        </p:txBody>
      </p:sp>
      <p:grpSp>
        <p:nvGrpSpPr>
          <p:cNvPr id="173" name="Google Shape;173;p12"/>
          <p:cNvGrpSpPr/>
          <p:nvPr/>
        </p:nvGrpSpPr>
        <p:grpSpPr>
          <a:xfrm>
            <a:off x="1600924" y="577176"/>
            <a:ext cx="5942149" cy="1320477"/>
            <a:chOff x="725" y="520861"/>
            <a:chExt cx="5942149" cy="1320477"/>
          </a:xfrm>
        </p:grpSpPr>
        <p:sp>
          <p:nvSpPr>
            <p:cNvPr id="174" name="Google Shape;174;p12"/>
            <p:cNvSpPr/>
            <p:nvPr/>
          </p:nvSpPr>
          <p:spPr>
            <a:xfrm>
              <a:off x="725" y="520861"/>
              <a:ext cx="2640955" cy="1320477"/>
            </a:xfrm>
            <a:prstGeom prst="roundRect">
              <a:avLst>
                <a:gd name="adj" fmla="val 10000"/>
              </a:avLst>
            </a:pr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sp>
          <p:nvSpPr>
            <p:cNvPr id="175" name="Google Shape;175;p12"/>
            <p:cNvSpPr txBox="1"/>
            <p:nvPr/>
          </p:nvSpPr>
          <p:spPr>
            <a:xfrm>
              <a:off x="39400" y="559536"/>
              <a:ext cx="2563605" cy="1243127"/>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a:solidFill>
                    <a:schemeClr val="lt1"/>
                  </a:solidFill>
                  <a:latin typeface="Tahoma"/>
                  <a:ea typeface="Tahoma"/>
                  <a:cs typeface="Tahoma"/>
                  <a:sym typeface="Tahoma"/>
                </a:rPr>
                <a:t>Calendar invitation</a:t>
              </a:r>
              <a:endParaRPr sz="2000">
                <a:solidFill>
                  <a:schemeClr val="lt1"/>
                </a:solidFill>
                <a:latin typeface="Tahoma"/>
                <a:ea typeface="Tahoma"/>
                <a:cs typeface="Tahoma"/>
                <a:sym typeface="Tahoma"/>
              </a:endParaRPr>
            </a:p>
            <a:p>
              <a:pPr marL="0" marR="0" lvl="0" indent="0" algn="ctr" rtl="0">
                <a:lnSpc>
                  <a:spcPct val="90000"/>
                </a:lnSpc>
                <a:spcBef>
                  <a:spcPts val="0"/>
                </a:spcBef>
                <a:spcAft>
                  <a:spcPts val="0"/>
                </a:spcAft>
                <a:buClr>
                  <a:schemeClr val="lt1"/>
                </a:buClr>
                <a:buSzPts val="2000"/>
                <a:buFont typeface="Arial"/>
                <a:buNone/>
              </a:pPr>
              <a:r>
                <a:rPr lang="en-US" sz="2000">
                  <a:solidFill>
                    <a:schemeClr val="lt1"/>
                  </a:solidFill>
                  <a:latin typeface="Tahoma"/>
                  <a:ea typeface="Tahoma"/>
                  <a:cs typeface="Tahoma"/>
                  <a:sym typeface="Tahoma"/>
                </a:rPr>
                <a:t>(agree on a technology if virtual)</a:t>
              </a:r>
              <a:endParaRPr sz="2000">
                <a:solidFill>
                  <a:schemeClr val="lt1"/>
                </a:solidFill>
                <a:latin typeface="Tahoma"/>
                <a:ea typeface="Tahoma"/>
                <a:cs typeface="Tahoma"/>
                <a:sym typeface="Tahoma"/>
              </a:endParaRPr>
            </a:p>
          </p:txBody>
        </p:sp>
        <p:sp>
          <p:nvSpPr>
            <p:cNvPr id="176" name="Google Shape;176;p12"/>
            <p:cNvSpPr/>
            <p:nvPr/>
          </p:nvSpPr>
          <p:spPr>
            <a:xfrm>
              <a:off x="3301919" y="520861"/>
              <a:ext cx="2640955" cy="1320477"/>
            </a:xfrm>
            <a:prstGeom prst="roundRect">
              <a:avLst>
                <a:gd name="adj" fmla="val 10000"/>
              </a:avLst>
            </a:pr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sp>
          <p:nvSpPr>
            <p:cNvPr id="177" name="Google Shape;177;p12"/>
            <p:cNvSpPr txBox="1"/>
            <p:nvPr/>
          </p:nvSpPr>
          <p:spPr>
            <a:xfrm>
              <a:off x="3340594" y="559536"/>
              <a:ext cx="2563605" cy="1243127"/>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a:solidFill>
                    <a:schemeClr val="lt1"/>
                  </a:solidFill>
                  <a:latin typeface="Tahoma"/>
                  <a:ea typeface="Tahoma"/>
                  <a:cs typeface="Tahoma"/>
                  <a:sym typeface="Tahoma"/>
                </a:rPr>
                <a:t>Check-in/reminder email with logistical information one-week prior to engagement</a:t>
              </a:r>
              <a:endParaRPr>
                <a:latin typeface="Tahoma"/>
                <a:ea typeface="Tahoma"/>
                <a:cs typeface="Tahoma"/>
                <a:sym typeface="Tahoma"/>
              </a:endParaRPr>
            </a:p>
          </p:txBody>
        </p:sp>
      </p:grpSp>
      <p:pic>
        <p:nvPicPr>
          <p:cNvPr id="178" name="Google Shape;178;p12"/>
          <p:cNvPicPr preferRelativeResize="0"/>
          <p:nvPr/>
        </p:nvPicPr>
        <p:blipFill rotWithShape="1">
          <a:blip r:embed="rId3">
            <a:alphaModFix/>
          </a:blip>
          <a:srcRect/>
          <a:stretch/>
        </p:blipFill>
        <p:spPr>
          <a:xfrm>
            <a:off x="1385399" y="2286000"/>
            <a:ext cx="6373199" cy="3581400"/>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9f89fc6dad_0_0"/>
          <p:cNvSpPr txBox="1">
            <a:spLocks noGrp="1"/>
          </p:cNvSpPr>
          <p:nvPr>
            <p:ph type="title"/>
          </p:nvPr>
        </p:nvSpPr>
        <p:spPr>
          <a:xfrm>
            <a:off x="219531" y="78234"/>
            <a:ext cx="8628600" cy="339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Guest</a:t>
            </a:r>
            <a:r>
              <a:rPr lang="en-US">
                <a:solidFill>
                  <a:schemeClr val="dk1"/>
                </a:solidFill>
              </a:rPr>
              <a:t> Speaker – Sample Agenda</a:t>
            </a:r>
            <a:endParaRPr/>
          </a:p>
        </p:txBody>
      </p:sp>
      <p:grpSp>
        <p:nvGrpSpPr>
          <p:cNvPr id="184" name="Google Shape;184;g9f89fc6dad_0_0"/>
          <p:cNvGrpSpPr/>
          <p:nvPr/>
        </p:nvGrpSpPr>
        <p:grpSpPr>
          <a:xfrm>
            <a:off x="219526" y="960575"/>
            <a:ext cx="7404607" cy="2511575"/>
            <a:chOff x="0" y="0"/>
            <a:chExt cx="7404607" cy="2511575"/>
          </a:xfrm>
        </p:grpSpPr>
        <p:sp>
          <p:nvSpPr>
            <p:cNvPr id="185" name="Google Shape;185;g9f89fc6dad_0_0"/>
            <p:cNvSpPr/>
            <p:nvPr/>
          </p:nvSpPr>
          <p:spPr>
            <a:xfrm>
              <a:off x="0" y="0"/>
              <a:ext cx="7404600" cy="584100"/>
            </a:xfrm>
            <a:prstGeom prst="roundRect">
              <a:avLst>
                <a:gd name="adj" fmla="val 10000"/>
              </a:avLst>
            </a:prstGeom>
            <a:solidFill>
              <a:srgbClr val="FDB91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sp>
          <p:nvSpPr>
            <p:cNvPr id="186" name="Google Shape;186;g9f89fc6dad_0_0"/>
            <p:cNvSpPr txBox="1"/>
            <p:nvPr/>
          </p:nvSpPr>
          <p:spPr>
            <a:xfrm>
              <a:off x="1539307" y="0"/>
              <a:ext cx="5865300" cy="58410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Arial"/>
                <a:buNone/>
              </a:pPr>
              <a:r>
                <a:rPr lang="en-US" sz="2000" dirty="0">
                  <a:solidFill>
                    <a:schemeClr val="lt1"/>
                  </a:solidFill>
                  <a:latin typeface="Tahoma"/>
                  <a:ea typeface="Tahoma"/>
                  <a:cs typeface="Tahoma"/>
                  <a:sym typeface="Tahoma"/>
                </a:rPr>
                <a:t>Students seated, attendance taken, guest speaker introduced</a:t>
              </a:r>
              <a:endParaRPr sz="700" dirty="0">
                <a:latin typeface="Tahoma"/>
                <a:ea typeface="Tahoma"/>
                <a:cs typeface="Tahoma"/>
                <a:sym typeface="Tahoma"/>
              </a:endParaRPr>
            </a:p>
          </p:txBody>
        </p:sp>
        <p:sp>
          <p:nvSpPr>
            <p:cNvPr id="187" name="Google Shape;187;g9f89fc6dad_0_0"/>
            <p:cNvSpPr/>
            <p:nvPr/>
          </p:nvSpPr>
          <p:spPr>
            <a:xfrm>
              <a:off x="0" y="642491"/>
              <a:ext cx="7404600" cy="584100"/>
            </a:xfrm>
            <a:prstGeom prst="roundRect">
              <a:avLst>
                <a:gd name="adj" fmla="val 10000"/>
              </a:avLst>
            </a:prstGeom>
            <a:solidFill>
              <a:srgbClr val="32B04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sp>
          <p:nvSpPr>
            <p:cNvPr id="188" name="Google Shape;188;g9f89fc6dad_0_0"/>
            <p:cNvSpPr txBox="1"/>
            <p:nvPr/>
          </p:nvSpPr>
          <p:spPr>
            <a:xfrm>
              <a:off x="1539307" y="642491"/>
              <a:ext cx="5865300" cy="58410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Arial"/>
                <a:buNone/>
              </a:pPr>
              <a:r>
                <a:rPr lang="en-US" sz="2000">
                  <a:solidFill>
                    <a:schemeClr val="lt1"/>
                  </a:solidFill>
                  <a:latin typeface="Tahoma"/>
                  <a:ea typeface="Tahoma"/>
                  <a:cs typeface="Tahoma"/>
                  <a:sym typeface="Tahoma"/>
                </a:rPr>
                <a:t>Interactive presentation</a:t>
              </a:r>
              <a:endParaRPr sz="700">
                <a:latin typeface="Tahoma"/>
                <a:ea typeface="Tahoma"/>
                <a:cs typeface="Tahoma"/>
                <a:sym typeface="Tahoma"/>
              </a:endParaRPr>
            </a:p>
          </p:txBody>
        </p:sp>
        <p:sp>
          <p:nvSpPr>
            <p:cNvPr id="189" name="Google Shape;189;g9f89fc6dad_0_0"/>
            <p:cNvSpPr/>
            <p:nvPr/>
          </p:nvSpPr>
          <p:spPr>
            <a:xfrm>
              <a:off x="0" y="1284983"/>
              <a:ext cx="7404600" cy="584100"/>
            </a:xfrm>
            <a:prstGeom prst="roundRect">
              <a:avLst>
                <a:gd name="adj" fmla="val 10000"/>
              </a:avLst>
            </a:prstGeom>
            <a:solidFill>
              <a:srgbClr val="199DC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sp>
          <p:nvSpPr>
            <p:cNvPr id="190" name="Google Shape;190;g9f89fc6dad_0_0"/>
            <p:cNvSpPr txBox="1"/>
            <p:nvPr/>
          </p:nvSpPr>
          <p:spPr>
            <a:xfrm>
              <a:off x="1539307" y="1284983"/>
              <a:ext cx="5865300" cy="584100"/>
            </a:xfrm>
            <a:prstGeom prst="rect">
              <a:avLst/>
            </a:prstGeom>
            <a:noFill/>
            <a:ln>
              <a:noFill/>
            </a:ln>
          </p:spPr>
          <p:txBody>
            <a:bodyPr spcFirstLastPara="1" wrap="square" lIns="102850" tIns="102850" rIns="102850" bIns="102850" anchor="ctr" anchorCtr="0">
              <a:noAutofit/>
            </a:bodyPr>
            <a:lstStyle/>
            <a:p>
              <a:pPr marL="0" lvl="0" indent="0" algn="l" rtl="0">
                <a:lnSpc>
                  <a:spcPct val="90000"/>
                </a:lnSpc>
                <a:spcBef>
                  <a:spcPts val="0"/>
                </a:spcBef>
                <a:spcAft>
                  <a:spcPts val="0"/>
                </a:spcAft>
                <a:buClr>
                  <a:schemeClr val="lt1"/>
                </a:buClr>
                <a:buSzPts val="2700"/>
                <a:buFont typeface="Arial"/>
                <a:buNone/>
              </a:pPr>
              <a:r>
                <a:rPr lang="en-US" sz="2000">
                  <a:solidFill>
                    <a:schemeClr val="lt1"/>
                  </a:solidFill>
                  <a:latin typeface="Tahoma"/>
                  <a:ea typeface="Tahoma"/>
                  <a:cs typeface="Tahoma"/>
                  <a:sym typeface="Tahoma"/>
                </a:rPr>
                <a:t>Q&amp;A</a:t>
              </a:r>
              <a:endParaRPr sz="2000">
                <a:solidFill>
                  <a:schemeClr val="lt1"/>
                </a:solidFill>
                <a:latin typeface="Tahoma"/>
                <a:ea typeface="Tahoma"/>
                <a:cs typeface="Tahoma"/>
                <a:sym typeface="Tahoma"/>
              </a:endParaRPr>
            </a:p>
          </p:txBody>
        </p:sp>
        <p:sp>
          <p:nvSpPr>
            <p:cNvPr id="191" name="Google Shape;191;g9f89fc6dad_0_0"/>
            <p:cNvSpPr/>
            <p:nvPr/>
          </p:nvSpPr>
          <p:spPr>
            <a:xfrm>
              <a:off x="0" y="1927475"/>
              <a:ext cx="7404600" cy="584100"/>
            </a:xfrm>
            <a:prstGeom prst="roundRect">
              <a:avLst>
                <a:gd name="adj" fmla="val 10000"/>
              </a:avLst>
            </a:prstGeom>
            <a:solidFill>
              <a:srgbClr val="32B04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sp>
          <p:nvSpPr>
            <p:cNvPr id="192" name="Google Shape;192;g9f89fc6dad_0_0"/>
            <p:cNvSpPr txBox="1"/>
            <p:nvPr/>
          </p:nvSpPr>
          <p:spPr>
            <a:xfrm>
              <a:off x="1539307" y="1927475"/>
              <a:ext cx="5865300" cy="58410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Arial"/>
                <a:buNone/>
              </a:pPr>
              <a:r>
                <a:rPr lang="en-US" sz="2000">
                  <a:solidFill>
                    <a:schemeClr val="lt1"/>
                  </a:solidFill>
                  <a:latin typeface="Tahoma"/>
                  <a:ea typeface="Tahoma"/>
                  <a:cs typeface="Tahoma"/>
                  <a:sym typeface="Tahoma"/>
                </a:rPr>
                <a:t>Students network with guest speaker</a:t>
              </a:r>
              <a:endParaRPr>
                <a:latin typeface="Tahoma"/>
                <a:ea typeface="Tahoma"/>
                <a:cs typeface="Tahoma"/>
                <a:sym typeface="Tahoma"/>
              </a:endParaRPr>
            </a:p>
          </p:txBody>
        </p:sp>
      </p:grpSp>
      <p:sp>
        <p:nvSpPr>
          <p:cNvPr id="193" name="Google Shape;193;g9f89fc6dad_0_0"/>
          <p:cNvSpPr txBox="1"/>
          <p:nvPr/>
        </p:nvSpPr>
        <p:spPr>
          <a:xfrm>
            <a:off x="259550" y="1009075"/>
            <a:ext cx="1514700" cy="4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lt1"/>
                </a:solidFill>
                <a:latin typeface="Tahoma"/>
                <a:ea typeface="Tahoma"/>
                <a:cs typeface="Tahoma"/>
                <a:sym typeface="Tahoma"/>
              </a:rPr>
              <a:t>5 min</a:t>
            </a:r>
            <a:endParaRPr sz="2000" b="1">
              <a:solidFill>
                <a:schemeClr val="lt1"/>
              </a:solidFill>
              <a:latin typeface="Tahoma"/>
              <a:ea typeface="Tahoma"/>
              <a:cs typeface="Tahoma"/>
              <a:sym typeface="Tahoma"/>
            </a:endParaRPr>
          </a:p>
        </p:txBody>
      </p:sp>
      <p:sp>
        <p:nvSpPr>
          <p:cNvPr id="194" name="Google Shape;194;g9f89fc6dad_0_0"/>
          <p:cNvSpPr txBox="1"/>
          <p:nvPr/>
        </p:nvSpPr>
        <p:spPr>
          <a:xfrm>
            <a:off x="259550" y="1611725"/>
            <a:ext cx="1645500" cy="4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lt1"/>
                </a:solidFill>
                <a:latin typeface="Tahoma"/>
                <a:ea typeface="Tahoma"/>
                <a:cs typeface="Tahoma"/>
                <a:sym typeface="Tahoma"/>
              </a:rPr>
              <a:t>30 min</a:t>
            </a:r>
            <a:endParaRPr sz="2000" b="1">
              <a:solidFill>
                <a:schemeClr val="lt1"/>
              </a:solidFill>
              <a:latin typeface="Tahoma"/>
              <a:ea typeface="Tahoma"/>
              <a:cs typeface="Tahoma"/>
              <a:sym typeface="Tahoma"/>
            </a:endParaRPr>
          </a:p>
        </p:txBody>
      </p:sp>
      <p:sp>
        <p:nvSpPr>
          <p:cNvPr id="195" name="Google Shape;195;g9f89fc6dad_0_0"/>
          <p:cNvSpPr txBox="1"/>
          <p:nvPr/>
        </p:nvSpPr>
        <p:spPr>
          <a:xfrm>
            <a:off x="311450" y="2272150"/>
            <a:ext cx="1514700" cy="4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lt1"/>
                </a:solidFill>
                <a:latin typeface="Tahoma"/>
                <a:ea typeface="Tahoma"/>
                <a:cs typeface="Tahoma"/>
                <a:sym typeface="Tahoma"/>
              </a:rPr>
              <a:t>5 min</a:t>
            </a:r>
            <a:endParaRPr sz="2000" b="1">
              <a:solidFill>
                <a:schemeClr val="lt1"/>
              </a:solidFill>
              <a:latin typeface="Tahoma"/>
              <a:ea typeface="Tahoma"/>
              <a:cs typeface="Tahoma"/>
              <a:sym typeface="Tahoma"/>
            </a:endParaRPr>
          </a:p>
        </p:txBody>
      </p:sp>
      <p:sp>
        <p:nvSpPr>
          <p:cNvPr id="196" name="Google Shape;196;g9f89fc6dad_0_0"/>
          <p:cNvSpPr txBox="1"/>
          <p:nvPr/>
        </p:nvSpPr>
        <p:spPr>
          <a:xfrm>
            <a:off x="235250" y="2932575"/>
            <a:ext cx="1697400" cy="4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lt1"/>
                </a:solidFill>
                <a:latin typeface="Tahoma"/>
                <a:ea typeface="Tahoma"/>
                <a:cs typeface="Tahoma"/>
                <a:sym typeface="Tahoma"/>
              </a:rPr>
              <a:t>10 min</a:t>
            </a:r>
            <a:endParaRPr sz="2000" b="1">
              <a:solidFill>
                <a:schemeClr val="lt1"/>
              </a:solidFill>
              <a:latin typeface="Tahoma"/>
              <a:ea typeface="Tahoma"/>
              <a:cs typeface="Tahoma"/>
              <a:sym typeface="Tahoma"/>
            </a:endParaRPr>
          </a:p>
        </p:txBody>
      </p:sp>
      <p:pic>
        <p:nvPicPr>
          <p:cNvPr id="197" name="Google Shape;197;g9f89fc6dad_0_0"/>
          <p:cNvPicPr preferRelativeResize="0"/>
          <p:nvPr/>
        </p:nvPicPr>
        <p:blipFill>
          <a:blip r:embed="rId3">
            <a:alphaModFix/>
          </a:blip>
          <a:stretch>
            <a:fillRect/>
          </a:stretch>
        </p:blipFill>
        <p:spPr>
          <a:xfrm>
            <a:off x="5011934" y="3639355"/>
            <a:ext cx="3836193" cy="2557984"/>
          </a:xfrm>
          <a:prstGeom prst="rect">
            <a:avLst/>
          </a:prstGeom>
          <a:noFill/>
          <a:ln>
            <a:noFill/>
          </a:ln>
        </p:spPr>
      </p:pic>
    </p:spTree>
  </p:cSld>
  <p:clrMapOvr>
    <a:masterClrMapping/>
  </p:clrMapOvr>
</p:sld>
</file>

<file path=ppt/theme/theme1.xml><?xml version="1.0" encoding="utf-8"?>
<a:theme xmlns:a="http://schemas.openxmlformats.org/drawingml/2006/main" name="Body Slides">
  <a:themeElements>
    <a:clrScheme name="Custom 16">
      <a:dk1>
        <a:srgbClr val="000000"/>
      </a:dk1>
      <a:lt1>
        <a:srgbClr val="FFFFFF"/>
      </a:lt1>
      <a:dk2>
        <a:srgbClr val="A5A5A5"/>
      </a:dk2>
      <a:lt2>
        <a:srgbClr val="D8D8D8"/>
      </a:lt2>
      <a:accent1>
        <a:srgbClr val="006A4F"/>
      </a:accent1>
      <a:accent2>
        <a:srgbClr val="C7C8CA"/>
      </a:accent2>
      <a:accent3>
        <a:srgbClr val="009EC9"/>
      </a:accent3>
      <a:accent4>
        <a:srgbClr val="FCAF17"/>
      </a:accent4>
      <a:accent5>
        <a:srgbClr val="005581"/>
      </a:accent5>
      <a:accent6>
        <a:srgbClr val="32B04A"/>
      </a:accent6>
      <a:hlink>
        <a:srgbClr val="009EC9"/>
      </a:hlink>
      <a:folHlink>
        <a:srgbClr val="004D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Slide">
  <a:themeElements>
    <a:clrScheme name="NAF Brand Theme Colors">
      <a:dk1>
        <a:srgbClr val="000000"/>
      </a:dk1>
      <a:lt1>
        <a:srgbClr val="FFFFFF"/>
      </a:lt1>
      <a:dk2>
        <a:srgbClr val="A5A5A5"/>
      </a:dk2>
      <a:lt2>
        <a:srgbClr val="D8D8D8"/>
      </a:lt2>
      <a:accent1>
        <a:srgbClr val="006A4F"/>
      </a:accent1>
      <a:accent2>
        <a:srgbClr val="C7C8CA"/>
      </a:accent2>
      <a:accent3>
        <a:srgbClr val="009EC9"/>
      </a:accent3>
      <a:accent4>
        <a:srgbClr val="FCAF17"/>
      </a:accent4>
      <a:accent5>
        <a:srgbClr val="005581"/>
      </a:accent5>
      <a:accent6>
        <a:srgbClr val="32B04A"/>
      </a:accent6>
      <a:hlink>
        <a:srgbClr val="009EC9"/>
      </a:hlink>
      <a:folHlink>
        <a:srgbClr val="004D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nd Slide">
  <a:themeElements>
    <a:clrScheme name="Custom 16">
      <a:dk1>
        <a:srgbClr val="000000"/>
      </a:dk1>
      <a:lt1>
        <a:srgbClr val="FFFFFF"/>
      </a:lt1>
      <a:dk2>
        <a:srgbClr val="A5A5A5"/>
      </a:dk2>
      <a:lt2>
        <a:srgbClr val="D8D8D8"/>
      </a:lt2>
      <a:accent1>
        <a:srgbClr val="006A4F"/>
      </a:accent1>
      <a:accent2>
        <a:srgbClr val="C7C8CA"/>
      </a:accent2>
      <a:accent3>
        <a:srgbClr val="009EC9"/>
      </a:accent3>
      <a:accent4>
        <a:srgbClr val="FCAF17"/>
      </a:accent4>
      <a:accent5>
        <a:srgbClr val="005581"/>
      </a:accent5>
      <a:accent6>
        <a:srgbClr val="32B04A"/>
      </a:accent6>
      <a:hlink>
        <a:srgbClr val="009EC9"/>
      </a:hlink>
      <a:folHlink>
        <a:srgbClr val="004D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1500</Words>
  <Application>Microsoft Office PowerPoint</Application>
  <PresentationFormat>On-screen Show (4:3)</PresentationFormat>
  <Paragraphs>103</Paragraphs>
  <Slides>15</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Tahoma</vt:lpstr>
      <vt:lpstr>Gill Sans</vt:lpstr>
      <vt:lpstr>Calibri</vt:lpstr>
      <vt:lpstr>Body Slides</vt:lpstr>
      <vt:lpstr>Cover Slide</vt:lpstr>
      <vt:lpstr>End Slide</vt:lpstr>
      <vt:lpstr>Guest Speaker Training</vt:lpstr>
      <vt:lpstr>Training Agenda</vt:lpstr>
      <vt:lpstr>NAF Overview</vt:lpstr>
      <vt:lpstr>Academy Information</vt:lpstr>
      <vt:lpstr>College and Career Readiness Skills</vt:lpstr>
      <vt:lpstr>Guest Speaker – Benefits</vt:lpstr>
      <vt:lpstr>Guest Speaker – Roles and Responsibilities</vt:lpstr>
      <vt:lpstr>Guest Speaker – Preparation and What to Expect</vt:lpstr>
      <vt:lpstr>Guest Speaker – Sample Agenda</vt:lpstr>
      <vt:lpstr>Guest Speaker – Best Practices</vt:lpstr>
      <vt:lpstr>Guest Speaker Virtual Engagements – Best Practices</vt:lpstr>
      <vt:lpstr>Guest Speaker – Working with Academy Students</vt:lpstr>
      <vt:lpstr>Guest Speaker – Preparation Checklist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Guest Speaker Training</dc:title>
  <dc:creator>Caroline Mosley</dc:creator>
  <cp:lastModifiedBy>Stephanie Lapera</cp:lastModifiedBy>
  <cp:revision>3</cp:revision>
  <dcterms:created xsi:type="dcterms:W3CDTF">2014-09-04T21:10:46Z</dcterms:created>
  <dcterms:modified xsi:type="dcterms:W3CDTF">2022-03-15T23:47:21Z</dcterms:modified>
</cp:coreProperties>
</file>