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723"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embeddedFontLst>
    <p:embeddedFont>
      <p:font typeface="Calibri" panose="020F0502020204030204" pitchFamily="34" charset="0"/>
      <p:regular r:id="rId14"/>
      <p:bold r:id="rId15"/>
      <p:italic r:id="rId16"/>
      <p:boldItalic r:id="rId17"/>
    </p:embeddedFont>
    <p:embeddedFont>
      <p:font typeface="Constantia" panose="02030602050306030303" pitchFamily="18" charset="0"/>
      <p:regular r:id="rId18"/>
      <p:bold r:id="rId19"/>
      <p:italic r:id="rId20"/>
      <p:boldItalic r:id="rId21"/>
    </p:embeddedFont>
    <p:embeddedFont>
      <p:font typeface="Raleway" pitchFamily="2" charset="0"/>
      <p:regular r:id="rId22"/>
      <p:bold r:id="rId23"/>
      <p:italic r:id="rId24"/>
      <p:boldItalic r:id="rId25"/>
    </p:embeddedFont>
    <p:embeddedFont>
      <p:font typeface="Tahoma" panose="020B0604030504040204" pitchFamily="34" charset="0"/>
      <p:regular r:id="rId26"/>
      <p:bold r:id="rId27"/>
    </p:embeddedFont>
    <p:embeddedFont>
      <p:font typeface="Times" panose="02020603050405020304" pitchFamily="18" charset="0"/>
      <p:regular r:id="rId28"/>
      <p:bold r:id="rId29"/>
      <p:italic r:id="rId30"/>
      <p:boldItalic r:id="rId31"/>
    </p:embeddedFont>
    <p:embeddedFont>
      <p:font typeface="Trebuchet MS" panose="020B0603020202020204" pitchFamily="34" charset="0"/>
      <p:regular r:id="rId32"/>
      <p:bold r:id="rId33"/>
      <p:italic r:id="rId34"/>
      <p:boldItalic r:id="rId35"/>
    </p:embeddedFont>
    <p:embeddedFont>
      <p:font typeface="Verdana" panose="020B060403050404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jqy0gz2MgHSViDsjQaDwv/oemyL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82" y="62"/>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9" Type="http://schemas.openxmlformats.org/officeDocument/2006/relationships/font" Target="fonts/font26.fntdata"/><Relationship Id="rId21" Type="http://schemas.openxmlformats.org/officeDocument/2006/relationships/font" Target="fonts/font8.fntdata"/><Relationship Id="rId34" Type="http://schemas.openxmlformats.org/officeDocument/2006/relationships/font" Target="fonts/font21.fntdata"/><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1.fntdata"/><Relationship Id="rId32" Type="http://schemas.openxmlformats.org/officeDocument/2006/relationships/font" Target="fonts/font19.fntdata"/><Relationship Id="rId37" Type="http://schemas.openxmlformats.org/officeDocument/2006/relationships/font" Target="fonts/font24.fntdata"/><Relationship Id="rId40" Type="http://customschemas.google.com/relationships/presentationmetadata" Target="metadata"/><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36" Type="http://schemas.openxmlformats.org/officeDocument/2006/relationships/font" Target="fonts/font23.fntdata"/><Relationship Id="rId10" Type="http://schemas.openxmlformats.org/officeDocument/2006/relationships/slide" Target="slides/slide8.xml"/><Relationship Id="rId19" Type="http://schemas.openxmlformats.org/officeDocument/2006/relationships/font" Target="fonts/font6.fntdata"/><Relationship Id="rId31" Type="http://schemas.openxmlformats.org/officeDocument/2006/relationships/font" Target="fonts/font18.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font" Target="fonts/font17.fntdata"/><Relationship Id="rId35" Type="http://schemas.openxmlformats.org/officeDocument/2006/relationships/font" Target="fonts/font22.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font" Target="fonts/font20.fntdata"/><Relationship Id="rId38" Type="http://schemas.openxmlformats.org/officeDocument/2006/relationships/font" Target="fonts/font2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1" name="Google Shape;53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0: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000"/>
              <a:buFont typeface="Calibri"/>
              <a:buNone/>
            </a:pPr>
            <a:fld id="{00000000-1234-1234-1234-123412341234}" type="slidenum">
              <a:rPr lang="en-US" sz="1000" i="0">
                <a:solidFill>
                  <a:schemeClr val="lt1"/>
                </a:solidFill>
                <a:latin typeface="Calibri"/>
                <a:ea typeface="Calibri"/>
                <a:cs typeface="Calibri"/>
                <a:sym typeface="Calibri"/>
              </a:rPr>
              <a:t>10</a:t>
            </a:fld>
            <a:endParaRPr sz="1000" i="0">
              <a:solidFill>
                <a:schemeClr val="lt1"/>
              </a:solidFill>
              <a:latin typeface="Calibri"/>
              <a:ea typeface="Calibri"/>
              <a:cs typeface="Calibri"/>
              <a:sym typeface="Calibri"/>
            </a:endParaRPr>
          </a:p>
        </p:txBody>
      </p:sp>
      <p:sp>
        <p:nvSpPr>
          <p:cNvPr id="672" name="Google Shape;67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73" name="Google Shape;673;p10: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66675" marR="55245" lvl="0" indent="0" algn="l" rtl="0">
              <a:spcBef>
                <a:spcPts val="0"/>
              </a:spcBef>
              <a:spcAft>
                <a:spcPts val="0"/>
              </a:spcAft>
              <a:buNone/>
            </a:pPr>
            <a:r>
              <a:rPr lang="en-US" sz="1800">
                <a:latin typeface="Arial"/>
                <a:ea typeface="Arial"/>
                <a:cs typeface="Arial"/>
                <a:sym typeface="Arial"/>
              </a:rPr>
              <a:t>There are barriers in the real world that keep markets from either being efficient or moving toward efficiency. Some of these barriers include: a constricted flow of information, government regulations, constantly evolving consumer needs, and the time it takes from an idea's inception to its appearance on the market. These barriers are natural and exist all around us. There are also changes that break down these barriers. The Internet, for example, has increased the flow of information, resulting in a more level playing field where everyone has the same knowledge about products and prices.</a:t>
            </a:r>
            <a:endParaRPr/>
          </a:p>
          <a:p>
            <a:pPr marL="66675" marR="106045" lvl="0" indent="0" algn="l" rtl="0">
              <a:spcBef>
                <a:spcPts val="600"/>
              </a:spcBef>
              <a:spcAft>
                <a:spcPts val="0"/>
              </a:spcAft>
              <a:buNone/>
            </a:pPr>
            <a:r>
              <a:rPr lang="en-US" sz="1800">
                <a:latin typeface="Arial"/>
                <a:ea typeface="Arial"/>
                <a:cs typeface="Arial"/>
                <a:sym typeface="Arial"/>
              </a:rPr>
              <a:t>Business managers must be constantly aware of the changes around them, whether beneficial or detrimental. New competitors, market-changing innovations, changing consumer needs, current events, and many other factors influence the success of a business.</a:t>
            </a:r>
            <a:endParaRPr/>
          </a:p>
          <a:p>
            <a:pPr marL="0" lvl="0" indent="0" algn="l" rtl="0">
              <a:spcBef>
                <a:spcPts val="0"/>
              </a:spcBef>
              <a:spcAft>
                <a:spcPts val="0"/>
              </a:spcAft>
              <a:buNone/>
            </a:pPr>
            <a:r>
              <a:rPr lang="en-US" sz="1800">
                <a:latin typeface="Arial"/>
                <a:ea typeface="Arial"/>
                <a:cs typeface="Arial"/>
                <a:sym typeface="Arial"/>
              </a:rPr>
              <a:t>One important role of a business economist is to understand competitive forces and help businesses remain competitive for the long term in a changing world.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6675" marR="106045" lvl="0" indent="0" algn="l" rtl="0">
              <a:spcBef>
                <a:spcPts val="0"/>
              </a:spcBef>
              <a:spcAft>
                <a:spcPts val="0"/>
              </a:spcAft>
              <a:buNone/>
            </a:pPr>
            <a:r>
              <a:rPr lang="en-US" sz="1800">
                <a:latin typeface="Arial"/>
                <a:ea typeface="Arial"/>
                <a:cs typeface="Arial"/>
                <a:sym typeface="Arial"/>
              </a:rPr>
              <a:t>With a competitive market structure, the interaction of supply and demand sets the prices; suppliers can't control them. Supply and demand equilibrium sets the prices, and sellers and buyers enter and leave the market freely in response to profit opportunities (or lack of them). The economic profit for the market as a whole (defined as Total Revenue minus Total Cost, including the opportunity cost of the capital used in the business) tends to move toward zero as competition among sellers drives prices down.</a:t>
            </a:r>
            <a:endParaRPr/>
          </a:p>
          <a:p>
            <a:pPr marL="66675" marR="106045" lvl="0" indent="0" algn="l" rtl="0">
              <a:spcBef>
                <a:spcPts val="52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US" sz="1800">
                <a:latin typeface="Arial"/>
                <a:ea typeface="Arial"/>
                <a:cs typeface="Arial"/>
                <a:sym typeface="Arial"/>
              </a:rPr>
              <a:t>Economists look at characteristics and outcomes when considering competitive markets. Characteristics include if there are a large number of buyers and sellers, if products are alike, and if there are low or no barriers to entry. The outcomes include that: firms and consumers are price takers (the market sets prices); there are zero profits, after allowing for the opportunity cost of capital; the consumers get low prices; and it is economically efficient (low price, better suppliers gain market share</a:t>
            </a:r>
            <a:endParaRPr/>
          </a:p>
        </p:txBody>
      </p:sp>
      <p:sp>
        <p:nvSpPr>
          <p:cNvPr id="540" name="Google Shape;54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6675" marR="99695" lvl="0" indent="0" algn="l" rtl="0">
              <a:spcBef>
                <a:spcPts val="0"/>
              </a:spcBef>
              <a:spcAft>
                <a:spcPts val="0"/>
              </a:spcAft>
              <a:buNone/>
            </a:pPr>
            <a:r>
              <a:rPr lang="en-US" sz="1800">
                <a:latin typeface="Arial"/>
                <a:ea typeface="Arial"/>
                <a:cs typeface="Arial"/>
                <a:sym typeface="Arial"/>
              </a:rPr>
              <a:t>In competitive markets that at least approximate the idea of a perfectly competitive market, firms respond quickly and efficiently to profit opportunities. If a firm begins to make profit (total revenue &gt; total cost) providing a product or service, competitors soon enter to take a piece of the pie.</a:t>
            </a:r>
            <a:endParaRPr/>
          </a:p>
          <a:p>
            <a:pPr marL="66675" marR="67945" lvl="0" indent="0" algn="l" rtl="0">
              <a:spcBef>
                <a:spcPts val="595"/>
              </a:spcBef>
              <a:spcAft>
                <a:spcPts val="0"/>
              </a:spcAft>
              <a:buNone/>
            </a:pPr>
            <a:r>
              <a:rPr lang="en-US" sz="1800">
                <a:latin typeface="Arial"/>
                <a:ea typeface="Arial"/>
                <a:cs typeface="Arial"/>
                <a:sym typeface="Arial"/>
              </a:rPr>
              <a:t>So, when economic profits exist, firms move in quickly— because as soon as profits are recognized by competitors:</a:t>
            </a:r>
            <a:endParaRPr/>
          </a:p>
          <a:p>
            <a:pPr marL="66675" marR="67945" lvl="0" indent="0" algn="l" rtl="0">
              <a:spcBef>
                <a:spcPts val="595"/>
              </a:spcBef>
              <a:spcAft>
                <a:spcPts val="0"/>
              </a:spcAft>
              <a:buNone/>
            </a:pPr>
            <a:endParaRPr sz="1800">
              <a:latin typeface="Arial"/>
              <a:ea typeface="Arial"/>
              <a:cs typeface="Arial"/>
              <a:sym typeface="Arial"/>
            </a:endParaRPr>
          </a:p>
          <a:p>
            <a:pPr marL="342900" marR="0" lvl="0" indent="-342900" algn="l" rtl="0">
              <a:spcBef>
                <a:spcPts val="615"/>
              </a:spcBef>
              <a:spcAft>
                <a:spcPts val="0"/>
              </a:spcAft>
              <a:buClr>
                <a:schemeClr val="dk1"/>
              </a:buClr>
              <a:buSzPts val="900"/>
              <a:buFont typeface="Times New Roman"/>
              <a:buChar char="•"/>
            </a:pPr>
            <a:r>
              <a:rPr lang="en-US" sz="1800">
                <a:latin typeface="Arial"/>
                <a:ea typeface="Arial"/>
                <a:cs typeface="Arial"/>
                <a:sym typeface="Arial"/>
              </a:rPr>
              <a:t>New firms enter the market.</a:t>
            </a:r>
            <a:endParaRPr/>
          </a:p>
          <a:p>
            <a:pPr marL="342900" marR="0" lvl="0" indent="-342900" algn="l" rtl="0">
              <a:spcBef>
                <a:spcPts val="590"/>
              </a:spcBef>
              <a:spcAft>
                <a:spcPts val="0"/>
              </a:spcAft>
              <a:buClr>
                <a:schemeClr val="dk1"/>
              </a:buClr>
              <a:buSzPts val="900"/>
              <a:buFont typeface="Times New Roman"/>
              <a:buChar char="•"/>
            </a:pPr>
            <a:r>
              <a:rPr lang="en-US" sz="1800">
                <a:latin typeface="Arial"/>
                <a:ea typeface="Arial"/>
                <a:cs typeface="Arial"/>
                <a:sym typeface="Arial"/>
              </a:rPr>
              <a:t>Supply increases.</a:t>
            </a:r>
            <a:endParaRPr/>
          </a:p>
          <a:p>
            <a:pPr marL="342900" marR="0" lvl="0" indent="-342900" algn="l" rtl="0">
              <a:spcBef>
                <a:spcPts val="605"/>
              </a:spcBef>
              <a:spcAft>
                <a:spcPts val="0"/>
              </a:spcAft>
              <a:buClr>
                <a:schemeClr val="dk1"/>
              </a:buClr>
              <a:buSzPts val="900"/>
              <a:buFont typeface="Times New Roman"/>
              <a:buChar char="•"/>
            </a:pPr>
            <a:r>
              <a:rPr lang="en-US" sz="1800">
                <a:latin typeface="Arial"/>
                <a:ea typeface="Arial"/>
                <a:cs typeface="Arial"/>
                <a:sym typeface="Arial"/>
              </a:rPr>
              <a:t>Prices fall.</a:t>
            </a:r>
            <a:endParaRPr/>
          </a:p>
          <a:p>
            <a:pPr marL="342900" marR="480694" lvl="0" indent="-342900" algn="l" rtl="0">
              <a:spcBef>
                <a:spcPts val="595"/>
              </a:spcBef>
              <a:spcAft>
                <a:spcPts val="0"/>
              </a:spcAft>
              <a:buClr>
                <a:schemeClr val="dk1"/>
              </a:buClr>
              <a:buSzPts val="900"/>
              <a:buFont typeface="Times New Roman"/>
              <a:buChar char="•"/>
            </a:pPr>
            <a:r>
              <a:rPr lang="en-US" sz="1800">
                <a:latin typeface="Arial"/>
                <a:ea typeface="Arial"/>
                <a:cs typeface="Arial"/>
                <a:sym typeface="Arial"/>
              </a:rPr>
              <a:t>Profits tend to diminish or even disappear.</a:t>
            </a:r>
            <a:endParaRPr/>
          </a:p>
          <a:p>
            <a:pPr marL="342900" marR="480694" lvl="0" indent="-285750" algn="l" rtl="0">
              <a:spcBef>
                <a:spcPts val="595"/>
              </a:spcBef>
              <a:spcAft>
                <a:spcPts val="0"/>
              </a:spcAft>
              <a:buClr>
                <a:schemeClr val="dk1"/>
              </a:buClr>
              <a:buSzPts val="900"/>
              <a:buFont typeface="Times New Roman"/>
              <a:buNone/>
            </a:pPr>
            <a:endParaRPr sz="1800">
              <a:latin typeface="Arial"/>
              <a:ea typeface="Arial"/>
              <a:cs typeface="Arial"/>
              <a:sym typeface="Arial"/>
            </a:endParaRPr>
          </a:p>
          <a:p>
            <a:pPr marL="66675" marR="86995" lvl="0" indent="0" algn="l" rtl="0">
              <a:spcBef>
                <a:spcPts val="600"/>
              </a:spcBef>
              <a:spcAft>
                <a:spcPts val="0"/>
              </a:spcAft>
              <a:buNone/>
            </a:pPr>
            <a:r>
              <a:rPr lang="en-US" sz="1800">
                <a:latin typeface="Arial"/>
                <a:ea typeface="Arial"/>
                <a:cs typeface="Arial"/>
                <a:sym typeface="Arial"/>
              </a:rPr>
              <a:t>This does not mean that markets stay static. Instead, the competitive pressures that tend to reduce profit also make new opportunities available. As economic profits move down toward zero, firms respond:</a:t>
            </a:r>
            <a:endParaRPr/>
          </a:p>
          <a:p>
            <a:pPr marL="66675" marR="86995" lvl="0" indent="0" algn="l" rtl="0">
              <a:spcBef>
                <a:spcPts val="600"/>
              </a:spcBef>
              <a:spcAft>
                <a:spcPts val="0"/>
              </a:spcAft>
              <a:buNone/>
            </a:pPr>
            <a:endParaRPr sz="1800">
              <a:latin typeface="Arial"/>
              <a:ea typeface="Arial"/>
              <a:cs typeface="Arial"/>
              <a:sym typeface="Arial"/>
            </a:endParaRPr>
          </a:p>
          <a:p>
            <a:pPr marL="342900" marR="111760" lvl="0" indent="-342900" algn="l" rtl="0">
              <a:spcBef>
                <a:spcPts val="600"/>
              </a:spcBef>
              <a:spcAft>
                <a:spcPts val="0"/>
              </a:spcAft>
              <a:buClr>
                <a:schemeClr val="dk1"/>
              </a:buClr>
              <a:buSzPts val="900"/>
              <a:buFont typeface="Times New Roman"/>
              <a:buChar char="•"/>
            </a:pPr>
            <a:r>
              <a:rPr lang="en-US" sz="1800">
                <a:latin typeface="Arial"/>
                <a:ea typeface="Arial"/>
                <a:cs typeface="Arial"/>
                <a:sym typeface="Arial"/>
              </a:rPr>
              <a:t>Some firms may quit growing avocados because the profit no longer justifies the risk.</a:t>
            </a:r>
            <a:endParaRPr/>
          </a:p>
          <a:p>
            <a:pPr marL="342900" marR="0" lvl="0" indent="-342900" algn="l" rtl="0">
              <a:spcBef>
                <a:spcPts val="600"/>
              </a:spcBef>
              <a:spcAft>
                <a:spcPts val="0"/>
              </a:spcAft>
              <a:buClr>
                <a:schemeClr val="dk1"/>
              </a:buClr>
              <a:buSzPts val="900"/>
              <a:buFont typeface="Times New Roman"/>
              <a:buChar char="•"/>
            </a:pPr>
            <a:r>
              <a:rPr lang="en-US" sz="1800">
                <a:latin typeface="Arial"/>
                <a:ea typeface="Arial"/>
                <a:cs typeface="Arial"/>
                <a:sym typeface="Arial"/>
              </a:rPr>
              <a:t>Supply decreases.</a:t>
            </a:r>
            <a:endParaRPr/>
          </a:p>
          <a:p>
            <a:pPr marL="342900" marR="0" lvl="0" indent="-342900" algn="l" rtl="0">
              <a:spcBef>
                <a:spcPts val="605"/>
              </a:spcBef>
              <a:spcAft>
                <a:spcPts val="0"/>
              </a:spcAft>
              <a:buClr>
                <a:schemeClr val="dk1"/>
              </a:buClr>
              <a:buSzPts val="900"/>
              <a:buFont typeface="Times New Roman"/>
              <a:buChar char="•"/>
            </a:pPr>
            <a:r>
              <a:rPr lang="en-US" sz="1800">
                <a:latin typeface="Arial"/>
                <a:ea typeface="Arial"/>
                <a:cs typeface="Arial"/>
                <a:sym typeface="Arial"/>
              </a:rPr>
              <a:t>Profits rise.</a:t>
            </a:r>
            <a:endParaRPr/>
          </a:p>
          <a:p>
            <a:pPr marL="342900" marR="0" lvl="0" indent="-342900" algn="l" rtl="0">
              <a:spcBef>
                <a:spcPts val="605"/>
              </a:spcBef>
              <a:spcAft>
                <a:spcPts val="0"/>
              </a:spcAft>
              <a:buClr>
                <a:schemeClr val="dk1"/>
              </a:buClr>
              <a:buSzPts val="900"/>
              <a:buFont typeface="Times New Roman"/>
              <a:buChar char="•"/>
            </a:pPr>
            <a:r>
              <a:rPr lang="en-US" sz="1800">
                <a:latin typeface="Arial"/>
                <a:ea typeface="Arial"/>
                <a:cs typeface="Arial"/>
                <a:sym typeface="Arial"/>
              </a:rPr>
              <a:t>Profits tend to improve.</a:t>
            </a:r>
            <a:endParaRPr/>
          </a:p>
          <a:p>
            <a:pPr marL="0" marR="0" lvl="0" indent="0" algn="l" rtl="0">
              <a:spcBef>
                <a:spcPts val="605"/>
              </a:spcBef>
              <a:spcAft>
                <a:spcPts val="0"/>
              </a:spcAft>
              <a:buClr>
                <a:schemeClr val="dk1"/>
              </a:buClr>
              <a:buSzPts val="900"/>
              <a:buFont typeface="Times New Roman"/>
              <a:buNone/>
            </a:pPr>
            <a:endParaRPr sz="1800">
              <a:latin typeface="Arial"/>
              <a:ea typeface="Arial"/>
              <a:cs typeface="Arial"/>
              <a:sym typeface="Arial"/>
            </a:endParaRPr>
          </a:p>
          <a:p>
            <a:pPr marL="0" lvl="0" indent="0" algn="l" rtl="0">
              <a:spcBef>
                <a:spcPts val="0"/>
              </a:spcBef>
              <a:spcAft>
                <a:spcPts val="0"/>
              </a:spcAft>
              <a:buNone/>
            </a:pPr>
            <a:r>
              <a:rPr lang="en-US" sz="1800">
                <a:latin typeface="Arial"/>
                <a:ea typeface="Arial"/>
                <a:cs typeface="Arial"/>
                <a:sym typeface="Arial"/>
              </a:rPr>
              <a:t>New profit opportunities arise.</a:t>
            </a:r>
            <a:endParaRPr/>
          </a:p>
        </p:txBody>
      </p:sp>
      <p:sp>
        <p:nvSpPr>
          <p:cNvPr id="550" name="Google Shape;55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0" name="Google Shape;560;p4: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a:latin typeface="Arial"/>
                <a:ea typeface="Arial"/>
                <a:cs typeface="Arial"/>
                <a:sym typeface="Arial"/>
              </a:rPr>
              <a:t>Generally, consumers benefit most from a competitive marketplace. As competition drives prices down toward the cost of production, firms are forced to operate as efficiently as possible, in an effort to keep maximizing profit. This means society's resources are used well to produce the products customers want. This leads to companies having to operate at the lowest possible per- unit cost. This in turn leads to consumers getting the biggest bang for their buck.</a:t>
            </a:r>
            <a:endParaRPr/>
          </a:p>
        </p:txBody>
      </p:sp>
      <p:sp>
        <p:nvSpPr>
          <p:cNvPr id="561" name="Google Shape;56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0" name="Google Shape;570;p5: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66675" marR="74295" lvl="0" indent="0" algn="l" rtl="0">
              <a:spcBef>
                <a:spcPts val="0"/>
              </a:spcBef>
              <a:spcAft>
                <a:spcPts val="0"/>
              </a:spcAft>
              <a:buNone/>
            </a:pPr>
            <a:r>
              <a:rPr lang="en-US" sz="1800">
                <a:latin typeface="Arial"/>
                <a:ea typeface="Arial"/>
                <a:cs typeface="Arial"/>
                <a:sym typeface="Arial"/>
              </a:rPr>
              <a:t>However, consumers bear some costs from a highly competitive market over and above the price they pay for the product. Because profits (after allowing for the opportunity cost of capital) tend to move toward zero, companies in competitive markets generally can't find extra money for research and development. This eventually results in fewer new and better products and fewer new and better production methods.</a:t>
            </a:r>
            <a:endParaRPr/>
          </a:p>
          <a:p>
            <a:pPr marL="66675" marR="74295" lvl="0" indent="0" algn="l" rtl="0">
              <a:spcBef>
                <a:spcPts val="52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US" sz="1800">
                <a:latin typeface="Arial"/>
                <a:ea typeface="Arial"/>
                <a:cs typeface="Arial"/>
                <a:sym typeface="Arial"/>
              </a:rPr>
              <a:t>Also, the way that competitive markets work means that prices only reflect direct costs to the producer and direct and easily perceived benefits to the consumer. The market does not consider social costs and benefits—only “private” costs are considered. Things like pollution are not calculated into the price. Instead, a very wide range of people across society pay the price for it—even those who have never bought the product.</a:t>
            </a:r>
            <a:endParaRPr/>
          </a:p>
        </p:txBody>
      </p:sp>
      <p:sp>
        <p:nvSpPr>
          <p:cNvPr id="571" name="Google Shape;57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6675" marR="93980" lvl="0" indent="0" algn="l" rtl="0">
              <a:spcBef>
                <a:spcPts val="0"/>
              </a:spcBef>
              <a:spcAft>
                <a:spcPts val="0"/>
              </a:spcAft>
              <a:buNone/>
            </a:pPr>
            <a:r>
              <a:rPr lang="en-US"/>
              <a:t>Have students use their study guide and internet access to identify the market structures of these companies</a:t>
            </a:r>
            <a:endParaRPr/>
          </a:p>
        </p:txBody>
      </p:sp>
      <p:sp>
        <p:nvSpPr>
          <p:cNvPr id="581" name="Google Shape;58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4" name="Google Shape;604;p7: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66675" marR="55245" lvl="0" indent="0" algn="l" rtl="0">
              <a:spcBef>
                <a:spcPts val="0"/>
              </a:spcBef>
              <a:spcAft>
                <a:spcPts val="0"/>
              </a:spcAft>
              <a:buNone/>
            </a:pPr>
            <a:r>
              <a:rPr lang="en-US" sz="1800">
                <a:latin typeface="Arial"/>
                <a:ea typeface="Arial"/>
                <a:cs typeface="Arial"/>
                <a:sym typeface="Arial"/>
              </a:rPr>
              <a:t>Although consumers generally pay more for products in a monopolistic market, monopolies do provide some advantages. Unlike highly competitive markets, in which profits are limited, monopolies can provide higher profits. This means that firms have both the resources and the incentive to innovate through research and development (R &amp; D). This can lead to new and sometimes better products, as well as new production methods and technology. Under some conditions, monopolies can be more economically efficient, even before considering the funding of R &amp; D.</a:t>
            </a:r>
            <a:endParaRPr/>
          </a:p>
          <a:p>
            <a:pPr marL="66675" marR="55245" lvl="0" indent="0" algn="l" rtl="0">
              <a:spcBef>
                <a:spcPts val="520"/>
              </a:spcBef>
              <a:spcAft>
                <a:spcPts val="0"/>
              </a:spcAft>
              <a:buNone/>
            </a:pPr>
            <a:endParaRPr sz="1800">
              <a:latin typeface="Arial"/>
              <a:ea typeface="Arial"/>
              <a:cs typeface="Arial"/>
              <a:sym typeface="Arial"/>
            </a:endParaRPr>
          </a:p>
          <a:p>
            <a:pPr marL="66675" marR="65405" lvl="0" indent="0" algn="l" rtl="0">
              <a:spcBef>
                <a:spcPts val="600"/>
              </a:spcBef>
              <a:spcAft>
                <a:spcPts val="0"/>
              </a:spcAft>
              <a:buNone/>
            </a:pPr>
            <a:r>
              <a:rPr lang="en-US" sz="1800">
                <a:latin typeface="Arial"/>
                <a:ea typeface="Arial"/>
                <a:cs typeface="Arial"/>
                <a:sym typeface="Arial"/>
              </a:rPr>
              <a:t>Take the example of a city's water system. In order to build such a distribution system, a company would need to invest millions of dollars. Once a distribution system is built, it is relatively inexpensive to connect each additional house or apartment. Therefore the marginal cost of serving each new customer is low, and way below the average cost. Building a second water system alongside the first would hugely increase the costs. Both water companies would have a very poor return on investment (ROI), and therefore little incentive to invest in their water systems.</a:t>
            </a:r>
            <a:endParaRPr/>
          </a:p>
          <a:p>
            <a:pPr marL="66675" marR="65405" lvl="0" indent="0" algn="l" rtl="0">
              <a:spcBef>
                <a:spcPts val="60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US" sz="1800">
                <a:latin typeface="Arial"/>
                <a:ea typeface="Arial"/>
                <a:cs typeface="Arial"/>
                <a:sym typeface="Arial"/>
              </a:rPr>
              <a:t>Consequently, in this situation (which is called a </a:t>
            </a:r>
            <a:r>
              <a:rPr lang="en-US" sz="1800" i="1">
                <a:latin typeface="Arial"/>
                <a:ea typeface="Arial"/>
                <a:cs typeface="Arial"/>
                <a:sym typeface="Arial"/>
              </a:rPr>
              <a:t>natural monopoly</a:t>
            </a:r>
            <a:r>
              <a:rPr lang="en-US" sz="1800">
                <a:latin typeface="Arial"/>
                <a:ea typeface="Arial"/>
                <a:cs typeface="Arial"/>
                <a:sym typeface="Arial"/>
              </a:rPr>
              <a:t>), a monopoly can be more economically efficient than a number of smaller firms competing with one another.</a:t>
            </a:r>
            <a:endParaRPr/>
          </a:p>
        </p:txBody>
      </p:sp>
      <p:sp>
        <p:nvSpPr>
          <p:cNvPr id="605" name="Google Shape;60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8" name="Google Shape;638;p8: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66675" marR="67945" lvl="0" indent="0" algn="l" rtl="0">
              <a:spcBef>
                <a:spcPts val="0"/>
              </a:spcBef>
              <a:spcAft>
                <a:spcPts val="0"/>
              </a:spcAft>
              <a:buNone/>
            </a:pPr>
            <a:r>
              <a:rPr lang="en-US" sz="1800">
                <a:latin typeface="Arial"/>
                <a:ea typeface="Arial"/>
                <a:cs typeface="Arial"/>
                <a:sym typeface="Arial"/>
              </a:rPr>
              <a:t>More often than not, monopolies are economically inefficient because their profit is highest when they produce less than would be produced in a competitive market. Increases in production generally decrease profitability. As profit-maximizers, monopolies act in their own interests. Prices are often higher in a monopolistic market than they would be in a competitive market.</a:t>
            </a:r>
            <a:endParaRPr/>
          </a:p>
          <a:p>
            <a:pPr marL="66675" marR="126365" lvl="0" indent="0" algn="l" rtl="0">
              <a:spcBef>
                <a:spcPts val="0"/>
              </a:spcBef>
              <a:spcAft>
                <a:spcPts val="0"/>
              </a:spcAft>
              <a:buNone/>
            </a:pPr>
            <a:r>
              <a:rPr lang="en-US" sz="1800">
                <a:latin typeface="Arial"/>
                <a:ea typeface="Arial"/>
                <a:cs typeface="Arial"/>
                <a:sym typeface="Arial"/>
              </a:rPr>
              <a:t>Prices can also be substantially higher than the per-unit cost of production.</a:t>
            </a:r>
            <a:endParaRPr/>
          </a:p>
          <a:p>
            <a:pPr marL="66675" marR="126365"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None/>
            </a:pPr>
            <a:r>
              <a:rPr lang="en-US" sz="1800">
                <a:latin typeface="Arial"/>
                <a:ea typeface="Arial"/>
                <a:cs typeface="Arial"/>
                <a:sym typeface="Arial"/>
              </a:rPr>
              <a:t>Another disadvantage of monopolies is that they are often economically inefficient. Consumers who are willing to pay more than the full cost of production can't do so. Also, firms willing to produce at a lower price can't do so.</a:t>
            </a:r>
            <a:endParaRPr/>
          </a:p>
        </p:txBody>
      </p:sp>
      <p:sp>
        <p:nvSpPr>
          <p:cNvPr id="639" name="Google Shape;63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47" name="Google Shape;647;p9:notes"/>
          <p:cNvSpPr txBox="1">
            <a:spLocks noGrp="1"/>
          </p:cNvSpPr>
          <p:nvPr>
            <p:ph type="body" idx="1"/>
          </p:nvPr>
        </p:nvSpPr>
        <p:spPr>
          <a:xfrm>
            <a:off x="533400" y="4191000"/>
            <a:ext cx="5791200" cy="4495800"/>
          </a:xfrm>
          <a:prstGeom prst="rect">
            <a:avLst/>
          </a:prstGeom>
          <a:noFill/>
          <a:ln>
            <a:noFill/>
          </a:ln>
        </p:spPr>
        <p:txBody>
          <a:bodyPr spcFirstLastPara="1" wrap="square" lIns="91425" tIns="45700" rIns="91425" bIns="45700" anchor="t" anchorCtr="0">
            <a:noAutofit/>
          </a:bodyPr>
          <a:lstStyle/>
          <a:p>
            <a:pPr marL="66675" marR="89535" lvl="0" indent="0" algn="l" rtl="0">
              <a:spcBef>
                <a:spcPts val="0"/>
              </a:spcBef>
              <a:spcAft>
                <a:spcPts val="0"/>
              </a:spcAft>
              <a:buNone/>
            </a:pPr>
            <a:r>
              <a:rPr lang="en-US" sz="1800">
                <a:latin typeface="Arial"/>
                <a:ea typeface="Arial"/>
                <a:cs typeface="Arial"/>
                <a:sym typeface="Arial"/>
              </a:rPr>
              <a:t>Without some assurance of future profitability, companies have less incentive to pursue research and development (R &amp; D) leading to innovations. For this reason, there is some economic logic behind providing a form of monopoly under specific conditions and for limited time periods. This gives companies a chance to earn profits above their opportunity cost of capital. That's what a patent does.</a:t>
            </a:r>
            <a:endParaRPr/>
          </a:p>
          <a:p>
            <a:pPr marL="342900" marR="278130" lvl="0" indent="-342900" algn="l" rtl="0">
              <a:spcBef>
                <a:spcPts val="600"/>
              </a:spcBef>
              <a:spcAft>
                <a:spcPts val="0"/>
              </a:spcAft>
              <a:buClr>
                <a:schemeClr val="dk1"/>
              </a:buClr>
              <a:buSzPts val="900"/>
              <a:buFont typeface="Times New Roman"/>
              <a:buChar char="•"/>
            </a:pPr>
            <a:r>
              <a:rPr lang="en-US" sz="1800">
                <a:latin typeface="Arial"/>
                <a:ea typeface="Arial"/>
                <a:cs typeface="Arial"/>
                <a:sym typeface="Arial"/>
              </a:rPr>
              <a:t>R &amp; D is costly, with a future payoff uncertain.</a:t>
            </a:r>
            <a:endParaRPr/>
          </a:p>
          <a:p>
            <a:pPr marL="342900" marR="143510" lvl="0" indent="-342900" algn="l" rtl="0">
              <a:spcBef>
                <a:spcPts val="600"/>
              </a:spcBef>
              <a:spcAft>
                <a:spcPts val="0"/>
              </a:spcAft>
              <a:buClr>
                <a:schemeClr val="dk1"/>
              </a:buClr>
              <a:buSzPts val="900"/>
              <a:buFont typeface="Times New Roman"/>
              <a:buChar char="•"/>
            </a:pPr>
            <a:r>
              <a:rPr lang="en-US" sz="1800">
                <a:latin typeface="Arial"/>
                <a:ea typeface="Arial"/>
                <a:cs typeface="Arial"/>
                <a:sym typeface="Arial"/>
              </a:rPr>
              <a:t>Competition removes the profits (above the opportunity cost of capital) that can pay for R &amp; D.</a:t>
            </a:r>
            <a:endParaRPr/>
          </a:p>
          <a:p>
            <a:pPr marL="342900" marR="60960" lvl="0" indent="-342900" algn="l" rtl="0">
              <a:spcBef>
                <a:spcPts val="600"/>
              </a:spcBef>
              <a:spcAft>
                <a:spcPts val="0"/>
              </a:spcAft>
              <a:buClr>
                <a:schemeClr val="dk1"/>
              </a:buClr>
              <a:buSzPts val="900"/>
              <a:buFont typeface="Times New Roman"/>
              <a:buChar char="•"/>
            </a:pPr>
            <a:r>
              <a:rPr lang="en-US" sz="1800">
                <a:latin typeface="Arial"/>
                <a:ea typeface="Arial"/>
                <a:cs typeface="Arial"/>
                <a:sym typeface="Arial"/>
              </a:rPr>
              <a:t>Patents provide established companies the incentive to bear R &amp; D costs and the superior profitability to pay for them.</a:t>
            </a:r>
            <a:endParaRPr/>
          </a:p>
          <a:p>
            <a:pPr marL="342900" marR="150495" lvl="0" indent="-342900" algn="just" rtl="0">
              <a:spcBef>
                <a:spcPts val="610"/>
              </a:spcBef>
              <a:spcAft>
                <a:spcPts val="0"/>
              </a:spcAft>
              <a:buClr>
                <a:schemeClr val="dk1"/>
              </a:buClr>
              <a:buSzPts val="900"/>
              <a:buFont typeface="Times New Roman"/>
              <a:buChar char="•"/>
            </a:pPr>
            <a:r>
              <a:rPr lang="en-US" sz="1800">
                <a:latin typeface="Arial"/>
                <a:ea typeface="Arial"/>
                <a:cs typeface="Arial"/>
                <a:sym typeface="Arial"/>
              </a:rPr>
              <a:t>With patents, entrepreneurs and their backers have an incentive to bear the risk of R &amp; D.</a:t>
            </a:r>
            <a:endParaRPr/>
          </a:p>
          <a:p>
            <a:pPr marL="0" lvl="0" indent="0" algn="l" rtl="0">
              <a:spcBef>
                <a:spcPts val="0"/>
              </a:spcBef>
              <a:spcAft>
                <a:spcPts val="0"/>
              </a:spcAft>
              <a:buNone/>
            </a:pPr>
            <a:r>
              <a:rPr lang="en-US" sz="1800">
                <a:latin typeface="Arial"/>
                <a:ea typeface="Arial"/>
                <a:cs typeface="Arial"/>
                <a:sym typeface="Arial"/>
              </a:rPr>
              <a:t>If all goes well, the payoff for the companies is higher profits, leading to better products for the consumer, or new ways of producing goods and services at a lower cost. The longer the patent, the greater the incentive for R &amp; D.</a:t>
            </a:r>
            <a:endParaRPr b="0"/>
          </a:p>
        </p:txBody>
      </p:sp>
      <p:sp>
        <p:nvSpPr>
          <p:cNvPr id="648" name="Google Shape;64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with Image">
  <p:cSld name="Title Slide with Image">
    <p:spTree>
      <p:nvGrpSpPr>
        <p:cNvPr id="1" name="Shape 26"/>
        <p:cNvGrpSpPr/>
        <p:nvPr/>
      </p:nvGrpSpPr>
      <p:grpSpPr>
        <a:xfrm>
          <a:off x="0" y="0"/>
          <a:ext cx="0" cy="0"/>
          <a:chOff x="0" y="0"/>
          <a:chExt cx="0" cy="0"/>
        </a:xfrm>
      </p:grpSpPr>
      <p:sp>
        <p:nvSpPr>
          <p:cNvPr id="27" name="Google Shape;27;p12" title="Decorative"/>
          <p:cNvSpPr>
            <a:spLocks noGrp="1"/>
          </p:cNvSpPr>
          <p:nvPr>
            <p:ph type="pic" idx="2"/>
          </p:nvPr>
        </p:nvSpPr>
        <p:spPr>
          <a:xfrm>
            <a:off x="0" y="4288"/>
            <a:ext cx="12192000" cy="4618512"/>
          </a:xfrm>
          <a:prstGeom prst="rect">
            <a:avLst/>
          </a:prstGeom>
          <a:solidFill>
            <a:srgbClr val="F2F2F2"/>
          </a:solidFill>
          <a:ln>
            <a:noFill/>
          </a:ln>
        </p:spPr>
      </p:sp>
      <p:sp>
        <p:nvSpPr>
          <p:cNvPr id="28" name="Google Shape;28;p12"/>
          <p:cNvSpPr/>
          <p:nvPr/>
        </p:nvSpPr>
        <p:spPr>
          <a:xfrm>
            <a:off x="0" y="4622800"/>
            <a:ext cx="12192000" cy="223091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Trebuchet MS"/>
              <a:ea typeface="Trebuchet MS"/>
              <a:cs typeface="Trebuchet MS"/>
              <a:sym typeface="Trebuchet MS"/>
            </a:endParaRPr>
          </a:p>
        </p:txBody>
      </p:sp>
      <p:sp>
        <p:nvSpPr>
          <p:cNvPr id="29" name="Google Shape;29;p12"/>
          <p:cNvSpPr txBox="1">
            <a:spLocks noGrp="1"/>
          </p:cNvSpPr>
          <p:nvPr>
            <p:ph type="title"/>
          </p:nvPr>
        </p:nvSpPr>
        <p:spPr>
          <a:xfrm>
            <a:off x="838199" y="5037721"/>
            <a:ext cx="9575801" cy="891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838200" y="6125744"/>
            <a:ext cx="9575800" cy="3385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31" name="Google Shape;31;p12" title="Decorative"/>
          <p:cNvCxnSpPr/>
          <p:nvPr/>
        </p:nvCxnSpPr>
        <p:spPr>
          <a:xfrm>
            <a:off x="2079137" y="4855144"/>
            <a:ext cx="0"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4"/>
        <p:cNvGrpSpPr/>
        <p:nvPr/>
      </p:nvGrpSpPr>
      <p:grpSpPr>
        <a:xfrm>
          <a:off x="0" y="0"/>
          <a:ext cx="0" cy="0"/>
          <a:chOff x="0" y="0"/>
          <a:chExt cx="0" cy="0"/>
        </a:xfrm>
      </p:grpSpPr>
      <p:sp>
        <p:nvSpPr>
          <p:cNvPr id="95" name="Google Shape;95;p24"/>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2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2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9"/>
        <p:cNvGrpSpPr/>
        <p:nvPr/>
      </p:nvGrpSpPr>
      <p:grpSpPr>
        <a:xfrm>
          <a:off x="0" y="0"/>
          <a:ext cx="0" cy="0"/>
          <a:chOff x="0" y="0"/>
          <a:chExt cx="0" cy="0"/>
        </a:xfrm>
      </p:grpSpPr>
      <p:sp>
        <p:nvSpPr>
          <p:cNvPr id="100" name="Google Shape;100;p1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1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1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3"/>
        <p:cNvGrpSpPr/>
        <p:nvPr/>
      </p:nvGrpSpPr>
      <p:grpSpPr>
        <a:xfrm>
          <a:off x="0" y="0"/>
          <a:ext cx="0" cy="0"/>
          <a:chOff x="0" y="0"/>
          <a:chExt cx="0" cy="0"/>
        </a:xfrm>
      </p:grpSpPr>
      <p:sp>
        <p:nvSpPr>
          <p:cNvPr id="104" name="Google Shape;104;p25"/>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25"/>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06" name="Google Shape;106;p25"/>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1120"/>
              <a:buNone/>
              <a:defRPr sz="1400"/>
            </a:lvl2pPr>
            <a:lvl3pPr marL="1371600" lvl="2" indent="-228600" algn="l">
              <a:spcBef>
                <a:spcPts val="1000"/>
              </a:spcBef>
              <a:spcAft>
                <a:spcPts val="0"/>
              </a:spcAft>
              <a:buSzPts val="960"/>
              <a:buNone/>
              <a:defRPr sz="1200"/>
            </a:lvl3pPr>
            <a:lvl4pPr marL="1828800" lvl="3" indent="-228600" algn="l">
              <a:spcBef>
                <a:spcPts val="1000"/>
              </a:spcBef>
              <a:spcAft>
                <a:spcPts val="0"/>
              </a:spcAft>
              <a:buSzPts val="800"/>
              <a:buNone/>
              <a:defRPr sz="1000"/>
            </a:lvl4pPr>
            <a:lvl5pPr marL="2286000" lvl="4" indent="-228600" algn="l">
              <a:spcBef>
                <a:spcPts val="1000"/>
              </a:spcBef>
              <a:spcAft>
                <a:spcPts val="0"/>
              </a:spcAft>
              <a:buSzPts val="800"/>
              <a:buNone/>
              <a:defRPr sz="1000"/>
            </a:lvl5pPr>
            <a:lvl6pPr marL="2743200" lvl="5" indent="-228600" algn="l">
              <a:spcBef>
                <a:spcPts val="1000"/>
              </a:spcBef>
              <a:spcAft>
                <a:spcPts val="0"/>
              </a:spcAft>
              <a:buSzPts val="800"/>
              <a:buNone/>
              <a:defRPr sz="1000"/>
            </a:lvl6pPr>
            <a:lvl7pPr marL="3200400" lvl="6" indent="-228600" algn="l">
              <a:spcBef>
                <a:spcPts val="1000"/>
              </a:spcBef>
              <a:spcAft>
                <a:spcPts val="0"/>
              </a:spcAft>
              <a:buSzPts val="800"/>
              <a:buNone/>
              <a:defRPr sz="1000"/>
            </a:lvl7pPr>
            <a:lvl8pPr marL="3657600" lvl="7" indent="-228600" algn="l">
              <a:spcBef>
                <a:spcPts val="1000"/>
              </a:spcBef>
              <a:spcAft>
                <a:spcPts val="0"/>
              </a:spcAft>
              <a:buSzPts val="800"/>
              <a:buNone/>
              <a:defRPr sz="1000"/>
            </a:lvl8pPr>
            <a:lvl9pPr marL="4114800" lvl="8" indent="-228600" algn="l">
              <a:spcBef>
                <a:spcPts val="1000"/>
              </a:spcBef>
              <a:spcAft>
                <a:spcPts val="0"/>
              </a:spcAft>
              <a:buSzPts val="800"/>
              <a:buNone/>
              <a:defRPr sz="1000"/>
            </a:lvl9pPr>
          </a:lstStyle>
          <a:p>
            <a:endParaRPr/>
          </a:p>
        </p:txBody>
      </p:sp>
      <p:sp>
        <p:nvSpPr>
          <p:cNvPr id="107" name="Google Shape;107;p2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2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0"/>
        <p:cNvGrpSpPr/>
        <p:nvPr/>
      </p:nvGrpSpPr>
      <p:grpSpPr>
        <a:xfrm>
          <a:off x="0" y="0"/>
          <a:ext cx="0" cy="0"/>
          <a:chOff x="0" y="0"/>
          <a:chExt cx="0" cy="0"/>
        </a:xfrm>
      </p:grpSpPr>
      <p:sp>
        <p:nvSpPr>
          <p:cNvPr id="111" name="Google Shape;111;p26"/>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400"/>
              <a:buFont typeface="Trebuchet MS"/>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6"/>
          <p:cNvSpPr>
            <a:spLocks noGrp="1"/>
          </p:cNvSpPr>
          <p:nvPr>
            <p:ph type="pic" idx="2"/>
          </p:nvPr>
        </p:nvSpPr>
        <p:spPr>
          <a:xfrm>
            <a:off x="677334" y="609600"/>
            <a:ext cx="8596668" cy="3845718"/>
          </a:xfrm>
          <a:prstGeom prst="rect">
            <a:avLst/>
          </a:prstGeom>
          <a:noFill/>
          <a:ln>
            <a:noFill/>
          </a:ln>
        </p:spPr>
      </p:sp>
      <p:sp>
        <p:nvSpPr>
          <p:cNvPr id="113" name="Google Shape;113;p26"/>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114" name="Google Shape;114;p2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2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117"/>
        <p:cNvGrpSpPr/>
        <p:nvPr/>
      </p:nvGrpSpPr>
      <p:grpSpPr>
        <a:xfrm>
          <a:off x="0" y="0"/>
          <a:ext cx="0" cy="0"/>
          <a:chOff x="0" y="0"/>
          <a:chExt cx="0" cy="0"/>
        </a:xfrm>
      </p:grpSpPr>
      <p:sp>
        <p:nvSpPr>
          <p:cNvPr id="118" name="Google Shape;118;p27"/>
          <p:cNvSpPr txBox="1">
            <a:spLocks noGrp="1"/>
          </p:cNvSpPr>
          <p:nvPr>
            <p:ph type="title"/>
          </p:nvPr>
        </p:nvSpPr>
        <p:spPr>
          <a:xfrm>
            <a:off x="677335" y="609600"/>
            <a:ext cx="8596668" cy="3403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27"/>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20" name="Google Shape;120;p2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2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2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23"/>
        <p:cNvGrpSpPr/>
        <p:nvPr/>
      </p:nvGrpSpPr>
      <p:grpSpPr>
        <a:xfrm>
          <a:off x="0" y="0"/>
          <a:ext cx="0" cy="0"/>
          <a:chOff x="0" y="0"/>
          <a:chExt cx="0" cy="0"/>
        </a:xfrm>
      </p:grpSpPr>
      <p:sp>
        <p:nvSpPr>
          <p:cNvPr id="124" name="Google Shape;124;p28"/>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28"/>
          <p:cNvSpPr txBox="1">
            <a:spLocks noGrp="1"/>
          </p:cNvSpPr>
          <p:nvPr>
            <p:ph type="body" idx="1"/>
          </p:nvPr>
        </p:nvSpPr>
        <p:spPr>
          <a:xfrm>
            <a:off x="1366139" y="3632200"/>
            <a:ext cx="7224524" cy="381000"/>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280"/>
              <a:buFont typeface="Trebuchet MS"/>
              <a:buNone/>
              <a:defRPr sz="1600">
                <a:solidFill>
                  <a:srgbClr val="7F7F7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26" name="Google Shape;126;p28"/>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27" name="Google Shape;127;p2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2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2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30" name="Google Shape;130;p28"/>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31" name="Google Shape;131;p28"/>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sz="1800">
              <a:solidFill>
                <a:srgbClr val="BFE47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32"/>
        <p:cNvGrpSpPr/>
        <p:nvPr/>
      </p:nvGrpSpPr>
      <p:grpSpPr>
        <a:xfrm>
          <a:off x="0" y="0"/>
          <a:ext cx="0" cy="0"/>
          <a:chOff x="0" y="0"/>
          <a:chExt cx="0" cy="0"/>
        </a:xfrm>
      </p:grpSpPr>
      <p:sp>
        <p:nvSpPr>
          <p:cNvPr id="133" name="Google Shape;133;p29"/>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29"/>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35" name="Google Shape;135;p2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2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38"/>
        <p:cNvGrpSpPr/>
        <p:nvPr/>
      </p:nvGrpSpPr>
      <p:grpSpPr>
        <a:xfrm>
          <a:off x="0" y="0"/>
          <a:ext cx="0" cy="0"/>
          <a:chOff x="0" y="0"/>
          <a:chExt cx="0" cy="0"/>
        </a:xfrm>
      </p:grpSpPr>
      <p:sp>
        <p:nvSpPr>
          <p:cNvPr id="139" name="Google Shape;139;p30"/>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30"/>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rgbClr val="3F3F3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41" name="Google Shape;141;p30"/>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42" name="Google Shape;142;p3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3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3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45" name="Google Shape;145;p30"/>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46" name="Google Shape;146;p30"/>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47"/>
        <p:cNvGrpSpPr/>
        <p:nvPr/>
      </p:nvGrpSpPr>
      <p:grpSpPr>
        <a:xfrm>
          <a:off x="0" y="0"/>
          <a:ext cx="0" cy="0"/>
          <a:chOff x="0" y="0"/>
          <a:chExt cx="0" cy="0"/>
        </a:xfrm>
      </p:grpSpPr>
      <p:sp>
        <p:nvSpPr>
          <p:cNvPr id="148" name="Google Shape;148;p31"/>
          <p:cNvSpPr txBox="1">
            <a:spLocks noGrp="1"/>
          </p:cNvSpPr>
          <p:nvPr>
            <p:ph type="title"/>
          </p:nvPr>
        </p:nvSpPr>
        <p:spPr>
          <a:xfrm>
            <a:off x="685799" y="609600"/>
            <a:ext cx="8588203"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31"/>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chemeClr val="accent1"/>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50" name="Google Shape;150;p31"/>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51" name="Google Shape;151;p3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3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4"/>
        <p:cNvGrpSpPr/>
        <p:nvPr/>
      </p:nvGrpSpPr>
      <p:grpSpPr>
        <a:xfrm>
          <a:off x="0" y="0"/>
          <a:ext cx="0" cy="0"/>
          <a:chOff x="0" y="0"/>
          <a:chExt cx="0" cy="0"/>
        </a:xfrm>
      </p:grpSpPr>
      <p:sp>
        <p:nvSpPr>
          <p:cNvPr id="155" name="Google Shape;155;p32"/>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32"/>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57" name="Google Shape;157;p3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3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3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6_Custom Layout">
  <p:cSld name="26_Custom Layout">
    <p:spTree>
      <p:nvGrpSpPr>
        <p:cNvPr id="1" name="Shape 32"/>
        <p:cNvGrpSpPr/>
        <p:nvPr/>
      </p:nvGrpSpPr>
      <p:grpSpPr>
        <a:xfrm>
          <a:off x="0" y="0"/>
          <a:ext cx="0" cy="0"/>
          <a:chOff x="0" y="0"/>
          <a:chExt cx="0" cy="0"/>
        </a:xfrm>
      </p:grpSpPr>
      <p:sp>
        <p:nvSpPr>
          <p:cNvPr id="33" name="Google Shape;33;p13" title="Decorative"/>
          <p:cNvSpPr/>
          <p:nvPr/>
        </p:nvSpPr>
        <p:spPr>
          <a:xfrm>
            <a:off x="0" y="0"/>
            <a:ext cx="4745620" cy="3428990"/>
          </a:xfrm>
          <a:prstGeom prst="rect">
            <a:avLst/>
          </a:prstGeom>
          <a:solidFill>
            <a:schemeClr val="accent2"/>
          </a:solidFill>
          <a:ln>
            <a:noFill/>
          </a:ln>
        </p:spPr>
        <p:txBody>
          <a:bodyPr spcFirstLastPara="1" wrap="square" lIns="252000" tIns="144000" rIns="144000"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chemeClr val="dk2"/>
              </a:solidFill>
              <a:latin typeface="Arial"/>
              <a:ea typeface="Arial"/>
              <a:cs typeface="Arial"/>
              <a:sym typeface="Arial"/>
            </a:endParaRPr>
          </a:p>
        </p:txBody>
      </p:sp>
      <p:sp>
        <p:nvSpPr>
          <p:cNvPr id="34" name="Google Shape;34;p13" title="Decorative"/>
          <p:cNvSpPr>
            <a:spLocks noGrp="1"/>
          </p:cNvSpPr>
          <p:nvPr>
            <p:ph type="pic" idx="2"/>
          </p:nvPr>
        </p:nvSpPr>
        <p:spPr>
          <a:xfrm>
            <a:off x="4745620" y="3428990"/>
            <a:ext cx="7446380" cy="3429009"/>
          </a:xfrm>
          <a:prstGeom prst="rect">
            <a:avLst/>
          </a:prstGeom>
          <a:noFill/>
          <a:ln>
            <a:noFill/>
          </a:ln>
        </p:spPr>
      </p:sp>
      <p:sp>
        <p:nvSpPr>
          <p:cNvPr id="35" name="Google Shape;35;p13"/>
          <p:cNvSpPr txBox="1">
            <a:spLocks noGrp="1"/>
          </p:cNvSpPr>
          <p:nvPr>
            <p:ph type="title"/>
          </p:nvPr>
        </p:nvSpPr>
        <p:spPr>
          <a:xfrm>
            <a:off x="838200" y="1659770"/>
            <a:ext cx="3085618" cy="1325563"/>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3"/>
          <p:cNvSpPr txBox="1">
            <a:spLocks noGrp="1"/>
          </p:cNvSpPr>
          <p:nvPr>
            <p:ph type="body" idx="1"/>
          </p:nvPr>
        </p:nvSpPr>
        <p:spPr>
          <a:xfrm>
            <a:off x="5359078" y="1197273"/>
            <a:ext cx="6121722" cy="382749"/>
          </a:xfrm>
          <a:prstGeom prst="rect">
            <a:avLst/>
          </a:prstGeom>
          <a:noFill/>
          <a:ln>
            <a:noFill/>
          </a:ln>
        </p:spPr>
        <p:txBody>
          <a:bodyPr spcFirstLastPara="1" wrap="square" lIns="0" tIns="0" rIns="91425" bIns="45700" anchor="t" anchorCtr="0">
            <a:normAutofit/>
          </a:bodyPr>
          <a:lstStyle>
            <a:lvl1pPr marL="457200" lvl="0" indent="-228600" algn="l">
              <a:spcBef>
                <a:spcPts val="1000"/>
              </a:spcBef>
              <a:spcAft>
                <a:spcPts val="0"/>
              </a:spcAft>
              <a:buSzPts val="1280"/>
              <a:buNone/>
              <a:defRPr sz="1600" b="1">
                <a:solidFill>
                  <a:schemeClr val="dk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7" name="Google Shape;37;p13"/>
          <p:cNvSpPr txBox="1">
            <a:spLocks noGrp="1"/>
          </p:cNvSpPr>
          <p:nvPr>
            <p:ph type="body" idx="3"/>
          </p:nvPr>
        </p:nvSpPr>
        <p:spPr>
          <a:xfrm>
            <a:off x="5359078" y="1588155"/>
            <a:ext cx="6121722" cy="1397178"/>
          </a:xfrm>
          <a:prstGeom prst="rect">
            <a:avLst/>
          </a:prstGeom>
          <a:noFill/>
          <a:ln>
            <a:noFill/>
          </a:ln>
        </p:spPr>
        <p:txBody>
          <a:bodyPr spcFirstLastPara="1" wrap="square" lIns="0" tIns="0" rIns="91425" bIns="45700" anchor="t" anchorCtr="0">
            <a:normAutofit/>
          </a:bodyPr>
          <a:lstStyle>
            <a:lvl1pPr marL="457200" lvl="0" indent="-228600" algn="l">
              <a:lnSpc>
                <a:spcPct val="100000"/>
              </a:lnSpc>
              <a:spcBef>
                <a:spcPts val="1000"/>
              </a:spcBef>
              <a:spcAft>
                <a:spcPts val="0"/>
              </a:spcAft>
              <a:buSzPts val="1120"/>
              <a:buNone/>
              <a:defRPr sz="1400">
                <a:solidFill>
                  <a:schemeClr val="dk1"/>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80"/>
              <a:buNone/>
              <a:defRPr sz="1100"/>
            </a:lvl3pPr>
            <a:lvl4pPr marL="1828800" lvl="3" indent="-281939" algn="l">
              <a:spcBef>
                <a:spcPts val="1000"/>
              </a:spcBef>
              <a:spcAft>
                <a:spcPts val="0"/>
              </a:spcAft>
              <a:buSzPts val="840"/>
              <a:buChar char="►"/>
              <a:defRPr sz="1050"/>
            </a:lvl4pPr>
            <a:lvl5pPr marL="2286000" lvl="4" indent="-281939" algn="l">
              <a:spcBef>
                <a:spcPts val="1000"/>
              </a:spcBef>
              <a:spcAft>
                <a:spcPts val="0"/>
              </a:spcAft>
              <a:buSzPts val="840"/>
              <a:buChar char="►"/>
              <a:defRPr sz="1050"/>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8" name="Google Shape;38;p13"/>
          <p:cNvSpPr txBox="1">
            <a:spLocks noGrp="1"/>
          </p:cNvSpPr>
          <p:nvPr>
            <p:ph type="body" idx="4"/>
          </p:nvPr>
        </p:nvSpPr>
        <p:spPr>
          <a:xfrm>
            <a:off x="838200" y="3737092"/>
            <a:ext cx="3085618" cy="2663707"/>
          </a:xfrm>
          <a:prstGeom prst="rect">
            <a:avLst/>
          </a:prstGeom>
          <a:noFill/>
          <a:ln>
            <a:noFill/>
          </a:ln>
        </p:spPr>
        <p:txBody>
          <a:bodyPr spcFirstLastPara="1" wrap="square" lIns="0" tIns="0" rIns="91425" bIns="45700" anchor="t" anchorCtr="0">
            <a:normAutofit/>
          </a:bodyPr>
          <a:lstStyle>
            <a:lvl1pPr marL="457200" lvl="0" indent="-228600" algn="l">
              <a:lnSpc>
                <a:spcPct val="100000"/>
              </a:lnSpc>
              <a:spcBef>
                <a:spcPts val="1000"/>
              </a:spcBef>
              <a:spcAft>
                <a:spcPts val="0"/>
              </a:spcAft>
              <a:buSzPts val="1600"/>
              <a:buNone/>
              <a:defRPr sz="2000">
                <a:solidFill>
                  <a:schemeClr val="dk1"/>
                </a:solidFill>
              </a:defRPr>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80"/>
              <a:buNone/>
              <a:defRPr sz="1100"/>
            </a:lvl3pPr>
            <a:lvl4pPr marL="1828800" lvl="3" indent="-281939" algn="l">
              <a:spcBef>
                <a:spcPts val="1000"/>
              </a:spcBef>
              <a:spcAft>
                <a:spcPts val="0"/>
              </a:spcAft>
              <a:buSzPts val="840"/>
              <a:buChar char="►"/>
              <a:defRPr sz="1050"/>
            </a:lvl4pPr>
            <a:lvl5pPr marL="2286000" lvl="4" indent="-281939" algn="l">
              <a:spcBef>
                <a:spcPts val="1000"/>
              </a:spcBef>
              <a:spcAft>
                <a:spcPts val="0"/>
              </a:spcAft>
              <a:buSzPts val="840"/>
              <a:buChar char="►"/>
              <a:defRPr sz="1050"/>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0"/>
        <p:cNvGrpSpPr/>
        <p:nvPr/>
      </p:nvGrpSpPr>
      <p:grpSpPr>
        <a:xfrm>
          <a:off x="0" y="0"/>
          <a:ext cx="0" cy="0"/>
          <a:chOff x="0" y="0"/>
          <a:chExt cx="0" cy="0"/>
        </a:xfrm>
      </p:grpSpPr>
      <p:sp>
        <p:nvSpPr>
          <p:cNvPr id="161" name="Google Shape;161;p33"/>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33"/>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63" name="Google Shape;163;p3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3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 name="Google Shape;165;p3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3_Title Slide with Image">
  <p:cSld name="3_Title Slide with Image">
    <p:spTree>
      <p:nvGrpSpPr>
        <p:cNvPr id="1" name="Shape 166"/>
        <p:cNvGrpSpPr/>
        <p:nvPr/>
      </p:nvGrpSpPr>
      <p:grpSpPr>
        <a:xfrm>
          <a:off x="0" y="0"/>
          <a:ext cx="0" cy="0"/>
          <a:chOff x="0" y="0"/>
          <a:chExt cx="0" cy="0"/>
        </a:xfrm>
      </p:grpSpPr>
      <p:sp>
        <p:nvSpPr>
          <p:cNvPr id="167" name="Google Shape;167;p34" title="Decorative"/>
          <p:cNvSpPr>
            <a:spLocks noGrp="1"/>
          </p:cNvSpPr>
          <p:nvPr>
            <p:ph type="pic" idx="2"/>
          </p:nvPr>
        </p:nvSpPr>
        <p:spPr>
          <a:xfrm>
            <a:off x="0" y="4288"/>
            <a:ext cx="12192000" cy="6853712"/>
          </a:xfrm>
          <a:prstGeom prst="rect">
            <a:avLst/>
          </a:prstGeom>
          <a:solidFill>
            <a:srgbClr val="F2F2F2"/>
          </a:solidFill>
          <a:ln>
            <a:noFill/>
          </a:ln>
        </p:spPr>
      </p:sp>
      <p:sp>
        <p:nvSpPr>
          <p:cNvPr id="168" name="Google Shape;168;p34"/>
          <p:cNvSpPr txBox="1">
            <a:spLocks noGrp="1"/>
          </p:cNvSpPr>
          <p:nvPr>
            <p:ph type="title"/>
          </p:nvPr>
        </p:nvSpPr>
        <p:spPr>
          <a:xfrm>
            <a:off x="838199" y="2002421"/>
            <a:ext cx="7252505" cy="891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9" name="Google Shape;169;p34"/>
          <p:cNvSpPr txBox="1">
            <a:spLocks noGrp="1"/>
          </p:cNvSpPr>
          <p:nvPr>
            <p:ph type="body" idx="1"/>
          </p:nvPr>
        </p:nvSpPr>
        <p:spPr>
          <a:xfrm>
            <a:off x="838200" y="3090444"/>
            <a:ext cx="7252504" cy="3385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70" name="Google Shape;170;p34" title="Decorative"/>
          <p:cNvCxnSpPr/>
          <p:nvPr/>
        </p:nvCxnSpPr>
        <p:spPr>
          <a:xfrm rot="5400000" flipH="1">
            <a:off x="1918496" y="1819845"/>
            <a:ext cx="1"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Slide with Image">
  <p:cSld name="2_Title Slide with Image">
    <p:bg>
      <p:bgPr>
        <a:solidFill>
          <a:schemeClr val="accent1"/>
        </a:solidFill>
        <a:effectLst/>
      </p:bgPr>
    </p:bg>
    <p:spTree>
      <p:nvGrpSpPr>
        <p:cNvPr id="1" name="Shape 171"/>
        <p:cNvGrpSpPr/>
        <p:nvPr/>
      </p:nvGrpSpPr>
      <p:grpSpPr>
        <a:xfrm>
          <a:off x="0" y="0"/>
          <a:ext cx="0" cy="0"/>
          <a:chOff x="0" y="0"/>
          <a:chExt cx="0" cy="0"/>
        </a:xfrm>
      </p:grpSpPr>
      <p:sp>
        <p:nvSpPr>
          <p:cNvPr id="172" name="Google Shape;172;p35" title="Decorative"/>
          <p:cNvSpPr>
            <a:spLocks noGrp="1"/>
          </p:cNvSpPr>
          <p:nvPr>
            <p:ph type="pic" idx="2"/>
          </p:nvPr>
        </p:nvSpPr>
        <p:spPr>
          <a:xfrm>
            <a:off x="5295899" y="4288"/>
            <a:ext cx="6896100" cy="6853712"/>
          </a:xfrm>
          <a:prstGeom prst="rect">
            <a:avLst/>
          </a:prstGeom>
          <a:solidFill>
            <a:srgbClr val="F2F2F2"/>
          </a:solidFill>
          <a:ln>
            <a:noFill/>
          </a:ln>
        </p:spPr>
      </p:sp>
      <p:sp>
        <p:nvSpPr>
          <p:cNvPr id="173" name="Google Shape;173;p35"/>
          <p:cNvSpPr/>
          <p:nvPr/>
        </p:nvSpPr>
        <p:spPr>
          <a:xfrm>
            <a:off x="0" y="1539433"/>
            <a:ext cx="8866207" cy="5318567"/>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74" name="Google Shape;174;p35" title="Decorative"/>
          <p:cNvSpPr/>
          <p:nvPr/>
        </p:nvSpPr>
        <p:spPr>
          <a:xfrm>
            <a:off x="0" y="0"/>
            <a:ext cx="5295899"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75" name="Google Shape;175;p35"/>
          <p:cNvSpPr txBox="1">
            <a:spLocks noGrp="1"/>
          </p:cNvSpPr>
          <p:nvPr>
            <p:ph type="title"/>
          </p:nvPr>
        </p:nvSpPr>
        <p:spPr>
          <a:xfrm>
            <a:off x="798690" y="2040520"/>
            <a:ext cx="4120444" cy="1818655"/>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35"/>
          <p:cNvSpPr txBox="1">
            <a:spLocks noGrp="1"/>
          </p:cNvSpPr>
          <p:nvPr>
            <p:ph type="body" idx="1"/>
          </p:nvPr>
        </p:nvSpPr>
        <p:spPr>
          <a:xfrm>
            <a:off x="798690" y="4031658"/>
            <a:ext cx="4120443" cy="3385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77" name="Google Shape;177;p35" title="Decorative"/>
          <p:cNvCxnSpPr/>
          <p:nvPr/>
        </p:nvCxnSpPr>
        <p:spPr>
          <a:xfrm>
            <a:off x="1893092" y="2764774"/>
            <a:ext cx="0" cy="2188806"/>
          </a:xfrm>
          <a:prstGeom prst="straightConnector1">
            <a:avLst/>
          </a:prstGeom>
          <a:noFill/>
          <a:ln w="25400" cap="flat" cmpd="sng">
            <a:solidFill>
              <a:schemeClr val="lt1"/>
            </a:solidFill>
            <a:prstDash val="solid"/>
            <a:miter lim="400000"/>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178"/>
        <p:cNvGrpSpPr/>
        <p:nvPr/>
      </p:nvGrpSpPr>
      <p:grpSpPr>
        <a:xfrm>
          <a:off x="0" y="0"/>
          <a:ext cx="0" cy="0"/>
          <a:chOff x="0" y="0"/>
          <a:chExt cx="0" cy="0"/>
        </a:xfrm>
      </p:grpSpPr>
      <p:sp>
        <p:nvSpPr>
          <p:cNvPr id="179" name="Google Shape;179;p36" title="Decorative"/>
          <p:cNvSpPr>
            <a:spLocks noGrp="1"/>
          </p:cNvSpPr>
          <p:nvPr>
            <p:ph type="pic" idx="2"/>
          </p:nvPr>
        </p:nvSpPr>
        <p:spPr>
          <a:xfrm>
            <a:off x="0" y="0"/>
            <a:ext cx="12192000" cy="6853712"/>
          </a:xfrm>
          <a:prstGeom prst="rect">
            <a:avLst/>
          </a:prstGeom>
          <a:solidFill>
            <a:srgbClr val="F2F2F2"/>
          </a:solidFill>
          <a:ln>
            <a:noFill/>
          </a:ln>
        </p:spPr>
      </p:sp>
      <p:sp>
        <p:nvSpPr>
          <p:cNvPr id="180" name="Google Shape;180;p36"/>
          <p:cNvSpPr txBox="1">
            <a:spLocks noGrp="1"/>
          </p:cNvSpPr>
          <p:nvPr>
            <p:ph type="title"/>
          </p:nvPr>
        </p:nvSpPr>
        <p:spPr>
          <a:xfrm>
            <a:off x="3872090" y="2905535"/>
            <a:ext cx="4120444" cy="891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36"/>
          <p:cNvSpPr txBox="1">
            <a:spLocks noGrp="1"/>
          </p:cNvSpPr>
          <p:nvPr>
            <p:ph type="body" idx="1"/>
          </p:nvPr>
        </p:nvSpPr>
        <p:spPr>
          <a:xfrm>
            <a:off x="3872090" y="3993558"/>
            <a:ext cx="4120443" cy="338549"/>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82" name="Google Shape;182;p36" title="Decorative"/>
          <p:cNvCxnSpPr/>
          <p:nvPr/>
        </p:nvCxnSpPr>
        <p:spPr>
          <a:xfrm rot="5400000" flipH="1">
            <a:off x="5932310" y="2726675"/>
            <a:ext cx="1" cy="2188805"/>
          </a:xfrm>
          <a:prstGeom prst="straightConnector1">
            <a:avLst/>
          </a:prstGeom>
          <a:noFill/>
          <a:ln w="25400" cap="flat" cmpd="sng">
            <a:solidFill>
              <a:schemeClr val="lt1"/>
            </a:solidFill>
            <a:prstDash val="solid"/>
            <a:miter lim="400000"/>
            <a:headEnd type="none" w="sm" len="sm"/>
            <a:tailEnd type="none" w="sm" len="sm"/>
          </a:ln>
        </p:spPr>
      </p:cxnSp>
      <p:sp>
        <p:nvSpPr>
          <p:cNvPr id="183" name="Google Shape;183;p36" title="Decorative"/>
          <p:cNvSpPr/>
          <p:nvPr/>
        </p:nvSpPr>
        <p:spPr>
          <a:xfrm>
            <a:off x="3872089" y="860778"/>
            <a:ext cx="4120444" cy="5136445"/>
          </a:xfrm>
          <a:prstGeom prst="rect">
            <a:avLst/>
          </a:prstGeom>
          <a:noFill/>
          <a:ln w="76200" cap="flat" cmpd="sng">
            <a:solidFill>
              <a:srgbClr val="BFE4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itle Slide with Image">
  <p:cSld name="1_Title Slide with Image">
    <p:bg>
      <p:bgPr>
        <a:solidFill>
          <a:schemeClr val="accent1"/>
        </a:solidFill>
        <a:effectLst/>
      </p:bgPr>
    </p:bg>
    <p:spTree>
      <p:nvGrpSpPr>
        <p:cNvPr id="1" name="Shape 184"/>
        <p:cNvGrpSpPr/>
        <p:nvPr/>
      </p:nvGrpSpPr>
      <p:grpSpPr>
        <a:xfrm>
          <a:off x="0" y="0"/>
          <a:ext cx="0" cy="0"/>
          <a:chOff x="0" y="0"/>
          <a:chExt cx="0" cy="0"/>
        </a:xfrm>
      </p:grpSpPr>
      <p:sp>
        <p:nvSpPr>
          <p:cNvPr id="185" name="Google Shape;185;p37"/>
          <p:cNvSpPr txBox="1">
            <a:spLocks noGrp="1"/>
          </p:cNvSpPr>
          <p:nvPr>
            <p:ph type="title"/>
          </p:nvPr>
        </p:nvSpPr>
        <p:spPr>
          <a:xfrm>
            <a:off x="2565399" y="3107447"/>
            <a:ext cx="7252505" cy="891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37"/>
          <p:cNvSpPr txBox="1">
            <a:spLocks noGrp="1"/>
          </p:cNvSpPr>
          <p:nvPr>
            <p:ph type="body" idx="1"/>
          </p:nvPr>
        </p:nvSpPr>
        <p:spPr>
          <a:xfrm>
            <a:off x="2565400" y="4195470"/>
            <a:ext cx="7252504" cy="338549"/>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87" name="Google Shape;187;p37" title="Decorative"/>
          <p:cNvCxnSpPr/>
          <p:nvPr/>
        </p:nvCxnSpPr>
        <p:spPr>
          <a:xfrm>
            <a:off x="6096000" y="2924870"/>
            <a:ext cx="0" cy="2188805"/>
          </a:xfrm>
          <a:prstGeom prst="straightConnector1">
            <a:avLst/>
          </a:prstGeom>
          <a:noFill/>
          <a:ln w="25400" cap="flat" cmpd="sng">
            <a:solidFill>
              <a:schemeClr val="lt1"/>
            </a:solidFill>
            <a:prstDash val="solid"/>
            <a:miter lim="400000"/>
            <a:headEnd type="none" w="sm" len="sm"/>
            <a:tailEnd type="none" w="sm" len="sm"/>
          </a:ln>
        </p:spPr>
      </p:cxnSp>
      <p:sp>
        <p:nvSpPr>
          <p:cNvPr id="188" name="Google Shape;188;p37" title="Decorative"/>
          <p:cNvSpPr/>
          <p:nvPr/>
        </p:nvSpPr>
        <p:spPr>
          <a:xfrm>
            <a:off x="1238104" y="860778"/>
            <a:ext cx="9715792" cy="5136445"/>
          </a:xfrm>
          <a:prstGeom prst="rect">
            <a:avLst/>
          </a:prstGeom>
          <a:noFill/>
          <a:ln w="76200" cap="flat" cmpd="sng">
            <a:solidFill>
              <a:srgbClr val="BFE4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5_Title Slide with Image">
  <p:cSld name="5_Title Slide with Image">
    <p:bg>
      <p:bgPr>
        <a:solidFill>
          <a:schemeClr val="accent4"/>
        </a:solidFill>
        <a:effectLst/>
      </p:bgPr>
    </p:bg>
    <p:spTree>
      <p:nvGrpSpPr>
        <p:cNvPr id="1" name="Shape 189"/>
        <p:cNvGrpSpPr/>
        <p:nvPr/>
      </p:nvGrpSpPr>
      <p:grpSpPr>
        <a:xfrm>
          <a:off x="0" y="0"/>
          <a:ext cx="0" cy="0"/>
          <a:chOff x="0" y="0"/>
          <a:chExt cx="0" cy="0"/>
        </a:xfrm>
      </p:grpSpPr>
      <p:sp>
        <p:nvSpPr>
          <p:cNvPr id="190" name="Google Shape;190;p38"/>
          <p:cNvSpPr txBox="1">
            <a:spLocks noGrp="1"/>
          </p:cNvSpPr>
          <p:nvPr>
            <p:ph type="title"/>
          </p:nvPr>
        </p:nvSpPr>
        <p:spPr>
          <a:xfrm>
            <a:off x="2565399" y="3107447"/>
            <a:ext cx="7252505" cy="891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1" name="Google Shape;191;p38"/>
          <p:cNvSpPr txBox="1">
            <a:spLocks noGrp="1"/>
          </p:cNvSpPr>
          <p:nvPr>
            <p:ph type="body" idx="1"/>
          </p:nvPr>
        </p:nvSpPr>
        <p:spPr>
          <a:xfrm>
            <a:off x="2565400" y="4195470"/>
            <a:ext cx="7252504" cy="338549"/>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92" name="Google Shape;192;p38" title="Decorative"/>
          <p:cNvCxnSpPr/>
          <p:nvPr/>
        </p:nvCxnSpPr>
        <p:spPr>
          <a:xfrm>
            <a:off x="6096000" y="2924870"/>
            <a:ext cx="0" cy="2188805"/>
          </a:xfrm>
          <a:prstGeom prst="straightConnector1">
            <a:avLst/>
          </a:prstGeom>
          <a:noFill/>
          <a:ln w="25400" cap="flat" cmpd="sng">
            <a:solidFill>
              <a:schemeClr val="lt1"/>
            </a:solidFill>
            <a:prstDash val="solid"/>
            <a:miter lim="400000"/>
            <a:headEnd type="none" w="sm" len="sm"/>
            <a:tailEnd type="none" w="sm" len="sm"/>
          </a:ln>
        </p:spPr>
      </p:cxnSp>
      <p:sp>
        <p:nvSpPr>
          <p:cNvPr id="193" name="Google Shape;193;p38" title="Decorative"/>
          <p:cNvSpPr/>
          <p:nvPr/>
        </p:nvSpPr>
        <p:spPr>
          <a:xfrm>
            <a:off x="1238104" y="860778"/>
            <a:ext cx="9715792" cy="5136445"/>
          </a:xfrm>
          <a:prstGeom prst="rect">
            <a:avLst/>
          </a:prstGeom>
          <a:noFill/>
          <a:ln w="76200" cap="flat" cmpd="sng">
            <a:solidFill>
              <a:srgbClr val="B0B0B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4_Title Slide with Image">
  <p:cSld name="4_Title Slide with Image">
    <p:bg>
      <p:bgPr>
        <a:solidFill>
          <a:schemeClr val="accent2"/>
        </a:solidFill>
        <a:effectLst/>
      </p:bgPr>
    </p:bg>
    <p:spTree>
      <p:nvGrpSpPr>
        <p:cNvPr id="1" name="Shape 194"/>
        <p:cNvGrpSpPr/>
        <p:nvPr/>
      </p:nvGrpSpPr>
      <p:grpSpPr>
        <a:xfrm>
          <a:off x="0" y="0"/>
          <a:ext cx="0" cy="0"/>
          <a:chOff x="0" y="0"/>
          <a:chExt cx="0" cy="0"/>
        </a:xfrm>
      </p:grpSpPr>
      <p:sp>
        <p:nvSpPr>
          <p:cNvPr id="195" name="Google Shape;195;p39"/>
          <p:cNvSpPr txBox="1">
            <a:spLocks noGrp="1"/>
          </p:cNvSpPr>
          <p:nvPr>
            <p:ph type="title"/>
          </p:nvPr>
        </p:nvSpPr>
        <p:spPr>
          <a:xfrm>
            <a:off x="2565399" y="3107447"/>
            <a:ext cx="7252505" cy="891250"/>
          </a:xfrm>
          <a:prstGeom prst="rect">
            <a:avLst/>
          </a:prstGeom>
          <a:noFill/>
          <a:ln>
            <a:noFill/>
          </a:ln>
        </p:spPr>
        <p:txBody>
          <a:bodyPr spcFirstLastPara="1" wrap="square" lIns="91425" tIns="45700" rIns="91425" bIns="45700" anchor="t" anchorCtr="0">
            <a:noAutofit/>
          </a:bodyPr>
          <a:lstStyle>
            <a:lvl1pPr lvl="0" algn="ct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6" name="Google Shape;196;p39"/>
          <p:cNvSpPr txBox="1">
            <a:spLocks noGrp="1"/>
          </p:cNvSpPr>
          <p:nvPr>
            <p:ph type="body" idx="1"/>
          </p:nvPr>
        </p:nvSpPr>
        <p:spPr>
          <a:xfrm>
            <a:off x="2565400" y="4195470"/>
            <a:ext cx="7252504" cy="338549"/>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197" name="Google Shape;197;p39" title="Decorative"/>
          <p:cNvCxnSpPr/>
          <p:nvPr/>
        </p:nvCxnSpPr>
        <p:spPr>
          <a:xfrm>
            <a:off x="6096000" y="2924870"/>
            <a:ext cx="0" cy="2188805"/>
          </a:xfrm>
          <a:prstGeom prst="straightConnector1">
            <a:avLst/>
          </a:prstGeom>
          <a:noFill/>
          <a:ln w="25400" cap="flat" cmpd="sng">
            <a:solidFill>
              <a:schemeClr val="lt1"/>
            </a:solidFill>
            <a:prstDash val="solid"/>
            <a:miter lim="400000"/>
            <a:headEnd type="none" w="sm" len="sm"/>
            <a:tailEnd type="none" w="sm" len="sm"/>
          </a:ln>
        </p:spPr>
      </p:cxnSp>
      <p:sp>
        <p:nvSpPr>
          <p:cNvPr id="198" name="Google Shape;198;p39" title="Decorative"/>
          <p:cNvSpPr/>
          <p:nvPr/>
        </p:nvSpPr>
        <p:spPr>
          <a:xfrm>
            <a:off x="1238104" y="860778"/>
            <a:ext cx="9715792" cy="5136445"/>
          </a:xfrm>
          <a:prstGeom prst="rect">
            <a:avLst/>
          </a:prstGeom>
          <a:noFill/>
          <a:ln w="76200" cap="flat" cmpd="sng">
            <a:solidFill>
              <a:srgbClr val="78D7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lide Divider with Image">
  <p:cSld name="Slide Divider with Image">
    <p:bg>
      <p:bgPr>
        <a:solidFill>
          <a:schemeClr val="accent1"/>
        </a:solidFill>
        <a:effectLst/>
      </p:bgPr>
    </p:bg>
    <p:spTree>
      <p:nvGrpSpPr>
        <p:cNvPr id="1" name="Shape 199"/>
        <p:cNvGrpSpPr/>
        <p:nvPr/>
      </p:nvGrpSpPr>
      <p:grpSpPr>
        <a:xfrm>
          <a:off x="0" y="0"/>
          <a:ext cx="0" cy="0"/>
          <a:chOff x="0" y="0"/>
          <a:chExt cx="0" cy="0"/>
        </a:xfrm>
      </p:grpSpPr>
      <p:sp>
        <p:nvSpPr>
          <p:cNvPr id="200" name="Google Shape;200;p40" title="Decorative"/>
          <p:cNvSpPr>
            <a:spLocks noGrp="1"/>
          </p:cNvSpPr>
          <p:nvPr>
            <p:ph type="pic" idx="2"/>
          </p:nvPr>
        </p:nvSpPr>
        <p:spPr>
          <a:xfrm>
            <a:off x="0" y="0"/>
            <a:ext cx="12192000" cy="6853712"/>
          </a:xfrm>
          <a:prstGeom prst="rect">
            <a:avLst/>
          </a:prstGeom>
          <a:solidFill>
            <a:srgbClr val="F2F2F2"/>
          </a:solidFill>
          <a:ln>
            <a:noFill/>
          </a:ln>
        </p:spPr>
      </p:sp>
      <p:sp>
        <p:nvSpPr>
          <p:cNvPr id="201" name="Google Shape;201;p40"/>
          <p:cNvSpPr txBox="1">
            <a:spLocks noGrp="1"/>
          </p:cNvSpPr>
          <p:nvPr>
            <p:ph type="title"/>
          </p:nvPr>
        </p:nvSpPr>
        <p:spPr>
          <a:xfrm>
            <a:off x="838199" y="3673179"/>
            <a:ext cx="6826342" cy="2188805"/>
          </a:xfrm>
          <a:prstGeom prst="rect">
            <a:avLst/>
          </a:prstGeom>
          <a:noFill/>
          <a:ln>
            <a:noFill/>
          </a:ln>
        </p:spPr>
        <p:txBody>
          <a:bodyPr spcFirstLastPara="1" wrap="square" lIns="91425" tIns="45700" rIns="457200" bIns="45700" anchor="ctr" anchorCtr="0">
            <a:noAutofit/>
          </a:bodyPr>
          <a:lstStyle>
            <a:lvl1pPr lvl="0" algn="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2" name="Google Shape;202;p40" title="Decorative"/>
          <p:cNvSpPr txBox="1">
            <a:spLocks noGrp="1"/>
          </p:cNvSpPr>
          <p:nvPr>
            <p:ph type="body" idx="1"/>
          </p:nvPr>
        </p:nvSpPr>
        <p:spPr>
          <a:xfrm>
            <a:off x="7664542" y="3665204"/>
            <a:ext cx="4527458" cy="2196780"/>
          </a:xfrm>
          <a:prstGeom prst="rect">
            <a:avLst/>
          </a:prstGeom>
          <a:solidFill>
            <a:schemeClr val="accent1"/>
          </a:solidFill>
          <a:ln>
            <a:noFill/>
          </a:ln>
        </p:spPr>
        <p:txBody>
          <a:bodyPr spcFirstLastPara="1" wrap="square" lIns="274300" tIns="182875" rIns="182875" bIns="182875" anchor="ctr"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03" name="Google Shape;203;p40" title="Decorative"/>
          <p:cNvCxnSpPr/>
          <p:nvPr/>
        </p:nvCxnSpPr>
        <p:spPr>
          <a:xfrm rot="10800000" flipH="1">
            <a:off x="7664541" y="3673179"/>
            <a:ext cx="1"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2_Slide Divider with Image">
  <p:cSld name="2_Slide Divider with Image">
    <p:bg>
      <p:bgPr>
        <a:solidFill>
          <a:schemeClr val="accent1"/>
        </a:solidFill>
        <a:effectLst/>
      </p:bgPr>
    </p:bg>
    <p:spTree>
      <p:nvGrpSpPr>
        <p:cNvPr id="1" name="Shape 204"/>
        <p:cNvGrpSpPr/>
        <p:nvPr/>
      </p:nvGrpSpPr>
      <p:grpSpPr>
        <a:xfrm>
          <a:off x="0" y="0"/>
          <a:ext cx="0" cy="0"/>
          <a:chOff x="0" y="0"/>
          <a:chExt cx="0" cy="0"/>
        </a:xfrm>
      </p:grpSpPr>
      <p:sp>
        <p:nvSpPr>
          <p:cNvPr id="205" name="Google Shape;205;p41" title="Decorative"/>
          <p:cNvSpPr>
            <a:spLocks noGrp="1"/>
          </p:cNvSpPr>
          <p:nvPr>
            <p:ph type="pic" idx="2"/>
          </p:nvPr>
        </p:nvSpPr>
        <p:spPr>
          <a:xfrm>
            <a:off x="0" y="0"/>
            <a:ext cx="12192000" cy="6853712"/>
          </a:xfrm>
          <a:prstGeom prst="rect">
            <a:avLst/>
          </a:prstGeom>
          <a:solidFill>
            <a:srgbClr val="F2F2F2"/>
          </a:solidFill>
          <a:ln>
            <a:noFill/>
          </a:ln>
        </p:spPr>
      </p:sp>
      <p:sp>
        <p:nvSpPr>
          <p:cNvPr id="206" name="Google Shape;206;p41"/>
          <p:cNvSpPr txBox="1">
            <a:spLocks noGrp="1"/>
          </p:cNvSpPr>
          <p:nvPr>
            <p:ph type="title"/>
          </p:nvPr>
        </p:nvSpPr>
        <p:spPr>
          <a:xfrm>
            <a:off x="838199" y="3673179"/>
            <a:ext cx="6826342" cy="2188805"/>
          </a:xfrm>
          <a:prstGeom prst="rect">
            <a:avLst/>
          </a:prstGeom>
          <a:noFill/>
          <a:ln>
            <a:noFill/>
          </a:ln>
        </p:spPr>
        <p:txBody>
          <a:bodyPr spcFirstLastPara="1" wrap="square" lIns="91425" tIns="45700" rIns="457200" bIns="45700" anchor="ctr" anchorCtr="0">
            <a:noAutofit/>
          </a:bodyPr>
          <a:lstStyle>
            <a:lvl1pPr lvl="0" algn="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41" title="Decorative"/>
          <p:cNvSpPr txBox="1">
            <a:spLocks noGrp="1"/>
          </p:cNvSpPr>
          <p:nvPr>
            <p:ph type="body" idx="1"/>
          </p:nvPr>
        </p:nvSpPr>
        <p:spPr>
          <a:xfrm>
            <a:off x="7664542" y="3665204"/>
            <a:ext cx="4527458" cy="2196780"/>
          </a:xfrm>
          <a:prstGeom prst="rect">
            <a:avLst/>
          </a:prstGeom>
          <a:solidFill>
            <a:schemeClr val="accent2"/>
          </a:solidFill>
          <a:ln>
            <a:noFill/>
          </a:ln>
        </p:spPr>
        <p:txBody>
          <a:bodyPr spcFirstLastPara="1" wrap="square" lIns="274300" tIns="182875" rIns="182875" bIns="182875" anchor="ctr"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08" name="Google Shape;208;p41" title="Decorative"/>
          <p:cNvCxnSpPr/>
          <p:nvPr/>
        </p:nvCxnSpPr>
        <p:spPr>
          <a:xfrm rot="10800000" flipH="1">
            <a:off x="7664541" y="3673179"/>
            <a:ext cx="1" cy="2188805"/>
          </a:xfrm>
          <a:prstGeom prst="straightConnector1">
            <a:avLst/>
          </a:prstGeom>
          <a:noFill/>
          <a:ln w="76200" cap="flat" cmpd="sng">
            <a:solidFill>
              <a:srgbClr val="78D738"/>
            </a:solidFill>
            <a:prstDash val="solid"/>
            <a:miter lim="400000"/>
            <a:headEnd type="none" w="sm" len="sm"/>
            <a:tailEnd type="none" w="sm" len="sm"/>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Slide Divider with Image">
  <p:cSld name="1_Slide Divider with Image">
    <p:bg>
      <p:bgPr>
        <a:solidFill>
          <a:schemeClr val="accent1"/>
        </a:solidFill>
        <a:effectLst/>
      </p:bgPr>
    </p:bg>
    <p:spTree>
      <p:nvGrpSpPr>
        <p:cNvPr id="1" name="Shape 209"/>
        <p:cNvGrpSpPr/>
        <p:nvPr/>
      </p:nvGrpSpPr>
      <p:grpSpPr>
        <a:xfrm>
          <a:off x="0" y="0"/>
          <a:ext cx="0" cy="0"/>
          <a:chOff x="0" y="0"/>
          <a:chExt cx="0" cy="0"/>
        </a:xfrm>
      </p:grpSpPr>
      <p:sp>
        <p:nvSpPr>
          <p:cNvPr id="210" name="Google Shape;210;p42" title="Decorative"/>
          <p:cNvSpPr>
            <a:spLocks noGrp="1"/>
          </p:cNvSpPr>
          <p:nvPr>
            <p:ph type="pic" idx="2"/>
          </p:nvPr>
        </p:nvSpPr>
        <p:spPr>
          <a:xfrm>
            <a:off x="0" y="0"/>
            <a:ext cx="12192000" cy="6853712"/>
          </a:xfrm>
          <a:prstGeom prst="rect">
            <a:avLst/>
          </a:prstGeom>
          <a:solidFill>
            <a:srgbClr val="F2F2F2"/>
          </a:solidFill>
          <a:ln>
            <a:noFill/>
          </a:ln>
        </p:spPr>
      </p:sp>
      <p:sp>
        <p:nvSpPr>
          <p:cNvPr id="211" name="Google Shape;211;p42" title="Decorative"/>
          <p:cNvSpPr/>
          <p:nvPr/>
        </p:nvSpPr>
        <p:spPr>
          <a:xfrm>
            <a:off x="4769712" y="3138616"/>
            <a:ext cx="7422288" cy="321275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12" name="Google Shape;212;p42"/>
          <p:cNvSpPr txBox="1">
            <a:spLocks noGrp="1"/>
          </p:cNvSpPr>
          <p:nvPr>
            <p:ph type="title"/>
          </p:nvPr>
        </p:nvSpPr>
        <p:spPr>
          <a:xfrm>
            <a:off x="5114413" y="4304207"/>
            <a:ext cx="6439156" cy="89125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42"/>
          <p:cNvSpPr txBox="1">
            <a:spLocks noGrp="1"/>
          </p:cNvSpPr>
          <p:nvPr>
            <p:ph type="body" idx="1"/>
          </p:nvPr>
        </p:nvSpPr>
        <p:spPr>
          <a:xfrm>
            <a:off x="5114413" y="5505120"/>
            <a:ext cx="6439155" cy="3385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14" name="Google Shape;214;p42" title="Decorative"/>
          <p:cNvCxnSpPr/>
          <p:nvPr/>
        </p:nvCxnSpPr>
        <p:spPr>
          <a:xfrm rot="5400000" flipH="1">
            <a:off x="6208815" y="4226947"/>
            <a:ext cx="1"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1_Custom Layout">
  <p:cSld name="21_Custom Layout">
    <p:spTree>
      <p:nvGrpSpPr>
        <p:cNvPr id="1" name="Shape 39"/>
        <p:cNvGrpSpPr/>
        <p:nvPr/>
      </p:nvGrpSpPr>
      <p:grpSpPr>
        <a:xfrm>
          <a:off x="0" y="0"/>
          <a:ext cx="0" cy="0"/>
          <a:chOff x="0" y="0"/>
          <a:chExt cx="0" cy="0"/>
        </a:xfrm>
      </p:grpSpPr>
      <p:sp>
        <p:nvSpPr>
          <p:cNvPr id="40" name="Google Shape;40;p14" title="Decorative"/>
          <p:cNvSpPr>
            <a:spLocks noGrp="1"/>
          </p:cNvSpPr>
          <p:nvPr>
            <p:ph type="pic" idx="2"/>
          </p:nvPr>
        </p:nvSpPr>
        <p:spPr>
          <a:xfrm>
            <a:off x="0" y="0"/>
            <a:ext cx="3708400" cy="6853712"/>
          </a:xfrm>
          <a:prstGeom prst="rect">
            <a:avLst/>
          </a:prstGeom>
          <a:solidFill>
            <a:srgbClr val="F2F2F2"/>
          </a:solidFill>
          <a:ln>
            <a:noFill/>
          </a:ln>
        </p:spPr>
      </p:sp>
      <p:sp>
        <p:nvSpPr>
          <p:cNvPr id="41" name="Google Shape;41;p14" title="Decorative"/>
          <p:cNvSpPr/>
          <p:nvPr/>
        </p:nvSpPr>
        <p:spPr>
          <a:xfrm>
            <a:off x="3708400" y="0"/>
            <a:ext cx="47752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Trebuchet MS"/>
              <a:ea typeface="Trebuchet MS"/>
              <a:cs typeface="Trebuchet MS"/>
              <a:sym typeface="Trebuchet MS"/>
            </a:endParaRPr>
          </a:p>
        </p:txBody>
      </p:sp>
      <p:sp>
        <p:nvSpPr>
          <p:cNvPr id="42" name="Google Shape;42;p14"/>
          <p:cNvSpPr txBox="1">
            <a:spLocks noGrp="1"/>
          </p:cNvSpPr>
          <p:nvPr>
            <p:ph type="title"/>
          </p:nvPr>
        </p:nvSpPr>
        <p:spPr>
          <a:xfrm>
            <a:off x="4252921" y="936980"/>
            <a:ext cx="3686159" cy="1466055"/>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4000"/>
              <a:buFont typeface="Trebuchet MS"/>
              <a:buNone/>
              <a:defRPr sz="4000">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4"/>
          <p:cNvSpPr txBox="1">
            <a:spLocks noGrp="1"/>
          </p:cNvSpPr>
          <p:nvPr>
            <p:ph type="body" idx="1"/>
          </p:nvPr>
        </p:nvSpPr>
        <p:spPr>
          <a:xfrm>
            <a:off x="4252988" y="2407322"/>
            <a:ext cx="3686025"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4" name="Google Shape;44;p14"/>
          <p:cNvSpPr txBox="1">
            <a:spLocks noGrp="1"/>
          </p:cNvSpPr>
          <p:nvPr>
            <p:ph type="body" idx="3"/>
          </p:nvPr>
        </p:nvSpPr>
        <p:spPr>
          <a:xfrm>
            <a:off x="4252921" y="2811606"/>
            <a:ext cx="3686159" cy="3044825"/>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 name="Google Shape;45;p14" title="Decorative"/>
          <p:cNvSpPr>
            <a:spLocks noGrp="1"/>
          </p:cNvSpPr>
          <p:nvPr>
            <p:ph type="pic" idx="4"/>
          </p:nvPr>
        </p:nvSpPr>
        <p:spPr>
          <a:xfrm>
            <a:off x="8483600" y="0"/>
            <a:ext cx="3708400" cy="6853712"/>
          </a:xfrm>
          <a:prstGeom prst="rect">
            <a:avLst/>
          </a:prstGeom>
          <a:solidFill>
            <a:srgbClr val="F2F2F2"/>
          </a:solidFill>
          <a:ln>
            <a:noFill/>
          </a:ln>
        </p:spPr>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lide Divider 2">
  <p:cSld name="Slide Divider 2">
    <p:bg>
      <p:bgPr>
        <a:solidFill>
          <a:schemeClr val="accent1"/>
        </a:solidFill>
        <a:effectLst/>
      </p:bgPr>
    </p:bg>
    <p:spTree>
      <p:nvGrpSpPr>
        <p:cNvPr id="1" name="Shape 215"/>
        <p:cNvGrpSpPr/>
        <p:nvPr/>
      </p:nvGrpSpPr>
      <p:grpSpPr>
        <a:xfrm>
          <a:off x="0" y="0"/>
          <a:ext cx="0" cy="0"/>
          <a:chOff x="0" y="0"/>
          <a:chExt cx="0" cy="0"/>
        </a:xfrm>
      </p:grpSpPr>
      <p:sp>
        <p:nvSpPr>
          <p:cNvPr id="216" name="Google Shape;216;p43" title="Decorative"/>
          <p:cNvSpPr>
            <a:spLocks noGrp="1"/>
          </p:cNvSpPr>
          <p:nvPr>
            <p:ph type="pic" idx="2"/>
          </p:nvPr>
        </p:nvSpPr>
        <p:spPr>
          <a:xfrm>
            <a:off x="0" y="0"/>
            <a:ext cx="12192000" cy="6853712"/>
          </a:xfrm>
          <a:prstGeom prst="rect">
            <a:avLst/>
          </a:prstGeom>
          <a:solidFill>
            <a:srgbClr val="F2F2F2"/>
          </a:solidFill>
          <a:ln>
            <a:noFill/>
          </a:ln>
        </p:spPr>
      </p:sp>
      <p:sp>
        <p:nvSpPr>
          <p:cNvPr id="217" name="Google Shape;217;p43" title="Decorative"/>
          <p:cNvSpPr/>
          <p:nvPr/>
        </p:nvSpPr>
        <p:spPr>
          <a:xfrm>
            <a:off x="0" y="4387695"/>
            <a:ext cx="12192000" cy="2196780"/>
          </a:xfrm>
          <a:prstGeom prst="rect">
            <a:avLst/>
          </a:prstGeom>
          <a:solidFill>
            <a:schemeClr val="accen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18" name="Google Shape;218;p43"/>
          <p:cNvSpPr txBox="1">
            <a:spLocks noGrp="1"/>
          </p:cNvSpPr>
          <p:nvPr>
            <p:ph type="title"/>
          </p:nvPr>
        </p:nvSpPr>
        <p:spPr>
          <a:xfrm>
            <a:off x="510821" y="4395670"/>
            <a:ext cx="6826342" cy="2188805"/>
          </a:xfrm>
          <a:prstGeom prst="rect">
            <a:avLst/>
          </a:prstGeom>
          <a:noFill/>
          <a:ln>
            <a:noFill/>
          </a:ln>
        </p:spPr>
        <p:txBody>
          <a:bodyPr spcFirstLastPara="1" wrap="square" lIns="91425" tIns="45700" rIns="457200" bIns="45700" anchor="ctr" anchorCtr="0">
            <a:noAutofit/>
          </a:bodyPr>
          <a:lstStyle>
            <a:lvl1pPr lvl="0" algn="r">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9" name="Google Shape;219;p43"/>
          <p:cNvSpPr txBox="1">
            <a:spLocks noGrp="1"/>
          </p:cNvSpPr>
          <p:nvPr>
            <p:ph type="body" idx="1"/>
          </p:nvPr>
        </p:nvSpPr>
        <p:spPr>
          <a:xfrm>
            <a:off x="7337164" y="4387695"/>
            <a:ext cx="4527458" cy="2196780"/>
          </a:xfrm>
          <a:prstGeom prst="rect">
            <a:avLst/>
          </a:prstGeom>
          <a:noFill/>
          <a:ln>
            <a:noFill/>
          </a:ln>
        </p:spPr>
        <p:txBody>
          <a:bodyPr spcFirstLastPara="1" wrap="square" lIns="274300" tIns="182875" rIns="182875" bIns="182875" anchor="ctr" anchorCtr="0">
            <a:normAutofit/>
          </a:bodyPr>
          <a:lstStyle>
            <a:lvl1pPr marL="457200" lvl="0" indent="-228600" algn="l">
              <a:spcBef>
                <a:spcPts val="1000"/>
              </a:spcBef>
              <a:spcAft>
                <a:spcPts val="0"/>
              </a:spcAft>
              <a:buSzPts val="1280"/>
              <a:buNone/>
              <a:defRPr sz="16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20" name="Google Shape;220;p43" title="Decorative"/>
          <p:cNvCxnSpPr/>
          <p:nvPr/>
        </p:nvCxnSpPr>
        <p:spPr>
          <a:xfrm rot="10800000" flipH="1">
            <a:off x="7337163" y="4742580"/>
            <a:ext cx="1" cy="1494984"/>
          </a:xfrm>
          <a:prstGeom prst="straightConnector1">
            <a:avLst/>
          </a:prstGeom>
          <a:noFill/>
          <a:ln w="76200" cap="flat" cmpd="sng">
            <a:solidFill>
              <a:schemeClr val="lt1"/>
            </a:solidFill>
            <a:prstDash val="solid"/>
            <a:miter lim="4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8_Custom Layout">
  <p:cSld name="8_Custom Layout">
    <p:bg>
      <p:bgPr>
        <a:solidFill>
          <a:schemeClr val="lt1"/>
        </a:solidFill>
        <a:effectLst/>
      </p:bgPr>
    </p:bg>
    <p:spTree>
      <p:nvGrpSpPr>
        <p:cNvPr id="1" name="Shape 221"/>
        <p:cNvGrpSpPr/>
        <p:nvPr/>
      </p:nvGrpSpPr>
      <p:grpSpPr>
        <a:xfrm>
          <a:off x="0" y="0"/>
          <a:ext cx="0" cy="0"/>
          <a:chOff x="0" y="0"/>
          <a:chExt cx="0" cy="0"/>
        </a:xfrm>
      </p:grpSpPr>
      <p:sp>
        <p:nvSpPr>
          <p:cNvPr id="222" name="Google Shape;222;p44" title="Decorative"/>
          <p:cNvSpPr>
            <a:spLocks noGrp="1"/>
          </p:cNvSpPr>
          <p:nvPr>
            <p:ph type="pic" idx="2"/>
          </p:nvPr>
        </p:nvSpPr>
        <p:spPr>
          <a:xfrm>
            <a:off x="361244" y="2225040"/>
            <a:ext cx="4536079" cy="4632960"/>
          </a:xfrm>
          <a:prstGeom prst="rect">
            <a:avLst/>
          </a:prstGeom>
          <a:noFill/>
          <a:ln>
            <a:noFill/>
          </a:ln>
        </p:spPr>
      </p:sp>
      <p:sp>
        <p:nvSpPr>
          <p:cNvPr id="223" name="Google Shape;223;p44"/>
          <p:cNvSpPr txBox="1">
            <a:spLocks noGrp="1"/>
          </p:cNvSpPr>
          <p:nvPr>
            <p:ph type="body" idx="1"/>
          </p:nvPr>
        </p:nvSpPr>
        <p:spPr>
          <a:xfrm>
            <a:off x="5121031" y="2055335"/>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4" name="Google Shape;224;p44"/>
          <p:cNvSpPr txBox="1">
            <a:spLocks noGrp="1"/>
          </p:cNvSpPr>
          <p:nvPr>
            <p:ph type="body" idx="3"/>
          </p:nvPr>
        </p:nvSpPr>
        <p:spPr>
          <a:xfrm>
            <a:off x="5121031" y="2782449"/>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5" name="Google Shape;225;p44"/>
          <p:cNvSpPr txBox="1">
            <a:spLocks noGrp="1"/>
          </p:cNvSpPr>
          <p:nvPr>
            <p:ph type="body" idx="4"/>
          </p:nvPr>
        </p:nvSpPr>
        <p:spPr>
          <a:xfrm>
            <a:off x="5121031" y="4352427"/>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6" name="Google Shape;226;p44"/>
          <p:cNvSpPr txBox="1">
            <a:spLocks noGrp="1"/>
          </p:cNvSpPr>
          <p:nvPr>
            <p:ph type="body" idx="5"/>
          </p:nvPr>
        </p:nvSpPr>
        <p:spPr>
          <a:xfrm>
            <a:off x="5121031" y="3567438"/>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7" name="Google Shape;227;p44"/>
          <p:cNvSpPr txBox="1">
            <a:spLocks noGrp="1"/>
          </p:cNvSpPr>
          <p:nvPr>
            <p:ph type="body" idx="6"/>
          </p:nvPr>
        </p:nvSpPr>
        <p:spPr>
          <a:xfrm>
            <a:off x="5121031" y="5137415"/>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28" name="Google Shape;228;p44" title="Decorative"/>
          <p:cNvSpPr/>
          <p:nvPr/>
        </p:nvSpPr>
        <p:spPr>
          <a:xfrm>
            <a:off x="353385" y="0"/>
            <a:ext cx="4572513" cy="2059305"/>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229" name="Google Shape;229;p44" title="Decorative"/>
          <p:cNvCxnSpPr/>
          <p:nvPr/>
        </p:nvCxnSpPr>
        <p:spPr>
          <a:xfrm>
            <a:off x="1560255" y="445140"/>
            <a:ext cx="0" cy="1930310"/>
          </a:xfrm>
          <a:prstGeom prst="straightConnector1">
            <a:avLst/>
          </a:prstGeom>
          <a:noFill/>
          <a:ln w="76200" cap="flat" cmpd="sng">
            <a:solidFill>
              <a:srgbClr val="78D738">
                <a:alpha val="96862"/>
              </a:srgbClr>
            </a:solidFill>
            <a:prstDash val="solid"/>
            <a:miter lim="400000"/>
            <a:headEnd type="none" w="sm" len="sm"/>
            <a:tailEnd type="none" w="sm" len="sm"/>
          </a:ln>
        </p:spPr>
      </p:cxnSp>
      <p:sp>
        <p:nvSpPr>
          <p:cNvPr id="230" name="Google Shape;230;p44"/>
          <p:cNvSpPr txBox="1">
            <a:spLocks noGrp="1"/>
          </p:cNvSpPr>
          <p:nvPr>
            <p:ph type="title"/>
          </p:nvPr>
        </p:nvSpPr>
        <p:spPr>
          <a:xfrm>
            <a:off x="595100" y="192385"/>
            <a:ext cx="2275389" cy="1025525"/>
          </a:xfrm>
          <a:prstGeom prst="rect">
            <a:avLst/>
          </a:prstGeom>
          <a:noFill/>
          <a:ln>
            <a:noFill/>
          </a:ln>
        </p:spPr>
        <p:txBody>
          <a:bodyPr spcFirstLastPara="1" wrap="square" lIns="0" tIns="45700" rIns="91425" bIns="0" anchor="b"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41_Custom Layout">
  <p:cSld name="41_Custom Layout">
    <p:bg>
      <p:bgPr>
        <a:solidFill>
          <a:schemeClr val="lt1"/>
        </a:solidFill>
        <a:effectLst/>
      </p:bgPr>
    </p:bg>
    <p:spTree>
      <p:nvGrpSpPr>
        <p:cNvPr id="1" name="Shape 231"/>
        <p:cNvGrpSpPr/>
        <p:nvPr/>
      </p:nvGrpSpPr>
      <p:grpSpPr>
        <a:xfrm>
          <a:off x="0" y="0"/>
          <a:ext cx="0" cy="0"/>
          <a:chOff x="0" y="0"/>
          <a:chExt cx="0" cy="0"/>
        </a:xfrm>
      </p:grpSpPr>
      <p:sp>
        <p:nvSpPr>
          <p:cNvPr id="232" name="Google Shape;232;p45" title="Decorative"/>
          <p:cNvSpPr>
            <a:spLocks noGrp="1"/>
          </p:cNvSpPr>
          <p:nvPr>
            <p:ph type="pic" idx="2"/>
          </p:nvPr>
        </p:nvSpPr>
        <p:spPr>
          <a:xfrm>
            <a:off x="6264877" y="0"/>
            <a:ext cx="5927124" cy="6858000"/>
          </a:xfrm>
          <a:prstGeom prst="rect">
            <a:avLst/>
          </a:prstGeom>
          <a:noFill/>
          <a:ln>
            <a:noFill/>
          </a:ln>
        </p:spPr>
      </p:sp>
      <p:sp>
        <p:nvSpPr>
          <p:cNvPr id="233" name="Google Shape;233;p45"/>
          <p:cNvSpPr txBox="1">
            <a:spLocks noGrp="1"/>
          </p:cNvSpPr>
          <p:nvPr>
            <p:ph type="body" idx="1"/>
          </p:nvPr>
        </p:nvSpPr>
        <p:spPr>
          <a:xfrm>
            <a:off x="471529" y="2348736"/>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34" name="Google Shape;234;p45"/>
          <p:cNvSpPr txBox="1">
            <a:spLocks noGrp="1"/>
          </p:cNvSpPr>
          <p:nvPr>
            <p:ph type="body" idx="3"/>
          </p:nvPr>
        </p:nvSpPr>
        <p:spPr>
          <a:xfrm>
            <a:off x="471529" y="3075850"/>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35" name="Google Shape;235;p45"/>
          <p:cNvSpPr txBox="1">
            <a:spLocks noGrp="1"/>
          </p:cNvSpPr>
          <p:nvPr>
            <p:ph type="body" idx="4"/>
          </p:nvPr>
        </p:nvSpPr>
        <p:spPr>
          <a:xfrm>
            <a:off x="471529" y="4645828"/>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36" name="Google Shape;236;p45"/>
          <p:cNvSpPr txBox="1">
            <a:spLocks noGrp="1"/>
          </p:cNvSpPr>
          <p:nvPr>
            <p:ph type="body" idx="5"/>
          </p:nvPr>
        </p:nvSpPr>
        <p:spPr>
          <a:xfrm>
            <a:off x="471529" y="3860839"/>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37" name="Google Shape;237;p45"/>
          <p:cNvSpPr txBox="1">
            <a:spLocks noGrp="1"/>
          </p:cNvSpPr>
          <p:nvPr>
            <p:ph type="body" idx="6"/>
          </p:nvPr>
        </p:nvSpPr>
        <p:spPr>
          <a:xfrm>
            <a:off x="471529" y="5430816"/>
            <a:ext cx="4294206"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38" name="Google Shape;238;p45" title="Decorative"/>
          <p:cNvSpPr/>
          <p:nvPr/>
        </p:nvSpPr>
        <p:spPr>
          <a:xfrm>
            <a:off x="353385" y="0"/>
            <a:ext cx="4572513" cy="205930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239" name="Google Shape;239;p45" title="Decorative"/>
          <p:cNvCxnSpPr/>
          <p:nvPr/>
        </p:nvCxnSpPr>
        <p:spPr>
          <a:xfrm>
            <a:off x="1560255" y="445140"/>
            <a:ext cx="0" cy="1930310"/>
          </a:xfrm>
          <a:prstGeom prst="straightConnector1">
            <a:avLst/>
          </a:prstGeom>
          <a:noFill/>
          <a:ln w="76200" cap="flat" cmpd="sng">
            <a:solidFill>
              <a:srgbClr val="BFE471">
                <a:alpha val="96862"/>
              </a:srgbClr>
            </a:solidFill>
            <a:prstDash val="solid"/>
            <a:miter lim="400000"/>
            <a:headEnd type="none" w="sm" len="sm"/>
            <a:tailEnd type="none" w="sm" len="sm"/>
          </a:ln>
        </p:spPr>
      </p:cxnSp>
      <p:sp>
        <p:nvSpPr>
          <p:cNvPr id="240" name="Google Shape;240;p45"/>
          <p:cNvSpPr txBox="1">
            <a:spLocks noGrp="1"/>
          </p:cNvSpPr>
          <p:nvPr>
            <p:ph type="title"/>
          </p:nvPr>
        </p:nvSpPr>
        <p:spPr>
          <a:xfrm>
            <a:off x="595100" y="192385"/>
            <a:ext cx="2275389" cy="1025525"/>
          </a:xfrm>
          <a:prstGeom prst="rect">
            <a:avLst/>
          </a:prstGeom>
          <a:noFill/>
          <a:ln>
            <a:noFill/>
          </a:ln>
        </p:spPr>
        <p:txBody>
          <a:bodyPr spcFirstLastPara="1" wrap="square" lIns="0" tIns="45700" rIns="91425" bIns="0" anchor="b" anchorCtr="0">
            <a:noAutofit/>
          </a:bodyPr>
          <a:lstStyle>
            <a:lvl1pPr lvl="0" algn="l">
              <a:spcBef>
                <a:spcPts val="0"/>
              </a:spcBef>
              <a:spcAft>
                <a:spcPts val="0"/>
              </a:spcAft>
              <a:buClr>
                <a:schemeClr val="lt1"/>
              </a:buClr>
              <a:buSzPts val="5000"/>
              <a:buFont typeface="Trebuchet MS"/>
              <a:buNone/>
              <a:defRPr sz="5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7_Custom Layout">
  <p:cSld name="7_Custom Layout">
    <p:bg>
      <p:bgPr>
        <a:solidFill>
          <a:schemeClr val="lt1"/>
        </a:solidFill>
        <a:effectLst/>
      </p:bgPr>
    </p:bg>
    <p:spTree>
      <p:nvGrpSpPr>
        <p:cNvPr id="1" name="Shape 241"/>
        <p:cNvGrpSpPr/>
        <p:nvPr/>
      </p:nvGrpSpPr>
      <p:grpSpPr>
        <a:xfrm>
          <a:off x="0" y="0"/>
          <a:ext cx="0" cy="0"/>
          <a:chOff x="0" y="0"/>
          <a:chExt cx="0" cy="0"/>
        </a:xfrm>
      </p:grpSpPr>
      <p:sp>
        <p:nvSpPr>
          <p:cNvPr id="242" name="Google Shape;242;p46" title="Decorative"/>
          <p:cNvSpPr>
            <a:spLocks noGrp="1"/>
          </p:cNvSpPr>
          <p:nvPr>
            <p:ph type="pic" idx="2"/>
          </p:nvPr>
        </p:nvSpPr>
        <p:spPr>
          <a:xfrm>
            <a:off x="1" y="0"/>
            <a:ext cx="4910666" cy="6858000"/>
          </a:xfrm>
          <a:prstGeom prst="rect">
            <a:avLst/>
          </a:prstGeom>
          <a:noFill/>
          <a:ln>
            <a:noFill/>
          </a:ln>
        </p:spPr>
      </p:sp>
      <p:sp>
        <p:nvSpPr>
          <p:cNvPr id="243" name="Google Shape;243;p46" title="Decorative"/>
          <p:cNvSpPr/>
          <p:nvPr/>
        </p:nvSpPr>
        <p:spPr>
          <a:xfrm>
            <a:off x="4910667" y="0"/>
            <a:ext cx="1174045"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44" name="Google Shape;244;p46"/>
          <p:cNvSpPr txBox="1">
            <a:spLocks noGrp="1"/>
          </p:cNvSpPr>
          <p:nvPr>
            <p:ph type="body" idx="1"/>
          </p:nvPr>
        </p:nvSpPr>
        <p:spPr>
          <a:xfrm>
            <a:off x="6295131" y="879710"/>
            <a:ext cx="4801847"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280"/>
              <a:buNone/>
              <a:defRPr sz="16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5" name="Google Shape;245;p46"/>
          <p:cNvSpPr txBox="1">
            <a:spLocks noGrp="1"/>
          </p:cNvSpPr>
          <p:nvPr>
            <p:ph type="body" idx="3"/>
          </p:nvPr>
        </p:nvSpPr>
        <p:spPr>
          <a:xfrm>
            <a:off x="6295131" y="1956155"/>
            <a:ext cx="4801847"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280"/>
              <a:buNone/>
              <a:defRPr sz="16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6" name="Google Shape;246;p46"/>
          <p:cNvSpPr txBox="1">
            <a:spLocks noGrp="1"/>
          </p:cNvSpPr>
          <p:nvPr>
            <p:ph type="body" idx="4"/>
          </p:nvPr>
        </p:nvSpPr>
        <p:spPr>
          <a:xfrm>
            <a:off x="6295131" y="3032600"/>
            <a:ext cx="4801847"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280"/>
              <a:buNone/>
              <a:defRPr sz="16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7" name="Google Shape;247;p46"/>
          <p:cNvSpPr txBox="1">
            <a:spLocks noGrp="1"/>
          </p:cNvSpPr>
          <p:nvPr>
            <p:ph type="body" idx="5"/>
          </p:nvPr>
        </p:nvSpPr>
        <p:spPr>
          <a:xfrm>
            <a:off x="6295131" y="4109045"/>
            <a:ext cx="4801847"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280"/>
              <a:buNone/>
              <a:defRPr sz="16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8" name="Google Shape;248;p46"/>
          <p:cNvSpPr txBox="1">
            <a:spLocks noGrp="1"/>
          </p:cNvSpPr>
          <p:nvPr>
            <p:ph type="body" idx="6"/>
          </p:nvPr>
        </p:nvSpPr>
        <p:spPr>
          <a:xfrm>
            <a:off x="6295131" y="5185490"/>
            <a:ext cx="4801847" cy="755650"/>
          </a:xfrm>
          <a:prstGeom prst="rect">
            <a:avLst/>
          </a:prstGeom>
          <a:noFill/>
          <a:ln>
            <a:noFill/>
          </a:ln>
        </p:spPr>
        <p:txBody>
          <a:bodyPr spcFirstLastPara="1" wrap="square" lIns="91425" tIns="45700" rIns="91425" bIns="45700" anchor="ctr" anchorCtr="0">
            <a:normAutofit/>
          </a:bodyPr>
          <a:lstStyle>
            <a:lvl1pPr marL="457200" lvl="0" indent="-228600" algn="l">
              <a:spcBef>
                <a:spcPts val="0"/>
              </a:spcBef>
              <a:spcAft>
                <a:spcPts val="0"/>
              </a:spcAft>
              <a:buSzPts val="1280"/>
              <a:buNone/>
              <a:defRPr sz="1600">
                <a:solidFill>
                  <a:schemeClr val="dk2"/>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49" name="Google Shape;249;p46"/>
          <p:cNvSpPr txBox="1">
            <a:spLocks noGrp="1"/>
          </p:cNvSpPr>
          <p:nvPr>
            <p:ph type="body" idx="7"/>
          </p:nvPr>
        </p:nvSpPr>
        <p:spPr>
          <a:xfrm>
            <a:off x="5084074" y="879710"/>
            <a:ext cx="741082" cy="755650"/>
          </a:xfrm>
          <a:prstGeom prst="rect">
            <a:avLst/>
          </a:prstGeom>
          <a:noFill/>
          <a:ln>
            <a:noFill/>
          </a:ln>
        </p:spPr>
        <p:txBody>
          <a:bodyPr spcFirstLastPara="1" wrap="square" lIns="91425" tIns="45700" rIns="0" bIns="45700" anchor="ctr" anchorCtr="0">
            <a:noAutofit/>
          </a:bodyPr>
          <a:lstStyle>
            <a:lvl1pPr marL="457200" lvl="0" indent="-228600" algn="r">
              <a:spcBef>
                <a:spcPts val="1000"/>
              </a:spcBef>
              <a:spcAft>
                <a:spcPts val="0"/>
              </a:spcAft>
              <a:buSzPts val="4800"/>
              <a:buNone/>
              <a:defRPr sz="6000">
                <a:solidFill>
                  <a:schemeClr val="lt1"/>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0" name="Google Shape;250;p46"/>
          <p:cNvSpPr txBox="1">
            <a:spLocks noGrp="1"/>
          </p:cNvSpPr>
          <p:nvPr>
            <p:ph type="body" idx="8"/>
          </p:nvPr>
        </p:nvSpPr>
        <p:spPr>
          <a:xfrm>
            <a:off x="5084074" y="1956155"/>
            <a:ext cx="741082" cy="755650"/>
          </a:xfrm>
          <a:prstGeom prst="rect">
            <a:avLst/>
          </a:prstGeom>
          <a:noFill/>
          <a:ln>
            <a:noFill/>
          </a:ln>
        </p:spPr>
        <p:txBody>
          <a:bodyPr spcFirstLastPara="1" wrap="square" lIns="91425" tIns="45700" rIns="0" bIns="45700" anchor="ctr" anchorCtr="0">
            <a:noAutofit/>
          </a:bodyPr>
          <a:lstStyle>
            <a:lvl1pPr marL="457200" lvl="0" indent="-228600" algn="r">
              <a:spcBef>
                <a:spcPts val="1000"/>
              </a:spcBef>
              <a:spcAft>
                <a:spcPts val="0"/>
              </a:spcAft>
              <a:buSzPts val="4800"/>
              <a:buNone/>
              <a:defRPr sz="6000">
                <a:solidFill>
                  <a:schemeClr val="lt1"/>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1" name="Google Shape;251;p46"/>
          <p:cNvSpPr txBox="1">
            <a:spLocks noGrp="1"/>
          </p:cNvSpPr>
          <p:nvPr>
            <p:ph type="body" idx="9"/>
          </p:nvPr>
        </p:nvSpPr>
        <p:spPr>
          <a:xfrm>
            <a:off x="5084074" y="3032600"/>
            <a:ext cx="741082" cy="755650"/>
          </a:xfrm>
          <a:prstGeom prst="rect">
            <a:avLst/>
          </a:prstGeom>
          <a:noFill/>
          <a:ln>
            <a:noFill/>
          </a:ln>
        </p:spPr>
        <p:txBody>
          <a:bodyPr spcFirstLastPara="1" wrap="square" lIns="91425" tIns="45700" rIns="0" bIns="45700" anchor="ctr" anchorCtr="0">
            <a:noAutofit/>
          </a:bodyPr>
          <a:lstStyle>
            <a:lvl1pPr marL="457200" lvl="0" indent="-228600" algn="r">
              <a:spcBef>
                <a:spcPts val="1000"/>
              </a:spcBef>
              <a:spcAft>
                <a:spcPts val="0"/>
              </a:spcAft>
              <a:buSzPts val="4800"/>
              <a:buNone/>
              <a:defRPr sz="6000">
                <a:solidFill>
                  <a:schemeClr val="lt1"/>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2" name="Google Shape;252;p46"/>
          <p:cNvSpPr txBox="1">
            <a:spLocks noGrp="1"/>
          </p:cNvSpPr>
          <p:nvPr>
            <p:ph type="body" idx="13"/>
          </p:nvPr>
        </p:nvSpPr>
        <p:spPr>
          <a:xfrm>
            <a:off x="5084074" y="4109045"/>
            <a:ext cx="741082" cy="755650"/>
          </a:xfrm>
          <a:prstGeom prst="rect">
            <a:avLst/>
          </a:prstGeom>
          <a:noFill/>
          <a:ln>
            <a:noFill/>
          </a:ln>
        </p:spPr>
        <p:txBody>
          <a:bodyPr spcFirstLastPara="1" wrap="square" lIns="91425" tIns="45700" rIns="0" bIns="45700" anchor="ctr" anchorCtr="0">
            <a:noAutofit/>
          </a:bodyPr>
          <a:lstStyle>
            <a:lvl1pPr marL="457200" lvl="0" indent="-228600" algn="r">
              <a:spcBef>
                <a:spcPts val="1000"/>
              </a:spcBef>
              <a:spcAft>
                <a:spcPts val="0"/>
              </a:spcAft>
              <a:buSzPts val="4800"/>
              <a:buNone/>
              <a:defRPr sz="6000">
                <a:solidFill>
                  <a:schemeClr val="lt1"/>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3" name="Google Shape;253;p46"/>
          <p:cNvSpPr txBox="1">
            <a:spLocks noGrp="1"/>
          </p:cNvSpPr>
          <p:nvPr>
            <p:ph type="body" idx="14"/>
          </p:nvPr>
        </p:nvSpPr>
        <p:spPr>
          <a:xfrm>
            <a:off x="5084074" y="5185490"/>
            <a:ext cx="741082" cy="755650"/>
          </a:xfrm>
          <a:prstGeom prst="rect">
            <a:avLst/>
          </a:prstGeom>
          <a:noFill/>
          <a:ln>
            <a:noFill/>
          </a:ln>
        </p:spPr>
        <p:txBody>
          <a:bodyPr spcFirstLastPara="1" wrap="square" lIns="91425" tIns="45700" rIns="0" bIns="45700" anchor="ctr" anchorCtr="0">
            <a:noAutofit/>
          </a:bodyPr>
          <a:lstStyle>
            <a:lvl1pPr marL="457200" lvl="0" indent="-228600" algn="r">
              <a:spcBef>
                <a:spcPts val="1000"/>
              </a:spcBef>
              <a:spcAft>
                <a:spcPts val="0"/>
              </a:spcAft>
              <a:buSzPts val="4800"/>
              <a:buNone/>
              <a:defRPr sz="6000">
                <a:solidFill>
                  <a:schemeClr val="lt1"/>
                </a:solidFill>
                <a:latin typeface="Trebuchet MS"/>
                <a:ea typeface="Trebuchet MS"/>
                <a:cs typeface="Trebuchet MS"/>
                <a:sym typeface="Trebuchet MS"/>
              </a:defRPr>
            </a:lvl1pPr>
            <a:lvl2pPr marL="914400" lvl="1" indent="-228600" algn="l">
              <a:spcBef>
                <a:spcPts val="1000"/>
              </a:spcBef>
              <a:spcAft>
                <a:spcPts val="0"/>
              </a:spcAft>
              <a:buSzPts val="1280"/>
              <a:buNone/>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4" name="Google Shape;254;p46"/>
          <p:cNvSpPr txBox="1">
            <a:spLocks noGrp="1"/>
          </p:cNvSpPr>
          <p:nvPr>
            <p:ph type="title"/>
          </p:nvPr>
        </p:nvSpPr>
        <p:spPr>
          <a:xfrm>
            <a:off x="826626" y="3727361"/>
            <a:ext cx="2275389" cy="1025525"/>
          </a:xfrm>
          <a:prstGeom prst="rect">
            <a:avLst/>
          </a:prstGeom>
          <a:noFill/>
          <a:ln>
            <a:noFill/>
          </a:ln>
        </p:spPr>
        <p:txBody>
          <a:bodyPr spcFirstLastPara="1" wrap="square" lIns="0" tIns="45700" rIns="91425" bIns="0" anchor="b" anchorCtr="0">
            <a:noAutofit/>
          </a:bodyPr>
          <a:lstStyle>
            <a:lvl1pPr lvl="0" algn="l">
              <a:spcBef>
                <a:spcPts val="0"/>
              </a:spcBef>
              <a:spcAft>
                <a:spcPts val="0"/>
              </a:spcAft>
              <a:buClr>
                <a:schemeClr val="dk2"/>
              </a:buClr>
              <a:buSzPts val="5000"/>
              <a:buFont typeface="Trebuchet MS"/>
              <a:buNone/>
              <a:defRPr sz="5000" b="1">
                <a:solidFill>
                  <a:schemeClr val="dk2"/>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55"/>
        <p:cNvGrpSpPr/>
        <p:nvPr/>
      </p:nvGrpSpPr>
      <p:grpSpPr>
        <a:xfrm>
          <a:off x="0" y="0"/>
          <a:ext cx="0" cy="0"/>
          <a:chOff x="0" y="0"/>
          <a:chExt cx="0" cy="0"/>
        </a:xfrm>
      </p:grpSpPr>
      <p:sp>
        <p:nvSpPr>
          <p:cNvPr id="256" name="Google Shape;256;p47"/>
          <p:cNvSpPr txBox="1">
            <a:spLocks noGrp="1"/>
          </p:cNvSpPr>
          <p:nvPr>
            <p:ph type="title"/>
          </p:nvPr>
        </p:nvSpPr>
        <p:spPr>
          <a:xfrm>
            <a:off x="769354" y="2596916"/>
            <a:ext cx="4385841" cy="1325563"/>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3600"/>
              <a:buFont typeface="Trebuchet MS"/>
              <a:buNone/>
              <a:defRPr>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7" name="Google Shape;257;p47" title="Decorative"/>
          <p:cNvSpPr>
            <a:spLocks noGrp="1"/>
          </p:cNvSpPr>
          <p:nvPr>
            <p:ph type="pic" idx="2"/>
          </p:nvPr>
        </p:nvSpPr>
        <p:spPr>
          <a:xfrm>
            <a:off x="6096000" y="1"/>
            <a:ext cx="6096000" cy="6858000"/>
          </a:xfrm>
          <a:prstGeom prst="rect">
            <a:avLst/>
          </a:prstGeom>
          <a:noFill/>
          <a:ln>
            <a:noFill/>
          </a:ln>
        </p:spPr>
      </p:sp>
      <p:sp>
        <p:nvSpPr>
          <p:cNvPr id="258" name="Google Shape;258;p47"/>
          <p:cNvSpPr txBox="1">
            <a:spLocks noGrp="1"/>
          </p:cNvSpPr>
          <p:nvPr>
            <p:ph type="body" idx="1"/>
          </p:nvPr>
        </p:nvSpPr>
        <p:spPr>
          <a:xfrm>
            <a:off x="769353" y="4628132"/>
            <a:ext cx="4385841" cy="13255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59" name="Google Shape;259;p47"/>
          <p:cNvSpPr txBox="1">
            <a:spLocks noGrp="1"/>
          </p:cNvSpPr>
          <p:nvPr>
            <p:ph type="body" idx="3"/>
          </p:nvPr>
        </p:nvSpPr>
        <p:spPr>
          <a:xfrm>
            <a:off x="769353" y="4165142"/>
            <a:ext cx="4385841" cy="382749"/>
          </a:xfrm>
          <a:prstGeom prst="rect">
            <a:avLst/>
          </a:prstGeom>
          <a:noFill/>
          <a:ln>
            <a:noFill/>
          </a:ln>
        </p:spPr>
        <p:txBody>
          <a:bodyPr spcFirstLastPara="1" wrap="square" lIns="91425" tIns="45700" rIns="91425" bIns="45700" anchor="b" anchorCtr="0">
            <a:normAutofit/>
          </a:bodyPr>
          <a:lstStyle>
            <a:lvl1pPr marL="457200" lvl="0" indent="-228600" algn="l">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60" name="Google Shape;260;p47" title="Decorative"/>
          <p:cNvCxnSpPr/>
          <p:nvPr/>
        </p:nvCxnSpPr>
        <p:spPr>
          <a:xfrm rot="10800000">
            <a:off x="527427" y="1631760"/>
            <a:ext cx="0" cy="4321933"/>
          </a:xfrm>
          <a:prstGeom prst="straightConnector1">
            <a:avLst/>
          </a:prstGeom>
          <a:noFill/>
          <a:ln w="76200" cap="flat" cmpd="sng">
            <a:solidFill>
              <a:schemeClr val="accent1">
                <a:alpha val="96862"/>
              </a:schemeClr>
            </a:solidFill>
            <a:prstDash val="solid"/>
            <a:miter lim="400000"/>
            <a:headEnd type="none" w="sm" len="sm"/>
            <a:tailEnd type="none" w="sm" len="sm"/>
          </a:ln>
        </p:spPr>
      </p:cxnSp>
      <p:sp>
        <p:nvSpPr>
          <p:cNvPr id="261" name="Google Shape;261;p47" title="Decorative"/>
          <p:cNvSpPr>
            <a:spLocks noGrp="1"/>
          </p:cNvSpPr>
          <p:nvPr>
            <p:ph type="pic" idx="4"/>
          </p:nvPr>
        </p:nvSpPr>
        <p:spPr>
          <a:xfrm>
            <a:off x="769354" y="1631760"/>
            <a:ext cx="804759" cy="804759"/>
          </a:xfrm>
          <a:prstGeom prst="rect">
            <a:avLst/>
          </a:prstGeom>
          <a:solidFill>
            <a:schemeClr val="lt1"/>
          </a:solidFill>
          <a:ln>
            <a:noFill/>
          </a:ln>
        </p:spPr>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4_Custom Layout">
  <p:cSld name="14_Custom Layout">
    <p:spTree>
      <p:nvGrpSpPr>
        <p:cNvPr id="1" name="Shape 262"/>
        <p:cNvGrpSpPr/>
        <p:nvPr/>
      </p:nvGrpSpPr>
      <p:grpSpPr>
        <a:xfrm>
          <a:off x="0" y="0"/>
          <a:ext cx="0" cy="0"/>
          <a:chOff x="0" y="0"/>
          <a:chExt cx="0" cy="0"/>
        </a:xfrm>
      </p:grpSpPr>
      <p:sp>
        <p:nvSpPr>
          <p:cNvPr id="263" name="Google Shape;263;p48" title="Decorative"/>
          <p:cNvSpPr>
            <a:spLocks noGrp="1"/>
          </p:cNvSpPr>
          <p:nvPr>
            <p:ph type="pic" idx="2"/>
          </p:nvPr>
        </p:nvSpPr>
        <p:spPr>
          <a:xfrm>
            <a:off x="1" y="2808079"/>
            <a:ext cx="6096000" cy="4049920"/>
          </a:xfrm>
          <a:prstGeom prst="rect">
            <a:avLst/>
          </a:prstGeom>
          <a:noFill/>
          <a:ln>
            <a:noFill/>
          </a:ln>
        </p:spPr>
      </p:sp>
      <p:sp>
        <p:nvSpPr>
          <p:cNvPr id="264" name="Google Shape;264;p48"/>
          <p:cNvSpPr txBox="1">
            <a:spLocks noGrp="1"/>
          </p:cNvSpPr>
          <p:nvPr>
            <p:ph type="title"/>
          </p:nvPr>
        </p:nvSpPr>
        <p:spPr>
          <a:xfrm>
            <a:off x="838200" y="571465"/>
            <a:ext cx="5257801" cy="1325563"/>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accent1"/>
              </a:buClr>
              <a:buSzPts val="4000"/>
              <a:buFont typeface="Trebuchet MS"/>
              <a:buNone/>
              <a:defRPr sz="4000">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5" name="Google Shape;265;p48"/>
          <p:cNvSpPr txBox="1">
            <a:spLocks noGrp="1"/>
          </p:cNvSpPr>
          <p:nvPr>
            <p:ph type="body" idx="1"/>
          </p:nvPr>
        </p:nvSpPr>
        <p:spPr>
          <a:xfrm>
            <a:off x="6987825" y="2808079"/>
            <a:ext cx="4312353" cy="382749"/>
          </a:xfrm>
          <a:prstGeom prst="rect">
            <a:avLst/>
          </a:prstGeom>
          <a:noFill/>
          <a:ln>
            <a:noFill/>
          </a:ln>
        </p:spPr>
        <p:txBody>
          <a:bodyPr spcFirstLastPara="1" wrap="square" lIns="0" tIns="45700" rIns="91425" bIns="45700" anchor="b" anchorCtr="0">
            <a:normAutofit/>
          </a:bodyPr>
          <a:lstStyle>
            <a:lvl1pPr marL="457200" lvl="0" indent="-309880" algn="l">
              <a:spcBef>
                <a:spcPts val="1000"/>
              </a:spcBef>
              <a:spcAft>
                <a:spcPts val="0"/>
              </a:spcAft>
              <a:buSzPts val="1280"/>
              <a:buChar char="►"/>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66" name="Google Shape;266;p48"/>
          <p:cNvSpPr txBox="1">
            <a:spLocks noGrp="1"/>
          </p:cNvSpPr>
          <p:nvPr>
            <p:ph type="body" idx="3"/>
          </p:nvPr>
        </p:nvSpPr>
        <p:spPr>
          <a:xfrm>
            <a:off x="6987825" y="3212363"/>
            <a:ext cx="4312353" cy="2962659"/>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latin typeface="Trebuchet MS"/>
                <a:ea typeface="Trebuchet MS"/>
                <a:cs typeface="Trebuchet MS"/>
                <a:sym typeface="Trebuchet MS"/>
              </a:defRPr>
            </a:lvl1pPr>
            <a:lvl2pPr marL="914400" lvl="1" indent="-289560" algn="l">
              <a:spcBef>
                <a:spcPts val="1000"/>
              </a:spcBef>
              <a:spcAft>
                <a:spcPts val="0"/>
              </a:spcAft>
              <a:buSzPts val="960"/>
              <a:buChar char="►"/>
              <a:defRPr sz="1200">
                <a:latin typeface="Trebuchet MS"/>
                <a:ea typeface="Trebuchet MS"/>
                <a:cs typeface="Trebuchet MS"/>
                <a:sym typeface="Trebuchet MS"/>
              </a:defRPr>
            </a:lvl2pPr>
            <a:lvl3pPr marL="1371600" lvl="2" indent="-284480" algn="l">
              <a:spcBef>
                <a:spcPts val="1000"/>
              </a:spcBef>
              <a:spcAft>
                <a:spcPts val="0"/>
              </a:spcAft>
              <a:buSzPts val="880"/>
              <a:buChar char="►"/>
              <a:defRPr sz="1100">
                <a:latin typeface="Trebuchet MS"/>
                <a:ea typeface="Trebuchet MS"/>
                <a:cs typeface="Trebuchet MS"/>
                <a:sym typeface="Trebuchet MS"/>
              </a:defRPr>
            </a:lvl3pPr>
            <a:lvl4pPr marL="1828800" lvl="3" indent="-281939" algn="l">
              <a:spcBef>
                <a:spcPts val="1000"/>
              </a:spcBef>
              <a:spcAft>
                <a:spcPts val="0"/>
              </a:spcAft>
              <a:buSzPts val="840"/>
              <a:buChar char="►"/>
              <a:defRPr sz="1050">
                <a:latin typeface="Trebuchet MS"/>
                <a:ea typeface="Trebuchet MS"/>
                <a:cs typeface="Trebuchet MS"/>
                <a:sym typeface="Trebuchet MS"/>
              </a:defRPr>
            </a:lvl4pPr>
            <a:lvl5pPr marL="2286000" lvl="4" indent="-281939" algn="l">
              <a:spcBef>
                <a:spcPts val="1000"/>
              </a:spcBef>
              <a:spcAft>
                <a:spcPts val="0"/>
              </a:spcAft>
              <a:buSzPts val="840"/>
              <a:buChar char="►"/>
              <a:defRPr sz="1050">
                <a:latin typeface="Trebuchet MS"/>
                <a:ea typeface="Trebuchet MS"/>
                <a:cs typeface="Trebuchet MS"/>
                <a:sym typeface="Trebuchet MS"/>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267" name="Google Shape;267;p48" title="Decorative"/>
          <p:cNvCxnSpPr/>
          <p:nvPr/>
        </p:nvCxnSpPr>
        <p:spPr>
          <a:xfrm>
            <a:off x="5130846" y="1256529"/>
            <a:ext cx="0" cy="1930310"/>
          </a:xfrm>
          <a:prstGeom prst="straightConnector1">
            <a:avLst/>
          </a:prstGeom>
          <a:noFill/>
          <a:ln w="76200" cap="flat" cmpd="sng">
            <a:solidFill>
              <a:schemeClr val="accent1">
                <a:alpha val="96862"/>
              </a:schemeClr>
            </a:solidFill>
            <a:prstDash val="solid"/>
            <a:miter lim="400000"/>
            <a:headEnd type="none" w="sm" len="sm"/>
            <a:tailEnd type="none" w="sm" len="sm"/>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0_Custom Layout">
  <p:cSld name="20_Custom Layout">
    <p:spTree>
      <p:nvGrpSpPr>
        <p:cNvPr id="1" name="Shape 268"/>
        <p:cNvGrpSpPr/>
        <p:nvPr/>
      </p:nvGrpSpPr>
      <p:grpSpPr>
        <a:xfrm>
          <a:off x="0" y="0"/>
          <a:ext cx="0" cy="0"/>
          <a:chOff x="0" y="0"/>
          <a:chExt cx="0" cy="0"/>
        </a:xfrm>
      </p:grpSpPr>
      <p:sp>
        <p:nvSpPr>
          <p:cNvPr id="269" name="Google Shape;269;p49"/>
          <p:cNvSpPr/>
          <p:nvPr/>
        </p:nvSpPr>
        <p:spPr>
          <a:xfrm>
            <a:off x="0" y="3429000"/>
            <a:ext cx="6096001" cy="3429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70" name="Google Shape;270;p49" title="Decorative"/>
          <p:cNvSpPr>
            <a:spLocks noGrp="1"/>
          </p:cNvSpPr>
          <p:nvPr>
            <p:ph type="pic" idx="2"/>
          </p:nvPr>
        </p:nvSpPr>
        <p:spPr>
          <a:xfrm>
            <a:off x="1" y="0"/>
            <a:ext cx="6096000" cy="3429000"/>
          </a:xfrm>
          <a:prstGeom prst="rect">
            <a:avLst/>
          </a:prstGeom>
          <a:noFill/>
          <a:ln>
            <a:noFill/>
          </a:ln>
        </p:spPr>
      </p:sp>
      <p:sp>
        <p:nvSpPr>
          <p:cNvPr id="271" name="Google Shape;271;p49"/>
          <p:cNvSpPr txBox="1">
            <a:spLocks noGrp="1"/>
          </p:cNvSpPr>
          <p:nvPr>
            <p:ph type="title"/>
          </p:nvPr>
        </p:nvSpPr>
        <p:spPr>
          <a:xfrm>
            <a:off x="6987825" y="1190909"/>
            <a:ext cx="4554008" cy="1325563"/>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4000"/>
              <a:buFont typeface="Trebuchet MS"/>
              <a:buNone/>
              <a:defRPr sz="4000">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2" name="Google Shape;272;p49"/>
          <p:cNvSpPr txBox="1">
            <a:spLocks noGrp="1"/>
          </p:cNvSpPr>
          <p:nvPr>
            <p:ph type="body" idx="1"/>
          </p:nvPr>
        </p:nvSpPr>
        <p:spPr>
          <a:xfrm>
            <a:off x="6997253" y="2516138"/>
            <a:ext cx="4544580" cy="382749"/>
          </a:xfrm>
          <a:prstGeom prst="rect">
            <a:avLst/>
          </a:prstGeom>
          <a:noFill/>
          <a:ln>
            <a:noFill/>
          </a:ln>
        </p:spPr>
        <p:txBody>
          <a:bodyPr spcFirstLastPara="1" wrap="square" lIns="0" tIns="45700" rIns="91425" bIns="45700" anchor="b" anchorCtr="0">
            <a:normAutofit/>
          </a:bodyPr>
          <a:lstStyle>
            <a:lvl1pPr marL="457200" lvl="0" indent="-309880" algn="l">
              <a:spcBef>
                <a:spcPts val="1000"/>
              </a:spcBef>
              <a:spcAft>
                <a:spcPts val="0"/>
              </a:spcAft>
              <a:buSzPts val="1280"/>
              <a:buChar char="►"/>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73" name="Google Shape;273;p49"/>
          <p:cNvSpPr txBox="1">
            <a:spLocks noGrp="1"/>
          </p:cNvSpPr>
          <p:nvPr>
            <p:ph type="body" idx="3"/>
          </p:nvPr>
        </p:nvSpPr>
        <p:spPr>
          <a:xfrm>
            <a:off x="6997253" y="2920422"/>
            <a:ext cx="4544580" cy="3226378"/>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lvl1pPr>
            <a:lvl2pPr marL="914400" lvl="1" indent="-289560" algn="l">
              <a:spcBef>
                <a:spcPts val="1000"/>
              </a:spcBef>
              <a:spcAft>
                <a:spcPts val="0"/>
              </a:spcAft>
              <a:buSzPts val="960"/>
              <a:buChar char="►"/>
              <a:defRPr sz="1200"/>
            </a:lvl2pPr>
            <a:lvl3pPr marL="1371600" lvl="2" indent="-284480" algn="l">
              <a:spcBef>
                <a:spcPts val="1000"/>
              </a:spcBef>
              <a:spcAft>
                <a:spcPts val="0"/>
              </a:spcAft>
              <a:buSzPts val="880"/>
              <a:buChar char="►"/>
              <a:defRPr sz="1100"/>
            </a:lvl3pPr>
            <a:lvl4pPr marL="1828800" lvl="3" indent="-281939" algn="l">
              <a:spcBef>
                <a:spcPts val="1000"/>
              </a:spcBef>
              <a:spcAft>
                <a:spcPts val="0"/>
              </a:spcAft>
              <a:buSzPts val="840"/>
              <a:buChar char="►"/>
              <a:defRPr sz="1050"/>
            </a:lvl4pPr>
            <a:lvl5pPr marL="2286000" lvl="4" indent="-281939" algn="l">
              <a:spcBef>
                <a:spcPts val="1000"/>
              </a:spcBef>
              <a:spcAft>
                <a:spcPts val="0"/>
              </a:spcAft>
              <a:buSzPts val="840"/>
              <a:buChar char="►"/>
              <a:defRPr sz="1050"/>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74" name="Google Shape;274;p49"/>
          <p:cNvSpPr txBox="1">
            <a:spLocks noGrp="1"/>
          </p:cNvSpPr>
          <p:nvPr>
            <p:ph type="body" idx="4"/>
          </p:nvPr>
        </p:nvSpPr>
        <p:spPr>
          <a:xfrm>
            <a:off x="838199" y="3606800"/>
            <a:ext cx="4927601" cy="2540000"/>
          </a:xfrm>
          <a:prstGeom prst="rect">
            <a:avLst/>
          </a:prstGeom>
          <a:noFill/>
          <a:ln>
            <a:noFill/>
          </a:ln>
        </p:spPr>
        <p:txBody>
          <a:bodyPr spcFirstLastPara="1" wrap="square" lIns="0" tIns="72000" rIns="91425" bIns="45700" anchor="t" anchorCtr="0">
            <a:normAutofit/>
          </a:bodyPr>
          <a:lstStyle>
            <a:lvl1pPr marL="457200" lvl="0" indent="-370840" algn="l">
              <a:spcBef>
                <a:spcPts val="1000"/>
              </a:spcBef>
              <a:spcAft>
                <a:spcPts val="0"/>
              </a:spcAft>
              <a:buSzPts val="2240"/>
              <a:buChar char="►"/>
              <a:defRPr sz="2800">
                <a:solidFill>
                  <a:schemeClr val="lt1"/>
                </a:solidFill>
              </a:defRPr>
            </a:lvl1pPr>
            <a:lvl2pPr marL="914400" lvl="1" indent="-350519" algn="l">
              <a:spcBef>
                <a:spcPts val="1000"/>
              </a:spcBef>
              <a:spcAft>
                <a:spcPts val="0"/>
              </a:spcAft>
              <a:buSzPts val="1920"/>
              <a:buChar char="►"/>
              <a:defRPr sz="2400">
                <a:solidFill>
                  <a:schemeClr val="lt1"/>
                </a:solidFill>
              </a:defRPr>
            </a:lvl2pPr>
            <a:lvl3pPr marL="1371600" lvl="2" indent="-330200" algn="l">
              <a:spcBef>
                <a:spcPts val="1000"/>
              </a:spcBef>
              <a:spcAft>
                <a:spcPts val="0"/>
              </a:spcAft>
              <a:buSzPts val="1600"/>
              <a:buChar char="►"/>
              <a:defRPr sz="2000">
                <a:solidFill>
                  <a:schemeClr val="lt1"/>
                </a:solidFill>
              </a:defRPr>
            </a:lvl3pPr>
            <a:lvl4pPr marL="1828800" lvl="3" indent="-320039" algn="l">
              <a:spcBef>
                <a:spcPts val="1000"/>
              </a:spcBef>
              <a:spcAft>
                <a:spcPts val="0"/>
              </a:spcAft>
              <a:buSzPts val="1440"/>
              <a:buChar char="►"/>
              <a:defRPr sz="1800">
                <a:solidFill>
                  <a:schemeClr val="lt1"/>
                </a:solidFill>
              </a:defRPr>
            </a:lvl4pPr>
            <a:lvl5pPr marL="2286000" lvl="4" indent="-320039" algn="l">
              <a:spcBef>
                <a:spcPts val="1000"/>
              </a:spcBef>
              <a:spcAft>
                <a:spcPts val="0"/>
              </a:spcAft>
              <a:buSzPts val="1440"/>
              <a:buChar char="►"/>
              <a:defRPr sz="180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2_Custom Layout">
  <p:cSld name="22_Custom Layout">
    <p:spTree>
      <p:nvGrpSpPr>
        <p:cNvPr id="1" name="Shape 275"/>
        <p:cNvGrpSpPr/>
        <p:nvPr/>
      </p:nvGrpSpPr>
      <p:grpSpPr>
        <a:xfrm>
          <a:off x="0" y="0"/>
          <a:ext cx="0" cy="0"/>
          <a:chOff x="0" y="0"/>
          <a:chExt cx="0" cy="0"/>
        </a:xfrm>
      </p:grpSpPr>
      <p:sp>
        <p:nvSpPr>
          <p:cNvPr id="276" name="Google Shape;276;p50" title="Decorative"/>
          <p:cNvSpPr/>
          <p:nvPr/>
        </p:nvSpPr>
        <p:spPr>
          <a:xfrm>
            <a:off x="8181847" y="0"/>
            <a:ext cx="4010153"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77" name="Google Shape;277;p50" title="Decorative"/>
          <p:cNvSpPr/>
          <p:nvPr/>
        </p:nvSpPr>
        <p:spPr>
          <a:xfrm>
            <a:off x="4171694" y="0"/>
            <a:ext cx="4010153"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78" name="Google Shape;278;p50"/>
          <p:cNvSpPr txBox="1">
            <a:spLocks noGrp="1"/>
          </p:cNvSpPr>
          <p:nvPr>
            <p:ph type="body" idx="1"/>
          </p:nvPr>
        </p:nvSpPr>
        <p:spPr>
          <a:xfrm>
            <a:off x="4333757" y="1680547"/>
            <a:ext cx="3686025"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79" name="Google Shape;279;p50"/>
          <p:cNvSpPr txBox="1">
            <a:spLocks noGrp="1"/>
          </p:cNvSpPr>
          <p:nvPr>
            <p:ph type="body" idx="2"/>
          </p:nvPr>
        </p:nvSpPr>
        <p:spPr>
          <a:xfrm>
            <a:off x="8375228" y="1680547"/>
            <a:ext cx="3658010"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0" name="Google Shape;280;p50"/>
          <p:cNvSpPr txBox="1">
            <a:spLocks noGrp="1"/>
          </p:cNvSpPr>
          <p:nvPr>
            <p:ph type="body" idx="3"/>
          </p:nvPr>
        </p:nvSpPr>
        <p:spPr>
          <a:xfrm>
            <a:off x="4333454" y="2084831"/>
            <a:ext cx="3686159" cy="3044825"/>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1" name="Google Shape;281;p50"/>
          <p:cNvSpPr txBox="1">
            <a:spLocks noGrp="1"/>
          </p:cNvSpPr>
          <p:nvPr>
            <p:ph type="body" idx="4"/>
          </p:nvPr>
        </p:nvSpPr>
        <p:spPr>
          <a:xfrm>
            <a:off x="8375228" y="2084831"/>
            <a:ext cx="3658010" cy="3044825"/>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2" name="Google Shape;282;p50"/>
          <p:cNvSpPr txBox="1">
            <a:spLocks noGrp="1"/>
          </p:cNvSpPr>
          <p:nvPr>
            <p:ph type="title"/>
          </p:nvPr>
        </p:nvSpPr>
        <p:spPr>
          <a:xfrm>
            <a:off x="403410" y="1670007"/>
            <a:ext cx="3686159" cy="1466055"/>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dk1"/>
              </a:buClr>
              <a:buSzPts val="4000"/>
              <a:buFont typeface="Trebuchet MS"/>
              <a:buNone/>
              <a:defRPr sz="4000">
                <a:solidFill>
                  <a:schemeClr val="dk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3_Custom Layout">
  <p:cSld name="23_Custom Layout">
    <p:spTree>
      <p:nvGrpSpPr>
        <p:cNvPr id="1" name="Shape 283"/>
        <p:cNvGrpSpPr/>
        <p:nvPr/>
      </p:nvGrpSpPr>
      <p:grpSpPr>
        <a:xfrm>
          <a:off x="0" y="0"/>
          <a:ext cx="0" cy="0"/>
          <a:chOff x="0" y="0"/>
          <a:chExt cx="0" cy="0"/>
        </a:xfrm>
      </p:grpSpPr>
      <p:sp>
        <p:nvSpPr>
          <p:cNvPr id="284" name="Google Shape;284;p51" title="Decorative"/>
          <p:cNvSpPr>
            <a:spLocks noGrp="1"/>
          </p:cNvSpPr>
          <p:nvPr>
            <p:ph type="pic" idx="2"/>
          </p:nvPr>
        </p:nvSpPr>
        <p:spPr>
          <a:xfrm>
            <a:off x="0" y="0"/>
            <a:ext cx="12192000" cy="3408892"/>
          </a:xfrm>
          <a:prstGeom prst="rect">
            <a:avLst/>
          </a:prstGeom>
          <a:noFill/>
          <a:ln>
            <a:noFill/>
          </a:ln>
        </p:spPr>
      </p:sp>
      <p:sp>
        <p:nvSpPr>
          <p:cNvPr id="285" name="Google Shape;285;p51" title="Decorative"/>
          <p:cNvSpPr txBox="1"/>
          <p:nvPr/>
        </p:nvSpPr>
        <p:spPr>
          <a:xfrm>
            <a:off x="-1" y="3408891"/>
            <a:ext cx="12203575" cy="3449109"/>
          </a:xfrm>
          <a:prstGeom prst="rect">
            <a:avLst/>
          </a:prstGeom>
          <a:solidFill>
            <a:schemeClr val="accent1"/>
          </a:solidFill>
          <a:ln>
            <a:noFill/>
          </a:ln>
        </p:spPr>
        <p:txBody>
          <a:bodyPr spcFirstLastPara="1" wrap="square" lIns="0" tIns="45700" rIns="324000" bIns="45700" anchor="ctr" anchorCtr="0">
            <a:normAutofit/>
          </a:bodyPr>
          <a:lstStyle/>
          <a:p>
            <a:pPr marL="0" marR="0" lvl="0" indent="0" algn="r" rtl="0">
              <a:lnSpc>
                <a:spcPct val="90000"/>
              </a:lnSpc>
              <a:spcBef>
                <a:spcPts val="0"/>
              </a:spcBef>
              <a:spcAft>
                <a:spcPts val="0"/>
              </a:spcAft>
              <a:buClr>
                <a:schemeClr val="dk2"/>
              </a:buClr>
              <a:buSzPts val="4000"/>
              <a:buFont typeface="Constantia"/>
              <a:buNone/>
            </a:pPr>
            <a:endParaRPr sz="4000" b="1" i="0">
              <a:solidFill>
                <a:schemeClr val="dk2"/>
              </a:solidFill>
              <a:latin typeface="Constantia"/>
              <a:ea typeface="Constantia"/>
              <a:cs typeface="Constantia"/>
              <a:sym typeface="Constantia"/>
            </a:endParaRPr>
          </a:p>
        </p:txBody>
      </p:sp>
      <p:sp>
        <p:nvSpPr>
          <p:cNvPr id="286" name="Google Shape;286;p51"/>
          <p:cNvSpPr txBox="1">
            <a:spLocks noGrp="1"/>
          </p:cNvSpPr>
          <p:nvPr>
            <p:ph type="body" idx="1"/>
          </p:nvPr>
        </p:nvSpPr>
        <p:spPr>
          <a:xfrm>
            <a:off x="4568750" y="3666354"/>
            <a:ext cx="3448800"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7" name="Google Shape;287;p51"/>
          <p:cNvSpPr txBox="1">
            <a:spLocks noGrp="1"/>
          </p:cNvSpPr>
          <p:nvPr>
            <p:ph type="body" idx="3"/>
          </p:nvPr>
        </p:nvSpPr>
        <p:spPr>
          <a:xfrm>
            <a:off x="8254055" y="3666354"/>
            <a:ext cx="3450265"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8" name="Google Shape;288;p51"/>
          <p:cNvSpPr txBox="1">
            <a:spLocks noGrp="1"/>
          </p:cNvSpPr>
          <p:nvPr>
            <p:ph type="body" idx="4"/>
          </p:nvPr>
        </p:nvSpPr>
        <p:spPr>
          <a:xfrm>
            <a:off x="4568447" y="4070639"/>
            <a:ext cx="3448800"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89" name="Google Shape;289;p51"/>
          <p:cNvSpPr txBox="1">
            <a:spLocks noGrp="1"/>
          </p:cNvSpPr>
          <p:nvPr>
            <p:ph type="body" idx="5"/>
          </p:nvPr>
        </p:nvSpPr>
        <p:spPr>
          <a:xfrm>
            <a:off x="8254055" y="4070639"/>
            <a:ext cx="3450265"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90" name="Google Shape;290;p51"/>
          <p:cNvSpPr txBox="1">
            <a:spLocks noGrp="1"/>
          </p:cNvSpPr>
          <p:nvPr>
            <p:ph type="title"/>
          </p:nvPr>
        </p:nvSpPr>
        <p:spPr>
          <a:xfrm>
            <a:off x="838200" y="4049104"/>
            <a:ext cx="3136900" cy="2168682"/>
          </a:xfrm>
          <a:prstGeom prst="rect">
            <a:avLst/>
          </a:prstGeom>
          <a:noFill/>
          <a:ln>
            <a:noFill/>
          </a:ln>
        </p:spPr>
        <p:txBody>
          <a:bodyPr spcFirstLastPara="1" wrap="square" lIns="0" tIns="45700" rIns="91425" bIns="45700" anchor="ctr" anchorCtr="0">
            <a:normAutofit/>
          </a:bodyPr>
          <a:lstStyle>
            <a:lvl1pPr lvl="0" algn="l">
              <a:spcBef>
                <a:spcPts val="0"/>
              </a:spcBef>
              <a:spcAft>
                <a:spcPts val="0"/>
              </a:spcAft>
              <a:buClr>
                <a:schemeClr val="lt1"/>
              </a:buClr>
              <a:buSzPts val="4000"/>
              <a:buFont typeface="Trebuchet MS"/>
              <a:buNone/>
              <a:defRPr sz="4000">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31_Custom Layout">
  <p:cSld name="31_Custom Layout">
    <p:spTree>
      <p:nvGrpSpPr>
        <p:cNvPr id="1" name="Shape 291"/>
        <p:cNvGrpSpPr/>
        <p:nvPr/>
      </p:nvGrpSpPr>
      <p:grpSpPr>
        <a:xfrm>
          <a:off x="0" y="0"/>
          <a:ext cx="0" cy="0"/>
          <a:chOff x="0" y="0"/>
          <a:chExt cx="0" cy="0"/>
        </a:xfrm>
      </p:grpSpPr>
      <p:sp>
        <p:nvSpPr>
          <p:cNvPr id="292" name="Google Shape;292;p52" title="Decorative"/>
          <p:cNvSpPr txBox="1"/>
          <p:nvPr/>
        </p:nvSpPr>
        <p:spPr>
          <a:xfrm>
            <a:off x="-1" y="2360141"/>
            <a:ext cx="6096001" cy="4497859"/>
          </a:xfrm>
          <a:prstGeom prst="rect">
            <a:avLst/>
          </a:prstGeom>
          <a:solidFill>
            <a:schemeClr val="accent1"/>
          </a:solidFill>
          <a:ln>
            <a:noFill/>
          </a:ln>
        </p:spPr>
        <p:txBody>
          <a:bodyPr spcFirstLastPara="1" wrap="square" lIns="0" tIns="45700" rIns="324000" bIns="45700" anchor="ctr" anchorCtr="0">
            <a:normAutofit/>
          </a:bodyPr>
          <a:lstStyle/>
          <a:p>
            <a:pPr marL="0" marR="0" lvl="0" indent="0" algn="r" rtl="0">
              <a:lnSpc>
                <a:spcPct val="90000"/>
              </a:lnSpc>
              <a:spcBef>
                <a:spcPts val="0"/>
              </a:spcBef>
              <a:spcAft>
                <a:spcPts val="0"/>
              </a:spcAft>
              <a:buClr>
                <a:schemeClr val="dk2"/>
              </a:buClr>
              <a:buSzPts val="4000"/>
              <a:buFont typeface="Constantia"/>
              <a:buNone/>
            </a:pPr>
            <a:endParaRPr sz="4000" b="1" i="0">
              <a:solidFill>
                <a:schemeClr val="dk2"/>
              </a:solidFill>
              <a:latin typeface="Constantia"/>
              <a:ea typeface="Constantia"/>
              <a:cs typeface="Constantia"/>
              <a:sym typeface="Constantia"/>
            </a:endParaRPr>
          </a:p>
        </p:txBody>
      </p:sp>
      <p:sp>
        <p:nvSpPr>
          <p:cNvPr id="293" name="Google Shape;293;p52" title="Decorative"/>
          <p:cNvSpPr txBox="1"/>
          <p:nvPr/>
        </p:nvSpPr>
        <p:spPr>
          <a:xfrm>
            <a:off x="6095999" y="2360141"/>
            <a:ext cx="6096001" cy="4497859"/>
          </a:xfrm>
          <a:prstGeom prst="rect">
            <a:avLst/>
          </a:prstGeom>
          <a:solidFill>
            <a:srgbClr val="BFE471"/>
          </a:solidFill>
          <a:ln>
            <a:noFill/>
          </a:ln>
        </p:spPr>
        <p:txBody>
          <a:bodyPr spcFirstLastPara="1" wrap="square" lIns="0" tIns="45700" rIns="324000" bIns="45700" anchor="ctr" anchorCtr="0">
            <a:normAutofit/>
          </a:bodyPr>
          <a:lstStyle/>
          <a:p>
            <a:pPr marL="0" marR="0" lvl="0" indent="0" algn="r" rtl="0">
              <a:lnSpc>
                <a:spcPct val="90000"/>
              </a:lnSpc>
              <a:spcBef>
                <a:spcPts val="0"/>
              </a:spcBef>
              <a:spcAft>
                <a:spcPts val="0"/>
              </a:spcAft>
              <a:buClr>
                <a:schemeClr val="dk2"/>
              </a:buClr>
              <a:buSzPts val="4000"/>
              <a:buFont typeface="Constantia"/>
              <a:buNone/>
            </a:pPr>
            <a:endParaRPr sz="4000" b="1" i="0">
              <a:solidFill>
                <a:schemeClr val="dk2"/>
              </a:solidFill>
              <a:latin typeface="Constantia"/>
              <a:ea typeface="Constantia"/>
              <a:cs typeface="Constantia"/>
              <a:sym typeface="Constantia"/>
            </a:endParaRPr>
          </a:p>
        </p:txBody>
      </p:sp>
      <p:sp>
        <p:nvSpPr>
          <p:cNvPr id="294" name="Google Shape;294;p52"/>
          <p:cNvSpPr txBox="1">
            <a:spLocks noGrp="1"/>
          </p:cNvSpPr>
          <p:nvPr>
            <p:ph type="body" idx="1"/>
          </p:nvPr>
        </p:nvSpPr>
        <p:spPr>
          <a:xfrm>
            <a:off x="877607" y="2962016"/>
            <a:ext cx="4340785"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95" name="Google Shape;295;p52"/>
          <p:cNvSpPr txBox="1">
            <a:spLocks noGrp="1"/>
          </p:cNvSpPr>
          <p:nvPr>
            <p:ph type="body" idx="2"/>
          </p:nvPr>
        </p:nvSpPr>
        <p:spPr>
          <a:xfrm>
            <a:off x="6972685" y="2962016"/>
            <a:ext cx="4342629"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96" name="Google Shape;296;p52"/>
          <p:cNvSpPr txBox="1">
            <a:spLocks noGrp="1"/>
          </p:cNvSpPr>
          <p:nvPr>
            <p:ph type="body" idx="3"/>
          </p:nvPr>
        </p:nvSpPr>
        <p:spPr>
          <a:xfrm>
            <a:off x="877607" y="3366301"/>
            <a:ext cx="4340785"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97" name="Google Shape;297;p52"/>
          <p:cNvSpPr txBox="1">
            <a:spLocks noGrp="1"/>
          </p:cNvSpPr>
          <p:nvPr>
            <p:ph type="body" idx="4"/>
          </p:nvPr>
        </p:nvSpPr>
        <p:spPr>
          <a:xfrm>
            <a:off x="6972685" y="3366301"/>
            <a:ext cx="4342629"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298" name="Google Shape;298;p52"/>
          <p:cNvSpPr txBox="1">
            <a:spLocks noGrp="1"/>
          </p:cNvSpPr>
          <p:nvPr>
            <p:ph type="title"/>
          </p:nvPr>
        </p:nvSpPr>
        <p:spPr>
          <a:xfrm>
            <a:off x="2528215" y="358610"/>
            <a:ext cx="7135570" cy="822240"/>
          </a:xfrm>
          <a:prstGeom prst="rect">
            <a:avLst/>
          </a:prstGeom>
          <a:noFill/>
          <a:ln>
            <a:noFill/>
          </a:ln>
        </p:spPr>
        <p:txBody>
          <a:bodyPr spcFirstLastPara="1" wrap="square" lIns="0" tIns="45700" rIns="91425" bIns="45700" anchor="t" anchorCtr="0">
            <a:normAutofit/>
          </a:bodyPr>
          <a:lstStyle>
            <a:lvl1pPr lvl="0" algn="ctr">
              <a:spcBef>
                <a:spcPts val="0"/>
              </a:spcBef>
              <a:spcAft>
                <a:spcPts val="0"/>
              </a:spcAft>
              <a:buClr>
                <a:schemeClr val="dk1"/>
              </a:buClr>
              <a:buSzPts val="4000"/>
              <a:buFont typeface="Trebuchet MS"/>
              <a:buNone/>
              <a:defRPr sz="4000">
                <a:solidFill>
                  <a:schemeClr val="dk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299" name="Google Shape;299;p52" title="Decorative"/>
          <p:cNvCxnSpPr/>
          <p:nvPr/>
        </p:nvCxnSpPr>
        <p:spPr>
          <a:xfrm>
            <a:off x="6096000" y="222583"/>
            <a:ext cx="0" cy="2188805"/>
          </a:xfrm>
          <a:prstGeom prst="straightConnector1">
            <a:avLst/>
          </a:prstGeom>
          <a:noFill/>
          <a:ln w="76200" cap="flat" cmpd="sng">
            <a:solidFill>
              <a:srgbClr val="D4ECA1"/>
            </a:solidFill>
            <a:prstDash val="solid"/>
            <a:miter lim="4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able" type="tbl">
  <p:cSld name="TABLE">
    <p:spTree>
      <p:nvGrpSpPr>
        <p:cNvPr id="1" name="Shape 46"/>
        <p:cNvGrpSpPr/>
        <p:nvPr/>
      </p:nvGrpSpPr>
      <p:grpSpPr>
        <a:xfrm>
          <a:off x="0" y="0"/>
          <a:ext cx="0" cy="0"/>
          <a:chOff x="0" y="0"/>
          <a:chExt cx="0" cy="0"/>
        </a:xfrm>
      </p:grpSpPr>
      <p:sp>
        <p:nvSpPr>
          <p:cNvPr id="47" name="Google Shape;47;p15"/>
          <p:cNvSpPr txBox="1">
            <a:spLocks noGrp="1"/>
          </p:cNvSpPr>
          <p:nvPr>
            <p:ph type="title"/>
          </p:nvPr>
        </p:nvSpPr>
        <p:spPr>
          <a:xfrm>
            <a:off x="304800" y="-76200"/>
            <a:ext cx="8737600" cy="8382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00">
                <a:solidFill>
                  <a:schemeClr val="accent1"/>
                </a:solidFill>
                <a:latin typeface="Trebuchet MS"/>
                <a:ea typeface="Trebuchet MS"/>
                <a:cs typeface="Trebuchet MS"/>
                <a:sym typeface="Trebuchet MS"/>
              </a:defRPr>
            </a:lvl1pPr>
            <a:lvl2pPr marL="0" marR="0" lvl="1" indent="0" algn="r">
              <a:spcBef>
                <a:spcPts val="0"/>
              </a:spcBef>
              <a:buNone/>
              <a:defRPr sz="900">
                <a:solidFill>
                  <a:schemeClr val="accent1"/>
                </a:solidFill>
                <a:latin typeface="Trebuchet MS"/>
                <a:ea typeface="Trebuchet MS"/>
                <a:cs typeface="Trebuchet MS"/>
                <a:sym typeface="Trebuchet MS"/>
              </a:defRPr>
            </a:lvl2pPr>
            <a:lvl3pPr marL="0" marR="0" lvl="2" indent="0" algn="r">
              <a:spcBef>
                <a:spcPts val="0"/>
              </a:spcBef>
              <a:buNone/>
              <a:defRPr sz="900">
                <a:solidFill>
                  <a:schemeClr val="accent1"/>
                </a:solidFill>
                <a:latin typeface="Trebuchet MS"/>
                <a:ea typeface="Trebuchet MS"/>
                <a:cs typeface="Trebuchet MS"/>
                <a:sym typeface="Trebuchet MS"/>
              </a:defRPr>
            </a:lvl3pPr>
            <a:lvl4pPr marL="0" marR="0" lvl="3" indent="0" algn="r">
              <a:spcBef>
                <a:spcPts val="0"/>
              </a:spcBef>
              <a:buNone/>
              <a:defRPr sz="900">
                <a:solidFill>
                  <a:schemeClr val="accent1"/>
                </a:solidFill>
                <a:latin typeface="Trebuchet MS"/>
                <a:ea typeface="Trebuchet MS"/>
                <a:cs typeface="Trebuchet MS"/>
                <a:sym typeface="Trebuchet MS"/>
              </a:defRPr>
            </a:lvl4pPr>
            <a:lvl5pPr marL="0" marR="0" lvl="4" indent="0" algn="r">
              <a:spcBef>
                <a:spcPts val="0"/>
              </a:spcBef>
              <a:buNone/>
              <a:defRPr sz="900">
                <a:solidFill>
                  <a:schemeClr val="accent1"/>
                </a:solidFill>
                <a:latin typeface="Trebuchet MS"/>
                <a:ea typeface="Trebuchet MS"/>
                <a:cs typeface="Trebuchet MS"/>
                <a:sym typeface="Trebuchet MS"/>
              </a:defRPr>
            </a:lvl5pPr>
            <a:lvl6pPr marL="0" marR="0" lvl="5" indent="0" algn="r">
              <a:spcBef>
                <a:spcPts val="0"/>
              </a:spcBef>
              <a:buNone/>
              <a:defRPr sz="900">
                <a:solidFill>
                  <a:schemeClr val="accent1"/>
                </a:solidFill>
                <a:latin typeface="Trebuchet MS"/>
                <a:ea typeface="Trebuchet MS"/>
                <a:cs typeface="Trebuchet MS"/>
                <a:sym typeface="Trebuchet MS"/>
              </a:defRPr>
            </a:lvl6pPr>
            <a:lvl7pPr marL="0" marR="0" lvl="6" indent="0" algn="r">
              <a:spcBef>
                <a:spcPts val="0"/>
              </a:spcBef>
              <a:buNone/>
              <a:defRPr sz="900">
                <a:solidFill>
                  <a:schemeClr val="accent1"/>
                </a:solidFill>
                <a:latin typeface="Trebuchet MS"/>
                <a:ea typeface="Trebuchet MS"/>
                <a:cs typeface="Trebuchet MS"/>
                <a:sym typeface="Trebuchet MS"/>
              </a:defRPr>
            </a:lvl7pPr>
            <a:lvl8pPr marL="0" marR="0" lvl="7" indent="0" algn="r">
              <a:spcBef>
                <a:spcPts val="0"/>
              </a:spcBef>
              <a:buNone/>
              <a:defRPr sz="900">
                <a:solidFill>
                  <a:schemeClr val="accent1"/>
                </a:solidFill>
                <a:latin typeface="Trebuchet MS"/>
                <a:ea typeface="Trebuchet MS"/>
                <a:cs typeface="Trebuchet MS"/>
                <a:sym typeface="Trebuchet MS"/>
              </a:defRPr>
            </a:lvl8pPr>
            <a:lvl9pPr marL="0" marR="0" lvl="8" indent="0" algn="r">
              <a:spcBef>
                <a:spcPts val="0"/>
              </a:spcBef>
              <a:buNone/>
              <a:defRPr sz="900">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42_Custom Layout">
  <p:cSld name="42_Custom Layout">
    <p:spTree>
      <p:nvGrpSpPr>
        <p:cNvPr id="1" name="Shape 300"/>
        <p:cNvGrpSpPr/>
        <p:nvPr/>
      </p:nvGrpSpPr>
      <p:grpSpPr>
        <a:xfrm>
          <a:off x="0" y="0"/>
          <a:ext cx="0" cy="0"/>
          <a:chOff x="0" y="0"/>
          <a:chExt cx="0" cy="0"/>
        </a:xfrm>
      </p:grpSpPr>
      <p:sp>
        <p:nvSpPr>
          <p:cNvPr id="301" name="Google Shape;301;p53" title="Decorative"/>
          <p:cNvSpPr txBox="1"/>
          <p:nvPr/>
        </p:nvSpPr>
        <p:spPr>
          <a:xfrm>
            <a:off x="-1" y="2360141"/>
            <a:ext cx="6096001" cy="4497859"/>
          </a:xfrm>
          <a:prstGeom prst="rect">
            <a:avLst/>
          </a:prstGeom>
          <a:solidFill>
            <a:schemeClr val="accent2"/>
          </a:solidFill>
          <a:ln>
            <a:noFill/>
          </a:ln>
        </p:spPr>
        <p:txBody>
          <a:bodyPr spcFirstLastPara="1" wrap="square" lIns="0" tIns="45700" rIns="324000" bIns="45700" anchor="ctr" anchorCtr="0">
            <a:normAutofit/>
          </a:bodyPr>
          <a:lstStyle/>
          <a:p>
            <a:pPr marL="0" marR="0" lvl="0" indent="0" algn="r" rtl="0">
              <a:lnSpc>
                <a:spcPct val="90000"/>
              </a:lnSpc>
              <a:spcBef>
                <a:spcPts val="0"/>
              </a:spcBef>
              <a:spcAft>
                <a:spcPts val="0"/>
              </a:spcAft>
              <a:buClr>
                <a:schemeClr val="dk2"/>
              </a:buClr>
              <a:buSzPts val="4000"/>
              <a:buFont typeface="Constantia"/>
              <a:buNone/>
            </a:pPr>
            <a:endParaRPr sz="4000" b="1" i="0">
              <a:solidFill>
                <a:schemeClr val="dk2"/>
              </a:solidFill>
              <a:latin typeface="Constantia"/>
              <a:ea typeface="Constantia"/>
              <a:cs typeface="Constantia"/>
              <a:sym typeface="Constantia"/>
            </a:endParaRPr>
          </a:p>
        </p:txBody>
      </p:sp>
      <p:sp>
        <p:nvSpPr>
          <p:cNvPr id="302" name="Google Shape;302;p53" title="Decorative"/>
          <p:cNvSpPr txBox="1"/>
          <p:nvPr/>
        </p:nvSpPr>
        <p:spPr>
          <a:xfrm>
            <a:off x="6095999" y="2360141"/>
            <a:ext cx="6096001" cy="4497859"/>
          </a:xfrm>
          <a:prstGeom prst="rect">
            <a:avLst/>
          </a:prstGeom>
          <a:solidFill>
            <a:srgbClr val="78D738"/>
          </a:solidFill>
          <a:ln>
            <a:noFill/>
          </a:ln>
        </p:spPr>
        <p:txBody>
          <a:bodyPr spcFirstLastPara="1" wrap="square" lIns="0" tIns="45700" rIns="324000" bIns="45700" anchor="ctr" anchorCtr="0">
            <a:normAutofit/>
          </a:bodyPr>
          <a:lstStyle/>
          <a:p>
            <a:pPr marL="0" marR="0" lvl="0" indent="0" algn="r" rtl="0">
              <a:lnSpc>
                <a:spcPct val="90000"/>
              </a:lnSpc>
              <a:spcBef>
                <a:spcPts val="0"/>
              </a:spcBef>
              <a:spcAft>
                <a:spcPts val="0"/>
              </a:spcAft>
              <a:buClr>
                <a:schemeClr val="dk2"/>
              </a:buClr>
              <a:buSzPts val="4000"/>
              <a:buFont typeface="Constantia"/>
              <a:buNone/>
            </a:pPr>
            <a:endParaRPr sz="4000" b="1" i="0">
              <a:solidFill>
                <a:schemeClr val="dk2"/>
              </a:solidFill>
              <a:latin typeface="Constantia"/>
              <a:ea typeface="Constantia"/>
              <a:cs typeface="Constantia"/>
              <a:sym typeface="Constantia"/>
            </a:endParaRPr>
          </a:p>
        </p:txBody>
      </p:sp>
      <p:sp>
        <p:nvSpPr>
          <p:cNvPr id="303" name="Google Shape;303;p53"/>
          <p:cNvSpPr txBox="1">
            <a:spLocks noGrp="1"/>
          </p:cNvSpPr>
          <p:nvPr>
            <p:ph type="body" idx="1"/>
          </p:nvPr>
        </p:nvSpPr>
        <p:spPr>
          <a:xfrm>
            <a:off x="877607" y="2962016"/>
            <a:ext cx="4340785"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04" name="Google Shape;304;p53"/>
          <p:cNvSpPr txBox="1">
            <a:spLocks noGrp="1"/>
          </p:cNvSpPr>
          <p:nvPr>
            <p:ph type="body" idx="2"/>
          </p:nvPr>
        </p:nvSpPr>
        <p:spPr>
          <a:xfrm>
            <a:off x="6972685" y="2962016"/>
            <a:ext cx="4342629" cy="382749"/>
          </a:xfrm>
          <a:prstGeom prst="rect">
            <a:avLst/>
          </a:prstGeom>
          <a:noFill/>
          <a:ln>
            <a:noFill/>
          </a:ln>
        </p:spPr>
        <p:txBody>
          <a:bodyPr spcFirstLastPara="1" wrap="square" lIns="0" tIns="45700" rIns="91425" bIns="45700" anchor="b" anchorCtr="0">
            <a:normAutofit/>
          </a:bodyPr>
          <a:lstStyle>
            <a:lvl1pPr marL="457200" lvl="0" indent="-228600" algn="l">
              <a:spcBef>
                <a:spcPts val="1000"/>
              </a:spcBef>
              <a:spcAft>
                <a:spcPts val="0"/>
              </a:spcAft>
              <a:buSzPts val="1280"/>
              <a:buNone/>
              <a:defRPr sz="1600" b="1">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05" name="Google Shape;305;p53"/>
          <p:cNvSpPr txBox="1">
            <a:spLocks noGrp="1"/>
          </p:cNvSpPr>
          <p:nvPr>
            <p:ph type="body" idx="3"/>
          </p:nvPr>
        </p:nvSpPr>
        <p:spPr>
          <a:xfrm>
            <a:off x="877607" y="3366301"/>
            <a:ext cx="4340785"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06" name="Google Shape;306;p53"/>
          <p:cNvSpPr txBox="1">
            <a:spLocks noGrp="1"/>
          </p:cNvSpPr>
          <p:nvPr>
            <p:ph type="body" idx="4"/>
          </p:nvPr>
        </p:nvSpPr>
        <p:spPr>
          <a:xfrm>
            <a:off x="6972685" y="3366301"/>
            <a:ext cx="4342629" cy="2253961"/>
          </a:xfrm>
          <a:prstGeom prst="rect">
            <a:avLst/>
          </a:prstGeom>
          <a:noFill/>
          <a:ln>
            <a:noFill/>
          </a:ln>
        </p:spPr>
        <p:txBody>
          <a:bodyPr spcFirstLastPara="1" wrap="square" lIns="0" tIns="72000" rIns="91425" bIns="45700" anchor="t" anchorCtr="0">
            <a:normAutofit/>
          </a:bodyPr>
          <a:lstStyle>
            <a:lvl1pPr marL="457200" lvl="0" indent="-299720" algn="l">
              <a:spcBef>
                <a:spcPts val="1000"/>
              </a:spcBef>
              <a:spcAft>
                <a:spcPts val="0"/>
              </a:spcAft>
              <a:buSzPts val="1120"/>
              <a:buChar char="►"/>
              <a:defRPr sz="1400">
                <a:solidFill>
                  <a:schemeClr val="lt1"/>
                </a:solidFill>
              </a:defRPr>
            </a:lvl1pPr>
            <a:lvl2pPr marL="914400" lvl="1" indent="-289560" algn="l">
              <a:spcBef>
                <a:spcPts val="1000"/>
              </a:spcBef>
              <a:spcAft>
                <a:spcPts val="0"/>
              </a:spcAft>
              <a:buSzPts val="960"/>
              <a:buChar char="►"/>
              <a:defRPr sz="1200">
                <a:solidFill>
                  <a:schemeClr val="lt1"/>
                </a:solidFill>
              </a:defRPr>
            </a:lvl2pPr>
            <a:lvl3pPr marL="1371600" lvl="2" indent="-284480" algn="l">
              <a:spcBef>
                <a:spcPts val="1000"/>
              </a:spcBef>
              <a:spcAft>
                <a:spcPts val="0"/>
              </a:spcAft>
              <a:buSzPts val="880"/>
              <a:buChar char="►"/>
              <a:defRPr sz="1100">
                <a:solidFill>
                  <a:schemeClr val="lt1"/>
                </a:solidFill>
              </a:defRPr>
            </a:lvl3pPr>
            <a:lvl4pPr marL="1828800" lvl="3" indent="-281939" algn="l">
              <a:spcBef>
                <a:spcPts val="1000"/>
              </a:spcBef>
              <a:spcAft>
                <a:spcPts val="0"/>
              </a:spcAft>
              <a:buSzPts val="840"/>
              <a:buChar char="►"/>
              <a:defRPr sz="1050">
                <a:solidFill>
                  <a:schemeClr val="lt1"/>
                </a:solidFill>
              </a:defRPr>
            </a:lvl4pPr>
            <a:lvl5pPr marL="2286000" lvl="4" indent="-281939" algn="l">
              <a:spcBef>
                <a:spcPts val="1000"/>
              </a:spcBef>
              <a:spcAft>
                <a:spcPts val="0"/>
              </a:spcAft>
              <a:buSzPts val="840"/>
              <a:buChar char="►"/>
              <a:defRPr sz="1050">
                <a:solidFill>
                  <a:schemeClr val="lt1"/>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07" name="Google Shape;307;p53"/>
          <p:cNvSpPr txBox="1">
            <a:spLocks noGrp="1"/>
          </p:cNvSpPr>
          <p:nvPr>
            <p:ph type="title"/>
          </p:nvPr>
        </p:nvSpPr>
        <p:spPr>
          <a:xfrm>
            <a:off x="2528215" y="358610"/>
            <a:ext cx="7135570" cy="822240"/>
          </a:xfrm>
          <a:prstGeom prst="rect">
            <a:avLst/>
          </a:prstGeom>
          <a:noFill/>
          <a:ln>
            <a:noFill/>
          </a:ln>
        </p:spPr>
        <p:txBody>
          <a:bodyPr spcFirstLastPara="1" wrap="square" lIns="0" tIns="45700" rIns="91425" bIns="45700" anchor="t" anchorCtr="0">
            <a:normAutofit/>
          </a:bodyPr>
          <a:lstStyle>
            <a:lvl1pPr lvl="0" algn="ctr">
              <a:spcBef>
                <a:spcPts val="0"/>
              </a:spcBef>
              <a:spcAft>
                <a:spcPts val="0"/>
              </a:spcAft>
              <a:buClr>
                <a:schemeClr val="dk1"/>
              </a:buClr>
              <a:buSzPts val="4000"/>
              <a:buFont typeface="Trebuchet MS"/>
              <a:buNone/>
              <a:defRPr sz="4000">
                <a:solidFill>
                  <a:schemeClr val="dk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308" name="Google Shape;308;p53" title="Decorative"/>
          <p:cNvCxnSpPr/>
          <p:nvPr/>
        </p:nvCxnSpPr>
        <p:spPr>
          <a:xfrm>
            <a:off x="6096000" y="222583"/>
            <a:ext cx="0" cy="2188805"/>
          </a:xfrm>
          <a:prstGeom prst="straightConnector1">
            <a:avLst/>
          </a:prstGeom>
          <a:noFill/>
          <a:ln w="76200" cap="flat" cmpd="sng">
            <a:solidFill>
              <a:srgbClr val="A5E47A"/>
            </a:solidFill>
            <a:prstDash val="solid"/>
            <a:miter lim="400000"/>
            <a:headEnd type="none" w="sm" len="sm"/>
            <a:tailEnd type="none" w="sm" len="sm"/>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15_Custom Layout">
  <p:cSld name="15_Custom Layout">
    <p:spTree>
      <p:nvGrpSpPr>
        <p:cNvPr id="1" name="Shape 309"/>
        <p:cNvGrpSpPr/>
        <p:nvPr/>
      </p:nvGrpSpPr>
      <p:grpSpPr>
        <a:xfrm>
          <a:off x="0" y="0"/>
          <a:ext cx="0" cy="0"/>
          <a:chOff x="0" y="0"/>
          <a:chExt cx="0" cy="0"/>
        </a:xfrm>
      </p:grpSpPr>
      <p:sp>
        <p:nvSpPr>
          <p:cNvPr id="310" name="Google Shape;310;p54"/>
          <p:cNvSpPr txBox="1">
            <a:spLocks noGrp="1"/>
          </p:cNvSpPr>
          <p:nvPr>
            <p:ph type="title"/>
          </p:nvPr>
        </p:nvSpPr>
        <p:spPr>
          <a:xfrm>
            <a:off x="844948" y="1193765"/>
            <a:ext cx="4385841" cy="1325563"/>
          </a:xfrm>
          <a:prstGeom prst="rect">
            <a:avLst/>
          </a:prstGeom>
          <a:noFill/>
          <a:ln>
            <a:noFill/>
          </a:ln>
        </p:spPr>
        <p:txBody>
          <a:bodyPr spcFirstLastPara="1" wrap="square" lIns="91425" tIns="45700" rIns="91425" bIns="45700" anchor="b" anchorCtr="0">
            <a:normAutofit/>
          </a:bodyPr>
          <a:lstStyle>
            <a:lvl1pPr lvl="0" algn="r">
              <a:spcBef>
                <a:spcPts val="0"/>
              </a:spcBef>
              <a:spcAft>
                <a:spcPts val="0"/>
              </a:spcAft>
              <a:buClr>
                <a:schemeClr val="accent1"/>
              </a:buClr>
              <a:buSzPts val="4000"/>
              <a:buFont typeface="Trebuchet MS"/>
              <a:buNone/>
              <a:defRPr sz="4000">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1" name="Google Shape;311;p54" title="Decorative"/>
          <p:cNvSpPr>
            <a:spLocks noGrp="1"/>
          </p:cNvSpPr>
          <p:nvPr>
            <p:ph type="pic" idx="2"/>
          </p:nvPr>
        </p:nvSpPr>
        <p:spPr>
          <a:xfrm>
            <a:off x="878814" y="2632337"/>
            <a:ext cx="4385841" cy="3357563"/>
          </a:xfrm>
          <a:prstGeom prst="rect">
            <a:avLst/>
          </a:prstGeom>
          <a:noFill/>
          <a:ln>
            <a:noFill/>
          </a:ln>
        </p:spPr>
      </p:sp>
      <p:sp>
        <p:nvSpPr>
          <p:cNvPr id="312" name="Google Shape;312;p54"/>
          <p:cNvSpPr txBox="1">
            <a:spLocks noGrp="1"/>
          </p:cNvSpPr>
          <p:nvPr>
            <p:ph type="body" idx="1"/>
          </p:nvPr>
        </p:nvSpPr>
        <p:spPr>
          <a:xfrm>
            <a:off x="6182016" y="1598619"/>
            <a:ext cx="4869806" cy="1896435"/>
          </a:xfrm>
          <a:prstGeom prst="rect">
            <a:avLst/>
          </a:prstGeom>
          <a:noFill/>
          <a:ln>
            <a:noFill/>
          </a:ln>
        </p:spPr>
        <p:txBody>
          <a:bodyPr spcFirstLastPara="1" wrap="square" lIns="0" tIns="45700" rIns="91425" bIns="45700" anchor="t" anchorCtr="0">
            <a:noAutofit/>
          </a:bodyPr>
          <a:lstStyle>
            <a:lvl1pPr marL="457200" lvl="0" indent="-228600" algn="l">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13" name="Google Shape;313;p54"/>
          <p:cNvSpPr txBox="1">
            <a:spLocks noGrp="1"/>
          </p:cNvSpPr>
          <p:nvPr>
            <p:ph type="body" idx="3"/>
          </p:nvPr>
        </p:nvSpPr>
        <p:spPr>
          <a:xfrm>
            <a:off x="6182016" y="1194294"/>
            <a:ext cx="4869806" cy="382749"/>
          </a:xfrm>
          <a:prstGeom prst="rect">
            <a:avLst/>
          </a:prstGeom>
          <a:noFill/>
          <a:ln>
            <a:noFill/>
          </a:ln>
        </p:spPr>
        <p:txBody>
          <a:bodyPr spcFirstLastPara="1" wrap="square" lIns="0" tIns="45700" rIns="91425" bIns="45700" anchor="b" anchorCtr="0">
            <a:noAutofit/>
          </a:bodyPr>
          <a:lstStyle>
            <a:lvl1pPr marL="457200" lvl="0" indent="-228600" algn="l">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14" name="Google Shape;314;p54"/>
          <p:cNvSpPr txBox="1">
            <a:spLocks noGrp="1"/>
          </p:cNvSpPr>
          <p:nvPr>
            <p:ph type="body" idx="4"/>
          </p:nvPr>
        </p:nvSpPr>
        <p:spPr>
          <a:xfrm>
            <a:off x="6182018" y="4093464"/>
            <a:ext cx="4869806" cy="1896435"/>
          </a:xfrm>
          <a:prstGeom prst="rect">
            <a:avLst/>
          </a:prstGeom>
          <a:noFill/>
          <a:ln>
            <a:noFill/>
          </a:ln>
        </p:spPr>
        <p:txBody>
          <a:bodyPr spcFirstLastPara="1" wrap="square" lIns="0" tIns="45700" rIns="91425" bIns="45700" anchor="t" anchorCtr="0">
            <a:noAutofit/>
          </a:bodyPr>
          <a:lstStyle>
            <a:lvl1pPr marL="457200" lvl="0" indent="-228600" algn="l">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15" name="Google Shape;315;p54"/>
          <p:cNvSpPr txBox="1">
            <a:spLocks noGrp="1"/>
          </p:cNvSpPr>
          <p:nvPr>
            <p:ph type="body" idx="5"/>
          </p:nvPr>
        </p:nvSpPr>
        <p:spPr>
          <a:xfrm>
            <a:off x="6182017" y="3689139"/>
            <a:ext cx="4832794" cy="382749"/>
          </a:xfrm>
          <a:prstGeom prst="rect">
            <a:avLst/>
          </a:prstGeom>
          <a:noFill/>
          <a:ln>
            <a:noFill/>
          </a:ln>
        </p:spPr>
        <p:txBody>
          <a:bodyPr spcFirstLastPara="1" wrap="square" lIns="0" tIns="45700" rIns="91425" bIns="45700" anchor="b" anchorCtr="0">
            <a:noAutofit/>
          </a:bodyPr>
          <a:lstStyle>
            <a:lvl1pPr marL="457200" lvl="0" indent="-228600" algn="l">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316" name="Google Shape;316;p54" title="Decorative"/>
          <p:cNvCxnSpPr/>
          <p:nvPr/>
        </p:nvCxnSpPr>
        <p:spPr>
          <a:xfrm rot="10800000">
            <a:off x="830507" y="1194294"/>
            <a:ext cx="0" cy="4795606"/>
          </a:xfrm>
          <a:prstGeom prst="straightConnector1">
            <a:avLst/>
          </a:prstGeom>
          <a:noFill/>
          <a:ln w="76200" cap="flat" cmpd="sng">
            <a:solidFill>
              <a:schemeClr val="accent1">
                <a:alpha val="96862"/>
              </a:schemeClr>
            </a:solidFill>
            <a:prstDash val="solid"/>
            <a:miter lim="400000"/>
            <a:headEnd type="none" w="sm" len="sm"/>
            <a:tailEnd type="none" w="sm" len="sm"/>
          </a:ln>
        </p:spPr>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13_Custom Layout">
  <p:cSld name="13_Custom Layout">
    <p:spTree>
      <p:nvGrpSpPr>
        <p:cNvPr id="1" name="Shape 317"/>
        <p:cNvGrpSpPr/>
        <p:nvPr/>
      </p:nvGrpSpPr>
      <p:grpSpPr>
        <a:xfrm>
          <a:off x="0" y="0"/>
          <a:ext cx="0" cy="0"/>
          <a:chOff x="0" y="0"/>
          <a:chExt cx="0" cy="0"/>
        </a:xfrm>
      </p:grpSpPr>
      <p:sp>
        <p:nvSpPr>
          <p:cNvPr id="318" name="Google Shape;318;p55"/>
          <p:cNvSpPr>
            <a:spLocks noGrp="1"/>
          </p:cNvSpPr>
          <p:nvPr>
            <p:ph type="pic" idx="2"/>
          </p:nvPr>
        </p:nvSpPr>
        <p:spPr>
          <a:xfrm>
            <a:off x="7928658" y="836271"/>
            <a:ext cx="4263342" cy="5185458"/>
          </a:xfrm>
          <a:prstGeom prst="rect">
            <a:avLst/>
          </a:prstGeom>
          <a:noFill/>
          <a:ln>
            <a:noFill/>
          </a:ln>
        </p:spPr>
      </p:sp>
      <p:sp>
        <p:nvSpPr>
          <p:cNvPr id="319" name="Google Shape;319;p55" title="Decorative"/>
          <p:cNvSpPr txBox="1">
            <a:spLocks noGrp="1"/>
          </p:cNvSpPr>
          <p:nvPr>
            <p:ph type="body" idx="1"/>
          </p:nvPr>
        </p:nvSpPr>
        <p:spPr>
          <a:xfrm>
            <a:off x="3657597" y="836271"/>
            <a:ext cx="4262400" cy="5185458"/>
          </a:xfrm>
          <a:prstGeom prst="rect">
            <a:avLst/>
          </a:prstGeom>
          <a:solidFill>
            <a:schemeClr val="accent1"/>
          </a:solidFill>
          <a:ln>
            <a:noFill/>
          </a:ln>
        </p:spPr>
        <p:txBody>
          <a:bodyPr spcFirstLastPara="1" wrap="square" lIns="252000" tIns="144000" rIns="144000" bIns="45700" anchor="t" anchorCtr="0">
            <a:noAutofit/>
          </a:bodyPr>
          <a:lstStyle>
            <a:lvl1pPr marL="457200" lvl="0" indent="-228600" algn="l">
              <a:lnSpc>
                <a:spcPct val="100000"/>
              </a:lnSpc>
              <a:spcBef>
                <a:spcPts val="1000"/>
              </a:spcBef>
              <a:spcAft>
                <a:spcPts val="0"/>
              </a:spcAft>
              <a:buSzPts val="1120"/>
              <a:buNone/>
              <a:defRPr sz="14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20" name="Google Shape;320;p55"/>
          <p:cNvSpPr txBox="1">
            <a:spLocks noGrp="1"/>
          </p:cNvSpPr>
          <p:nvPr>
            <p:ph type="title"/>
          </p:nvPr>
        </p:nvSpPr>
        <p:spPr>
          <a:xfrm>
            <a:off x="625033" y="1659770"/>
            <a:ext cx="2558005" cy="1325563"/>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321" name="Google Shape;321;p55" title="Decorative"/>
          <p:cNvCxnSpPr/>
          <p:nvPr/>
        </p:nvCxnSpPr>
        <p:spPr>
          <a:xfrm>
            <a:off x="1756506" y="1915220"/>
            <a:ext cx="0"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25_Custom Layout">
  <p:cSld name="25_Custom Layout">
    <p:spTree>
      <p:nvGrpSpPr>
        <p:cNvPr id="1" name="Shape 322"/>
        <p:cNvGrpSpPr/>
        <p:nvPr/>
      </p:nvGrpSpPr>
      <p:grpSpPr>
        <a:xfrm>
          <a:off x="0" y="0"/>
          <a:ext cx="0" cy="0"/>
          <a:chOff x="0" y="0"/>
          <a:chExt cx="0" cy="0"/>
        </a:xfrm>
      </p:grpSpPr>
      <p:sp>
        <p:nvSpPr>
          <p:cNvPr id="323" name="Google Shape;323;p56"/>
          <p:cNvSpPr txBox="1">
            <a:spLocks noGrp="1"/>
          </p:cNvSpPr>
          <p:nvPr>
            <p:ph type="body" idx="1"/>
          </p:nvPr>
        </p:nvSpPr>
        <p:spPr>
          <a:xfrm>
            <a:off x="838199" y="4586456"/>
            <a:ext cx="10349090" cy="1577281"/>
          </a:xfrm>
          <a:prstGeom prst="rect">
            <a:avLst/>
          </a:prstGeom>
          <a:noFill/>
          <a:ln>
            <a:noFill/>
          </a:ln>
        </p:spPr>
        <p:txBody>
          <a:bodyPr spcFirstLastPara="1" wrap="square" lIns="0" tIns="216000" rIns="0" bIns="45700" anchor="t" anchorCtr="0">
            <a:noAutofit/>
          </a:bodyPr>
          <a:lstStyle>
            <a:lvl1pPr marL="457200" lvl="0" indent="-228600" algn="ctr">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24" name="Google Shape;324;p56"/>
          <p:cNvSpPr txBox="1">
            <a:spLocks noGrp="1"/>
          </p:cNvSpPr>
          <p:nvPr>
            <p:ph type="title"/>
          </p:nvPr>
        </p:nvSpPr>
        <p:spPr>
          <a:xfrm>
            <a:off x="838199" y="3717212"/>
            <a:ext cx="10349089" cy="854791"/>
          </a:xfrm>
          <a:prstGeom prst="rect">
            <a:avLst/>
          </a:prstGeom>
          <a:noFill/>
          <a:ln>
            <a:noFill/>
          </a:ln>
        </p:spPr>
        <p:txBody>
          <a:bodyPr spcFirstLastPara="1" wrap="square" lIns="0" tIns="45700" rIns="0" bIns="45700" anchor="b" anchorCtr="0">
            <a:normAutofit/>
          </a:bodyPr>
          <a:lstStyle>
            <a:lvl1pPr lvl="0" algn="ctr">
              <a:spcBef>
                <a:spcPts val="0"/>
              </a:spcBef>
              <a:spcAft>
                <a:spcPts val="0"/>
              </a:spcAft>
              <a:buClr>
                <a:schemeClr val="accent1"/>
              </a:buClr>
              <a:buSzPts val="3600"/>
              <a:buFont typeface="Trebuchet MS"/>
              <a:buNone/>
              <a:defRPr>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5" name="Google Shape;325;p56" title="Decorative"/>
          <p:cNvSpPr>
            <a:spLocks noGrp="1"/>
          </p:cNvSpPr>
          <p:nvPr>
            <p:ph type="pic" idx="2"/>
          </p:nvPr>
        </p:nvSpPr>
        <p:spPr>
          <a:xfrm>
            <a:off x="838200" y="836271"/>
            <a:ext cx="10349089" cy="2516529"/>
          </a:xfrm>
          <a:prstGeom prst="rect">
            <a:avLst/>
          </a:prstGeom>
          <a:solidFill>
            <a:srgbClr val="F2F2F2"/>
          </a:solidFill>
          <a:ln>
            <a:noFill/>
          </a:ln>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3_Custom Layout">
  <p:cSld name="3_Custom Layout">
    <p:spTree>
      <p:nvGrpSpPr>
        <p:cNvPr id="1" name="Shape 326"/>
        <p:cNvGrpSpPr/>
        <p:nvPr/>
      </p:nvGrpSpPr>
      <p:grpSpPr>
        <a:xfrm>
          <a:off x="0" y="0"/>
          <a:ext cx="0" cy="0"/>
          <a:chOff x="0" y="0"/>
          <a:chExt cx="0" cy="0"/>
        </a:xfrm>
      </p:grpSpPr>
      <p:sp>
        <p:nvSpPr>
          <p:cNvPr id="327" name="Google Shape;327;p57" title="Decorative"/>
          <p:cNvSpPr>
            <a:spLocks noGrp="1"/>
          </p:cNvSpPr>
          <p:nvPr>
            <p:ph type="pic" idx="2"/>
          </p:nvPr>
        </p:nvSpPr>
        <p:spPr>
          <a:xfrm>
            <a:off x="0" y="0"/>
            <a:ext cx="12192000" cy="6858000"/>
          </a:xfrm>
          <a:prstGeom prst="rect">
            <a:avLst/>
          </a:prstGeom>
          <a:noFill/>
          <a:ln>
            <a:noFill/>
          </a:ln>
        </p:spPr>
      </p:sp>
      <p:sp>
        <p:nvSpPr>
          <p:cNvPr id="328" name="Google Shape;328;p57"/>
          <p:cNvSpPr txBox="1">
            <a:spLocks noGrp="1"/>
          </p:cNvSpPr>
          <p:nvPr>
            <p:ph type="title"/>
          </p:nvPr>
        </p:nvSpPr>
        <p:spPr>
          <a:xfrm>
            <a:off x="2282502" y="4973519"/>
            <a:ext cx="7299618" cy="1440000"/>
          </a:xfrm>
          <a:prstGeom prst="rect">
            <a:avLst/>
          </a:prstGeom>
          <a:solidFill>
            <a:schemeClr val="accent1"/>
          </a:solidFill>
          <a:ln>
            <a:noFill/>
          </a:ln>
        </p:spPr>
        <p:txBody>
          <a:bodyPr spcFirstLastPara="1" wrap="square" lIns="216000" tIns="45700" rIns="91425" bIns="45700" anchor="t" anchorCtr="0">
            <a:normAutofit/>
          </a:bodyPr>
          <a:lstStyle>
            <a:lvl1pPr lvl="0" algn="ctr">
              <a:spcBef>
                <a:spcPts val="0"/>
              </a:spcBef>
              <a:spcAft>
                <a:spcPts val="0"/>
              </a:spcAft>
              <a:buClr>
                <a:schemeClr val="lt1"/>
              </a:buClr>
              <a:buSzPts val="4000"/>
              <a:buFont typeface="Trebuchet MS"/>
              <a:buNone/>
              <a:defRPr sz="4000">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329"/>
        <p:cNvGrpSpPr/>
        <p:nvPr/>
      </p:nvGrpSpPr>
      <p:grpSpPr>
        <a:xfrm>
          <a:off x="0" y="0"/>
          <a:ext cx="0" cy="0"/>
          <a:chOff x="0" y="0"/>
          <a:chExt cx="0" cy="0"/>
        </a:xfrm>
      </p:grpSpPr>
      <p:sp>
        <p:nvSpPr>
          <p:cNvPr id="330" name="Google Shape;330;p58" title="Decorative"/>
          <p:cNvSpPr>
            <a:spLocks noGrp="1"/>
          </p:cNvSpPr>
          <p:nvPr>
            <p:ph type="pic" idx="2"/>
          </p:nvPr>
        </p:nvSpPr>
        <p:spPr>
          <a:xfrm>
            <a:off x="0" y="0"/>
            <a:ext cx="12192000" cy="6858000"/>
          </a:xfrm>
          <a:prstGeom prst="rect">
            <a:avLst/>
          </a:prstGeom>
          <a:noFill/>
          <a:ln>
            <a:noFill/>
          </a:ln>
        </p:spPr>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9_Custom Layout">
  <p:cSld name="9_Custom Layout">
    <p:spTree>
      <p:nvGrpSpPr>
        <p:cNvPr id="1" name="Shape 331"/>
        <p:cNvGrpSpPr/>
        <p:nvPr/>
      </p:nvGrpSpPr>
      <p:grpSpPr>
        <a:xfrm>
          <a:off x="0" y="0"/>
          <a:ext cx="0" cy="0"/>
          <a:chOff x="0" y="0"/>
          <a:chExt cx="0" cy="0"/>
        </a:xfrm>
      </p:grpSpPr>
      <p:sp>
        <p:nvSpPr>
          <p:cNvPr id="332" name="Google Shape;332;p59" title="Decorative"/>
          <p:cNvSpPr>
            <a:spLocks noGrp="1"/>
          </p:cNvSpPr>
          <p:nvPr>
            <p:ph type="pic" idx="2"/>
          </p:nvPr>
        </p:nvSpPr>
        <p:spPr>
          <a:xfrm>
            <a:off x="0" y="0"/>
            <a:ext cx="12192000" cy="6858000"/>
          </a:xfrm>
          <a:prstGeom prst="rect">
            <a:avLst/>
          </a:prstGeom>
          <a:noFill/>
          <a:ln>
            <a:noFill/>
          </a:ln>
        </p:spPr>
      </p:sp>
      <p:sp>
        <p:nvSpPr>
          <p:cNvPr id="333" name="Google Shape;333;p59"/>
          <p:cNvSpPr txBox="1">
            <a:spLocks noGrp="1"/>
          </p:cNvSpPr>
          <p:nvPr>
            <p:ph type="body" idx="1"/>
          </p:nvPr>
        </p:nvSpPr>
        <p:spPr>
          <a:xfrm>
            <a:off x="4887474" y="3665204"/>
            <a:ext cx="7304526" cy="2196780"/>
          </a:xfrm>
          <a:prstGeom prst="rect">
            <a:avLst/>
          </a:prstGeom>
          <a:solidFill>
            <a:schemeClr val="accent1"/>
          </a:solidFill>
          <a:ln>
            <a:noFill/>
          </a:ln>
        </p:spPr>
        <p:txBody>
          <a:bodyPr spcFirstLastPara="1" wrap="square" lIns="274300" tIns="182875" rIns="182875" bIns="182875" anchor="ctr" anchorCtr="0">
            <a:normAutofit/>
          </a:bodyPr>
          <a:lstStyle>
            <a:lvl1pPr marL="457200" lvl="0" indent="-228600" algn="l">
              <a:lnSpc>
                <a:spcPct val="90000"/>
              </a:lnSpc>
              <a:spcBef>
                <a:spcPts val="0"/>
              </a:spcBef>
              <a:spcAft>
                <a:spcPts val="0"/>
              </a:spcAft>
              <a:buSzPts val="3200"/>
              <a:buNone/>
              <a:defRPr sz="4000" b="1" i="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334" name="Google Shape;334;p59" title="Decorative"/>
          <p:cNvCxnSpPr/>
          <p:nvPr/>
        </p:nvCxnSpPr>
        <p:spPr>
          <a:xfrm rot="10800000" flipH="1">
            <a:off x="4887473" y="3665204"/>
            <a:ext cx="1"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0_Custom Layout">
  <p:cSld name="10_Custom Layout">
    <p:bg>
      <p:bgPr>
        <a:solidFill>
          <a:schemeClr val="accent1"/>
        </a:solidFill>
        <a:effectLst/>
      </p:bgPr>
    </p:bg>
    <p:spTree>
      <p:nvGrpSpPr>
        <p:cNvPr id="1" name="Shape 335"/>
        <p:cNvGrpSpPr/>
        <p:nvPr/>
      </p:nvGrpSpPr>
      <p:grpSpPr>
        <a:xfrm>
          <a:off x="0" y="0"/>
          <a:ext cx="0" cy="0"/>
          <a:chOff x="0" y="0"/>
          <a:chExt cx="0" cy="0"/>
        </a:xfrm>
      </p:grpSpPr>
      <p:sp>
        <p:nvSpPr>
          <p:cNvPr id="336" name="Google Shape;336;p60" title="Decorative"/>
          <p:cNvSpPr>
            <a:spLocks noGrp="1"/>
          </p:cNvSpPr>
          <p:nvPr>
            <p:ph type="pic" idx="2"/>
          </p:nvPr>
        </p:nvSpPr>
        <p:spPr>
          <a:xfrm>
            <a:off x="0" y="0"/>
            <a:ext cx="12192000" cy="5497975"/>
          </a:xfrm>
          <a:prstGeom prst="rect">
            <a:avLst/>
          </a:prstGeom>
          <a:noFill/>
          <a:ln>
            <a:noFill/>
          </a:ln>
        </p:spPr>
      </p:sp>
      <p:sp>
        <p:nvSpPr>
          <p:cNvPr id="337" name="Google Shape;337;p60"/>
          <p:cNvSpPr txBox="1">
            <a:spLocks noGrp="1"/>
          </p:cNvSpPr>
          <p:nvPr>
            <p:ph type="title"/>
          </p:nvPr>
        </p:nvSpPr>
        <p:spPr>
          <a:xfrm>
            <a:off x="853440" y="5688402"/>
            <a:ext cx="8717280" cy="823070"/>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30_Custom Layout">
  <p:cSld name="30_Custom Layout">
    <p:bg>
      <p:bgPr>
        <a:solidFill>
          <a:schemeClr val="accent1"/>
        </a:solidFill>
        <a:effectLst/>
      </p:bgPr>
    </p:bg>
    <p:spTree>
      <p:nvGrpSpPr>
        <p:cNvPr id="1" name="Shape 338"/>
        <p:cNvGrpSpPr/>
        <p:nvPr/>
      </p:nvGrpSpPr>
      <p:grpSpPr>
        <a:xfrm>
          <a:off x="0" y="0"/>
          <a:ext cx="0" cy="0"/>
          <a:chOff x="0" y="0"/>
          <a:chExt cx="0" cy="0"/>
        </a:xfrm>
      </p:grpSpPr>
      <p:sp>
        <p:nvSpPr>
          <p:cNvPr id="339" name="Google Shape;339;p61" title="Decorative"/>
          <p:cNvSpPr>
            <a:spLocks noGrp="1"/>
          </p:cNvSpPr>
          <p:nvPr>
            <p:ph type="pic" idx="2"/>
          </p:nvPr>
        </p:nvSpPr>
        <p:spPr>
          <a:xfrm>
            <a:off x="0" y="680013"/>
            <a:ext cx="12192000" cy="5497975"/>
          </a:xfrm>
          <a:prstGeom prst="rect">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33_Custom Layout">
  <p:cSld name="33_Custom Layout">
    <p:bg>
      <p:bgPr>
        <a:solidFill>
          <a:schemeClr val="accent2"/>
        </a:solidFill>
        <a:effectLst/>
      </p:bgPr>
    </p:bg>
    <p:spTree>
      <p:nvGrpSpPr>
        <p:cNvPr id="1" name="Shape 340"/>
        <p:cNvGrpSpPr/>
        <p:nvPr/>
      </p:nvGrpSpPr>
      <p:grpSpPr>
        <a:xfrm>
          <a:off x="0" y="0"/>
          <a:ext cx="0" cy="0"/>
          <a:chOff x="0" y="0"/>
          <a:chExt cx="0" cy="0"/>
        </a:xfrm>
      </p:grpSpPr>
      <p:sp>
        <p:nvSpPr>
          <p:cNvPr id="341" name="Google Shape;341;p62" title="Decorative"/>
          <p:cNvSpPr>
            <a:spLocks noGrp="1"/>
          </p:cNvSpPr>
          <p:nvPr>
            <p:ph type="pic" idx="2"/>
          </p:nvPr>
        </p:nvSpPr>
        <p:spPr>
          <a:xfrm>
            <a:off x="0" y="0"/>
            <a:ext cx="12192000" cy="5497975"/>
          </a:xfrm>
          <a:prstGeom prst="rect">
            <a:avLst/>
          </a:prstGeom>
          <a:noFill/>
          <a:ln>
            <a:noFill/>
          </a:ln>
        </p:spPr>
      </p:sp>
      <p:sp>
        <p:nvSpPr>
          <p:cNvPr id="342" name="Google Shape;342;p62"/>
          <p:cNvSpPr txBox="1">
            <a:spLocks noGrp="1"/>
          </p:cNvSpPr>
          <p:nvPr>
            <p:ph type="title"/>
          </p:nvPr>
        </p:nvSpPr>
        <p:spPr>
          <a:xfrm>
            <a:off x="853440" y="5688402"/>
            <a:ext cx="8717280" cy="823070"/>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49"/>
        <p:cNvGrpSpPr/>
        <p:nvPr/>
      </p:nvGrpSpPr>
      <p:grpSpPr>
        <a:xfrm>
          <a:off x="0" y="0"/>
          <a:ext cx="0" cy="0"/>
          <a:chOff x="0" y="0"/>
          <a:chExt cx="0" cy="0"/>
        </a:xfrm>
      </p:grpSpPr>
      <p:grpSp>
        <p:nvGrpSpPr>
          <p:cNvPr id="50" name="Google Shape;50;p19"/>
          <p:cNvGrpSpPr/>
          <p:nvPr/>
        </p:nvGrpSpPr>
        <p:grpSpPr>
          <a:xfrm>
            <a:off x="0" y="-8467"/>
            <a:ext cx="12192000" cy="6866467"/>
            <a:chOff x="0" y="-8467"/>
            <a:chExt cx="12192000" cy="6866467"/>
          </a:xfrm>
        </p:grpSpPr>
        <p:cxnSp>
          <p:nvCxnSpPr>
            <p:cNvPr id="51" name="Google Shape;51;p19"/>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52" name="Google Shape;52;p19"/>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53" name="Google Shape;53;p19"/>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54" name="Google Shape;54;p19"/>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55" name="Google Shape;55;p19"/>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9"/>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57" name="Google Shape;57;p19"/>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58" name="Google Shape;58;p19"/>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59" name="Google Shape;59;p19"/>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9"/>
            <p:cNvSpPr/>
            <p:nvPr/>
          </p:nvSpPr>
          <p:spPr>
            <a:xfrm rot="10800000">
              <a:off x="0" y="0"/>
              <a:ext cx="842596" cy="5666154"/>
            </a:xfrm>
            <a:prstGeom prst="triangle">
              <a:avLst>
                <a:gd name="adj" fmla="val 10000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Google Shape;61;p19"/>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19"/>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63" name="Google Shape;63;p1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34_Custom Layout">
  <p:cSld name="34_Custom Layout">
    <p:bg>
      <p:bgPr>
        <a:solidFill>
          <a:schemeClr val="accent2"/>
        </a:solidFill>
        <a:effectLst/>
      </p:bgPr>
    </p:bg>
    <p:spTree>
      <p:nvGrpSpPr>
        <p:cNvPr id="1" name="Shape 343"/>
        <p:cNvGrpSpPr/>
        <p:nvPr/>
      </p:nvGrpSpPr>
      <p:grpSpPr>
        <a:xfrm>
          <a:off x="0" y="0"/>
          <a:ext cx="0" cy="0"/>
          <a:chOff x="0" y="0"/>
          <a:chExt cx="0" cy="0"/>
        </a:xfrm>
      </p:grpSpPr>
      <p:sp>
        <p:nvSpPr>
          <p:cNvPr id="344" name="Google Shape;344;p63" title="Decorative"/>
          <p:cNvSpPr>
            <a:spLocks noGrp="1"/>
          </p:cNvSpPr>
          <p:nvPr>
            <p:ph type="pic" idx="2"/>
          </p:nvPr>
        </p:nvSpPr>
        <p:spPr>
          <a:xfrm>
            <a:off x="0" y="680013"/>
            <a:ext cx="12192000" cy="5497975"/>
          </a:xfrm>
          <a:prstGeom prst="rect">
            <a:avLst/>
          </a:prstGeom>
          <a:no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11_Custom Layout">
  <p:cSld name="11_Custom Layout">
    <p:spTree>
      <p:nvGrpSpPr>
        <p:cNvPr id="1" name="Shape 345"/>
        <p:cNvGrpSpPr/>
        <p:nvPr/>
      </p:nvGrpSpPr>
      <p:grpSpPr>
        <a:xfrm>
          <a:off x="0" y="0"/>
          <a:ext cx="0" cy="0"/>
          <a:chOff x="0" y="0"/>
          <a:chExt cx="0" cy="0"/>
        </a:xfrm>
      </p:grpSpPr>
      <p:sp>
        <p:nvSpPr>
          <p:cNvPr id="346" name="Google Shape;346;p64" title="Decorative"/>
          <p:cNvSpPr>
            <a:spLocks noGrp="1"/>
          </p:cNvSpPr>
          <p:nvPr>
            <p:ph type="pic" idx="2"/>
          </p:nvPr>
        </p:nvSpPr>
        <p:spPr>
          <a:xfrm>
            <a:off x="0" y="0"/>
            <a:ext cx="12192000" cy="6857999"/>
          </a:xfrm>
          <a:prstGeom prst="rect">
            <a:avLst/>
          </a:prstGeom>
          <a:noFill/>
          <a:ln>
            <a:noFill/>
          </a:ln>
        </p:spPr>
      </p:sp>
      <p:sp>
        <p:nvSpPr>
          <p:cNvPr id="347" name="Google Shape;347;p64"/>
          <p:cNvSpPr/>
          <p:nvPr/>
        </p:nvSpPr>
        <p:spPr>
          <a:xfrm>
            <a:off x="0" y="4735870"/>
            <a:ext cx="12192000" cy="1500431"/>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48" name="Google Shape;348;p64"/>
          <p:cNvSpPr txBox="1">
            <a:spLocks noGrp="1"/>
          </p:cNvSpPr>
          <p:nvPr>
            <p:ph type="title"/>
          </p:nvPr>
        </p:nvSpPr>
        <p:spPr>
          <a:xfrm>
            <a:off x="695396" y="5074550"/>
            <a:ext cx="8717280" cy="823070"/>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35_Custom Layout">
  <p:cSld name="35_Custom Layout">
    <p:spTree>
      <p:nvGrpSpPr>
        <p:cNvPr id="1" name="Shape 349"/>
        <p:cNvGrpSpPr/>
        <p:nvPr/>
      </p:nvGrpSpPr>
      <p:grpSpPr>
        <a:xfrm>
          <a:off x="0" y="0"/>
          <a:ext cx="0" cy="0"/>
          <a:chOff x="0" y="0"/>
          <a:chExt cx="0" cy="0"/>
        </a:xfrm>
      </p:grpSpPr>
      <p:sp>
        <p:nvSpPr>
          <p:cNvPr id="350" name="Google Shape;350;p65" title="Decorative"/>
          <p:cNvSpPr>
            <a:spLocks noGrp="1"/>
          </p:cNvSpPr>
          <p:nvPr>
            <p:ph type="pic" idx="2"/>
          </p:nvPr>
        </p:nvSpPr>
        <p:spPr>
          <a:xfrm>
            <a:off x="0" y="0"/>
            <a:ext cx="12192000" cy="6857999"/>
          </a:xfrm>
          <a:prstGeom prst="rect">
            <a:avLst/>
          </a:prstGeom>
          <a:noFill/>
          <a:ln>
            <a:noFill/>
          </a:ln>
        </p:spPr>
      </p:sp>
      <p:sp>
        <p:nvSpPr>
          <p:cNvPr id="351" name="Google Shape;351;p65" title="Decorative"/>
          <p:cNvSpPr/>
          <p:nvPr/>
        </p:nvSpPr>
        <p:spPr>
          <a:xfrm>
            <a:off x="0" y="4735870"/>
            <a:ext cx="12192000" cy="1500431"/>
          </a:xfrm>
          <a:prstGeom prst="rect">
            <a:avLst/>
          </a:prstGeom>
          <a:solidFill>
            <a:schemeClr val="accent2">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52" name="Google Shape;352;p65"/>
          <p:cNvSpPr txBox="1">
            <a:spLocks noGrp="1"/>
          </p:cNvSpPr>
          <p:nvPr>
            <p:ph type="title"/>
          </p:nvPr>
        </p:nvSpPr>
        <p:spPr>
          <a:xfrm>
            <a:off x="695396" y="5074550"/>
            <a:ext cx="8717280" cy="823070"/>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36_Custom Layout">
  <p:cSld name="36_Custom Layout">
    <p:spTree>
      <p:nvGrpSpPr>
        <p:cNvPr id="1" name="Shape 353"/>
        <p:cNvGrpSpPr/>
        <p:nvPr/>
      </p:nvGrpSpPr>
      <p:grpSpPr>
        <a:xfrm>
          <a:off x="0" y="0"/>
          <a:ext cx="0" cy="0"/>
          <a:chOff x="0" y="0"/>
          <a:chExt cx="0" cy="0"/>
        </a:xfrm>
      </p:grpSpPr>
      <p:sp>
        <p:nvSpPr>
          <p:cNvPr id="354" name="Google Shape;354;p66" title="Decorative"/>
          <p:cNvSpPr>
            <a:spLocks noGrp="1"/>
          </p:cNvSpPr>
          <p:nvPr>
            <p:ph type="pic" idx="2"/>
          </p:nvPr>
        </p:nvSpPr>
        <p:spPr>
          <a:xfrm>
            <a:off x="0" y="0"/>
            <a:ext cx="12192000" cy="6857999"/>
          </a:xfrm>
          <a:prstGeom prst="rect">
            <a:avLst/>
          </a:prstGeom>
          <a:noFill/>
          <a:ln>
            <a:noFill/>
          </a:ln>
        </p:spPr>
      </p:sp>
      <p:sp>
        <p:nvSpPr>
          <p:cNvPr id="355" name="Google Shape;355;p66" title="Decorative"/>
          <p:cNvSpPr/>
          <p:nvPr/>
        </p:nvSpPr>
        <p:spPr>
          <a:xfrm>
            <a:off x="0" y="4735870"/>
            <a:ext cx="12192000" cy="1500431"/>
          </a:xfrm>
          <a:prstGeom prst="rect">
            <a:avLst/>
          </a:prstGeom>
          <a:solidFill>
            <a:schemeClr val="accen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56" name="Google Shape;356;p66"/>
          <p:cNvSpPr txBox="1">
            <a:spLocks noGrp="1"/>
          </p:cNvSpPr>
          <p:nvPr>
            <p:ph type="title"/>
          </p:nvPr>
        </p:nvSpPr>
        <p:spPr>
          <a:xfrm>
            <a:off x="695396" y="5074550"/>
            <a:ext cx="8717280" cy="823070"/>
          </a:xfrm>
          <a:prstGeom prst="rect">
            <a:avLst/>
          </a:prstGeom>
          <a:noFill/>
          <a:ln>
            <a:noFill/>
          </a:ln>
        </p:spPr>
        <p:txBody>
          <a:bodyPr spcFirstLastPara="1" wrap="square" lIns="0" tIns="45700" rIns="91425" bIns="45700" anchor="t" anchorCtr="0">
            <a:normAutofit/>
          </a:bodyPr>
          <a:lstStyle>
            <a:lvl1pPr lvl="0" algn="l">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5_Custom Layout">
  <p:cSld name="5_Custom Layout">
    <p:bg>
      <p:bgPr>
        <a:solidFill>
          <a:schemeClr val="lt1"/>
        </a:solidFill>
        <a:effectLst/>
      </p:bgPr>
    </p:bg>
    <p:spTree>
      <p:nvGrpSpPr>
        <p:cNvPr id="1" name="Shape 357"/>
        <p:cNvGrpSpPr/>
        <p:nvPr/>
      </p:nvGrpSpPr>
      <p:grpSpPr>
        <a:xfrm>
          <a:off x="0" y="0"/>
          <a:ext cx="0" cy="0"/>
          <a:chOff x="0" y="0"/>
          <a:chExt cx="0" cy="0"/>
        </a:xfrm>
      </p:grpSpPr>
      <p:grpSp>
        <p:nvGrpSpPr>
          <p:cNvPr id="358" name="Google Shape;358;p67"/>
          <p:cNvGrpSpPr/>
          <p:nvPr/>
        </p:nvGrpSpPr>
        <p:grpSpPr>
          <a:xfrm>
            <a:off x="3413895" y="419827"/>
            <a:ext cx="7939904" cy="6018346"/>
            <a:chOff x="8585200" y="440266"/>
            <a:chExt cx="14753564" cy="11183013"/>
          </a:xfrm>
        </p:grpSpPr>
        <p:sp>
          <p:nvSpPr>
            <p:cNvPr id="359" name="Google Shape;359;p67" title="Decorative"/>
            <p:cNvSpPr/>
            <p:nvPr/>
          </p:nvSpPr>
          <p:spPr>
            <a:xfrm>
              <a:off x="8585200" y="440266"/>
              <a:ext cx="6156127" cy="9967848"/>
            </a:xfrm>
            <a:prstGeom prst="rect">
              <a:avLst/>
            </a:prstGeom>
            <a:solidFill>
              <a:srgbClr val="1F1F2A">
                <a:alpha val="13725"/>
              </a:srgbClr>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360" name="Google Shape;360;p67" title="Decorative"/>
            <p:cNvSpPr/>
            <p:nvPr/>
          </p:nvSpPr>
          <p:spPr>
            <a:xfrm>
              <a:off x="10168466" y="1092200"/>
              <a:ext cx="13170298" cy="10531079"/>
            </a:xfrm>
            <a:prstGeom prst="rect">
              <a:avLst/>
            </a:prstGeom>
            <a:solidFill>
              <a:schemeClr val="accent2"/>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b="0">
                <a:solidFill>
                  <a:srgbClr val="F3F3F3"/>
                </a:solidFill>
                <a:latin typeface="Raleway"/>
                <a:ea typeface="Raleway"/>
                <a:cs typeface="Raleway"/>
                <a:sym typeface="Raleway"/>
              </a:endParaRPr>
            </a:p>
          </p:txBody>
        </p:sp>
      </p:grpSp>
      <p:sp>
        <p:nvSpPr>
          <p:cNvPr id="361" name="Google Shape;361;p67"/>
          <p:cNvSpPr txBox="1">
            <a:spLocks noGrp="1"/>
          </p:cNvSpPr>
          <p:nvPr>
            <p:ph type="body" idx="1"/>
          </p:nvPr>
        </p:nvSpPr>
        <p:spPr>
          <a:xfrm>
            <a:off x="838200" y="369027"/>
            <a:ext cx="2489200" cy="3124200"/>
          </a:xfrm>
          <a:prstGeom prst="rect">
            <a:avLst/>
          </a:prstGeom>
          <a:noFill/>
          <a:ln>
            <a:noFill/>
          </a:ln>
        </p:spPr>
        <p:txBody>
          <a:bodyPr spcFirstLastPara="1" wrap="square" lIns="91425" tIns="0" rIns="91425" bIns="0" anchor="b" anchorCtr="0">
            <a:noAutofit/>
          </a:bodyPr>
          <a:lstStyle>
            <a:lvl1pPr marL="457200" lvl="0" indent="-228600" algn="r">
              <a:spcBef>
                <a:spcPts val="1000"/>
              </a:spcBef>
              <a:spcAft>
                <a:spcPts val="0"/>
              </a:spcAft>
              <a:buSzPts val="24000"/>
              <a:buNone/>
              <a:defRPr sz="30000">
                <a:solidFill>
                  <a:srgbClr val="78D738"/>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62" name="Google Shape;362;p67"/>
          <p:cNvSpPr txBox="1">
            <a:spLocks noGrp="1"/>
          </p:cNvSpPr>
          <p:nvPr>
            <p:ph type="title"/>
          </p:nvPr>
        </p:nvSpPr>
        <p:spPr>
          <a:xfrm>
            <a:off x="4571575" y="4500560"/>
            <a:ext cx="6536692" cy="1325563"/>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6000"/>
              <a:buFont typeface="Trebuchet MS"/>
              <a:buNone/>
              <a:defRPr sz="6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37_Custom Layout">
  <p:cSld name="37_Custom Layout">
    <p:bg>
      <p:bgPr>
        <a:solidFill>
          <a:schemeClr val="lt1"/>
        </a:solidFill>
        <a:effectLst/>
      </p:bgPr>
    </p:bg>
    <p:spTree>
      <p:nvGrpSpPr>
        <p:cNvPr id="1" name="Shape 363"/>
        <p:cNvGrpSpPr/>
        <p:nvPr/>
      </p:nvGrpSpPr>
      <p:grpSpPr>
        <a:xfrm>
          <a:off x="0" y="0"/>
          <a:ext cx="0" cy="0"/>
          <a:chOff x="0" y="0"/>
          <a:chExt cx="0" cy="0"/>
        </a:xfrm>
      </p:grpSpPr>
      <p:grpSp>
        <p:nvGrpSpPr>
          <p:cNvPr id="364" name="Google Shape;364;p68"/>
          <p:cNvGrpSpPr/>
          <p:nvPr/>
        </p:nvGrpSpPr>
        <p:grpSpPr>
          <a:xfrm>
            <a:off x="3413895" y="419827"/>
            <a:ext cx="7939904" cy="6018346"/>
            <a:chOff x="8585200" y="440266"/>
            <a:chExt cx="14753564" cy="11183013"/>
          </a:xfrm>
        </p:grpSpPr>
        <p:sp>
          <p:nvSpPr>
            <p:cNvPr id="365" name="Google Shape;365;p68" title="Decorative"/>
            <p:cNvSpPr/>
            <p:nvPr/>
          </p:nvSpPr>
          <p:spPr>
            <a:xfrm>
              <a:off x="8585200" y="440266"/>
              <a:ext cx="6156127" cy="9967848"/>
            </a:xfrm>
            <a:prstGeom prst="rect">
              <a:avLst/>
            </a:prstGeom>
            <a:solidFill>
              <a:srgbClr val="1F1F2A">
                <a:alpha val="13725"/>
              </a:srgbClr>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366" name="Google Shape;366;p68" title="Decorative"/>
            <p:cNvSpPr/>
            <p:nvPr/>
          </p:nvSpPr>
          <p:spPr>
            <a:xfrm>
              <a:off x="10168466" y="1092200"/>
              <a:ext cx="13170298" cy="10531079"/>
            </a:xfrm>
            <a:prstGeom prst="rect">
              <a:avLst/>
            </a:prstGeom>
            <a:solidFill>
              <a:schemeClr val="accent1"/>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b="0">
                <a:solidFill>
                  <a:srgbClr val="F3F3F3"/>
                </a:solidFill>
                <a:latin typeface="Raleway"/>
                <a:ea typeface="Raleway"/>
                <a:cs typeface="Raleway"/>
                <a:sym typeface="Raleway"/>
              </a:endParaRPr>
            </a:p>
          </p:txBody>
        </p:sp>
      </p:grpSp>
      <p:sp>
        <p:nvSpPr>
          <p:cNvPr id="367" name="Google Shape;367;p68"/>
          <p:cNvSpPr txBox="1">
            <a:spLocks noGrp="1"/>
          </p:cNvSpPr>
          <p:nvPr>
            <p:ph type="body" idx="1"/>
          </p:nvPr>
        </p:nvSpPr>
        <p:spPr>
          <a:xfrm>
            <a:off x="838200" y="369027"/>
            <a:ext cx="2489200" cy="3124200"/>
          </a:xfrm>
          <a:prstGeom prst="rect">
            <a:avLst/>
          </a:prstGeom>
          <a:noFill/>
          <a:ln>
            <a:noFill/>
          </a:ln>
        </p:spPr>
        <p:txBody>
          <a:bodyPr spcFirstLastPara="1" wrap="square" lIns="91425" tIns="0" rIns="91425" bIns="0" anchor="b" anchorCtr="0">
            <a:noAutofit/>
          </a:bodyPr>
          <a:lstStyle>
            <a:lvl1pPr marL="457200" lvl="0" indent="-228600" algn="r">
              <a:spcBef>
                <a:spcPts val="1000"/>
              </a:spcBef>
              <a:spcAft>
                <a:spcPts val="0"/>
              </a:spcAft>
              <a:buSzPts val="24000"/>
              <a:buNone/>
              <a:defRPr sz="30000">
                <a:solidFill>
                  <a:srgbClr val="BFE47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68" name="Google Shape;368;p68"/>
          <p:cNvSpPr txBox="1">
            <a:spLocks noGrp="1"/>
          </p:cNvSpPr>
          <p:nvPr>
            <p:ph type="title"/>
          </p:nvPr>
        </p:nvSpPr>
        <p:spPr>
          <a:xfrm>
            <a:off x="4571575" y="4500560"/>
            <a:ext cx="6536692" cy="1325563"/>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6000"/>
              <a:buFont typeface="Trebuchet MS"/>
              <a:buNone/>
              <a:defRPr sz="6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38_Custom Layout">
  <p:cSld name="38_Custom Layout">
    <p:bg>
      <p:bgPr>
        <a:solidFill>
          <a:schemeClr val="lt1"/>
        </a:solidFill>
        <a:effectLst/>
      </p:bgPr>
    </p:bg>
    <p:spTree>
      <p:nvGrpSpPr>
        <p:cNvPr id="1" name="Shape 369"/>
        <p:cNvGrpSpPr/>
        <p:nvPr/>
      </p:nvGrpSpPr>
      <p:grpSpPr>
        <a:xfrm>
          <a:off x="0" y="0"/>
          <a:ext cx="0" cy="0"/>
          <a:chOff x="0" y="0"/>
          <a:chExt cx="0" cy="0"/>
        </a:xfrm>
      </p:grpSpPr>
      <p:grpSp>
        <p:nvGrpSpPr>
          <p:cNvPr id="370" name="Google Shape;370;p69"/>
          <p:cNvGrpSpPr/>
          <p:nvPr/>
        </p:nvGrpSpPr>
        <p:grpSpPr>
          <a:xfrm>
            <a:off x="3413895" y="419827"/>
            <a:ext cx="7939904" cy="6018346"/>
            <a:chOff x="8585200" y="440266"/>
            <a:chExt cx="14753564" cy="11183013"/>
          </a:xfrm>
        </p:grpSpPr>
        <p:sp>
          <p:nvSpPr>
            <p:cNvPr id="371" name="Google Shape;371;p69" title="Decorative"/>
            <p:cNvSpPr/>
            <p:nvPr/>
          </p:nvSpPr>
          <p:spPr>
            <a:xfrm>
              <a:off x="8585200" y="440266"/>
              <a:ext cx="6156127" cy="9967848"/>
            </a:xfrm>
            <a:prstGeom prst="rect">
              <a:avLst/>
            </a:prstGeom>
            <a:solidFill>
              <a:srgbClr val="1F1F2A">
                <a:alpha val="13725"/>
              </a:srgbClr>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372" name="Google Shape;372;p69" title="Decorative"/>
            <p:cNvSpPr/>
            <p:nvPr/>
          </p:nvSpPr>
          <p:spPr>
            <a:xfrm>
              <a:off x="10168466" y="1092200"/>
              <a:ext cx="13170298" cy="10531079"/>
            </a:xfrm>
            <a:prstGeom prst="rect">
              <a:avLst/>
            </a:prstGeom>
            <a:solidFill>
              <a:schemeClr val="accent4"/>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800" b="0">
                <a:solidFill>
                  <a:srgbClr val="F3F3F3"/>
                </a:solidFill>
                <a:latin typeface="Raleway"/>
                <a:ea typeface="Raleway"/>
                <a:cs typeface="Raleway"/>
                <a:sym typeface="Raleway"/>
              </a:endParaRPr>
            </a:p>
          </p:txBody>
        </p:sp>
      </p:grpSp>
      <p:sp>
        <p:nvSpPr>
          <p:cNvPr id="373" name="Google Shape;373;p69"/>
          <p:cNvSpPr txBox="1">
            <a:spLocks noGrp="1"/>
          </p:cNvSpPr>
          <p:nvPr>
            <p:ph type="body" idx="1"/>
          </p:nvPr>
        </p:nvSpPr>
        <p:spPr>
          <a:xfrm>
            <a:off x="838200" y="369027"/>
            <a:ext cx="2489200" cy="3124200"/>
          </a:xfrm>
          <a:prstGeom prst="rect">
            <a:avLst/>
          </a:prstGeom>
          <a:noFill/>
          <a:ln>
            <a:noFill/>
          </a:ln>
        </p:spPr>
        <p:txBody>
          <a:bodyPr spcFirstLastPara="1" wrap="square" lIns="91425" tIns="0" rIns="91425" bIns="0" anchor="b" anchorCtr="0">
            <a:noAutofit/>
          </a:bodyPr>
          <a:lstStyle>
            <a:lvl1pPr marL="457200" lvl="0" indent="-228600" algn="r">
              <a:spcBef>
                <a:spcPts val="1000"/>
              </a:spcBef>
              <a:spcAft>
                <a:spcPts val="0"/>
              </a:spcAft>
              <a:buSzPts val="24000"/>
              <a:buNone/>
              <a:defRPr sz="30000">
                <a:solidFill>
                  <a:srgbClr val="F5C0A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74" name="Google Shape;374;p69"/>
          <p:cNvSpPr txBox="1">
            <a:spLocks noGrp="1"/>
          </p:cNvSpPr>
          <p:nvPr>
            <p:ph type="title"/>
          </p:nvPr>
        </p:nvSpPr>
        <p:spPr>
          <a:xfrm>
            <a:off x="4571575" y="4500560"/>
            <a:ext cx="6536692" cy="1325563"/>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lt1"/>
              </a:buClr>
              <a:buSzPts val="6000"/>
              <a:buFont typeface="Trebuchet MS"/>
              <a:buNone/>
              <a:defRPr sz="60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16_Custom Layout">
  <p:cSld name="16_Custom Layout">
    <p:bg>
      <p:bgPr>
        <a:solidFill>
          <a:schemeClr val="lt1"/>
        </a:solidFill>
        <a:effectLst/>
      </p:bgPr>
    </p:bg>
    <p:spTree>
      <p:nvGrpSpPr>
        <p:cNvPr id="1" name="Shape 375"/>
        <p:cNvGrpSpPr/>
        <p:nvPr/>
      </p:nvGrpSpPr>
      <p:grpSpPr>
        <a:xfrm>
          <a:off x="0" y="0"/>
          <a:ext cx="0" cy="0"/>
          <a:chOff x="0" y="0"/>
          <a:chExt cx="0" cy="0"/>
        </a:xfrm>
      </p:grpSpPr>
      <p:sp>
        <p:nvSpPr>
          <p:cNvPr id="376" name="Google Shape;376;p70" title="Decorative"/>
          <p:cNvSpPr/>
          <p:nvPr/>
        </p:nvSpPr>
        <p:spPr>
          <a:xfrm>
            <a:off x="0" y="1405466"/>
            <a:ext cx="12192000" cy="365760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77" name="Google Shape;377;p70"/>
          <p:cNvSpPr txBox="1">
            <a:spLocks noGrp="1"/>
          </p:cNvSpPr>
          <p:nvPr>
            <p:ph type="title"/>
          </p:nvPr>
        </p:nvSpPr>
        <p:spPr>
          <a:xfrm>
            <a:off x="838199" y="1906059"/>
            <a:ext cx="7882467" cy="1694180"/>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Clr>
                <a:schemeClr val="lt1"/>
              </a:buClr>
              <a:buSzPts val="6600"/>
              <a:buFont typeface="Trebuchet MS"/>
              <a:buNone/>
              <a:defRPr sz="66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70"/>
          <p:cNvSpPr txBox="1">
            <a:spLocks noGrp="1"/>
          </p:cNvSpPr>
          <p:nvPr>
            <p:ph type="body" idx="1"/>
          </p:nvPr>
        </p:nvSpPr>
        <p:spPr>
          <a:xfrm>
            <a:off x="8530361" y="4554447"/>
            <a:ext cx="2489200" cy="3124198"/>
          </a:xfrm>
          <a:prstGeom prst="rect">
            <a:avLst/>
          </a:prstGeom>
          <a:solidFill>
            <a:srgbClr val="BFE471"/>
          </a:solidFill>
          <a:ln>
            <a:noFill/>
          </a:ln>
        </p:spPr>
        <p:txBody>
          <a:bodyPr spcFirstLastPara="1" wrap="square" lIns="91425" tIns="45700" rIns="91425" bIns="0" anchor="b" anchorCtr="0">
            <a:noAutofit/>
          </a:bodyPr>
          <a:lstStyle>
            <a:lvl1pPr marL="457200" lvl="0" indent="-228600" algn="ctr">
              <a:spcBef>
                <a:spcPts val="1000"/>
              </a:spcBef>
              <a:spcAft>
                <a:spcPts val="0"/>
              </a:spcAft>
              <a:buSzPts val="20000"/>
              <a:buNone/>
              <a:defRPr sz="250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40_Custom Layout">
  <p:cSld name="40_Custom Layout">
    <p:bg>
      <p:bgPr>
        <a:solidFill>
          <a:schemeClr val="lt1"/>
        </a:solidFill>
        <a:effectLst/>
      </p:bgPr>
    </p:bg>
    <p:spTree>
      <p:nvGrpSpPr>
        <p:cNvPr id="1" name="Shape 379"/>
        <p:cNvGrpSpPr/>
        <p:nvPr/>
      </p:nvGrpSpPr>
      <p:grpSpPr>
        <a:xfrm>
          <a:off x="0" y="0"/>
          <a:ext cx="0" cy="0"/>
          <a:chOff x="0" y="0"/>
          <a:chExt cx="0" cy="0"/>
        </a:xfrm>
      </p:grpSpPr>
      <p:sp>
        <p:nvSpPr>
          <p:cNvPr id="380" name="Google Shape;380;p71" title="Decorative"/>
          <p:cNvSpPr/>
          <p:nvPr/>
        </p:nvSpPr>
        <p:spPr>
          <a:xfrm>
            <a:off x="0" y="1405466"/>
            <a:ext cx="12192000" cy="3657601"/>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81" name="Google Shape;381;p71"/>
          <p:cNvSpPr txBox="1">
            <a:spLocks noGrp="1"/>
          </p:cNvSpPr>
          <p:nvPr>
            <p:ph type="title"/>
          </p:nvPr>
        </p:nvSpPr>
        <p:spPr>
          <a:xfrm>
            <a:off x="838199" y="1906059"/>
            <a:ext cx="7882467" cy="1694180"/>
          </a:xfrm>
          <a:prstGeom prst="rect">
            <a:avLst/>
          </a:prstGeom>
          <a:noFill/>
          <a:ln>
            <a:noFill/>
          </a:ln>
        </p:spPr>
        <p:txBody>
          <a:bodyPr spcFirstLastPara="1" wrap="square" lIns="0" tIns="45700" rIns="91425" bIns="45700" anchor="t" anchorCtr="0">
            <a:noAutofit/>
          </a:bodyPr>
          <a:lstStyle>
            <a:lvl1pPr lvl="0" algn="l">
              <a:spcBef>
                <a:spcPts val="0"/>
              </a:spcBef>
              <a:spcAft>
                <a:spcPts val="0"/>
              </a:spcAft>
              <a:buClr>
                <a:schemeClr val="lt1"/>
              </a:buClr>
              <a:buSzPts val="6600"/>
              <a:buFont typeface="Trebuchet MS"/>
              <a:buNone/>
              <a:defRPr sz="6600" b="1">
                <a:solidFill>
                  <a:schemeClr val="lt1"/>
                </a:solidFill>
                <a:latin typeface="Trebuchet MS"/>
                <a:ea typeface="Trebuchet MS"/>
                <a:cs typeface="Trebuchet MS"/>
                <a:sym typeface="Trebuchet M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2" name="Google Shape;382;p71"/>
          <p:cNvSpPr txBox="1">
            <a:spLocks noGrp="1"/>
          </p:cNvSpPr>
          <p:nvPr>
            <p:ph type="body" idx="1"/>
          </p:nvPr>
        </p:nvSpPr>
        <p:spPr>
          <a:xfrm>
            <a:off x="8530361" y="4554447"/>
            <a:ext cx="2489200" cy="3124198"/>
          </a:xfrm>
          <a:prstGeom prst="rect">
            <a:avLst/>
          </a:prstGeom>
          <a:solidFill>
            <a:srgbClr val="F5C0A1"/>
          </a:solidFill>
          <a:ln>
            <a:noFill/>
          </a:ln>
        </p:spPr>
        <p:txBody>
          <a:bodyPr spcFirstLastPara="1" wrap="square" lIns="91425" tIns="45700" rIns="91425" bIns="0" anchor="b" anchorCtr="0">
            <a:noAutofit/>
          </a:bodyPr>
          <a:lstStyle>
            <a:lvl1pPr marL="457200" lvl="0" indent="-228600" algn="ctr">
              <a:spcBef>
                <a:spcPts val="1000"/>
              </a:spcBef>
              <a:spcAft>
                <a:spcPts val="0"/>
              </a:spcAft>
              <a:buSzPts val="20000"/>
              <a:buNone/>
              <a:defRPr sz="25000">
                <a:solidFill>
                  <a:schemeClr val="lt1"/>
                </a:solidFill>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383"/>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6"/>
        <p:cNvGrpSpPr/>
        <p:nvPr/>
      </p:nvGrpSpPr>
      <p:grpSpPr>
        <a:xfrm>
          <a:off x="0" y="0"/>
          <a:ext cx="0" cy="0"/>
          <a:chOff x="0" y="0"/>
          <a:chExt cx="0" cy="0"/>
        </a:xfrm>
      </p:grpSpPr>
      <p:sp>
        <p:nvSpPr>
          <p:cNvPr id="67" name="Google Shape;67;p20"/>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20"/>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9" name="Google Shape;69;p2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4_Image and Content">
  <p:cSld name="4_Image and Content">
    <p:spTree>
      <p:nvGrpSpPr>
        <p:cNvPr id="1" name="Shape 384"/>
        <p:cNvGrpSpPr/>
        <p:nvPr/>
      </p:nvGrpSpPr>
      <p:grpSpPr>
        <a:xfrm>
          <a:off x="0" y="0"/>
          <a:ext cx="0" cy="0"/>
          <a:chOff x="0" y="0"/>
          <a:chExt cx="0" cy="0"/>
        </a:xfrm>
      </p:grpSpPr>
      <p:sp>
        <p:nvSpPr>
          <p:cNvPr id="385" name="Google Shape;385;p73"/>
          <p:cNvSpPr txBox="1">
            <a:spLocks noGrp="1"/>
          </p:cNvSpPr>
          <p:nvPr>
            <p:ph type="body" idx="1"/>
          </p:nvPr>
        </p:nvSpPr>
        <p:spPr>
          <a:xfrm>
            <a:off x="7718323" y="1058980"/>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86" name="Google Shape;386;p73"/>
          <p:cNvSpPr txBox="1">
            <a:spLocks noGrp="1"/>
          </p:cNvSpPr>
          <p:nvPr>
            <p:ph type="body" idx="2"/>
          </p:nvPr>
        </p:nvSpPr>
        <p:spPr>
          <a:xfrm>
            <a:off x="7718323" y="2365537"/>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87" name="Google Shape;387;p73"/>
          <p:cNvSpPr txBox="1">
            <a:spLocks noGrp="1"/>
          </p:cNvSpPr>
          <p:nvPr>
            <p:ph type="body" idx="3"/>
          </p:nvPr>
        </p:nvSpPr>
        <p:spPr>
          <a:xfrm>
            <a:off x="7718323" y="3656265"/>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88" name="Google Shape;388;p73"/>
          <p:cNvSpPr txBox="1">
            <a:spLocks noGrp="1"/>
          </p:cNvSpPr>
          <p:nvPr>
            <p:ph type="body" idx="4"/>
          </p:nvPr>
        </p:nvSpPr>
        <p:spPr>
          <a:xfrm>
            <a:off x="7718323" y="4946994"/>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89" name="Google Shape;389;p73"/>
          <p:cNvSpPr txBox="1">
            <a:spLocks noGrp="1"/>
          </p:cNvSpPr>
          <p:nvPr>
            <p:ph type="title"/>
          </p:nvPr>
        </p:nvSpPr>
        <p:spPr>
          <a:xfrm>
            <a:off x="841057" y="1100290"/>
            <a:ext cx="4008437" cy="1395208"/>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3600"/>
              <a:buFont typeface="Trebuchet MS"/>
              <a:buNone/>
              <a:defRPr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0" name="Google Shape;390;p73"/>
          <p:cNvSpPr txBox="1">
            <a:spLocks noGrp="1"/>
          </p:cNvSpPr>
          <p:nvPr>
            <p:ph type="body" idx="5"/>
          </p:nvPr>
        </p:nvSpPr>
        <p:spPr>
          <a:xfrm>
            <a:off x="841058" y="2561159"/>
            <a:ext cx="4008437" cy="602887"/>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391" name="Google Shape;391;p73"/>
          <p:cNvSpPr txBox="1">
            <a:spLocks noGrp="1"/>
          </p:cNvSpPr>
          <p:nvPr>
            <p:ph type="body" idx="6"/>
          </p:nvPr>
        </p:nvSpPr>
        <p:spPr>
          <a:xfrm>
            <a:off x="838200" y="3498661"/>
            <a:ext cx="4008438" cy="2560899"/>
          </a:xfrm>
          <a:prstGeom prst="rect">
            <a:avLst/>
          </a:prstGeom>
          <a:noFill/>
          <a:ln>
            <a:noFill/>
          </a:ln>
        </p:spPr>
        <p:txBody>
          <a:bodyPr spcFirstLastPara="1" wrap="square" lIns="0" tIns="45700" rIns="91425" bIns="45700" anchor="t" anchorCtr="0">
            <a:noAutofit/>
          </a:bodyPr>
          <a:lstStyle>
            <a:lvl1pPr marL="457200" lvl="0" indent="-228600" algn="l">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392" name="Google Shape;392;p73" title="Decorative"/>
          <p:cNvCxnSpPr/>
          <p:nvPr/>
        </p:nvCxnSpPr>
        <p:spPr>
          <a:xfrm>
            <a:off x="1918496" y="2124643"/>
            <a:ext cx="0" cy="2188806"/>
          </a:xfrm>
          <a:prstGeom prst="straightConnector1">
            <a:avLst/>
          </a:prstGeom>
          <a:noFill/>
          <a:ln w="76200" cap="flat" cmpd="sng">
            <a:solidFill>
              <a:srgbClr val="BFE471"/>
            </a:solidFill>
            <a:prstDash val="solid"/>
            <a:miter lim="400000"/>
            <a:headEnd type="none" w="sm" len="sm"/>
            <a:tailEnd type="none" w="sm" len="sm"/>
          </a:ln>
        </p:spPr>
      </p:cxnSp>
      <p:sp>
        <p:nvSpPr>
          <p:cNvPr id="393" name="Google Shape;393;p73"/>
          <p:cNvSpPr/>
          <p:nvPr/>
        </p:nvSpPr>
        <p:spPr>
          <a:xfrm>
            <a:off x="6721671" y="1047456"/>
            <a:ext cx="754743" cy="75474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4" name="Google Shape;394;p73"/>
          <p:cNvSpPr/>
          <p:nvPr/>
        </p:nvSpPr>
        <p:spPr>
          <a:xfrm>
            <a:off x="6721671" y="2342488"/>
            <a:ext cx="754743" cy="75474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5" name="Google Shape;395;p73"/>
          <p:cNvSpPr/>
          <p:nvPr/>
        </p:nvSpPr>
        <p:spPr>
          <a:xfrm>
            <a:off x="6721671" y="3644740"/>
            <a:ext cx="754743" cy="75474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6" name="Google Shape;396;p73"/>
          <p:cNvSpPr/>
          <p:nvPr/>
        </p:nvSpPr>
        <p:spPr>
          <a:xfrm>
            <a:off x="6721671" y="4935469"/>
            <a:ext cx="754743" cy="754743"/>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7" name="Google Shape;397;p73"/>
          <p:cNvSpPr>
            <a:spLocks noGrp="1"/>
          </p:cNvSpPr>
          <p:nvPr>
            <p:ph type="pic" idx="7"/>
          </p:nvPr>
        </p:nvSpPr>
        <p:spPr>
          <a:xfrm>
            <a:off x="6874411" y="1200196"/>
            <a:ext cx="449262" cy="449263"/>
          </a:xfrm>
          <a:prstGeom prst="rect">
            <a:avLst/>
          </a:prstGeom>
          <a:noFill/>
          <a:ln>
            <a:noFill/>
          </a:ln>
        </p:spPr>
      </p:sp>
      <p:sp>
        <p:nvSpPr>
          <p:cNvPr id="398" name="Google Shape;398;p73"/>
          <p:cNvSpPr>
            <a:spLocks noGrp="1"/>
          </p:cNvSpPr>
          <p:nvPr>
            <p:ph type="pic" idx="8"/>
          </p:nvPr>
        </p:nvSpPr>
        <p:spPr>
          <a:xfrm>
            <a:off x="6874411" y="2506752"/>
            <a:ext cx="449262" cy="449263"/>
          </a:xfrm>
          <a:prstGeom prst="rect">
            <a:avLst/>
          </a:prstGeom>
          <a:noFill/>
          <a:ln>
            <a:noFill/>
          </a:ln>
        </p:spPr>
      </p:sp>
      <p:sp>
        <p:nvSpPr>
          <p:cNvPr id="399" name="Google Shape;399;p73"/>
          <p:cNvSpPr>
            <a:spLocks noGrp="1"/>
          </p:cNvSpPr>
          <p:nvPr>
            <p:ph type="pic" idx="9"/>
          </p:nvPr>
        </p:nvSpPr>
        <p:spPr>
          <a:xfrm>
            <a:off x="6874411" y="3797479"/>
            <a:ext cx="449262" cy="449263"/>
          </a:xfrm>
          <a:prstGeom prst="rect">
            <a:avLst/>
          </a:prstGeom>
          <a:noFill/>
          <a:ln>
            <a:noFill/>
          </a:ln>
        </p:spPr>
      </p:sp>
      <p:sp>
        <p:nvSpPr>
          <p:cNvPr id="400" name="Google Shape;400;p73"/>
          <p:cNvSpPr>
            <a:spLocks noGrp="1"/>
          </p:cNvSpPr>
          <p:nvPr>
            <p:ph type="pic" idx="13"/>
          </p:nvPr>
        </p:nvSpPr>
        <p:spPr>
          <a:xfrm>
            <a:off x="6874411" y="5088208"/>
            <a:ext cx="449262" cy="449263"/>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2_Image and Content">
  <p:cSld name="2_Image and Content">
    <p:spTree>
      <p:nvGrpSpPr>
        <p:cNvPr id="1" name="Shape 401"/>
        <p:cNvGrpSpPr/>
        <p:nvPr/>
      </p:nvGrpSpPr>
      <p:grpSpPr>
        <a:xfrm>
          <a:off x="0" y="0"/>
          <a:ext cx="0" cy="0"/>
          <a:chOff x="0" y="0"/>
          <a:chExt cx="0" cy="0"/>
        </a:xfrm>
      </p:grpSpPr>
      <p:sp>
        <p:nvSpPr>
          <p:cNvPr id="402" name="Google Shape;402;p74" title="Decorative"/>
          <p:cNvSpPr/>
          <p:nvPr/>
        </p:nvSpPr>
        <p:spPr>
          <a:xfrm>
            <a:off x="0" y="3721472"/>
            <a:ext cx="12192000" cy="3136523"/>
          </a:xfrm>
          <a:prstGeom prst="rect">
            <a:avLst/>
          </a:prstGeom>
          <a:solidFill>
            <a:schemeClr val="accent2"/>
          </a:solidFill>
          <a:ln>
            <a:noFill/>
          </a:ln>
        </p:spPr>
        <p:txBody>
          <a:bodyPr spcFirstLastPara="1" wrap="square" lIns="1296000" tIns="45700" rIns="432000" bIns="45700" anchor="ctr" anchorCtr="0">
            <a:normAutofit/>
          </a:bodyPr>
          <a:lstStyle/>
          <a:p>
            <a:pPr marL="0" marR="0" lvl="0" indent="0" algn="l" rtl="0">
              <a:lnSpc>
                <a:spcPct val="100000"/>
              </a:lnSpc>
              <a:spcBef>
                <a:spcPts val="0"/>
              </a:spcBef>
              <a:spcAft>
                <a:spcPts val="0"/>
              </a:spcAft>
              <a:buClr>
                <a:schemeClr val="dk1"/>
              </a:buClr>
              <a:buSzPts val="1400"/>
              <a:buFont typeface="Trebuchet MS"/>
              <a:buNone/>
            </a:pPr>
            <a:endParaRPr sz="1400" b="0" i="0">
              <a:solidFill>
                <a:schemeClr val="dk2"/>
              </a:solidFill>
              <a:latin typeface="Arial"/>
              <a:ea typeface="Arial"/>
              <a:cs typeface="Arial"/>
              <a:sym typeface="Arial"/>
            </a:endParaRPr>
          </a:p>
        </p:txBody>
      </p:sp>
      <p:sp>
        <p:nvSpPr>
          <p:cNvPr id="403" name="Google Shape;403;p74"/>
          <p:cNvSpPr txBox="1">
            <a:spLocks noGrp="1"/>
          </p:cNvSpPr>
          <p:nvPr>
            <p:ph type="title"/>
          </p:nvPr>
        </p:nvSpPr>
        <p:spPr>
          <a:xfrm>
            <a:off x="668543" y="358610"/>
            <a:ext cx="10854914" cy="804759"/>
          </a:xfrm>
          <a:prstGeom prst="rect">
            <a:avLst/>
          </a:prstGeom>
          <a:noFill/>
          <a:ln>
            <a:noFill/>
          </a:ln>
        </p:spPr>
        <p:txBody>
          <a:bodyPr spcFirstLastPara="1" wrap="square" lIns="0" tIns="45700" rIns="91425" bIns="45700" anchor="b" anchorCtr="0">
            <a:normAutofit/>
          </a:bodyPr>
          <a:lstStyle>
            <a:lvl1pPr lvl="0" algn="ctr">
              <a:spcBef>
                <a:spcPts val="0"/>
              </a:spcBef>
              <a:spcAft>
                <a:spcPts val="0"/>
              </a:spcAft>
              <a:buClr>
                <a:schemeClr val="accent1"/>
              </a:buClr>
              <a:buSzPts val="4000"/>
              <a:buFont typeface="Trebuchet MS"/>
              <a:buNone/>
              <a:defRPr sz="4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4" name="Google Shape;404;p74" title="Decorative"/>
          <p:cNvSpPr>
            <a:spLocks noGrp="1"/>
          </p:cNvSpPr>
          <p:nvPr>
            <p:ph type="pic" idx="2"/>
          </p:nvPr>
        </p:nvSpPr>
        <p:spPr>
          <a:xfrm>
            <a:off x="1378803" y="2592710"/>
            <a:ext cx="973759" cy="973759"/>
          </a:xfrm>
          <a:prstGeom prst="ellipse">
            <a:avLst/>
          </a:prstGeom>
          <a:solidFill>
            <a:schemeClr val="lt1"/>
          </a:solidFill>
          <a:ln>
            <a:noFill/>
          </a:ln>
        </p:spPr>
      </p:sp>
      <p:sp>
        <p:nvSpPr>
          <p:cNvPr id="405" name="Google Shape;405;p74" title="Decorative"/>
          <p:cNvSpPr>
            <a:spLocks noGrp="1"/>
          </p:cNvSpPr>
          <p:nvPr>
            <p:ph type="pic" idx="3"/>
          </p:nvPr>
        </p:nvSpPr>
        <p:spPr>
          <a:xfrm>
            <a:off x="4226108" y="2592710"/>
            <a:ext cx="973759" cy="973759"/>
          </a:xfrm>
          <a:prstGeom prst="ellipse">
            <a:avLst/>
          </a:prstGeom>
          <a:solidFill>
            <a:schemeClr val="lt1"/>
          </a:solidFill>
          <a:ln>
            <a:noFill/>
          </a:ln>
        </p:spPr>
      </p:sp>
      <p:sp>
        <p:nvSpPr>
          <p:cNvPr id="406" name="Google Shape;406;p74" title="Decorative"/>
          <p:cNvSpPr>
            <a:spLocks noGrp="1"/>
          </p:cNvSpPr>
          <p:nvPr>
            <p:ph type="pic" idx="4"/>
          </p:nvPr>
        </p:nvSpPr>
        <p:spPr>
          <a:xfrm>
            <a:off x="7073413" y="2592710"/>
            <a:ext cx="973759" cy="973759"/>
          </a:xfrm>
          <a:prstGeom prst="ellipse">
            <a:avLst/>
          </a:prstGeom>
          <a:solidFill>
            <a:schemeClr val="lt1"/>
          </a:solidFill>
          <a:ln>
            <a:noFill/>
          </a:ln>
        </p:spPr>
      </p:sp>
      <p:sp>
        <p:nvSpPr>
          <p:cNvPr id="407" name="Google Shape;407;p74" title="Decorative"/>
          <p:cNvSpPr>
            <a:spLocks noGrp="1"/>
          </p:cNvSpPr>
          <p:nvPr>
            <p:ph type="pic" idx="5"/>
          </p:nvPr>
        </p:nvSpPr>
        <p:spPr>
          <a:xfrm>
            <a:off x="9920718" y="2592710"/>
            <a:ext cx="973759" cy="973759"/>
          </a:xfrm>
          <a:prstGeom prst="ellipse">
            <a:avLst/>
          </a:prstGeom>
          <a:solidFill>
            <a:schemeClr val="lt1"/>
          </a:solidFill>
          <a:ln>
            <a:noFill/>
          </a:ln>
        </p:spPr>
      </p:sp>
      <p:sp>
        <p:nvSpPr>
          <p:cNvPr id="408" name="Google Shape;408;p74"/>
          <p:cNvSpPr txBox="1">
            <a:spLocks noGrp="1"/>
          </p:cNvSpPr>
          <p:nvPr>
            <p:ph type="body" idx="1"/>
          </p:nvPr>
        </p:nvSpPr>
        <p:spPr>
          <a:xfrm>
            <a:off x="630780" y="3920809"/>
            <a:ext cx="2469806" cy="73169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solidFill>
                  <a:schemeClr val="lt1"/>
                </a:solidFill>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09" name="Google Shape;409;p74"/>
          <p:cNvSpPr txBox="1">
            <a:spLocks noGrp="1"/>
          </p:cNvSpPr>
          <p:nvPr>
            <p:ph type="body" idx="6"/>
          </p:nvPr>
        </p:nvSpPr>
        <p:spPr>
          <a:xfrm>
            <a:off x="3476825" y="3923752"/>
            <a:ext cx="2469806" cy="73169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solidFill>
                  <a:schemeClr val="lt1"/>
                </a:solidFill>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0" name="Google Shape;410;p74"/>
          <p:cNvSpPr txBox="1">
            <a:spLocks noGrp="1"/>
          </p:cNvSpPr>
          <p:nvPr>
            <p:ph type="body" idx="7"/>
          </p:nvPr>
        </p:nvSpPr>
        <p:spPr>
          <a:xfrm>
            <a:off x="6322870" y="3920809"/>
            <a:ext cx="2469806" cy="73169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solidFill>
                  <a:schemeClr val="lt1"/>
                </a:solidFill>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1" name="Google Shape;411;p74"/>
          <p:cNvSpPr txBox="1">
            <a:spLocks noGrp="1"/>
          </p:cNvSpPr>
          <p:nvPr>
            <p:ph type="body" idx="8"/>
          </p:nvPr>
        </p:nvSpPr>
        <p:spPr>
          <a:xfrm>
            <a:off x="9168916" y="3916626"/>
            <a:ext cx="2469806" cy="73169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solidFill>
                  <a:schemeClr val="lt1"/>
                </a:solidFill>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2" name="Google Shape;412;p74"/>
          <p:cNvSpPr txBox="1">
            <a:spLocks noGrp="1"/>
          </p:cNvSpPr>
          <p:nvPr>
            <p:ph type="body" idx="9"/>
          </p:nvPr>
        </p:nvSpPr>
        <p:spPr>
          <a:xfrm>
            <a:off x="668544" y="1489701"/>
            <a:ext cx="10854914" cy="541483"/>
          </a:xfrm>
          <a:prstGeom prst="rect">
            <a:avLst/>
          </a:prstGeom>
          <a:noFill/>
          <a:ln>
            <a:noFill/>
          </a:ln>
        </p:spPr>
        <p:txBody>
          <a:bodyPr spcFirstLastPara="1" wrap="square" lIns="0" tIns="45700" rIns="91425" bIns="45700" anchor="t" anchorCtr="0">
            <a:noAutofit/>
          </a:bodyPr>
          <a:lstStyle>
            <a:lvl1pPr marL="457200" lvl="0" indent="-228600" algn="ctr">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413" name="Google Shape;413;p74" title="Decorative"/>
          <p:cNvCxnSpPr/>
          <p:nvPr/>
        </p:nvCxnSpPr>
        <p:spPr>
          <a:xfrm>
            <a:off x="6096000" y="222583"/>
            <a:ext cx="0" cy="2188805"/>
          </a:xfrm>
          <a:prstGeom prst="straightConnector1">
            <a:avLst/>
          </a:prstGeom>
          <a:noFill/>
          <a:ln w="76200" cap="flat" cmpd="sng">
            <a:solidFill>
              <a:srgbClr val="78D738"/>
            </a:solidFill>
            <a:prstDash val="solid"/>
            <a:miter lim="4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5_Image and Content">
  <p:cSld name="5_Image and Content">
    <p:spTree>
      <p:nvGrpSpPr>
        <p:cNvPr id="1" name="Shape 414"/>
        <p:cNvGrpSpPr/>
        <p:nvPr/>
      </p:nvGrpSpPr>
      <p:grpSpPr>
        <a:xfrm>
          <a:off x="0" y="0"/>
          <a:ext cx="0" cy="0"/>
          <a:chOff x="0" y="0"/>
          <a:chExt cx="0" cy="0"/>
        </a:xfrm>
      </p:grpSpPr>
      <p:sp>
        <p:nvSpPr>
          <p:cNvPr id="415" name="Google Shape;415;p75"/>
          <p:cNvSpPr txBox="1">
            <a:spLocks noGrp="1"/>
          </p:cNvSpPr>
          <p:nvPr>
            <p:ph type="body" idx="1"/>
          </p:nvPr>
        </p:nvSpPr>
        <p:spPr>
          <a:xfrm>
            <a:off x="630780" y="4601529"/>
            <a:ext cx="2469806" cy="156215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6" name="Google Shape;416;p75"/>
          <p:cNvSpPr txBox="1">
            <a:spLocks noGrp="1"/>
          </p:cNvSpPr>
          <p:nvPr>
            <p:ph type="body" idx="2"/>
          </p:nvPr>
        </p:nvSpPr>
        <p:spPr>
          <a:xfrm>
            <a:off x="3476825" y="4604472"/>
            <a:ext cx="2469806" cy="156215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7" name="Google Shape;417;p75"/>
          <p:cNvSpPr txBox="1">
            <a:spLocks noGrp="1"/>
          </p:cNvSpPr>
          <p:nvPr>
            <p:ph type="body" idx="3"/>
          </p:nvPr>
        </p:nvSpPr>
        <p:spPr>
          <a:xfrm>
            <a:off x="6322870" y="4601529"/>
            <a:ext cx="2469806" cy="156215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8" name="Google Shape;418;p75"/>
          <p:cNvSpPr txBox="1">
            <a:spLocks noGrp="1"/>
          </p:cNvSpPr>
          <p:nvPr>
            <p:ph type="body" idx="4"/>
          </p:nvPr>
        </p:nvSpPr>
        <p:spPr>
          <a:xfrm>
            <a:off x="9168916" y="4597346"/>
            <a:ext cx="2469806" cy="1562154"/>
          </a:xfrm>
          <a:prstGeom prst="rect">
            <a:avLst/>
          </a:prstGeom>
          <a:noFill/>
          <a:ln>
            <a:noFill/>
          </a:ln>
        </p:spPr>
        <p:txBody>
          <a:bodyPr spcFirstLastPara="1" wrap="square" lIns="91425" tIns="45700" rIns="91425" bIns="45700" anchor="t" anchorCtr="0">
            <a:normAutofit/>
          </a:bodyPr>
          <a:lstStyle>
            <a:lvl1pPr marL="457200" lvl="0" indent="-228600" algn="ctr">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19" name="Google Shape;419;p75"/>
          <p:cNvSpPr txBox="1">
            <a:spLocks noGrp="1"/>
          </p:cNvSpPr>
          <p:nvPr>
            <p:ph type="title"/>
          </p:nvPr>
        </p:nvSpPr>
        <p:spPr>
          <a:xfrm>
            <a:off x="668543" y="358610"/>
            <a:ext cx="10854914" cy="804759"/>
          </a:xfrm>
          <a:prstGeom prst="rect">
            <a:avLst/>
          </a:prstGeom>
          <a:noFill/>
          <a:ln>
            <a:noFill/>
          </a:ln>
        </p:spPr>
        <p:txBody>
          <a:bodyPr spcFirstLastPara="1" wrap="square" lIns="0" tIns="45700" rIns="91425" bIns="45700" anchor="b" anchorCtr="0">
            <a:normAutofit/>
          </a:bodyPr>
          <a:lstStyle>
            <a:lvl1pPr lvl="0" algn="ctr">
              <a:spcBef>
                <a:spcPts val="0"/>
              </a:spcBef>
              <a:spcAft>
                <a:spcPts val="0"/>
              </a:spcAft>
              <a:buClr>
                <a:schemeClr val="accent1"/>
              </a:buClr>
              <a:buSzPts val="4000"/>
              <a:buFont typeface="Trebuchet MS"/>
              <a:buNone/>
              <a:defRPr sz="4000"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0" name="Google Shape;420;p75"/>
          <p:cNvSpPr txBox="1">
            <a:spLocks noGrp="1"/>
          </p:cNvSpPr>
          <p:nvPr>
            <p:ph type="body" idx="5"/>
          </p:nvPr>
        </p:nvSpPr>
        <p:spPr>
          <a:xfrm>
            <a:off x="668544" y="1489701"/>
            <a:ext cx="10854914" cy="731691"/>
          </a:xfrm>
          <a:prstGeom prst="rect">
            <a:avLst/>
          </a:prstGeom>
          <a:noFill/>
          <a:ln>
            <a:noFill/>
          </a:ln>
        </p:spPr>
        <p:txBody>
          <a:bodyPr spcFirstLastPara="1" wrap="square" lIns="0" tIns="45700" rIns="91425" bIns="45700" anchor="t" anchorCtr="0">
            <a:noAutofit/>
          </a:bodyPr>
          <a:lstStyle>
            <a:lvl1pPr marL="457200" lvl="0" indent="-228600" algn="ctr">
              <a:lnSpc>
                <a:spcPct val="100000"/>
              </a:lnSpc>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421" name="Google Shape;421;p75" title="Decorative"/>
          <p:cNvCxnSpPr/>
          <p:nvPr/>
        </p:nvCxnSpPr>
        <p:spPr>
          <a:xfrm>
            <a:off x="6096000" y="222583"/>
            <a:ext cx="0" cy="2188805"/>
          </a:xfrm>
          <a:prstGeom prst="straightConnector1">
            <a:avLst/>
          </a:prstGeom>
          <a:noFill/>
          <a:ln w="76200" cap="flat" cmpd="sng">
            <a:solidFill>
              <a:srgbClr val="BFE471"/>
            </a:solidFill>
            <a:prstDash val="solid"/>
            <a:miter lim="400000"/>
            <a:headEnd type="none" w="sm" len="sm"/>
            <a:tailEnd type="none" w="sm" len="sm"/>
          </a:ln>
        </p:spPr>
      </p:cxnSp>
      <p:sp>
        <p:nvSpPr>
          <p:cNvPr id="422" name="Google Shape;422;p75"/>
          <p:cNvSpPr/>
          <p:nvPr/>
        </p:nvSpPr>
        <p:spPr>
          <a:xfrm>
            <a:off x="1179625" y="3047656"/>
            <a:ext cx="1372116" cy="13721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3" name="Google Shape;423;p75"/>
          <p:cNvSpPr/>
          <p:nvPr/>
        </p:nvSpPr>
        <p:spPr>
          <a:xfrm>
            <a:off x="4025670" y="3047656"/>
            <a:ext cx="1372116" cy="13721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4" name="Google Shape;424;p75"/>
          <p:cNvSpPr/>
          <p:nvPr/>
        </p:nvSpPr>
        <p:spPr>
          <a:xfrm>
            <a:off x="6871715" y="3047656"/>
            <a:ext cx="1372116" cy="13721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5" name="Google Shape;425;p75"/>
          <p:cNvSpPr/>
          <p:nvPr/>
        </p:nvSpPr>
        <p:spPr>
          <a:xfrm>
            <a:off x="9717761" y="3047656"/>
            <a:ext cx="1372116" cy="13721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6" name="Google Shape;426;p75"/>
          <p:cNvSpPr>
            <a:spLocks noGrp="1"/>
          </p:cNvSpPr>
          <p:nvPr>
            <p:ph type="pic" idx="6"/>
          </p:nvPr>
        </p:nvSpPr>
        <p:spPr>
          <a:xfrm>
            <a:off x="1395525" y="3263556"/>
            <a:ext cx="940316" cy="940316"/>
          </a:xfrm>
          <a:prstGeom prst="rect">
            <a:avLst/>
          </a:prstGeom>
          <a:noFill/>
          <a:ln>
            <a:noFill/>
          </a:ln>
        </p:spPr>
      </p:sp>
      <p:sp>
        <p:nvSpPr>
          <p:cNvPr id="427" name="Google Shape;427;p75"/>
          <p:cNvSpPr>
            <a:spLocks noGrp="1"/>
          </p:cNvSpPr>
          <p:nvPr>
            <p:ph type="pic" idx="7"/>
          </p:nvPr>
        </p:nvSpPr>
        <p:spPr>
          <a:xfrm>
            <a:off x="4214925" y="3263556"/>
            <a:ext cx="940316" cy="940316"/>
          </a:xfrm>
          <a:prstGeom prst="rect">
            <a:avLst/>
          </a:prstGeom>
          <a:noFill/>
          <a:ln>
            <a:noFill/>
          </a:ln>
        </p:spPr>
      </p:sp>
      <p:sp>
        <p:nvSpPr>
          <p:cNvPr id="428" name="Google Shape;428;p75"/>
          <p:cNvSpPr>
            <a:spLocks noGrp="1"/>
          </p:cNvSpPr>
          <p:nvPr>
            <p:ph type="pic" idx="8"/>
          </p:nvPr>
        </p:nvSpPr>
        <p:spPr>
          <a:xfrm>
            <a:off x="7097825" y="3263556"/>
            <a:ext cx="940316" cy="940316"/>
          </a:xfrm>
          <a:prstGeom prst="rect">
            <a:avLst/>
          </a:prstGeom>
          <a:noFill/>
          <a:ln>
            <a:noFill/>
          </a:ln>
        </p:spPr>
      </p:sp>
      <p:sp>
        <p:nvSpPr>
          <p:cNvPr id="429" name="Google Shape;429;p75"/>
          <p:cNvSpPr>
            <a:spLocks noGrp="1"/>
          </p:cNvSpPr>
          <p:nvPr>
            <p:ph type="pic" idx="9"/>
          </p:nvPr>
        </p:nvSpPr>
        <p:spPr>
          <a:xfrm>
            <a:off x="9955325" y="3263556"/>
            <a:ext cx="940316" cy="940316"/>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1_Image and Content">
  <p:cSld name="1_Image and Content">
    <p:spTree>
      <p:nvGrpSpPr>
        <p:cNvPr id="1" name="Shape 430"/>
        <p:cNvGrpSpPr/>
        <p:nvPr/>
      </p:nvGrpSpPr>
      <p:grpSpPr>
        <a:xfrm>
          <a:off x="0" y="0"/>
          <a:ext cx="0" cy="0"/>
          <a:chOff x="0" y="0"/>
          <a:chExt cx="0" cy="0"/>
        </a:xfrm>
      </p:grpSpPr>
      <p:sp>
        <p:nvSpPr>
          <p:cNvPr id="431" name="Google Shape;431;p76" title="Decorative"/>
          <p:cNvSpPr/>
          <p:nvPr/>
        </p:nvSpPr>
        <p:spPr>
          <a:xfrm>
            <a:off x="6134100" y="0"/>
            <a:ext cx="6057900" cy="6857995"/>
          </a:xfrm>
          <a:prstGeom prst="rect">
            <a:avLst/>
          </a:prstGeom>
          <a:solidFill>
            <a:srgbClr val="DFE3E9"/>
          </a:solidFill>
          <a:ln>
            <a:noFill/>
          </a:ln>
        </p:spPr>
        <p:txBody>
          <a:bodyPr spcFirstLastPara="1" wrap="square" lIns="1296000" tIns="45700" rIns="432000" bIns="45700" anchor="ctr" anchorCtr="0">
            <a:normAutofit/>
          </a:bodyPr>
          <a:lstStyle/>
          <a:p>
            <a:pPr marL="0" marR="0" lvl="0" indent="0" algn="l" rtl="0">
              <a:lnSpc>
                <a:spcPct val="100000"/>
              </a:lnSpc>
              <a:spcBef>
                <a:spcPts val="0"/>
              </a:spcBef>
              <a:spcAft>
                <a:spcPts val="0"/>
              </a:spcAft>
              <a:buClr>
                <a:schemeClr val="dk1"/>
              </a:buClr>
              <a:buSzPts val="1400"/>
              <a:buFont typeface="Trebuchet MS"/>
              <a:buNone/>
            </a:pPr>
            <a:endParaRPr sz="1400" b="0" i="0">
              <a:solidFill>
                <a:schemeClr val="dk2"/>
              </a:solidFill>
              <a:latin typeface="Arial"/>
              <a:ea typeface="Arial"/>
              <a:cs typeface="Arial"/>
              <a:sym typeface="Arial"/>
            </a:endParaRPr>
          </a:p>
        </p:txBody>
      </p:sp>
      <p:sp>
        <p:nvSpPr>
          <p:cNvPr id="432" name="Google Shape;432;p76"/>
          <p:cNvSpPr txBox="1">
            <a:spLocks noGrp="1"/>
          </p:cNvSpPr>
          <p:nvPr>
            <p:ph type="title"/>
          </p:nvPr>
        </p:nvSpPr>
        <p:spPr>
          <a:xfrm>
            <a:off x="841057" y="2234610"/>
            <a:ext cx="4008437" cy="1395208"/>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3600"/>
              <a:buFont typeface="Trebuchet MS"/>
              <a:buNone/>
              <a:defRPr b="1"/>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3" name="Google Shape;433;p76"/>
          <p:cNvSpPr txBox="1">
            <a:spLocks noGrp="1"/>
          </p:cNvSpPr>
          <p:nvPr>
            <p:ph type="body" idx="1"/>
          </p:nvPr>
        </p:nvSpPr>
        <p:spPr>
          <a:xfrm>
            <a:off x="841058" y="3695479"/>
            <a:ext cx="4008437" cy="602887"/>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34" name="Google Shape;434;p76" title="Decorative"/>
          <p:cNvSpPr>
            <a:spLocks noGrp="1"/>
          </p:cNvSpPr>
          <p:nvPr>
            <p:ph type="pic" idx="2"/>
          </p:nvPr>
        </p:nvSpPr>
        <p:spPr>
          <a:xfrm>
            <a:off x="6602922" y="954224"/>
            <a:ext cx="973759" cy="973759"/>
          </a:xfrm>
          <a:prstGeom prst="ellipse">
            <a:avLst/>
          </a:prstGeom>
          <a:noFill/>
          <a:ln>
            <a:noFill/>
          </a:ln>
        </p:spPr>
      </p:sp>
      <p:sp>
        <p:nvSpPr>
          <p:cNvPr id="435" name="Google Shape;435;p76" title="Decorative"/>
          <p:cNvSpPr>
            <a:spLocks noGrp="1"/>
          </p:cNvSpPr>
          <p:nvPr>
            <p:ph type="pic" idx="3"/>
          </p:nvPr>
        </p:nvSpPr>
        <p:spPr>
          <a:xfrm>
            <a:off x="6602922" y="2245735"/>
            <a:ext cx="973759" cy="973759"/>
          </a:xfrm>
          <a:prstGeom prst="ellipse">
            <a:avLst/>
          </a:prstGeom>
          <a:noFill/>
          <a:ln>
            <a:noFill/>
          </a:ln>
        </p:spPr>
      </p:sp>
      <p:sp>
        <p:nvSpPr>
          <p:cNvPr id="436" name="Google Shape;436;p76" title="Decorative"/>
          <p:cNvSpPr>
            <a:spLocks noGrp="1"/>
          </p:cNvSpPr>
          <p:nvPr>
            <p:ph type="pic" idx="4"/>
          </p:nvPr>
        </p:nvSpPr>
        <p:spPr>
          <a:xfrm>
            <a:off x="6602922" y="3537246"/>
            <a:ext cx="973759" cy="973759"/>
          </a:xfrm>
          <a:prstGeom prst="ellipse">
            <a:avLst/>
          </a:prstGeom>
          <a:noFill/>
          <a:ln>
            <a:noFill/>
          </a:ln>
        </p:spPr>
      </p:sp>
      <p:sp>
        <p:nvSpPr>
          <p:cNvPr id="437" name="Google Shape;437;p76" title="Decorative"/>
          <p:cNvSpPr>
            <a:spLocks noGrp="1"/>
          </p:cNvSpPr>
          <p:nvPr>
            <p:ph type="pic" idx="5"/>
          </p:nvPr>
        </p:nvSpPr>
        <p:spPr>
          <a:xfrm>
            <a:off x="6602922" y="4828757"/>
            <a:ext cx="973759" cy="973759"/>
          </a:xfrm>
          <a:prstGeom prst="ellipse">
            <a:avLst/>
          </a:prstGeom>
          <a:noFill/>
          <a:ln>
            <a:noFill/>
          </a:ln>
        </p:spPr>
      </p:sp>
      <p:sp>
        <p:nvSpPr>
          <p:cNvPr id="438" name="Google Shape;438;p76"/>
          <p:cNvSpPr txBox="1">
            <a:spLocks noGrp="1"/>
          </p:cNvSpPr>
          <p:nvPr>
            <p:ph type="body" idx="6"/>
          </p:nvPr>
        </p:nvSpPr>
        <p:spPr>
          <a:xfrm>
            <a:off x="7718323" y="1074809"/>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39" name="Google Shape;439;p76"/>
          <p:cNvSpPr txBox="1">
            <a:spLocks noGrp="1"/>
          </p:cNvSpPr>
          <p:nvPr>
            <p:ph type="body" idx="7"/>
          </p:nvPr>
        </p:nvSpPr>
        <p:spPr>
          <a:xfrm>
            <a:off x="7718323" y="2365537"/>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40" name="Google Shape;440;p76"/>
          <p:cNvSpPr txBox="1">
            <a:spLocks noGrp="1"/>
          </p:cNvSpPr>
          <p:nvPr>
            <p:ph type="body" idx="8"/>
          </p:nvPr>
        </p:nvSpPr>
        <p:spPr>
          <a:xfrm>
            <a:off x="7718323" y="3656265"/>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41" name="Google Shape;441;p76"/>
          <p:cNvSpPr txBox="1">
            <a:spLocks noGrp="1"/>
          </p:cNvSpPr>
          <p:nvPr>
            <p:ph type="body" idx="9"/>
          </p:nvPr>
        </p:nvSpPr>
        <p:spPr>
          <a:xfrm>
            <a:off x="7718323" y="4946994"/>
            <a:ext cx="3977648" cy="731694"/>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120"/>
              <a:buNone/>
              <a:defRPr sz="1400"/>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442" name="Google Shape;442;p76" title="Decorative"/>
          <p:cNvCxnSpPr/>
          <p:nvPr/>
        </p:nvCxnSpPr>
        <p:spPr>
          <a:xfrm>
            <a:off x="1918496" y="3276108"/>
            <a:ext cx="0" cy="2188805"/>
          </a:xfrm>
          <a:prstGeom prst="straightConnector1">
            <a:avLst/>
          </a:prstGeom>
          <a:noFill/>
          <a:ln w="76200" cap="flat" cmpd="sng">
            <a:solidFill>
              <a:schemeClr val="accent4"/>
            </a:solidFill>
            <a:prstDash val="solid"/>
            <a:miter lim="4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27_Custom Layout">
  <p:cSld name="27_Custom Layout">
    <p:spTree>
      <p:nvGrpSpPr>
        <p:cNvPr id="1" name="Shape 443"/>
        <p:cNvGrpSpPr/>
        <p:nvPr/>
      </p:nvGrpSpPr>
      <p:grpSpPr>
        <a:xfrm>
          <a:off x="0" y="0"/>
          <a:ext cx="0" cy="0"/>
          <a:chOff x="0" y="0"/>
          <a:chExt cx="0" cy="0"/>
        </a:xfrm>
      </p:grpSpPr>
      <p:sp>
        <p:nvSpPr>
          <p:cNvPr id="444" name="Google Shape;444;p77" title="Decorative"/>
          <p:cNvSpPr/>
          <p:nvPr/>
        </p:nvSpPr>
        <p:spPr>
          <a:xfrm>
            <a:off x="0" y="0"/>
            <a:ext cx="12192000" cy="2809695"/>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45" name="Google Shape;445;p77"/>
          <p:cNvSpPr txBox="1">
            <a:spLocks noGrp="1"/>
          </p:cNvSpPr>
          <p:nvPr>
            <p:ph type="title"/>
          </p:nvPr>
        </p:nvSpPr>
        <p:spPr>
          <a:xfrm>
            <a:off x="1513581" y="597067"/>
            <a:ext cx="8768625" cy="1149325"/>
          </a:xfrm>
          <a:prstGeom prst="rect">
            <a:avLst/>
          </a:prstGeom>
          <a:noFill/>
          <a:ln>
            <a:noFill/>
          </a:ln>
        </p:spPr>
        <p:txBody>
          <a:bodyPr spcFirstLastPara="1" wrap="square" lIns="0" tIns="45700" rIns="91425" bIns="45700" anchor="t" anchorCtr="0">
            <a:normAutofit/>
          </a:bodyPr>
          <a:lstStyle>
            <a:lvl1pPr lvl="0" algn="ctr">
              <a:spcBef>
                <a:spcPts val="0"/>
              </a:spcBef>
              <a:spcAft>
                <a:spcPts val="0"/>
              </a:spcAft>
              <a:buClr>
                <a:schemeClr val="lt1"/>
              </a:buClr>
              <a:buSzPts val="3600"/>
              <a:buFont typeface="Trebuchet MS"/>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77" title="Decorative"/>
          <p:cNvSpPr>
            <a:spLocks noGrp="1"/>
          </p:cNvSpPr>
          <p:nvPr>
            <p:ph type="pic" idx="2"/>
          </p:nvPr>
        </p:nvSpPr>
        <p:spPr>
          <a:xfrm>
            <a:off x="1038871" y="3050995"/>
            <a:ext cx="1643384" cy="1643384"/>
          </a:xfrm>
          <a:prstGeom prst="rect">
            <a:avLst/>
          </a:prstGeom>
          <a:noFill/>
          <a:ln>
            <a:noFill/>
          </a:ln>
        </p:spPr>
      </p:sp>
      <p:sp>
        <p:nvSpPr>
          <p:cNvPr id="447" name="Google Shape;447;p77" title="Decorative"/>
          <p:cNvSpPr>
            <a:spLocks noGrp="1"/>
          </p:cNvSpPr>
          <p:nvPr>
            <p:ph type="pic" idx="3"/>
          </p:nvPr>
        </p:nvSpPr>
        <p:spPr>
          <a:xfrm>
            <a:off x="3842264" y="3050995"/>
            <a:ext cx="1643384" cy="1643384"/>
          </a:xfrm>
          <a:prstGeom prst="rect">
            <a:avLst/>
          </a:prstGeom>
          <a:noFill/>
          <a:ln>
            <a:noFill/>
          </a:ln>
        </p:spPr>
      </p:sp>
      <p:sp>
        <p:nvSpPr>
          <p:cNvPr id="448" name="Google Shape;448;p77" title="Decorative"/>
          <p:cNvSpPr>
            <a:spLocks noGrp="1"/>
          </p:cNvSpPr>
          <p:nvPr>
            <p:ph type="pic" idx="4"/>
          </p:nvPr>
        </p:nvSpPr>
        <p:spPr>
          <a:xfrm>
            <a:off x="6645657" y="3061267"/>
            <a:ext cx="1643384" cy="1643384"/>
          </a:xfrm>
          <a:prstGeom prst="rect">
            <a:avLst/>
          </a:prstGeom>
          <a:noFill/>
          <a:ln>
            <a:noFill/>
          </a:ln>
        </p:spPr>
      </p:sp>
      <p:sp>
        <p:nvSpPr>
          <p:cNvPr id="449" name="Google Shape;449;p77" title="Decorative"/>
          <p:cNvSpPr>
            <a:spLocks noGrp="1"/>
          </p:cNvSpPr>
          <p:nvPr>
            <p:ph type="pic" idx="5"/>
          </p:nvPr>
        </p:nvSpPr>
        <p:spPr>
          <a:xfrm>
            <a:off x="9449049" y="3061267"/>
            <a:ext cx="1643384" cy="1643384"/>
          </a:xfrm>
          <a:prstGeom prst="rect">
            <a:avLst/>
          </a:prstGeom>
          <a:noFill/>
          <a:ln>
            <a:noFill/>
          </a:ln>
        </p:spPr>
      </p:sp>
      <p:sp>
        <p:nvSpPr>
          <p:cNvPr id="450" name="Google Shape;450;p77"/>
          <p:cNvSpPr txBox="1">
            <a:spLocks noGrp="1"/>
          </p:cNvSpPr>
          <p:nvPr>
            <p:ph type="body" idx="1"/>
          </p:nvPr>
        </p:nvSpPr>
        <p:spPr>
          <a:xfrm>
            <a:off x="604711" y="5272005"/>
            <a:ext cx="2517605" cy="1029458"/>
          </a:xfrm>
          <a:prstGeom prst="rect">
            <a:avLst/>
          </a:prstGeom>
          <a:noFill/>
          <a:ln>
            <a:noFill/>
          </a:ln>
        </p:spPr>
        <p:txBody>
          <a:bodyPr spcFirstLastPara="1" wrap="square" lIns="0" tIns="45700" rIns="91425" bIns="45700" anchor="t" anchorCtr="0">
            <a:noAutofit/>
          </a:bodyPr>
          <a:lstStyle>
            <a:lvl1pPr marL="457200" lvl="0" indent="-228600" algn="ctr">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1" name="Google Shape;451;p77"/>
          <p:cNvSpPr txBox="1">
            <a:spLocks noGrp="1"/>
          </p:cNvSpPr>
          <p:nvPr>
            <p:ph type="body" idx="6"/>
          </p:nvPr>
        </p:nvSpPr>
        <p:spPr>
          <a:xfrm>
            <a:off x="604711" y="4791479"/>
            <a:ext cx="2517605" cy="382749"/>
          </a:xfrm>
          <a:prstGeom prst="rect">
            <a:avLst/>
          </a:prstGeom>
          <a:noFill/>
          <a:ln>
            <a:noFill/>
          </a:ln>
        </p:spPr>
        <p:txBody>
          <a:bodyPr spcFirstLastPara="1" wrap="square" lIns="0" tIns="45700" rIns="91425" bIns="45700" anchor="b" anchorCtr="0">
            <a:noAutofit/>
          </a:bodyPr>
          <a:lstStyle>
            <a:lvl1pPr marL="457200" lvl="0" indent="-228600" algn="ctr">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2" name="Google Shape;452;p77"/>
          <p:cNvSpPr txBox="1">
            <a:spLocks noGrp="1"/>
          </p:cNvSpPr>
          <p:nvPr>
            <p:ph type="body" idx="7"/>
          </p:nvPr>
        </p:nvSpPr>
        <p:spPr>
          <a:xfrm>
            <a:off x="3410942" y="5272005"/>
            <a:ext cx="2517605" cy="1029458"/>
          </a:xfrm>
          <a:prstGeom prst="rect">
            <a:avLst/>
          </a:prstGeom>
          <a:noFill/>
          <a:ln>
            <a:noFill/>
          </a:ln>
        </p:spPr>
        <p:txBody>
          <a:bodyPr spcFirstLastPara="1" wrap="square" lIns="0" tIns="45700" rIns="91425" bIns="45700" anchor="t" anchorCtr="0">
            <a:noAutofit/>
          </a:bodyPr>
          <a:lstStyle>
            <a:lvl1pPr marL="457200" lvl="0" indent="-228600" algn="ctr">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3" name="Google Shape;453;p77"/>
          <p:cNvSpPr txBox="1">
            <a:spLocks noGrp="1"/>
          </p:cNvSpPr>
          <p:nvPr>
            <p:ph type="body" idx="8"/>
          </p:nvPr>
        </p:nvSpPr>
        <p:spPr>
          <a:xfrm>
            <a:off x="3410942" y="4791479"/>
            <a:ext cx="2517605" cy="382749"/>
          </a:xfrm>
          <a:prstGeom prst="rect">
            <a:avLst/>
          </a:prstGeom>
          <a:noFill/>
          <a:ln>
            <a:noFill/>
          </a:ln>
        </p:spPr>
        <p:txBody>
          <a:bodyPr spcFirstLastPara="1" wrap="square" lIns="0" tIns="45700" rIns="91425" bIns="45700" anchor="b" anchorCtr="0">
            <a:noAutofit/>
          </a:bodyPr>
          <a:lstStyle>
            <a:lvl1pPr marL="457200" lvl="0" indent="-228600" algn="ctr">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4" name="Google Shape;454;p77"/>
          <p:cNvSpPr txBox="1">
            <a:spLocks noGrp="1"/>
          </p:cNvSpPr>
          <p:nvPr>
            <p:ph type="body" idx="9"/>
          </p:nvPr>
        </p:nvSpPr>
        <p:spPr>
          <a:xfrm>
            <a:off x="6217173" y="5282275"/>
            <a:ext cx="2517605" cy="1029458"/>
          </a:xfrm>
          <a:prstGeom prst="rect">
            <a:avLst/>
          </a:prstGeom>
          <a:noFill/>
          <a:ln>
            <a:noFill/>
          </a:ln>
        </p:spPr>
        <p:txBody>
          <a:bodyPr spcFirstLastPara="1" wrap="square" lIns="0" tIns="45700" rIns="91425" bIns="45700" anchor="t" anchorCtr="0">
            <a:noAutofit/>
          </a:bodyPr>
          <a:lstStyle>
            <a:lvl1pPr marL="457200" lvl="0" indent="-228600" algn="ctr">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5" name="Google Shape;455;p77"/>
          <p:cNvSpPr txBox="1">
            <a:spLocks noGrp="1"/>
          </p:cNvSpPr>
          <p:nvPr>
            <p:ph type="body" idx="13"/>
          </p:nvPr>
        </p:nvSpPr>
        <p:spPr>
          <a:xfrm>
            <a:off x="6217173" y="4801749"/>
            <a:ext cx="2517605" cy="382749"/>
          </a:xfrm>
          <a:prstGeom prst="rect">
            <a:avLst/>
          </a:prstGeom>
          <a:noFill/>
          <a:ln>
            <a:noFill/>
          </a:ln>
        </p:spPr>
        <p:txBody>
          <a:bodyPr spcFirstLastPara="1" wrap="square" lIns="0" tIns="45700" rIns="91425" bIns="45700" anchor="b" anchorCtr="0">
            <a:noAutofit/>
          </a:bodyPr>
          <a:lstStyle>
            <a:lvl1pPr marL="457200" lvl="0" indent="-228600" algn="ctr">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6" name="Google Shape;456;p77"/>
          <p:cNvSpPr txBox="1">
            <a:spLocks noGrp="1"/>
          </p:cNvSpPr>
          <p:nvPr>
            <p:ph type="body" idx="14"/>
          </p:nvPr>
        </p:nvSpPr>
        <p:spPr>
          <a:xfrm>
            <a:off x="9023403" y="5282275"/>
            <a:ext cx="2517605" cy="1029458"/>
          </a:xfrm>
          <a:prstGeom prst="rect">
            <a:avLst/>
          </a:prstGeom>
          <a:noFill/>
          <a:ln>
            <a:noFill/>
          </a:ln>
        </p:spPr>
        <p:txBody>
          <a:bodyPr spcFirstLastPara="1" wrap="square" lIns="0" tIns="45700" rIns="91425" bIns="45700" anchor="t" anchorCtr="0">
            <a:noAutofit/>
          </a:bodyPr>
          <a:lstStyle>
            <a:lvl1pPr marL="457200" lvl="0" indent="-228600" algn="ctr">
              <a:spcBef>
                <a:spcPts val="1000"/>
              </a:spcBef>
              <a:spcAft>
                <a:spcPts val="0"/>
              </a:spcAft>
              <a:buSzPts val="1120"/>
              <a:buNone/>
              <a:defRPr sz="1400">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57" name="Google Shape;457;p77"/>
          <p:cNvSpPr txBox="1">
            <a:spLocks noGrp="1"/>
          </p:cNvSpPr>
          <p:nvPr>
            <p:ph type="body" idx="15"/>
          </p:nvPr>
        </p:nvSpPr>
        <p:spPr>
          <a:xfrm>
            <a:off x="9023403" y="4801749"/>
            <a:ext cx="2517605" cy="382749"/>
          </a:xfrm>
          <a:prstGeom prst="rect">
            <a:avLst/>
          </a:prstGeom>
          <a:noFill/>
          <a:ln>
            <a:noFill/>
          </a:ln>
        </p:spPr>
        <p:txBody>
          <a:bodyPr spcFirstLastPara="1" wrap="square" lIns="0" tIns="45700" rIns="91425" bIns="45700" anchor="b" anchorCtr="0">
            <a:noAutofit/>
          </a:bodyPr>
          <a:lstStyle>
            <a:lvl1pPr marL="457200" lvl="0" indent="-228600" algn="ctr">
              <a:spcBef>
                <a:spcPts val="1000"/>
              </a:spcBef>
              <a:spcAft>
                <a:spcPts val="0"/>
              </a:spcAft>
              <a:buSzPts val="1280"/>
              <a:buNone/>
              <a:defRPr sz="1600" b="1">
                <a:latin typeface="Trebuchet MS"/>
                <a:ea typeface="Trebuchet MS"/>
                <a:cs typeface="Trebuchet MS"/>
                <a:sym typeface="Trebuchet MS"/>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cxnSp>
        <p:nvCxnSpPr>
          <p:cNvPr id="458" name="Google Shape;458;p77" title="Decorative"/>
          <p:cNvCxnSpPr/>
          <p:nvPr/>
        </p:nvCxnSpPr>
        <p:spPr>
          <a:xfrm>
            <a:off x="6096000" y="759266"/>
            <a:ext cx="0" cy="2188805"/>
          </a:xfrm>
          <a:prstGeom prst="straightConnector1">
            <a:avLst/>
          </a:prstGeom>
          <a:noFill/>
          <a:ln w="76200" cap="flat" cmpd="sng">
            <a:solidFill>
              <a:srgbClr val="BFE471"/>
            </a:solidFill>
            <a:prstDash val="solid"/>
            <a:miter lim="400000"/>
            <a:headEnd type="none" w="sm" len="sm"/>
            <a:tailEnd type="none" w="sm" len="sm"/>
          </a:ln>
        </p:spPr>
      </p:cxn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3_Blank ">
  <p:cSld name="3_Blank ">
    <p:spTree>
      <p:nvGrpSpPr>
        <p:cNvPr id="1" name="Shape 459"/>
        <p:cNvGrpSpPr/>
        <p:nvPr/>
      </p:nvGrpSpPr>
      <p:grpSpPr>
        <a:xfrm>
          <a:off x="0" y="0"/>
          <a:ext cx="0" cy="0"/>
          <a:chOff x="0" y="0"/>
          <a:chExt cx="0" cy="0"/>
        </a:xfrm>
      </p:grpSpPr>
      <p:sp>
        <p:nvSpPr>
          <p:cNvPr id="460" name="Google Shape;460;p78"/>
          <p:cNvSpPr txBox="1">
            <a:spLocks noGrp="1"/>
          </p:cNvSpPr>
          <p:nvPr>
            <p:ph type="title"/>
          </p:nvPr>
        </p:nvSpPr>
        <p:spPr>
          <a:xfrm>
            <a:off x="838200" y="839972"/>
            <a:ext cx="4767262" cy="1342045"/>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4000"/>
              <a:buFont typeface="Trebuchet MS"/>
              <a:buNone/>
              <a:defRPr sz="40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1" name="Google Shape;461;p78"/>
          <p:cNvSpPr txBox="1">
            <a:spLocks noGrp="1"/>
          </p:cNvSpPr>
          <p:nvPr>
            <p:ph type="body" idx="1"/>
          </p:nvPr>
        </p:nvSpPr>
        <p:spPr>
          <a:xfrm>
            <a:off x="838200" y="2635242"/>
            <a:ext cx="4767262" cy="3483263"/>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2" name="Google Shape;462;p78"/>
          <p:cNvSpPr txBox="1">
            <a:spLocks noGrp="1"/>
          </p:cNvSpPr>
          <p:nvPr>
            <p:ph type="body" idx="2"/>
          </p:nvPr>
        </p:nvSpPr>
        <p:spPr>
          <a:xfrm>
            <a:off x="838200" y="2247679"/>
            <a:ext cx="4767262" cy="321901"/>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3" name="Google Shape;463;p78" title="Decorative"/>
          <p:cNvSpPr>
            <a:spLocks noGrp="1"/>
          </p:cNvSpPr>
          <p:nvPr>
            <p:ph type="chart" idx="3"/>
          </p:nvPr>
        </p:nvSpPr>
        <p:spPr>
          <a:xfrm>
            <a:off x="5937569" y="2247900"/>
            <a:ext cx="5620473" cy="3870325"/>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464" name="Google Shape;464;p78"/>
          <p:cNvSpPr/>
          <p:nvPr/>
        </p:nvSpPr>
        <p:spPr>
          <a:xfrm>
            <a:off x="5937569" y="2082800"/>
            <a:ext cx="5620473" cy="10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Blank ">
  <p:cSld name="4_Blank ">
    <p:spTree>
      <p:nvGrpSpPr>
        <p:cNvPr id="1" name="Shape 465"/>
        <p:cNvGrpSpPr/>
        <p:nvPr/>
      </p:nvGrpSpPr>
      <p:grpSpPr>
        <a:xfrm>
          <a:off x="0" y="0"/>
          <a:ext cx="0" cy="0"/>
          <a:chOff x="0" y="0"/>
          <a:chExt cx="0" cy="0"/>
        </a:xfrm>
      </p:grpSpPr>
      <p:sp>
        <p:nvSpPr>
          <p:cNvPr id="466" name="Google Shape;466;p79"/>
          <p:cNvSpPr txBox="1">
            <a:spLocks noGrp="1"/>
          </p:cNvSpPr>
          <p:nvPr>
            <p:ph type="title"/>
          </p:nvPr>
        </p:nvSpPr>
        <p:spPr>
          <a:xfrm>
            <a:off x="838200" y="839972"/>
            <a:ext cx="4767262" cy="1342045"/>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dk2"/>
              </a:buClr>
              <a:buSzPts val="4000"/>
              <a:buFont typeface="Trebuchet MS"/>
              <a:buNone/>
              <a:defRPr sz="4000">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79"/>
          <p:cNvSpPr txBox="1">
            <a:spLocks noGrp="1"/>
          </p:cNvSpPr>
          <p:nvPr>
            <p:ph type="body" idx="1"/>
          </p:nvPr>
        </p:nvSpPr>
        <p:spPr>
          <a:xfrm>
            <a:off x="838200" y="2635242"/>
            <a:ext cx="4767262" cy="3483263"/>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8" name="Google Shape;468;p79"/>
          <p:cNvSpPr txBox="1">
            <a:spLocks noGrp="1"/>
          </p:cNvSpPr>
          <p:nvPr>
            <p:ph type="body" idx="2"/>
          </p:nvPr>
        </p:nvSpPr>
        <p:spPr>
          <a:xfrm>
            <a:off x="838200" y="2247679"/>
            <a:ext cx="4767262" cy="321901"/>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9" name="Google Shape;469;p79" title="Decorative"/>
          <p:cNvSpPr>
            <a:spLocks noGrp="1"/>
          </p:cNvSpPr>
          <p:nvPr>
            <p:ph type="chart" idx="3"/>
          </p:nvPr>
        </p:nvSpPr>
        <p:spPr>
          <a:xfrm>
            <a:off x="5937569" y="839972"/>
            <a:ext cx="5620473" cy="5278253"/>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cxnSp>
        <p:nvCxnSpPr>
          <p:cNvPr id="470" name="Google Shape;470;p79" title="Decorative"/>
          <p:cNvCxnSpPr/>
          <p:nvPr/>
        </p:nvCxnSpPr>
        <p:spPr>
          <a:xfrm rot="10800000">
            <a:off x="5770807" y="839972"/>
            <a:ext cx="0" cy="5370328"/>
          </a:xfrm>
          <a:prstGeom prst="straightConnector1">
            <a:avLst/>
          </a:prstGeom>
          <a:noFill/>
          <a:ln w="76200" cap="flat" cmpd="sng">
            <a:solidFill>
              <a:schemeClr val="accent1">
                <a:alpha val="96862"/>
              </a:schemeClr>
            </a:solidFill>
            <a:prstDash val="solid"/>
            <a:miter lim="400000"/>
            <a:headEnd type="none" w="sm" len="sm"/>
            <a:tailEnd type="none" w="sm" len="sm"/>
          </a:ln>
        </p:spPr>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5_Blank ">
  <p:cSld name="5_Blank ">
    <p:spTree>
      <p:nvGrpSpPr>
        <p:cNvPr id="1" name="Shape 471"/>
        <p:cNvGrpSpPr/>
        <p:nvPr/>
      </p:nvGrpSpPr>
      <p:grpSpPr>
        <a:xfrm>
          <a:off x="0" y="0"/>
          <a:ext cx="0" cy="0"/>
          <a:chOff x="0" y="0"/>
          <a:chExt cx="0" cy="0"/>
        </a:xfrm>
      </p:grpSpPr>
      <p:sp>
        <p:nvSpPr>
          <p:cNvPr id="472" name="Google Shape;472;p80"/>
          <p:cNvSpPr/>
          <p:nvPr/>
        </p:nvSpPr>
        <p:spPr>
          <a:xfrm>
            <a:off x="5727700" y="0"/>
            <a:ext cx="64643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73" name="Google Shape;473;p80"/>
          <p:cNvSpPr txBox="1">
            <a:spLocks noGrp="1"/>
          </p:cNvSpPr>
          <p:nvPr>
            <p:ph type="title"/>
          </p:nvPr>
        </p:nvSpPr>
        <p:spPr>
          <a:xfrm>
            <a:off x="838200" y="839972"/>
            <a:ext cx="4767262" cy="1342045"/>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dk2"/>
              </a:buClr>
              <a:buSzPts val="4000"/>
              <a:buFont typeface="Trebuchet MS"/>
              <a:buNone/>
              <a:defRPr sz="4000">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80"/>
          <p:cNvSpPr txBox="1">
            <a:spLocks noGrp="1"/>
          </p:cNvSpPr>
          <p:nvPr>
            <p:ph type="body" idx="1"/>
          </p:nvPr>
        </p:nvSpPr>
        <p:spPr>
          <a:xfrm>
            <a:off x="838200" y="2635242"/>
            <a:ext cx="4767262" cy="3483263"/>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75" name="Google Shape;475;p80"/>
          <p:cNvSpPr txBox="1">
            <a:spLocks noGrp="1"/>
          </p:cNvSpPr>
          <p:nvPr>
            <p:ph type="body" idx="2"/>
          </p:nvPr>
        </p:nvSpPr>
        <p:spPr>
          <a:xfrm>
            <a:off x="838200" y="2247679"/>
            <a:ext cx="4767262" cy="321901"/>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76" name="Google Shape;476;p80" title="Decorative"/>
          <p:cNvSpPr>
            <a:spLocks noGrp="1"/>
          </p:cNvSpPr>
          <p:nvPr>
            <p:ph type="chart" idx="3"/>
          </p:nvPr>
        </p:nvSpPr>
        <p:spPr>
          <a:xfrm>
            <a:off x="5937569" y="839972"/>
            <a:ext cx="5620473" cy="5278253"/>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chemeClr val="lt1"/>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6_Blank ">
  <p:cSld name="6_Blank ">
    <p:spTree>
      <p:nvGrpSpPr>
        <p:cNvPr id="1" name="Shape 477"/>
        <p:cNvGrpSpPr/>
        <p:nvPr/>
      </p:nvGrpSpPr>
      <p:grpSpPr>
        <a:xfrm>
          <a:off x="0" y="0"/>
          <a:ext cx="0" cy="0"/>
          <a:chOff x="0" y="0"/>
          <a:chExt cx="0" cy="0"/>
        </a:xfrm>
      </p:grpSpPr>
      <p:sp>
        <p:nvSpPr>
          <p:cNvPr id="478" name="Google Shape;478;p81"/>
          <p:cNvSpPr/>
          <p:nvPr/>
        </p:nvSpPr>
        <p:spPr>
          <a:xfrm>
            <a:off x="5727700" y="0"/>
            <a:ext cx="6464300" cy="68580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79" name="Google Shape;479;p81"/>
          <p:cNvSpPr txBox="1">
            <a:spLocks noGrp="1"/>
          </p:cNvSpPr>
          <p:nvPr>
            <p:ph type="title"/>
          </p:nvPr>
        </p:nvSpPr>
        <p:spPr>
          <a:xfrm>
            <a:off x="838200" y="839972"/>
            <a:ext cx="4767262" cy="1342045"/>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dk2"/>
              </a:buClr>
              <a:buSzPts val="4000"/>
              <a:buFont typeface="Trebuchet MS"/>
              <a:buNone/>
              <a:defRPr sz="4000">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0" name="Google Shape;480;p81"/>
          <p:cNvSpPr txBox="1">
            <a:spLocks noGrp="1"/>
          </p:cNvSpPr>
          <p:nvPr>
            <p:ph type="body" idx="1"/>
          </p:nvPr>
        </p:nvSpPr>
        <p:spPr>
          <a:xfrm>
            <a:off x="838200" y="2635242"/>
            <a:ext cx="4767262" cy="3483263"/>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81" name="Google Shape;481;p81"/>
          <p:cNvSpPr txBox="1">
            <a:spLocks noGrp="1"/>
          </p:cNvSpPr>
          <p:nvPr>
            <p:ph type="body" idx="2"/>
          </p:nvPr>
        </p:nvSpPr>
        <p:spPr>
          <a:xfrm>
            <a:off x="838200" y="2247679"/>
            <a:ext cx="4767262" cy="321901"/>
          </a:xfrm>
          <a:prstGeom prst="rect">
            <a:avLst/>
          </a:prstGeom>
          <a:noFill/>
          <a:ln>
            <a:noFill/>
          </a:ln>
        </p:spPr>
        <p:txBody>
          <a:bodyPr spcFirstLastPara="1" wrap="square" lIns="0" tIns="45700" rIns="91425" bIns="45700" anchor="t" anchorCtr="0">
            <a:normAutofit/>
          </a:bodyPr>
          <a:lstStyle>
            <a:lvl1pPr marL="457200" lvl="0" indent="-228600" algn="l">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82" name="Google Shape;482;p81" title="Decorative"/>
          <p:cNvSpPr>
            <a:spLocks noGrp="1"/>
          </p:cNvSpPr>
          <p:nvPr>
            <p:ph type="chart" idx="3"/>
          </p:nvPr>
        </p:nvSpPr>
        <p:spPr>
          <a:xfrm>
            <a:off x="5937569" y="839972"/>
            <a:ext cx="5620473" cy="5278253"/>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chemeClr val="lt1"/>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1_Blank ">
  <p:cSld name="1_Blank ">
    <p:spTree>
      <p:nvGrpSpPr>
        <p:cNvPr id="1" name="Shape 483"/>
        <p:cNvGrpSpPr/>
        <p:nvPr/>
      </p:nvGrpSpPr>
      <p:grpSpPr>
        <a:xfrm>
          <a:off x="0" y="0"/>
          <a:ext cx="0" cy="0"/>
          <a:chOff x="0" y="0"/>
          <a:chExt cx="0" cy="0"/>
        </a:xfrm>
      </p:grpSpPr>
      <p:sp>
        <p:nvSpPr>
          <p:cNvPr id="484" name="Google Shape;484;p82"/>
          <p:cNvSpPr txBox="1">
            <a:spLocks noGrp="1"/>
          </p:cNvSpPr>
          <p:nvPr>
            <p:ph type="title"/>
          </p:nvPr>
        </p:nvSpPr>
        <p:spPr>
          <a:xfrm>
            <a:off x="847180" y="687572"/>
            <a:ext cx="4767262" cy="1342045"/>
          </a:xfrm>
          <a:prstGeom prst="rect">
            <a:avLst/>
          </a:prstGeom>
          <a:noFill/>
          <a:ln>
            <a:noFill/>
          </a:ln>
        </p:spPr>
        <p:txBody>
          <a:bodyPr spcFirstLastPara="1" wrap="square" lIns="0" tIns="45700" rIns="91425" bIns="45700" anchor="b" anchorCtr="0">
            <a:normAutofit/>
          </a:bodyPr>
          <a:lstStyle>
            <a:lvl1pPr lvl="0" algn="r">
              <a:spcBef>
                <a:spcPts val="0"/>
              </a:spcBef>
              <a:spcAft>
                <a:spcPts val="0"/>
              </a:spcAft>
              <a:buClr>
                <a:schemeClr val="accent1"/>
              </a:buClr>
              <a:buSzPts val="4000"/>
              <a:buFont typeface="Trebuchet MS"/>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5" name="Google Shape;485;p82"/>
          <p:cNvSpPr txBox="1">
            <a:spLocks noGrp="1"/>
          </p:cNvSpPr>
          <p:nvPr>
            <p:ph type="body" idx="1"/>
          </p:nvPr>
        </p:nvSpPr>
        <p:spPr>
          <a:xfrm>
            <a:off x="5815420" y="687573"/>
            <a:ext cx="5370740" cy="1342044"/>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86" name="Google Shape;486;p82" title="Decorative"/>
          <p:cNvSpPr>
            <a:spLocks noGrp="1"/>
          </p:cNvSpPr>
          <p:nvPr>
            <p:ph type="chart" idx="2"/>
          </p:nvPr>
        </p:nvSpPr>
        <p:spPr>
          <a:xfrm>
            <a:off x="838200" y="2392680"/>
            <a:ext cx="10719842" cy="4167505"/>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2"/>
        <p:cNvGrpSpPr/>
        <p:nvPr/>
      </p:nvGrpSpPr>
      <p:grpSpPr>
        <a:xfrm>
          <a:off x="0" y="0"/>
          <a:ext cx="0" cy="0"/>
          <a:chOff x="0" y="0"/>
          <a:chExt cx="0" cy="0"/>
        </a:xfrm>
      </p:grpSpPr>
      <p:sp>
        <p:nvSpPr>
          <p:cNvPr id="73" name="Google Shape;73;p21"/>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000"/>
              <a:buFont typeface="Trebuchet MS"/>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1"/>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75" name="Google Shape;75;p2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_Blank ">
  <p:cSld name="2_Blank ">
    <p:spTree>
      <p:nvGrpSpPr>
        <p:cNvPr id="1" name="Shape 487"/>
        <p:cNvGrpSpPr/>
        <p:nvPr/>
      </p:nvGrpSpPr>
      <p:grpSpPr>
        <a:xfrm>
          <a:off x="0" y="0"/>
          <a:ext cx="0" cy="0"/>
          <a:chOff x="0" y="0"/>
          <a:chExt cx="0" cy="0"/>
        </a:xfrm>
      </p:grpSpPr>
      <p:sp>
        <p:nvSpPr>
          <p:cNvPr id="488" name="Google Shape;488;p83"/>
          <p:cNvSpPr txBox="1">
            <a:spLocks noGrp="1"/>
          </p:cNvSpPr>
          <p:nvPr>
            <p:ph type="title"/>
          </p:nvPr>
        </p:nvSpPr>
        <p:spPr>
          <a:xfrm>
            <a:off x="847180" y="687572"/>
            <a:ext cx="4767262" cy="1342045"/>
          </a:xfrm>
          <a:prstGeom prst="rect">
            <a:avLst/>
          </a:prstGeom>
          <a:noFill/>
          <a:ln>
            <a:noFill/>
          </a:ln>
        </p:spPr>
        <p:txBody>
          <a:bodyPr spcFirstLastPara="1" wrap="square" lIns="0" tIns="45700" rIns="91425" bIns="45700" anchor="b" anchorCtr="0">
            <a:normAutofit/>
          </a:bodyPr>
          <a:lstStyle>
            <a:lvl1pPr lvl="0" algn="r">
              <a:spcBef>
                <a:spcPts val="0"/>
              </a:spcBef>
              <a:spcAft>
                <a:spcPts val="0"/>
              </a:spcAft>
              <a:buClr>
                <a:schemeClr val="accent1"/>
              </a:buClr>
              <a:buSzPts val="4000"/>
              <a:buFont typeface="Trebuchet MS"/>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9" name="Google Shape;489;p83"/>
          <p:cNvSpPr txBox="1">
            <a:spLocks noGrp="1"/>
          </p:cNvSpPr>
          <p:nvPr>
            <p:ph type="body" idx="1"/>
          </p:nvPr>
        </p:nvSpPr>
        <p:spPr>
          <a:xfrm>
            <a:off x="5815420" y="687573"/>
            <a:ext cx="5370740" cy="1342044"/>
          </a:xfrm>
          <a:prstGeom prst="rect">
            <a:avLst/>
          </a:prstGeom>
          <a:noFill/>
          <a:ln>
            <a:noFill/>
          </a:ln>
        </p:spPr>
        <p:txBody>
          <a:bodyPr spcFirstLastPara="1" wrap="square" lIns="0" tIns="45700" rIns="91425" bIns="45700" anchor="t" anchorCtr="0">
            <a:normAutofit/>
          </a:bodyPr>
          <a:lstStyle>
            <a:lvl1pPr marL="457200" lvl="0" indent="-228600" algn="l">
              <a:lnSpc>
                <a:spcPct val="100000"/>
              </a:lnSpc>
              <a:spcBef>
                <a:spcPts val="1000"/>
              </a:spcBef>
              <a:spcAft>
                <a:spcPts val="0"/>
              </a:spcAft>
              <a:buSzPts val="1120"/>
              <a:buNone/>
              <a:defRPr sz="1400">
                <a:solidFill>
                  <a:schemeClr val="dk2"/>
                </a:solidFill>
              </a:defRPr>
            </a:lvl1pPr>
            <a:lvl2pPr marL="914400" lvl="1" indent="-228600" algn="l">
              <a:lnSpc>
                <a:spcPct val="100000"/>
              </a:lnSpc>
              <a:spcBef>
                <a:spcPts val="1000"/>
              </a:spcBef>
              <a:spcAft>
                <a:spcPts val="0"/>
              </a:spcAft>
              <a:buSzPts val="880"/>
              <a:buNone/>
              <a:defRPr sz="1100">
                <a:solidFill>
                  <a:schemeClr val="dk2"/>
                </a:solidFill>
              </a:defRPr>
            </a:lvl2pPr>
            <a:lvl3pPr marL="1371600" lvl="2" indent="-228600" algn="l">
              <a:lnSpc>
                <a:spcPct val="100000"/>
              </a:lnSpc>
              <a:spcBef>
                <a:spcPts val="1000"/>
              </a:spcBef>
              <a:spcAft>
                <a:spcPts val="0"/>
              </a:spcAft>
              <a:buSzPts val="840"/>
              <a:buNone/>
              <a:defRPr sz="1050">
                <a:solidFill>
                  <a:schemeClr val="dk2"/>
                </a:solidFill>
              </a:defRPr>
            </a:lvl3pPr>
            <a:lvl4pPr marL="1828800" lvl="3" indent="-228600" algn="l">
              <a:lnSpc>
                <a:spcPct val="100000"/>
              </a:lnSpc>
              <a:spcBef>
                <a:spcPts val="1000"/>
              </a:spcBef>
              <a:spcAft>
                <a:spcPts val="0"/>
              </a:spcAft>
              <a:buSzPts val="800"/>
              <a:buNone/>
              <a:defRPr sz="1000">
                <a:solidFill>
                  <a:schemeClr val="dk2"/>
                </a:solidFill>
              </a:defRPr>
            </a:lvl4pPr>
            <a:lvl5pPr marL="2286000" lvl="4" indent="-228600" algn="l">
              <a:lnSpc>
                <a:spcPct val="100000"/>
              </a:lnSpc>
              <a:spcBef>
                <a:spcPts val="1000"/>
              </a:spcBef>
              <a:spcAft>
                <a:spcPts val="0"/>
              </a:spcAft>
              <a:buSzPts val="800"/>
              <a:buNone/>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90" name="Google Shape;490;p83" title="Decorative"/>
          <p:cNvSpPr>
            <a:spLocks noGrp="1"/>
          </p:cNvSpPr>
          <p:nvPr>
            <p:ph type="chart" idx="2"/>
          </p:nvPr>
        </p:nvSpPr>
        <p:spPr>
          <a:xfrm>
            <a:off x="5815420" y="2392680"/>
            <a:ext cx="5742622" cy="4023995"/>
          </a:xfrm>
          <a:prstGeom prst="rect">
            <a:avLst/>
          </a:prstGeom>
          <a:noFill/>
          <a:ln>
            <a:noFill/>
          </a:ln>
        </p:spPr>
        <p:txBody>
          <a:bodyPr spcFirstLastPara="1" wrap="square" lIns="91425" tIns="45700" rIns="91425" bIns="45700" anchor="t" anchorCtr="0">
            <a:normAutofit/>
          </a:bodyPr>
          <a:lstStyle>
            <a:lvl1pPr marR="0" lvl="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R="0" lvl="1"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R="0" lvl="2"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R="0" lvl="3"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R="0" lvl="4"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R="0" lvl="5"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R="0" lvl="6"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R="0" lvl="7"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R="0" lvl="8"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491" name="Google Shape;491;p83" title="Decorative"/>
          <p:cNvSpPr>
            <a:spLocks noGrp="1"/>
          </p:cNvSpPr>
          <p:nvPr>
            <p:ph type="pic" idx="3"/>
          </p:nvPr>
        </p:nvSpPr>
        <p:spPr>
          <a:xfrm>
            <a:off x="838200" y="2392045"/>
            <a:ext cx="4776788" cy="4023995"/>
          </a:xfrm>
          <a:prstGeom prst="rect">
            <a:avLst/>
          </a:prstGeom>
          <a:noFill/>
          <a:ln>
            <a:noFill/>
          </a:ln>
        </p:spPr>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92"/>
        <p:cNvGrpSpPr/>
        <p:nvPr/>
      </p:nvGrpSpPr>
      <p:grpSpPr>
        <a:xfrm>
          <a:off x="0" y="0"/>
          <a:ext cx="0" cy="0"/>
          <a:chOff x="0" y="0"/>
          <a:chExt cx="0" cy="0"/>
        </a:xfrm>
      </p:grpSpPr>
      <p:sp>
        <p:nvSpPr>
          <p:cNvPr id="493" name="Google Shape;493;p84"/>
          <p:cNvSpPr txBox="1">
            <a:spLocks noGrp="1"/>
          </p:cNvSpPr>
          <p:nvPr>
            <p:ph type="title"/>
          </p:nvPr>
        </p:nvSpPr>
        <p:spPr>
          <a:xfrm>
            <a:off x="647700" y="289560"/>
            <a:ext cx="10896600" cy="893218"/>
          </a:xfrm>
          <a:prstGeom prst="rect">
            <a:avLst/>
          </a:prstGeom>
          <a:noFill/>
          <a:ln>
            <a:noFill/>
          </a:ln>
        </p:spPr>
        <p:txBody>
          <a:bodyPr spcFirstLastPara="1" wrap="square" lIns="91425" tIns="45700" rIns="91425" bIns="45700" anchor="b" anchorCtr="0">
            <a:normAutofit/>
          </a:bodyPr>
          <a:lstStyle>
            <a:lvl1pPr lvl="0" algn="ctr">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4" name="Google Shape;494;p84"/>
          <p:cNvSpPr txBox="1">
            <a:spLocks noGrp="1"/>
          </p:cNvSpPr>
          <p:nvPr>
            <p:ph type="body" idx="1"/>
          </p:nvPr>
        </p:nvSpPr>
        <p:spPr>
          <a:xfrm>
            <a:off x="647700" y="1097363"/>
            <a:ext cx="10896600" cy="602887"/>
          </a:xfrm>
          <a:prstGeom prst="rect">
            <a:avLst/>
          </a:prstGeom>
          <a:noFill/>
          <a:ln>
            <a:noFill/>
          </a:ln>
        </p:spPr>
        <p:txBody>
          <a:bodyPr spcFirstLastPara="1" wrap="square" lIns="91425" tIns="45700" rIns="91425" bIns="45700" anchor="ctr" anchorCtr="0">
            <a:normAutofit/>
          </a:bodyPr>
          <a:lstStyle>
            <a:lvl1pPr marL="457200" lvl="0" indent="-228600" algn="ctr">
              <a:spcBef>
                <a:spcPts val="1000"/>
              </a:spcBef>
              <a:spcAft>
                <a:spcPts val="0"/>
              </a:spcAft>
              <a:buSzPts val="1120"/>
              <a:buNone/>
              <a:defRPr sz="1400">
                <a:solidFill>
                  <a:schemeClr val="dk2"/>
                </a:solidFill>
                <a:latin typeface="Trebuchet MS"/>
                <a:ea typeface="Trebuchet MS"/>
                <a:cs typeface="Trebuchet MS"/>
                <a:sym typeface="Trebuchet MS"/>
              </a:defRPr>
            </a:lvl1pPr>
            <a:lvl2pPr marL="914400" lvl="1" indent="-284480" algn="l">
              <a:spcBef>
                <a:spcPts val="1000"/>
              </a:spcBef>
              <a:spcAft>
                <a:spcPts val="0"/>
              </a:spcAft>
              <a:buSzPts val="880"/>
              <a:buChar char="►"/>
              <a:defRPr sz="1100">
                <a:solidFill>
                  <a:schemeClr val="dk2"/>
                </a:solidFill>
              </a:defRPr>
            </a:lvl2pPr>
            <a:lvl3pPr marL="1371600" lvl="2" indent="-281939" algn="l">
              <a:spcBef>
                <a:spcPts val="1000"/>
              </a:spcBef>
              <a:spcAft>
                <a:spcPts val="0"/>
              </a:spcAft>
              <a:buSzPts val="840"/>
              <a:buChar char="►"/>
              <a:defRPr sz="1050">
                <a:solidFill>
                  <a:schemeClr val="dk2"/>
                </a:solidFill>
              </a:defRPr>
            </a:lvl3pPr>
            <a:lvl4pPr marL="1828800" lvl="3" indent="-279400" algn="l">
              <a:spcBef>
                <a:spcPts val="1000"/>
              </a:spcBef>
              <a:spcAft>
                <a:spcPts val="0"/>
              </a:spcAft>
              <a:buSzPts val="800"/>
              <a:buChar char="►"/>
              <a:defRPr sz="1000">
                <a:solidFill>
                  <a:schemeClr val="dk2"/>
                </a:solidFill>
              </a:defRPr>
            </a:lvl4pPr>
            <a:lvl5pPr marL="2286000" lvl="4" indent="-279400" algn="l">
              <a:spcBef>
                <a:spcPts val="1000"/>
              </a:spcBef>
              <a:spcAft>
                <a:spcPts val="0"/>
              </a:spcAft>
              <a:buSzPts val="800"/>
              <a:buChar char="►"/>
              <a:defRPr sz="1000">
                <a:solidFill>
                  <a:schemeClr val="dk2"/>
                </a:solidFill>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495"/>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496"/>
        <p:cNvGrpSpPr/>
        <p:nvPr/>
      </p:nvGrpSpPr>
      <p:grpSpPr>
        <a:xfrm>
          <a:off x="0" y="0"/>
          <a:ext cx="0" cy="0"/>
          <a:chOff x="0" y="0"/>
          <a:chExt cx="0" cy="0"/>
        </a:xfrm>
      </p:grpSpPr>
      <p:sp>
        <p:nvSpPr>
          <p:cNvPr id="497" name="Google Shape;497;p8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98" name="Google Shape;498;p86" title="Decorative"/>
          <p:cNvSpPr>
            <a:spLocks noGrp="1"/>
          </p:cNvSpPr>
          <p:nvPr>
            <p:ph type="pic" idx="2"/>
          </p:nvPr>
        </p:nvSpPr>
        <p:spPr>
          <a:xfrm>
            <a:off x="3236595" y="260350"/>
            <a:ext cx="4492625" cy="6300788"/>
          </a:xfrm>
          <a:prstGeom prst="rect">
            <a:avLst/>
          </a:prstGeom>
          <a:solidFill>
            <a:srgbClr val="F2F2F2"/>
          </a:solidFill>
          <a:ln>
            <a:noFill/>
          </a:ln>
        </p:spPr>
      </p:sp>
      <p:sp>
        <p:nvSpPr>
          <p:cNvPr id="499" name="Google Shape;499;p86" title="Decorative"/>
          <p:cNvSpPr>
            <a:spLocks noGrp="1"/>
          </p:cNvSpPr>
          <p:nvPr>
            <p:ph type="pic" idx="3"/>
          </p:nvPr>
        </p:nvSpPr>
        <p:spPr>
          <a:xfrm>
            <a:off x="7839076" y="260350"/>
            <a:ext cx="4052888" cy="3803650"/>
          </a:xfrm>
          <a:prstGeom prst="rect">
            <a:avLst/>
          </a:prstGeom>
          <a:solidFill>
            <a:srgbClr val="F2F2F2"/>
          </a:solidFill>
          <a:ln>
            <a:noFill/>
          </a:ln>
        </p:spPr>
      </p:sp>
      <p:sp>
        <p:nvSpPr>
          <p:cNvPr id="500" name="Google Shape;500;p86" title="Decorative"/>
          <p:cNvSpPr>
            <a:spLocks noGrp="1"/>
          </p:cNvSpPr>
          <p:nvPr>
            <p:ph type="pic" idx="4"/>
          </p:nvPr>
        </p:nvSpPr>
        <p:spPr>
          <a:xfrm>
            <a:off x="7839076" y="4165600"/>
            <a:ext cx="4052888" cy="2395538"/>
          </a:xfrm>
          <a:prstGeom prst="rect">
            <a:avLst/>
          </a:prstGeom>
          <a:solidFill>
            <a:srgbClr val="F2F2F2"/>
          </a:solidFill>
          <a:ln>
            <a:noFill/>
          </a:ln>
        </p:spPr>
      </p:sp>
      <p:sp>
        <p:nvSpPr>
          <p:cNvPr id="501" name="Google Shape;501;p86"/>
          <p:cNvSpPr txBox="1">
            <a:spLocks noGrp="1"/>
          </p:cNvSpPr>
          <p:nvPr>
            <p:ph type="title"/>
          </p:nvPr>
        </p:nvSpPr>
        <p:spPr>
          <a:xfrm>
            <a:off x="518160" y="450030"/>
            <a:ext cx="2578099" cy="2508588"/>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4000"/>
              <a:buFont typeface="Trebuchet MS"/>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502" name="Google Shape;502;p86" title="Decorative"/>
          <p:cNvCxnSpPr/>
          <p:nvPr/>
        </p:nvCxnSpPr>
        <p:spPr>
          <a:xfrm>
            <a:off x="1612562" y="1959892"/>
            <a:ext cx="0" cy="2188805"/>
          </a:xfrm>
          <a:prstGeom prst="straightConnector1">
            <a:avLst/>
          </a:prstGeom>
          <a:noFill/>
          <a:ln w="76200" cap="flat" cmpd="sng">
            <a:solidFill>
              <a:schemeClr val="accent4"/>
            </a:solidFill>
            <a:prstDash val="solid"/>
            <a:miter lim="400000"/>
            <a:headEnd type="none" w="sm" len="sm"/>
            <a:tailEnd type="none" w="sm" len="sm"/>
          </a:ln>
        </p:spPr>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503"/>
        <p:cNvGrpSpPr/>
        <p:nvPr/>
      </p:nvGrpSpPr>
      <p:grpSpPr>
        <a:xfrm>
          <a:off x="0" y="0"/>
          <a:ext cx="0" cy="0"/>
          <a:chOff x="0" y="0"/>
          <a:chExt cx="0" cy="0"/>
        </a:xfrm>
      </p:grpSpPr>
      <p:sp>
        <p:nvSpPr>
          <p:cNvPr id="504" name="Google Shape;504;p87" title="Decorative"/>
          <p:cNvSpPr>
            <a:spLocks noGrp="1"/>
          </p:cNvSpPr>
          <p:nvPr>
            <p:ph type="pic" idx="2"/>
          </p:nvPr>
        </p:nvSpPr>
        <p:spPr>
          <a:xfrm>
            <a:off x="2315" y="1497808"/>
            <a:ext cx="3129335" cy="5360192"/>
          </a:xfrm>
          <a:prstGeom prst="rect">
            <a:avLst/>
          </a:prstGeom>
          <a:solidFill>
            <a:srgbClr val="F2F2F2"/>
          </a:solidFill>
          <a:ln>
            <a:noFill/>
          </a:ln>
        </p:spPr>
      </p:sp>
      <p:sp>
        <p:nvSpPr>
          <p:cNvPr id="505" name="Google Shape;505;p87" title="Decorative"/>
          <p:cNvSpPr>
            <a:spLocks noGrp="1"/>
          </p:cNvSpPr>
          <p:nvPr>
            <p:ph type="pic" idx="3"/>
          </p:nvPr>
        </p:nvSpPr>
        <p:spPr>
          <a:xfrm>
            <a:off x="3366714" y="-20671"/>
            <a:ext cx="3129336" cy="5397069"/>
          </a:xfrm>
          <a:prstGeom prst="rect">
            <a:avLst/>
          </a:prstGeom>
          <a:solidFill>
            <a:srgbClr val="F2F2F2"/>
          </a:solidFill>
          <a:ln>
            <a:noFill/>
          </a:ln>
        </p:spPr>
      </p:sp>
      <p:sp>
        <p:nvSpPr>
          <p:cNvPr id="506" name="Google Shape;506;p87"/>
          <p:cNvSpPr txBox="1">
            <a:spLocks noGrp="1"/>
          </p:cNvSpPr>
          <p:nvPr>
            <p:ph type="title"/>
          </p:nvPr>
        </p:nvSpPr>
        <p:spPr>
          <a:xfrm>
            <a:off x="7461446" y="2718684"/>
            <a:ext cx="3415560" cy="2508588"/>
          </a:xfrm>
          <a:prstGeom prst="rect">
            <a:avLst/>
          </a:prstGeom>
          <a:noFill/>
          <a:ln>
            <a:noFill/>
          </a:ln>
        </p:spPr>
        <p:txBody>
          <a:bodyPr spcFirstLastPara="1" wrap="square" lIns="0" tIns="45700" rIns="91425" bIns="45700" anchor="b" anchorCtr="0">
            <a:normAutofit/>
          </a:bodyPr>
          <a:lstStyle>
            <a:lvl1pPr lvl="0" algn="l">
              <a:spcBef>
                <a:spcPts val="0"/>
              </a:spcBef>
              <a:spcAft>
                <a:spcPts val="0"/>
              </a:spcAft>
              <a:buClr>
                <a:schemeClr val="accent1"/>
              </a:buClr>
              <a:buSzPts val="4000"/>
              <a:buFont typeface="Trebuchet MS"/>
              <a:buNone/>
              <a:defRPr sz="4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cxnSp>
        <p:nvCxnSpPr>
          <p:cNvPr id="507" name="Google Shape;507;p87" title="Decorative"/>
          <p:cNvCxnSpPr/>
          <p:nvPr/>
        </p:nvCxnSpPr>
        <p:spPr>
          <a:xfrm>
            <a:off x="8555848" y="4281994"/>
            <a:ext cx="0" cy="2188805"/>
          </a:xfrm>
          <a:prstGeom prst="straightConnector1">
            <a:avLst/>
          </a:prstGeom>
          <a:noFill/>
          <a:ln w="76200" cap="flat" cmpd="sng">
            <a:solidFill>
              <a:schemeClr val="accent4"/>
            </a:solidFill>
            <a:prstDash val="solid"/>
            <a:miter lim="400000"/>
            <a:headEnd type="none" w="sm" len="sm"/>
            <a:tailEnd type="none" w="sm" len="sm"/>
          </a:ln>
        </p:spPr>
      </p:cxn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5"/>
        <p:cNvGrpSpPr/>
        <p:nvPr/>
      </p:nvGrpSpPr>
      <p:grpSpPr>
        <a:xfrm>
          <a:off x="0" y="0"/>
          <a:ext cx="0" cy="0"/>
          <a:chOff x="0" y="0"/>
          <a:chExt cx="0" cy="0"/>
        </a:xfrm>
      </p:grpSpPr>
      <p:sp>
        <p:nvSpPr>
          <p:cNvPr id="526" name="Google Shape;526;p1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7" name="Google Shape;527;p1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8" name="Google Shape;528;p1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8"/>
        <p:cNvGrpSpPr/>
        <p:nvPr/>
      </p:nvGrpSpPr>
      <p:grpSpPr>
        <a:xfrm>
          <a:off x="0" y="0"/>
          <a:ext cx="0" cy="0"/>
          <a:chOff x="0" y="0"/>
          <a:chExt cx="0" cy="0"/>
        </a:xfrm>
      </p:grpSpPr>
      <p:sp>
        <p:nvSpPr>
          <p:cNvPr id="79" name="Google Shape;79;p22"/>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22"/>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1" name="Google Shape;81;p22"/>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2" name="Google Shape;82;p2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5"/>
        <p:cNvGrpSpPr/>
        <p:nvPr/>
      </p:nvGrpSpPr>
      <p:grpSpPr>
        <a:xfrm>
          <a:off x="0" y="0"/>
          <a:ext cx="0" cy="0"/>
          <a:chOff x="0" y="0"/>
          <a:chExt cx="0" cy="0"/>
        </a:xfrm>
      </p:grpSpPr>
      <p:sp>
        <p:nvSpPr>
          <p:cNvPr id="86" name="Google Shape;86;p23"/>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23"/>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88" name="Google Shape;88;p23"/>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9" name="Google Shape;89;p23"/>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90" name="Google Shape;90;p23"/>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91" name="Google Shape;91;p2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2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1"/>
          <p:cNvGrpSpPr/>
          <p:nvPr/>
        </p:nvGrpSpPr>
        <p:grpSpPr>
          <a:xfrm>
            <a:off x="0" y="-8467"/>
            <a:ext cx="12192000" cy="6866467"/>
            <a:chOff x="0" y="-8467"/>
            <a:chExt cx="12192000" cy="6866467"/>
          </a:xfrm>
        </p:grpSpPr>
        <p:cxnSp>
          <p:nvCxnSpPr>
            <p:cNvPr id="11" name="Google Shape;11;p11"/>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12" name="Google Shape;12;p11"/>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13" name="Google Shape;13;p11"/>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4" name="Google Shape;14;p11"/>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5" name="Google Shape;15;p11"/>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11"/>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17" name="Google Shape;17;p11"/>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18" name="Google Shape;18;p11"/>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9" name="Google Shape;19;p11"/>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11"/>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11"/>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22" name="Google Shape;22;p11"/>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23" name="Google Shape;23;p1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4" name="Google Shape;24;p1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5" name="Google Shape;25;p1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accent1"/>
                </a:solidFill>
                <a:latin typeface="Trebuchet MS"/>
                <a:ea typeface="Trebuchet MS"/>
                <a:cs typeface="Trebuchet MS"/>
                <a:sym typeface="Trebuchet MS"/>
              </a:defRPr>
            </a:lvl1pPr>
            <a:lvl2pPr marL="0" marR="0" lvl="1" indent="0" algn="r" rtl="0">
              <a:spcBef>
                <a:spcPts val="0"/>
              </a:spcBef>
              <a:buNone/>
              <a:defRPr sz="900" b="0" i="0" u="none" strike="noStrike" cap="none">
                <a:solidFill>
                  <a:schemeClr val="accent1"/>
                </a:solidFill>
                <a:latin typeface="Trebuchet MS"/>
                <a:ea typeface="Trebuchet MS"/>
                <a:cs typeface="Trebuchet MS"/>
                <a:sym typeface="Trebuchet MS"/>
              </a:defRPr>
            </a:lvl2pPr>
            <a:lvl3pPr marL="0" marR="0" lvl="2" indent="0" algn="r" rtl="0">
              <a:spcBef>
                <a:spcPts val="0"/>
              </a:spcBef>
              <a:buNone/>
              <a:defRPr sz="900" b="0" i="0" u="none" strike="noStrike" cap="none">
                <a:solidFill>
                  <a:schemeClr val="accent1"/>
                </a:solidFill>
                <a:latin typeface="Trebuchet MS"/>
                <a:ea typeface="Trebuchet MS"/>
                <a:cs typeface="Trebuchet MS"/>
                <a:sym typeface="Trebuchet MS"/>
              </a:defRPr>
            </a:lvl3pPr>
            <a:lvl4pPr marL="0" marR="0" lvl="3" indent="0" algn="r" rtl="0">
              <a:spcBef>
                <a:spcPts val="0"/>
              </a:spcBef>
              <a:buNone/>
              <a:defRPr sz="900" b="0" i="0" u="none" strike="noStrike" cap="none">
                <a:solidFill>
                  <a:schemeClr val="accent1"/>
                </a:solidFill>
                <a:latin typeface="Trebuchet MS"/>
                <a:ea typeface="Trebuchet MS"/>
                <a:cs typeface="Trebuchet MS"/>
                <a:sym typeface="Trebuchet MS"/>
              </a:defRPr>
            </a:lvl4pPr>
            <a:lvl5pPr marL="0" marR="0" lvl="4" indent="0" algn="r" rtl="0">
              <a:spcBef>
                <a:spcPts val="0"/>
              </a:spcBef>
              <a:buNone/>
              <a:defRPr sz="900" b="0" i="0" u="none" strike="noStrike" cap="none">
                <a:solidFill>
                  <a:schemeClr val="accent1"/>
                </a:solidFill>
                <a:latin typeface="Trebuchet MS"/>
                <a:ea typeface="Trebuchet MS"/>
                <a:cs typeface="Trebuchet MS"/>
                <a:sym typeface="Trebuchet MS"/>
              </a:defRPr>
            </a:lvl5pPr>
            <a:lvl6pPr marL="0" marR="0" lvl="5" indent="0" algn="r" rtl="0">
              <a:spcBef>
                <a:spcPts val="0"/>
              </a:spcBef>
              <a:buNone/>
              <a:defRPr sz="900" b="0" i="0" u="none" strike="noStrike" cap="none">
                <a:solidFill>
                  <a:schemeClr val="accent1"/>
                </a:solidFill>
                <a:latin typeface="Trebuchet MS"/>
                <a:ea typeface="Trebuchet MS"/>
                <a:cs typeface="Trebuchet MS"/>
                <a:sym typeface="Trebuchet MS"/>
              </a:defRPr>
            </a:lvl6pPr>
            <a:lvl7pPr marL="0" marR="0" lvl="6" indent="0" algn="r" rtl="0">
              <a:spcBef>
                <a:spcPts val="0"/>
              </a:spcBef>
              <a:buNone/>
              <a:defRPr sz="900" b="0" i="0" u="none" strike="noStrike" cap="none">
                <a:solidFill>
                  <a:schemeClr val="accent1"/>
                </a:solidFill>
                <a:latin typeface="Trebuchet MS"/>
                <a:ea typeface="Trebuchet MS"/>
                <a:cs typeface="Trebuchet MS"/>
                <a:sym typeface="Trebuchet MS"/>
              </a:defRPr>
            </a:lvl7pPr>
            <a:lvl8pPr marL="0" marR="0" lvl="7" indent="0" algn="r" rtl="0">
              <a:spcBef>
                <a:spcPts val="0"/>
              </a:spcBef>
              <a:buNone/>
              <a:defRPr sz="900" b="0" i="0" u="none" strike="noStrike" cap="none">
                <a:solidFill>
                  <a:schemeClr val="accent1"/>
                </a:solidFill>
                <a:latin typeface="Trebuchet MS"/>
                <a:ea typeface="Trebuchet MS"/>
                <a:cs typeface="Trebuchet MS"/>
                <a:sym typeface="Trebuchet MS"/>
              </a:defRPr>
            </a:lvl8pPr>
            <a:lvl9pPr marL="0" marR="0" lvl="8" indent="0" algn="r" rtl="0">
              <a:spcBef>
                <a:spcPts val="0"/>
              </a:spcBef>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528">
          <p15:clr>
            <a:srgbClr val="F26B43"/>
          </p15:clr>
        </p15:guide>
        <p15:guide id="2" orient="horz" pos="404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08"/>
        <p:cNvGrpSpPr/>
        <p:nvPr/>
      </p:nvGrpSpPr>
      <p:grpSpPr>
        <a:xfrm>
          <a:off x="0" y="0"/>
          <a:ext cx="0" cy="0"/>
          <a:chOff x="0" y="0"/>
          <a:chExt cx="0" cy="0"/>
        </a:xfrm>
      </p:grpSpPr>
      <p:grpSp>
        <p:nvGrpSpPr>
          <p:cNvPr id="509" name="Google Shape;509;p16"/>
          <p:cNvGrpSpPr/>
          <p:nvPr/>
        </p:nvGrpSpPr>
        <p:grpSpPr>
          <a:xfrm>
            <a:off x="0" y="-8467"/>
            <a:ext cx="12192000" cy="6866467"/>
            <a:chOff x="0" y="-8467"/>
            <a:chExt cx="12192000" cy="6866467"/>
          </a:xfrm>
        </p:grpSpPr>
        <p:cxnSp>
          <p:nvCxnSpPr>
            <p:cNvPr id="510" name="Google Shape;510;p16"/>
            <p:cNvCxnSpPr/>
            <p:nvPr/>
          </p:nvCxnSpPr>
          <p:spPr>
            <a:xfrm>
              <a:off x="9371012" y="0"/>
              <a:ext cx="1219200" cy="6858000"/>
            </a:xfrm>
            <a:prstGeom prst="straightConnector1">
              <a:avLst/>
            </a:prstGeom>
            <a:noFill/>
            <a:ln w="9525" cap="flat" cmpd="sng">
              <a:solidFill>
                <a:schemeClr val="dk1"/>
              </a:solidFill>
              <a:prstDash val="solid"/>
              <a:round/>
              <a:headEnd type="none" w="sm" len="sm"/>
              <a:tailEnd type="none" w="sm" len="sm"/>
            </a:ln>
          </p:spPr>
        </p:cxnSp>
        <p:cxnSp>
          <p:nvCxnSpPr>
            <p:cNvPr id="511" name="Google Shape;511;p16"/>
            <p:cNvCxnSpPr/>
            <p:nvPr/>
          </p:nvCxnSpPr>
          <p:spPr>
            <a:xfrm flipH="1">
              <a:off x="7425267" y="3681413"/>
              <a:ext cx="4763558" cy="3176587"/>
            </a:xfrm>
            <a:prstGeom prst="straightConnector1">
              <a:avLst/>
            </a:prstGeom>
            <a:noFill/>
            <a:ln w="9525" cap="flat" cmpd="sng">
              <a:solidFill>
                <a:schemeClr val="dk1"/>
              </a:solidFill>
              <a:prstDash val="solid"/>
              <a:round/>
              <a:headEnd type="none" w="sm" len="sm"/>
              <a:tailEnd type="none" w="sm" len="sm"/>
            </a:ln>
          </p:spPr>
        </p:cxnSp>
        <p:sp>
          <p:nvSpPr>
            <p:cNvPr id="512" name="Google Shape;512;p16"/>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513" name="Google Shape;513;p16"/>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514" name="Google Shape;514;p16"/>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6"/>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516" name="Google Shape;516;p16"/>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517" name="Google Shape;517;p16"/>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518" name="Google Shape;518;p16"/>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6"/>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0" name="Google Shape;520;p16"/>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2"/>
                </a:solidFill>
              </a:defRPr>
            </a:lvl2pPr>
            <a:lvl3pPr marR="0" lvl="2" algn="l" rtl="0">
              <a:spcBef>
                <a:spcPts val="0"/>
              </a:spcBef>
              <a:spcAft>
                <a:spcPts val="0"/>
              </a:spcAft>
              <a:buSzPts val="1400"/>
              <a:buNone/>
              <a:defRPr sz="1800" b="0" i="0" u="none" strike="noStrike" cap="none">
                <a:solidFill>
                  <a:schemeClr val="lt2"/>
                </a:solidFill>
              </a:defRPr>
            </a:lvl3pPr>
            <a:lvl4pPr marR="0" lvl="3" algn="l" rtl="0">
              <a:spcBef>
                <a:spcPts val="0"/>
              </a:spcBef>
              <a:spcAft>
                <a:spcPts val="0"/>
              </a:spcAft>
              <a:buSzPts val="1400"/>
              <a:buNone/>
              <a:defRPr sz="1800" b="0" i="0" u="none" strike="noStrike" cap="none">
                <a:solidFill>
                  <a:schemeClr val="lt2"/>
                </a:solidFill>
              </a:defRPr>
            </a:lvl4pPr>
            <a:lvl5pPr marR="0" lvl="4" algn="l" rtl="0">
              <a:spcBef>
                <a:spcPts val="0"/>
              </a:spcBef>
              <a:spcAft>
                <a:spcPts val="0"/>
              </a:spcAft>
              <a:buSzPts val="1400"/>
              <a:buNone/>
              <a:defRPr sz="1800" b="0" i="0" u="none" strike="noStrike" cap="none">
                <a:solidFill>
                  <a:schemeClr val="lt2"/>
                </a:solidFill>
              </a:defRPr>
            </a:lvl5pPr>
            <a:lvl6pPr marR="0" lvl="5" algn="l" rtl="0">
              <a:spcBef>
                <a:spcPts val="0"/>
              </a:spcBef>
              <a:spcAft>
                <a:spcPts val="0"/>
              </a:spcAft>
              <a:buSzPts val="1400"/>
              <a:buNone/>
              <a:defRPr sz="1800" b="0" i="0" u="none" strike="noStrike" cap="none">
                <a:solidFill>
                  <a:schemeClr val="lt2"/>
                </a:solidFill>
              </a:defRPr>
            </a:lvl6pPr>
            <a:lvl7pPr marR="0" lvl="6" algn="l" rtl="0">
              <a:spcBef>
                <a:spcPts val="0"/>
              </a:spcBef>
              <a:spcAft>
                <a:spcPts val="0"/>
              </a:spcAft>
              <a:buSzPts val="1400"/>
              <a:buNone/>
              <a:defRPr sz="1800" b="0" i="0" u="none" strike="noStrike" cap="none">
                <a:solidFill>
                  <a:schemeClr val="lt2"/>
                </a:solidFill>
              </a:defRPr>
            </a:lvl7pPr>
            <a:lvl8pPr marR="0" lvl="7" algn="l" rtl="0">
              <a:spcBef>
                <a:spcPts val="0"/>
              </a:spcBef>
              <a:spcAft>
                <a:spcPts val="0"/>
              </a:spcAft>
              <a:buSzPts val="1400"/>
              <a:buNone/>
              <a:defRPr sz="1800" b="0" i="0" u="none" strike="noStrike" cap="none">
                <a:solidFill>
                  <a:schemeClr val="lt2"/>
                </a:solidFill>
              </a:defRPr>
            </a:lvl8pPr>
            <a:lvl9pPr marR="0" lvl="8" algn="l" rtl="0">
              <a:spcBef>
                <a:spcPts val="0"/>
              </a:spcBef>
              <a:spcAft>
                <a:spcPts val="0"/>
              </a:spcAft>
              <a:buSzPts val="1400"/>
              <a:buNone/>
              <a:defRPr sz="1800" b="0" i="0" u="none" strike="noStrike" cap="none">
                <a:solidFill>
                  <a:schemeClr val="lt2"/>
                </a:solidFill>
              </a:defRPr>
            </a:lvl9pPr>
          </a:lstStyle>
          <a:p>
            <a:endParaRPr/>
          </a:p>
        </p:txBody>
      </p:sp>
      <p:sp>
        <p:nvSpPr>
          <p:cNvPr id="521" name="Google Shape;521;p16"/>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FEFEFE"/>
                </a:solidFill>
                <a:latin typeface="Trebuchet MS"/>
                <a:ea typeface="Trebuchet MS"/>
                <a:cs typeface="Trebuchet MS"/>
                <a:sym typeface="Trebuchet MS"/>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FEFEFE"/>
                </a:solidFill>
                <a:latin typeface="Trebuchet MS"/>
                <a:ea typeface="Trebuchet MS"/>
                <a:cs typeface="Trebuchet MS"/>
                <a:sym typeface="Trebuchet MS"/>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FEFEFE"/>
                </a:solidFill>
                <a:latin typeface="Trebuchet MS"/>
                <a:ea typeface="Trebuchet MS"/>
                <a:cs typeface="Trebuchet MS"/>
                <a:sym typeface="Trebuchet MS"/>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FEFEFE"/>
                </a:solidFill>
                <a:latin typeface="Trebuchet MS"/>
                <a:ea typeface="Trebuchet MS"/>
                <a:cs typeface="Trebuchet MS"/>
                <a:sym typeface="Trebuchet MS"/>
              </a:defRPr>
            </a:lvl9pPr>
          </a:lstStyle>
          <a:p>
            <a:endParaRPr/>
          </a:p>
        </p:txBody>
      </p:sp>
      <p:sp>
        <p:nvSpPr>
          <p:cNvPr id="522" name="Google Shape;522;p1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523" name="Google Shape;523;p1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a:solidFill>
                  <a:schemeClr val="l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lt1"/>
                </a:solidFill>
                <a:latin typeface="Trebuchet MS"/>
                <a:ea typeface="Trebuchet MS"/>
                <a:cs typeface="Trebuchet MS"/>
                <a:sym typeface="Trebuchet MS"/>
              </a:defRPr>
            </a:lvl9pPr>
          </a:lstStyle>
          <a:p>
            <a:endParaRPr/>
          </a:p>
        </p:txBody>
      </p:sp>
      <p:sp>
        <p:nvSpPr>
          <p:cNvPr id="524" name="Google Shape;524;p1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u="none">
                <a:solidFill>
                  <a:schemeClr val="accent1"/>
                </a:solidFill>
                <a:latin typeface="Trebuchet MS"/>
                <a:ea typeface="Trebuchet MS"/>
                <a:cs typeface="Trebuchet MS"/>
                <a:sym typeface="Trebuchet MS"/>
              </a:defRPr>
            </a:lvl1pPr>
            <a:lvl2pPr marL="0" marR="0" lvl="1" indent="0" algn="r" rtl="0">
              <a:spcBef>
                <a:spcPts val="0"/>
              </a:spcBef>
              <a:buNone/>
              <a:defRPr sz="900" b="0" u="none">
                <a:solidFill>
                  <a:schemeClr val="accent1"/>
                </a:solidFill>
                <a:latin typeface="Trebuchet MS"/>
                <a:ea typeface="Trebuchet MS"/>
                <a:cs typeface="Trebuchet MS"/>
                <a:sym typeface="Trebuchet MS"/>
              </a:defRPr>
            </a:lvl2pPr>
            <a:lvl3pPr marL="0" marR="0" lvl="2" indent="0" algn="r" rtl="0">
              <a:spcBef>
                <a:spcPts val="0"/>
              </a:spcBef>
              <a:buNone/>
              <a:defRPr sz="900" b="0" u="none">
                <a:solidFill>
                  <a:schemeClr val="accent1"/>
                </a:solidFill>
                <a:latin typeface="Trebuchet MS"/>
                <a:ea typeface="Trebuchet MS"/>
                <a:cs typeface="Trebuchet MS"/>
                <a:sym typeface="Trebuchet MS"/>
              </a:defRPr>
            </a:lvl3pPr>
            <a:lvl4pPr marL="0" marR="0" lvl="3" indent="0" algn="r" rtl="0">
              <a:spcBef>
                <a:spcPts val="0"/>
              </a:spcBef>
              <a:buNone/>
              <a:defRPr sz="900" b="0" u="none">
                <a:solidFill>
                  <a:schemeClr val="accent1"/>
                </a:solidFill>
                <a:latin typeface="Trebuchet MS"/>
                <a:ea typeface="Trebuchet MS"/>
                <a:cs typeface="Trebuchet MS"/>
                <a:sym typeface="Trebuchet MS"/>
              </a:defRPr>
            </a:lvl4pPr>
            <a:lvl5pPr marL="0" marR="0" lvl="4" indent="0" algn="r" rtl="0">
              <a:spcBef>
                <a:spcPts val="0"/>
              </a:spcBef>
              <a:buNone/>
              <a:defRPr sz="900" b="0" u="none">
                <a:solidFill>
                  <a:schemeClr val="accent1"/>
                </a:solidFill>
                <a:latin typeface="Trebuchet MS"/>
                <a:ea typeface="Trebuchet MS"/>
                <a:cs typeface="Trebuchet MS"/>
                <a:sym typeface="Trebuchet MS"/>
              </a:defRPr>
            </a:lvl5pPr>
            <a:lvl6pPr marL="0" marR="0" lvl="5" indent="0" algn="r" rtl="0">
              <a:spcBef>
                <a:spcPts val="0"/>
              </a:spcBef>
              <a:buNone/>
              <a:defRPr sz="900" b="0" u="none">
                <a:solidFill>
                  <a:schemeClr val="accent1"/>
                </a:solidFill>
                <a:latin typeface="Trebuchet MS"/>
                <a:ea typeface="Trebuchet MS"/>
                <a:cs typeface="Trebuchet MS"/>
                <a:sym typeface="Trebuchet MS"/>
              </a:defRPr>
            </a:lvl6pPr>
            <a:lvl7pPr marL="0" marR="0" lvl="6" indent="0" algn="r" rtl="0">
              <a:spcBef>
                <a:spcPts val="0"/>
              </a:spcBef>
              <a:buNone/>
              <a:defRPr sz="900" b="0" u="none">
                <a:solidFill>
                  <a:schemeClr val="accent1"/>
                </a:solidFill>
                <a:latin typeface="Trebuchet MS"/>
                <a:ea typeface="Trebuchet MS"/>
                <a:cs typeface="Trebuchet MS"/>
                <a:sym typeface="Trebuchet MS"/>
              </a:defRPr>
            </a:lvl7pPr>
            <a:lvl8pPr marL="0" marR="0" lvl="7" indent="0" algn="r" rtl="0">
              <a:spcBef>
                <a:spcPts val="0"/>
              </a:spcBef>
              <a:buNone/>
              <a:defRPr sz="900" b="0" u="none">
                <a:solidFill>
                  <a:schemeClr val="accent1"/>
                </a:solidFill>
                <a:latin typeface="Trebuchet MS"/>
                <a:ea typeface="Trebuchet MS"/>
                <a:cs typeface="Trebuchet MS"/>
                <a:sym typeface="Trebuchet MS"/>
              </a:defRPr>
            </a:lvl8pPr>
            <a:lvl9pPr marL="0" marR="0" lvl="8" indent="0" algn="r" rtl="0">
              <a:spcBef>
                <a:spcPts val="0"/>
              </a:spcBef>
              <a:buNone/>
              <a:defRPr sz="900" b="0" u="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72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528">
          <p15:clr>
            <a:srgbClr val="F26B43"/>
          </p15:clr>
        </p15:guide>
        <p15:guide id="2" orient="horz" pos="404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hyperlink" Target="https://creativecommons.org/licenses/by-nd/3.0/"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musicalassumptions.blogspot.com/2016/03/the-space-around-us-when-we-play.html" TargetMode="External"/><Relationship Id="rId5" Type="http://schemas.openxmlformats.org/officeDocument/2006/relationships/image" Target="../media/image7.gif"/><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13" Type="http://schemas.openxmlformats.org/officeDocument/2006/relationships/hyperlink" Target="http://rotaract-tu.blogspot.com/2010/06/sponsors-list-for-pedal-away-polio.html" TargetMode="External"/><Relationship Id="rId18" Type="http://schemas.openxmlformats.org/officeDocument/2006/relationships/image" Target="../media/image16.jpg"/><Relationship Id="rId3" Type="http://schemas.openxmlformats.org/officeDocument/2006/relationships/image" Target="../media/image10.png"/><Relationship Id="rId21" Type="http://schemas.openxmlformats.org/officeDocument/2006/relationships/hyperlink" Target="https://www.flickr.com/photos/zaydebuti/4704236172" TargetMode="External"/><Relationship Id="rId7" Type="http://schemas.openxmlformats.org/officeDocument/2006/relationships/hyperlink" Target="https://ko.wikipedia.org/wiki/%EB%A3%A9%EC%86%8C%ED%8B%B0%EC%B9%B4" TargetMode="External"/><Relationship Id="rId12" Type="http://schemas.openxmlformats.org/officeDocument/2006/relationships/image" Target="../media/image13.jpg"/><Relationship Id="rId17" Type="http://schemas.openxmlformats.org/officeDocument/2006/relationships/hyperlink" Target="https://de.wikipedia.org/wiki/De_Beers" TargetMode="External"/><Relationship Id="rId2" Type="http://schemas.openxmlformats.org/officeDocument/2006/relationships/notesSlide" Target="../notesSlides/notesSlide6.xml"/><Relationship Id="rId16" Type="http://schemas.openxmlformats.org/officeDocument/2006/relationships/image" Target="../media/image15.png"/><Relationship Id="rId20" Type="http://schemas.openxmlformats.org/officeDocument/2006/relationships/image" Target="../media/image17.jpg"/><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hyperlink" Target="https://creativecommons.org/licenses/by-nc-sa/3.0/" TargetMode="External"/><Relationship Id="rId5" Type="http://schemas.openxmlformats.org/officeDocument/2006/relationships/hyperlink" Target="https://creativecommons.org/licenses/by/3.0/" TargetMode="External"/><Relationship Id="rId15" Type="http://schemas.openxmlformats.org/officeDocument/2006/relationships/hyperlink" Target="http://mothernaturelovesyou.com/the-largest-web-marketplace-ebay-turns-20/" TargetMode="External"/><Relationship Id="rId10" Type="http://schemas.openxmlformats.org/officeDocument/2006/relationships/hyperlink" Target="https://leanchange.org/lean-change-management/" TargetMode="External"/><Relationship Id="rId19" Type="http://schemas.openxmlformats.org/officeDocument/2006/relationships/hyperlink" Target="https://firstclassrestaurantsandfoods.miraheze.org/wiki/McDonald's" TargetMode="External"/><Relationship Id="rId4" Type="http://schemas.openxmlformats.org/officeDocument/2006/relationships/hyperlink" Target="https://en.wikinews.org/wiki/Google_finds_Microsoft_bid_for_Yahoo_'troubling'" TargetMode="External"/><Relationship Id="rId9" Type="http://schemas.openxmlformats.org/officeDocument/2006/relationships/image" Target="../media/image12.png"/><Relationship Id="rId14" Type="http://schemas.openxmlformats.org/officeDocument/2006/relationships/image" Target="../media/image14.jpg"/></Relationships>
</file>

<file path=ppt/slides/_rels/slide7.xml.rels><?xml version="1.0" encoding="UTF-8" standalone="yes"?>
<Relationships xmlns="http://schemas.openxmlformats.org/package/2006/relationships"><Relationship Id="rId8" Type="http://schemas.openxmlformats.org/officeDocument/2006/relationships/hyperlink" Target="https://creativecommons.org/licenses/by-nc/3.0/" TargetMode="External"/><Relationship Id="rId3" Type="http://schemas.openxmlformats.org/officeDocument/2006/relationships/image" Target="../media/image18.png"/><Relationship Id="rId7" Type="http://schemas.openxmlformats.org/officeDocument/2006/relationships/hyperlink" Target="http://aviewtoathrill.net/2014/09/09/fired-satellite-company-never-looked-back/"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9.jpg"/><Relationship Id="rId5" Type="http://schemas.openxmlformats.org/officeDocument/2006/relationships/hyperlink" Target="https://creativecommons.org/licenses/by-sa/3.0/" TargetMode="External"/><Relationship Id="rId4" Type="http://schemas.openxmlformats.org/officeDocument/2006/relationships/hyperlink" Target="https://en.wikipedia.org/wiki/Duke_Energy"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2"/>
        <p:cNvGrpSpPr/>
        <p:nvPr/>
      </p:nvGrpSpPr>
      <p:grpSpPr>
        <a:xfrm>
          <a:off x="0" y="0"/>
          <a:ext cx="0" cy="0"/>
          <a:chOff x="0" y="0"/>
          <a:chExt cx="0" cy="0"/>
        </a:xfrm>
      </p:grpSpPr>
      <p:sp>
        <p:nvSpPr>
          <p:cNvPr id="535" name="Google Shape;535;p1"/>
          <p:cNvSpPr/>
          <p:nvPr/>
        </p:nvSpPr>
        <p:spPr>
          <a:xfrm>
            <a:off x="-12025" y="4709650"/>
            <a:ext cx="12192000" cy="214835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1"/>
          <p:cNvSpPr txBox="1">
            <a:spLocks noGrp="1"/>
          </p:cNvSpPr>
          <p:nvPr>
            <p:ph type="title"/>
          </p:nvPr>
        </p:nvSpPr>
        <p:spPr>
          <a:xfrm>
            <a:off x="838199" y="5037721"/>
            <a:ext cx="9575801" cy="8912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lt1"/>
              </a:buClr>
              <a:buSzPts val="5000"/>
              <a:buFont typeface="Trebuchet MS"/>
              <a:buNone/>
            </a:pPr>
            <a:r>
              <a:rPr lang="en-US" dirty="0">
                <a:solidFill>
                  <a:schemeClr val="accent1"/>
                </a:solidFill>
                <a:latin typeface="Tahoma" panose="020B0604030504040204" pitchFamily="34" charset="0"/>
                <a:ea typeface="Tahoma" panose="020B0604030504040204" pitchFamily="34" charset="0"/>
                <a:cs typeface="Tahoma" panose="020B0604030504040204" pitchFamily="34" charset="0"/>
              </a:rPr>
              <a:t>Competition</a:t>
            </a:r>
            <a:endParaRPr dirty="0">
              <a:solidFill>
                <a:schemeClr val="accent1"/>
              </a:solidFill>
              <a:latin typeface="Tahoma" panose="020B0604030504040204" pitchFamily="34" charset="0"/>
              <a:ea typeface="Tahoma" panose="020B0604030504040204" pitchFamily="34" charset="0"/>
              <a:cs typeface="Tahoma" panose="020B0604030504040204" pitchFamily="34" charset="0"/>
            </a:endParaRPr>
          </a:p>
        </p:txBody>
      </p:sp>
      <p:pic>
        <p:nvPicPr>
          <p:cNvPr id="534" name="Google Shape;534;p1" descr="Colorful paper planes racing"/>
          <p:cNvPicPr preferRelativeResize="0"/>
          <p:nvPr/>
        </p:nvPicPr>
        <p:blipFill rotWithShape="1">
          <a:blip r:embed="rId3">
            <a:alphaModFix/>
          </a:blip>
          <a:srcRect t="43871"/>
          <a:stretch/>
        </p:blipFill>
        <p:spPr>
          <a:xfrm>
            <a:off x="0" y="0"/>
            <a:ext cx="12192000" cy="4709649"/>
          </a:xfrm>
          <a:prstGeom prst="rect">
            <a:avLst/>
          </a:prstGeom>
          <a:noFill/>
          <a:ln>
            <a:noFill/>
          </a:ln>
        </p:spPr>
      </p:pic>
      <p:pic>
        <p:nvPicPr>
          <p:cNvPr id="536" name="Google Shape;536;p1"/>
          <p:cNvPicPr preferRelativeResize="0"/>
          <p:nvPr/>
        </p:nvPicPr>
        <p:blipFill>
          <a:blip r:embed="rId4">
            <a:alphaModFix/>
          </a:blip>
          <a:stretch>
            <a:fillRect/>
          </a:stretch>
        </p:blipFill>
        <p:spPr>
          <a:xfrm>
            <a:off x="9032363" y="5037725"/>
            <a:ext cx="2947963" cy="891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674"/>
        <p:cNvGrpSpPr/>
        <p:nvPr/>
      </p:nvGrpSpPr>
      <p:grpSpPr>
        <a:xfrm>
          <a:off x="0" y="0"/>
          <a:ext cx="0" cy="0"/>
          <a:chOff x="0" y="0"/>
          <a:chExt cx="0" cy="0"/>
        </a:xfrm>
      </p:grpSpPr>
      <p:grpSp>
        <p:nvGrpSpPr>
          <p:cNvPr id="675" name="Google Shape;675;p10"/>
          <p:cNvGrpSpPr/>
          <p:nvPr/>
        </p:nvGrpSpPr>
        <p:grpSpPr>
          <a:xfrm>
            <a:off x="0" y="-8467"/>
            <a:ext cx="12192000" cy="6866467"/>
            <a:chOff x="0" y="-8467"/>
            <a:chExt cx="12192000" cy="6866467"/>
          </a:xfrm>
        </p:grpSpPr>
        <p:cxnSp>
          <p:nvCxnSpPr>
            <p:cNvPr id="676" name="Google Shape;676;p10"/>
            <p:cNvCxnSpPr/>
            <p:nvPr/>
          </p:nvCxnSpPr>
          <p:spPr>
            <a:xfrm>
              <a:off x="9371012" y="0"/>
              <a:ext cx="1219200" cy="6858000"/>
            </a:xfrm>
            <a:prstGeom prst="straightConnector1">
              <a:avLst/>
            </a:prstGeom>
            <a:noFill/>
            <a:ln w="9525" cap="flat" cmpd="sng">
              <a:solidFill>
                <a:schemeClr val="dk1"/>
              </a:solidFill>
              <a:prstDash val="solid"/>
              <a:round/>
              <a:headEnd type="none" w="sm" len="sm"/>
              <a:tailEnd type="none" w="sm" len="sm"/>
            </a:ln>
          </p:spPr>
        </p:cxnSp>
        <p:cxnSp>
          <p:nvCxnSpPr>
            <p:cNvPr id="677" name="Google Shape;677;p10"/>
            <p:cNvCxnSpPr/>
            <p:nvPr/>
          </p:nvCxnSpPr>
          <p:spPr>
            <a:xfrm flipH="1">
              <a:off x="7425267" y="3681413"/>
              <a:ext cx="4763558" cy="3176587"/>
            </a:xfrm>
            <a:prstGeom prst="straightConnector1">
              <a:avLst/>
            </a:prstGeom>
            <a:noFill/>
            <a:ln w="9525" cap="flat" cmpd="sng">
              <a:solidFill>
                <a:schemeClr val="dk1"/>
              </a:solidFill>
              <a:prstDash val="solid"/>
              <a:round/>
              <a:headEnd type="none" w="sm" len="sm"/>
              <a:tailEnd type="none" w="sm" len="sm"/>
            </a:ln>
          </p:spPr>
        </p:cxnSp>
        <p:sp>
          <p:nvSpPr>
            <p:cNvPr id="678" name="Google Shape;678;p10"/>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679" name="Google Shape;679;p10"/>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680" name="Google Shape;680;p10"/>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0"/>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682" name="Google Shape;682;p10"/>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683" name="Google Shape;683;p10"/>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684" name="Google Shape;684;p10"/>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0"/>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6" name="Google Shape;686;p10"/>
          <p:cNvSpPr txBox="1"/>
          <p:nvPr/>
        </p:nvSpPr>
        <p:spPr>
          <a:xfrm>
            <a:off x="5209563" y="2160589"/>
            <a:ext cx="4064439" cy="3880773"/>
          </a:xfrm>
          <a:prstGeom prst="rect">
            <a:avLst/>
          </a:prstGeom>
          <a:noFill/>
          <a:ln>
            <a:noFill/>
          </a:ln>
        </p:spPr>
        <p:txBody>
          <a:bodyPr spcFirstLastPara="1" wrap="square" lIns="91425" tIns="45700" rIns="91425" bIns="45700" anchor="t" anchorCtr="0">
            <a:normAutofit/>
          </a:bodyPr>
          <a:lstStyle/>
          <a:p>
            <a:pPr marL="396875" marR="0" lvl="0" indent="-274320" algn="l" rtl="0">
              <a:spcBef>
                <a:spcPts val="0"/>
              </a:spcBef>
              <a:spcAft>
                <a:spcPts val="0"/>
              </a:spcAft>
              <a:buClr>
                <a:schemeClr val="accent1"/>
              </a:buClr>
              <a:buSzPts val="1440"/>
              <a:buFont typeface="Noto Sans Symbols"/>
              <a:buChar char="►"/>
            </a:pPr>
            <a:r>
              <a:rPr lang="en-US" sz="1800" dirty="0">
                <a:solidFill>
                  <a:srgbClr val="FEFEFE"/>
                </a:solidFill>
                <a:latin typeface="Tahoma" panose="020B0604030504040204" pitchFamily="34" charset="0"/>
                <a:ea typeface="Tahoma" panose="020B0604030504040204" pitchFamily="34" charset="0"/>
                <a:cs typeface="Tahoma" panose="020B0604030504040204" pitchFamily="34" charset="0"/>
                <a:sym typeface="Trebuchet MS"/>
              </a:rPr>
              <a:t>New products are invented, which makes old ones obsolete.</a:t>
            </a:r>
            <a:endParaRPr dirty="0">
              <a:latin typeface="Tahoma" panose="020B0604030504040204" pitchFamily="34" charset="0"/>
              <a:ea typeface="Tahoma" panose="020B0604030504040204" pitchFamily="34" charset="0"/>
              <a:cs typeface="Tahoma" panose="020B0604030504040204" pitchFamily="34" charset="0"/>
            </a:endParaRPr>
          </a:p>
          <a:p>
            <a:pPr marL="396875" marR="0" lvl="0" indent="-274320" algn="l" rtl="0">
              <a:spcBef>
                <a:spcPts val="1000"/>
              </a:spcBef>
              <a:spcAft>
                <a:spcPts val="0"/>
              </a:spcAft>
              <a:buClr>
                <a:schemeClr val="accent1"/>
              </a:buClr>
              <a:buSzPts val="1440"/>
              <a:buFont typeface="Noto Sans Symbols"/>
              <a:buChar char="►"/>
            </a:pPr>
            <a:r>
              <a:rPr lang="en-US" sz="1800" dirty="0">
                <a:solidFill>
                  <a:srgbClr val="FEFEFE"/>
                </a:solidFill>
                <a:latin typeface="Tahoma" panose="020B0604030504040204" pitchFamily="34" charset="0"/>
                <a:ea typeface="Tahoma" panose="020B0604030504040204" pitchFamily="34" charset="0"/>
                <a:cs typeface="Tahoma" panose="020B0604030504040204" pitchFamily="34" charset="0"/>
                <a:sym typeface="Trebuchet MS"/>
              </a:rPr>
              <a:t>Government regulations change the playing field.</a:t>
            </a:r>
            <a:endParaRPr dirty="0">
              <a:latin typeface="Tahoma" panose="020B0604030504040204" pitchFamily="34" charset="0"/>
              <a:ea typeface="Tahoma" panose="020B0604030504040204" pitchFamily="34" charset="0"/>
              <a:cs typeface="Tahoma" panose="020B0604030504040204" pitchFamily="34" charset="0"/>
            </a:endParaRPr>
          </a:p>
          <a:p>
            <a:pPr marL="396875" marR="0" lvl="0" indent="-274320" algn="l" rtl="0">
              <a:spcBef>
                <a:spcPts val="1000"/>
              </a:spcBef>
              <a:spcAft>
                <a:spcPts val="0"/>
              </a:spcAft>
              <a:buClr>
                <a:schemeClr val="accent1"/>
              </a:buClr>
              <a:buSzPts val="1440"/>
              <a:buFont typeface="Noto Sans Symbols"/>
              <a:buChar char="►"/>
            </a:pPr>
            <a:r>
              <a:rPr lang="en-US" sz="1800" dirty="0">
                <a:solidFill>
                  <a:srgbClr val="FEFEFE"/>
                </a:solidFill>
                <a:latin typeface="Tahoma" panose="020B0604030504040204" pitchFamily="34" charset="0"/>
                <a:ea typeface="Tahoma" panose="020B0604030504040204" pitchFamily="34" charset="0"/>
                <a:cs typeface="Tahoma" panose="020B0604030504040204" pitchFamily="34" charset="0"/>
                <a:sym typeface="Trebuchet MS"/>
              </a:rPr>
              <a:t>Consumer needs and tastes change.</a:t>
            </a:r>
            <a:endParaRPr dirty="0">
              <a:latin typeface="Tahoma" panose="020B0604030504040204" pitchFamily="34" charset="0"/>
              <a:ea typeface="Tahoma" panose="020B0604030504040204" pitchFamily="34" charset="0"/>
              <a:cs typeface="Tahoma" panose="020B0604030504040204" pitchFamily="34" charset="0"/>
            </a:endParaRPr>
          </a:p>
          <a:p>
            <a:pPr marL="396875" marR="0" lvl="0" indent="-274320" algn="l" rtl="0">
              <a:spcBef>
                <a:spcPts val="1000"/>
              </a:spcBef>
              <a:spcAft>
                <a:spcPts val="0"/>
              </a:spcAft>
              <a:buClr>
                <a:schemeClr val="accent1"/>
              </a:buClr>
              <a:buSzPts val="1440"/>
              <a:buFont typeface="Noto Sans Symbols"/>
              <a:buChar char="►"/>
            </a:pPr>
            <a:r>
              <a:rPr lang="en-US" sz="1800" dirty="0">
                <a:solidFill>
                  <a:srgbClr val="FEFEFE"/>
                </a:solidFill>
                <a:latin typeface="Tahoma" panose="020B0604030504040204" pitchFamily="34" charset="0"/>
                <a:ea typeface="Tahoma" panose="020B0604030504040204" pitchFamily="34" charset="0"/>
                <a:cs typeface="Tahoma" panose="020B0604030504040204" pitchFamily="34" charset="0"/>
                <a:sym typeface="Trebuchet MS"/>
              </a:rPr>
              <a:t>The cost of resources rises or falls.</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687" name="Google Shape;687;p10" descr="Graph"/>
          <p:cNvPicPr preferRelativeResize="0"/>
          <p:nvPr/>
        </p:nvPicPr>
        <p:blipFill rotWithShape="1">
          <a:blip r:embed="rId3">
            <a:alphaModFix/>
          </a:blip>
          <a:srcRect l="17851" r="32983"/>
          <a:stretch/>
        </p:blipFill>
        <p:spPr>
          <a:xfrm>
            <a:off x="20" y="-1"/>
            <a:ext cx="5394940" cy="6858001"/>
          </a:xfrm>
          <a:custGeom>
            <a:avLst/>
            <a:gdLst/>
            <a:ahLst/>
            <a:cxnLst/>
            <a:rect l="l" t="t" r="r" b="b"/>
            <a:pathLst>
              <a:path w="5394960" h="6858000" extrusionOk="0">
                <a:moveTo>
                  <a:pt x="842596" y="0"/>
                </a:moveTo>
                <a:lnTo>
                  <a:pt x="5394960" y="0"/>
                </a:lnTo>
                <a:lnTo>
                  <a:pt x="5394960" y="21851"/>
                </a:lnTo>
                <a:lnTo>
                  <a:pt x="4365943" y="6858000"/>
                </a:lnTo>
                <a:lnTo>
                  <a:pt x="0" y="6858000"/>
                </a:lnTo>
                <a:lnTo>
                  <a:pt x="0" y="5666154"/>
                </a:lnTo>
                <a:close/>
              </a:path>
            </a:pathLst>
          </a:custGeom>
          <a:noFill/>
          <a:ln>
            <a:noFill/>
          </a:ln>
        </p:spPr>
      </p:pic>
      <p:sp>
        <p:nvSpPr>
          <p:cNvPr id="688" name="Google Shape;688;p10"/>
          <p:cNvSpPr/>
          <p:nvPr/>
        </p:nvSpPr>
        <p:spPr>
          <a:xfrm rot="10800000">
            <a:off x="0" y="0"/>
            <a:ext cx="842596" cy="5666154"/>
          </a:xfrm>
          <a:prstGeom prst="triangle">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0"/>
          <p:cNvSpPr txBox="1"/>
          <p:nvPr/>
        </p:nvSpPr>
        <p:spPr>
          <a:xfrm>
            <a:off x="1676400" y="5562601"/>
            <a:ext cx="4343400"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800"/>
              <a:buFont typeface="Trebuchet MS"/>
              <a:buNone/>
            </a:pPr>
            <a:endParaRPr sz="1800">
              <a:solidFill>
                <a:schemeClr val="lt1"/>
              </a:solidFill>
              <a:latin typeface="Trebuchet MS"/>
              <a:ea typeface="Trebuchet MS"/>
              <a:cs typeface="Trebuchet MS"/>
              <a:sym typeface="Trebuchet MS"/>
            </a:endParaRPr>
          </a:p>
        </p:txBody>
      </p:sp>
      <p:sp>
        <p:nvSpPr>
          <p:cNvPr id="690" name="Google Shape;690;p10"/>
          <p:cNvSpPr txBox="1"/>
          <p:nvPr/>
        </p:nvSpPr>
        <p:spPr>
          <a:xfrm>
            <a:off x="6172202" y="5237957"/>
            <a:ext cx="3581400" cy="1016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lt1"/>
              </a:buClr>
              <a:buSzPts val="2000"/>
              <a:buFont typeface="Times"/>
              <a:buNone/>
            </a:pPr>
            <a:r>
              <a:rPr lang="en-US" sz="2000"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The business economist must understand local and global economic shifts.</a:t>
            </a:r>
            <a:endParaRPr sz="2000"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endParaRPr>
          </a:p>
        </p:txBody>
      </p:sp>
      <p:sp>
        <p:nvSpPr>
          <p:cNvPr id="691" name="Google Shape;691;p10"/>
          <p:cNvSpPr txBox="1"/>
          <p:nvPr/>
        </p:nvSpPr>
        <p:spPr>
          <a:xfrm>
            <a:off x="5521276" y="978499"/>
            <a:ext cx="3810050"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92D050"/>
              </a:buClr>
              <a:buSzPts val="2400"/>
              <a:buFont typeface="Times"/>
              <a:buNone/>
            </a:pPr>
            <a:r>
              <a:rPr lang="en-US" sz="2400" b="1" dirty="0">
                <a:solidFill>
                  <a:srgbClr val="92D050"/>
                </a:solidFill>
                <a:latin typeface="Tahoma" panose="020B0604030504040204" pitchFamily="34" charset="0"/>
                <a:ea typeface="Tahoma" panose="020B0604030504040204" pitchFamily="34" charset="0"/>
                <a:cs typeface="Tahoma" panose="020B0604030504040204" pitchFamily="34" charset="0"/>
                <a:sym typeface="Trebuchet MS"/>
              </a:rPr>
              <a:t>Markets change for many reasons, including:</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92" name="Google Shape;692;p10"/>
          <p:cNvSpPr txBox="1"/>
          <p:nvPr/>
        </p:nvSpPr>
        <p:spPr>
          <a:xfrm>
            <a:off x="796680" y="403672"/>
            <a:ext cx="4127988" cy="95410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Markets are </a:t>
            </a:r>
            <a:endParaRPr dirty="0">
              <a:latin typeface="Tahoma" panose="020B0604030504040204" pitchFamily="34" charset="0"/>
              <a:ea typeface="Tahoma" panose="020B0604030504040204" pitchFamily="34" charset="0"/>
              <a:cs typeface="Tahoma" panose="020B0604030504040204" pitchFamily="34" charset="0"/>
            </a:endParaRPr>
          </a:p>
          <a:p>
            <a:pPr marL="0" marR="0" lvl="0" indent="0" algn="ctr" rtl="0">
              <a:spcBef>
                <a:spcPts val="0"/>
              </a:spcBef>
              <a:spcAft>
                <a:spcPts val="0"/>
              </a:spcAft>
              <a:buNone/>
            </a:pPr>
            <a:r>
              <a:rPr lang="en-US" sz="28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constantly shifting</a:t>
            </a:r>
            <a:endParaRPr sz="2800"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2" title="Decorative"/>
          <p:cNvPicPr preferRelativeResize="0">
            <a:picLocks noGrp="1"/>
          </p:cNvPicPr>
          <p:nvPr>
            <p:ph type="pic" idx="2"/>
          </p:nvPr>
        </p:nvPicPr>
        <p:blipFill rotWithShape="1">
          <a:blip r:embed="rId3">
            <a:alphaModFix/>
          </a:blip>
          <a:srcRect l="75" r="75"/>
          <a:stretch/>
        </p:blipFill>
        <p:spPr>
          <a:xfrm>
            <a:off x="4745620" y="3428990"/>
            <a:ext cx="7446380" cy="3429009"/>
          </a:xfrm>
          <a:prstGeom prst="rect">
            <a:avLst/>
          </a:prstGeom>
          <a:noFill/>
          <a:ln>
            <a:noFill/>
          </a:ln>
        </p:spPr>
      </p:pic>
      <p:sp>
        <p:nvSpPr>
          <p:cNvPr id="543" name="Google Shape;543;p2"/>
          <p:cNvSpPr txBox="1">
            <a:spLocks noGrp="1"/>
          </p:cNvSpPr>
          <p:nvPr>
            <p:ph type="body" idx="1"/>
          </p:nvPr>
        </p:nvSpPr>
        <p:spPr>
          <a:xfrm>
            <a:off x="4745620" y="1264924"/>
            <a:ext cx="5798457" cy="1863476"/>
          </a:xfrm>
          <a:prstGeom prst="rect">
            <a:avLst/>
          </a:prstGeom>
          <a:noFill/>
          <a:ln>
            <a:noFill/>
          </a:ln>
        </p:spPr>
        <p:txBody>
          <a:bodyPr spcFirstLastPara="1" wrap="square" lIns="0" tIns="0" rIns="91425" bIns="45700" anchor="t" anchorCtr="0">
            <a:normAutofit/>
          </a:bodyPr>
          <a:lstStyle/>
          <a:p>
            <a:pPr marL="0" lvl="0" indent="0" algn="ctr" rtl="0">
              <a:spcBef>
                <a:spcPts val="0"/>
              </a:spcBef>
              <a:spcAft>
                <a:spcPts val="0"/>
              </a:spcAft>
              <a:buSzPts val="1920"/>
              <a:buNone/>
            </a:pPr>
            <a:r>
              <a:rPr lang="en-US" sz="2400" dirty="0">
                <a:latin typeface="Tahoma" panose="020B0604030504040204" pitchFamily="34" charset="0"/>
                <a:ea typeface="Tahoma" panose="020B0604030504040204" pitchFamily="34" charset="0"/>
                <a:cs typeface="Tahoma" panose="020B0604030504040204" pitchFamily="34" charset="0"/>
                <a:sym typeface="Arial"/>
              </a:rPr>
              <a:t>Economics looks at characteristics and outcomes when considering competitive markets </a:t>
            </a:r>
            <a:endParaRPr sz="2400" dirty="0">
              <a:latin typeface="Tahoma" panose="020B0604030504040204" pitchFamily="34" charset="0"/>
              <a:ea typeface="Tahoma" panose="020B0604030504040204" pitchFamily="34" charset="0"/>
              <a:cs typeface="Tahoma" panose="020B0604030504040204" pitchFamily="34" charset="0"/>
            </a:endParaRPr>
          </a:p>
        </p:txBody>
      </p:sp>
      <p:sp>
        <p:nvSpPr>
          <p:cNvPr id="544" name="Google Shape;544;p2"/>
          <p:cNvSpPr txBox="1">
            <a:spLocks noGrp="1"/>
          </p:cNvSpPr>
          <p:nvPr>
            <p:ph type="body" idx="4"/>
          </p:nvPr>
        </p:nvSpPr>
        <p:spPr>
          <a:xfrm>
            <a:off x="838200" y="3737092"/>
            <a:ext cx="3085618" cy="2663707"/>
          </a:xfrm>
          <a:prstGeom prst="rect">
            <a:avLst/>
          </a:prstGeom>
          <a:noFill/>
          <a:ln>
            <a:noFill/>
          </a:ln>
        </p:spPr>
        <p:txBody>
          <a:bodyPr spcFirstLastPara="1" wrap="square" lIns="0" tIns="0" rIns="91425" bIns="45700" anchor="t" anchorCtr="0">
            <a:noAutofit/>
          </a:bodyPr>
          <a:lstStyle/>
          <a:p>
            <a:pPr marL="273050" lvl="0" indent="-255588" algn="l" rtl="0">
              <a:lnSpc>
                <a:spcPct val="100000"/>
              </a:lnSpc>
              <a:spcBef>
                <a:spcPts val="0"/>
              </a:spcBef>
              <a:spcAft>
                <a:spcPts val="0"/>
              </a:spcAft>
              <a:buSzPts val="2000"/>
              <a:buNone/>
            </a:pPr>
            <a:r>
              <a:rPr lang="en-US" sz="1600" b="1" dirty="0">
                <a:latin typeface="Tahoma" panose="020B0604030504040204" pitchFamily="34" charset="0"/>
                <a:ea typeface="Tahoma" panose="020B0604030504040204" pitchFamily="34" charset="0"/>
                <a:cs typeface="Tahoma" panose="020B0604030504040204" pitchFamily="34" charset="0"/>
                <a:sym typeface="Verdana"/>
              </a:rPr>
              <a:t>Characteristics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Large # of buyers and sellers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Products are alike </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Low or no barriers to entry</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276225" algn="l" rtl="0">
              <a:spcBef>
                <a:spcPts val="200"/>
              </a:spcBef>
              <a:spcAft>
                <a:spcPts val="0"/>
              </a:spcAft>
              <a:buSzPts val="1100"/>
              <a:buFont typeface="Times"/>
              <a:buNone/>
            </a:pPr>
            <a:endParaRPr sz="1600" dirty="0">
              <a:latin typeface="Tahoma" panose="020B0604030504040204" pitchFamily="34" charset="0"/>
              <a:ea typeface="Tahoma" panose="020B0604030504040204" pitchFamily="34" charset="0"/>
              <a:cs typeface="Tahoma" panose="020B0604030504040204" pitchFamily="34" charset="0"/>
              <a:sym typeface="Verdana"/>
            </a:endParaRPr>
          </a:p>
          <a:p>
            <a:pPr marL="273050" lvl="0" indent="-255588" algn="l" rtl="0">
              <a:lnSpc>
                <a:spcPct val="100000"/>
              </a:lnSpc>
              <a:spcBef>
                <a:spcPts val="1200"/>
              </a:spcBef>
              <a:spcAft>
                <a:spcPts val="0"/>
              </a:spcAft>
              <a:buSzPts val="2000"/>
              <a:buNone/>
            </a:pPr>
            <a:r>
              <a:rPr lang="en-US" sz="1600" b="1" dirty="0">
                <a:latin typeface="Tahoma" panose="020B0604030504040204" pitchFamily="34" charset="0"/>
                <a:ea typeface="Tahoma" panose="020B0604030504040204" pitchFamily="34" charset="0"/>
                <a:cs typeface="Tahoma" panose="020B0604030504040204" pitchFamily="34" charset="0"/>
                <a:sym typeface="Verdana"/>
              </a:rPr>
              <a:t>Outcomes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The market sets prices.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There are zero profits.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Consumers get low prices.</a:t>
            </a:r>
            <a:endParaRPr sz="1600" dirty="0">
              <a:latin typeface="Tahoma" panose="020B0604030504040204" pitchFamily="34" charset="0"/>
              <a:ea typeface="Tahoma" panose="020B0604030504040204" pitchFamily="34" charset="0"/>
              <a:cs typeface="Tahoma" panose="020B0604030504040204" pitchFamily="34" charset="0"/>
            </a:endParaRPr>
          </a:p>
          <a:p>
            <a:pPr marL="346075" lvl="2" indent="-346075" algn="l" rtl="0">
              <a:spcBef>
                <a:spcPts val="200"/>
              </a:spcBef>
              <a:spcAft>
                <a:spcPts val="0"/>
              </a:spcAft>
              <a:buSzPts val="1100"/>
              <a:buFont typeface="Times"/>
              <a:buChar char="•"/>
            </a:pPr>
            <a:r>
              <a:rPr lang="en-US" sz="1600" dirty="0">
                <a:latin typeface="Tahoma" panose="020B0604030504040204" pitchFamily="34" charset="0"/>
                <a:ea typeface="Tahoma" panose="020B0604030504040204" pitchFamily="34" charset="0"/>
                <a:cs typeface="Tahoma" panose="020B0604030504040204" pitchFamily="34" charset="0"/>
                <a:sym typeface="Verdana"/>
              </a:rPr>
              <a:t>It is economically efficient.</a:t>
            </a:r>
            <a:endParaRPr sz="1600" dirty="0">
              <a:latin typeface="Tahoma" panose="020B0604030504040204" pitchFamily="34" charset="0"/>
              <a:ea typeface="Tahoma" panose="020B0604030504040204" pitchFamily="34" charset="0"/>
              <a:cs typeface="Tahoma" panose="020B0604030504040204" pitchFamily="34" charset="0"/>
            </a:endParaRPr>
          </a:p>
        </p:txBody>
      </p:sp>
      <p:pic>
        <p:nvPicPr>
          <p:cNvPr id="545" name="Google Shape;545;p2" descr="Row and stack of eggs on a tray"/>
          <p:cNvPicPr preferRelativeResize="0"/>
          <p:nvPr/>
        </p:nvPicPr>
        <p:blipFill rotWithShape="1">
          <a:blip r:embed="rId4">
            <a:alphaModFix/>
          </a:blip>
          <a:srcRect/>
          <a:stretch/>
        </p:blipFill>
        <p:spPr>
          <a:xfrm>
            <a:off x="343496" y="388047"/>
            <a:ext cx="4135197" cy="2732861"/>
          </a:xfrm>
          <a:prstGeom prst="rect">
            <a:avLst/>
          </a:prstGeom>
          <a:noFill/>
          <a:ln>
            <a:noFill/>
          </a:ln>
        </p:spPr>
      </p:pic>
      <p:sp>
        <p:nvSpPr>
          <p:cNvPr id="546" name="Google Shape;546;p2"/>
          <p:cNvSpPr txBox="1"/>
          <p:nvPr/>
        </p:nvSpPr>
        <p:spPr>
          <a:xfrm>
            <a:off x="4544993" y="6108411"/>
            <a:ext cx="7446381" cy="584775"/>
          </a:xfrm>
          <a:prstGeom prst="rect">
            <a:avLst/>
          </a:prstGeom>
          <a:solidFill>
            <a:schemeClr val="accent2"/>
          </a:solidFill>
          <a:ln>
            <a:noFill/>
          </a:ln>
          <a:effectLst>
            <a:outerShdw blurRad="50800" dist="38100" dir="2700000" algn="tl" rotWithShape="0">
              <a:srgbClr val="000000">
                <a:alpha val="40000"/>
              </a:srgbClr>
            </a:outerShdw>
          </a:effectLst>
        </p:spPr>
        <p:txBody>
          <a:bodyPr spcFirstLastPara="1" wrap="square" lIns="182875" tIns="137150" rIns="182875" bIns="137150" anchor="t" anchorCtr="0">
            <a:spAutoFit/>
          </a:bodyPr>
          <a:lstStyle/>
          <a:p>
            <a:pPr marL="0" marR="0" lvl="0" indent="0" algn="ctr" rtl="0">
              <a:spcBef>
                <a:spcPts val="0"/>
              </a:spcBef>
              <a:spcAft>
                <a:spcPts val="0"/>
              </a:spcAft>
              <a:buNone/>
            </a:pPr>
            <a:r>
              <a:rPr lang="en-US" sz="2000" b="1" i="0" u="none" strike="noStrike" cap="none"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What economic forces are at work here?</a:t>
            </a:r>
            <a:endParaRPr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p3" title="Decorative"/>
          <p:cNvPicPr preferRelativeResize="0">
            <a:picLocks noGrp="1"/>
          </p:cNvPicPr>
          <p:nvPr>
            <p:ph type="pic" idx="2"/>
          </p:nvPr>
        </p:nvPicPr>
        <p:blipFill rotWithShape="1">
          <a:blip r:embed="rId3">
            <a:alphaModFix/>
          </a:blip>
          <a:srcRect l="51" r="50"/>
          <a:stretch/>
        </p:blipFill>
        <p:spPr>
          <a:xfrm>
            <a:off x="0" y="0"/>
            <a:ext cx="3708400" cy="6853712"/>
          </a:xfrm>
          <a:prstGeom prst="rect">
            <a:avLst/>
          </a:prstGeom>
          <a:solidFill>
            <a:srgbClr val="F2F2F2"/>
          </a:solidFill>
          <a:ln>
            <a:noFill/>
          </a:ln>
        </p:spPr>
      </p:pic>
      <p:pic>
        <p:nvPicPr>
          <p:cNvPr id="553" name="Google Shape;553;p3" title="Decorative"/>
          <p:cNvPicPr preferRelativeResize="0">
            <a:picLocks noGrp="1"/>
          </p:cNvPicPr>
          <p:nvPr>
            <p:ph type="pic" idx="4"/>
          </p:nvPr>
        </p:nvPicPr>
        <p:blipFill rotWithShape="1">
          <a:blip r:embed="rId4">
            <a:alphaModFix/>
          </a:blip>
          <a:srcRect t="8" b="7"/>
          <a:stretch/>
        </p:blipFill>
        <p:spPr>
          <a:xfrm>
            <a:off x="8483600" y="0"/>
            <a:ext cx="3708400" cy="6853712"/>
          </a:xfrm>
          <a:prstGeom prst="rect">
            <a:avLst/>
          </a:prstGeom>
          <a:solidFill>
            <a:srgbClr val="F2F2F2"/>
          </a:solidFill>
          <a:ln>
            <a:noFill/>
          </a:ln>
        </p:spPr>
      </p:pic>
      <p:pic>
        <p:nvPicPr>
          <p:cNvPr id="554" name="Google Shape;554;p3" descr="Chart, pie chart&#10;&#10;Description automatically generated"/>
          <p:cNvPicPr preferRelativeResize="0"/>
          <p:nvPr/>
        </p:nvPicPr>
        <p:blipFill rotWithShape="1">
          <a:blip r:embed="rId5">
            <a:alphaModFix/>
          </a:blip>
          <a:srcRect/>
          <a:stretch/>
        </p:blipFill>
        <p:spPr>
          <a:xfrm>
            <a:off x="4397148" y="475278"/>
            <a:ext cx="3244624" cy="3231488"/>
          </a:xfrm>
          <a:prstGeom prst="rect">
            <a:avLst/>
          </a:prstGeom>
          <a:noFill/>
          <a:ln>
            <a:noFill/>
          </a:ln>
        </p:spPr>
      </p:pic>
      <p:sp>
        <p:nvSpPr>
          <p:cNvPr id="555" name="Google Shape;555;p3"/>
          <p:cNvSpPr txBox="1"/>
          <p:nvPr/>
        </p:nvSpPr>
        <p:spPr>
          <a:xfrm>
            <a:off x="4734945" y="3706766"/>
            <a:ext cx="2722109"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i="0" u="sng" strike="noStrike" cap="none">
                <a:solidFill>
                  <a:schemeClr val="dk1"/>
                </a:solidFill>
                <a:latin typeface="Trebuchet MS"/>
                <a:ea typeface="Trebuchet MS"/>
                <a:cs typeface="Trebuchet MS"/>
                <a:sym typeface="Trebuchet MS"/>
                <a:hlinkClick r:id="rId6">
                  <a:extLst>
                    <a:ext uri="{A12FA001-AC4F-418D-AE19-62706E023703}">
                      <ahyp:hlinkClr xmlns:ahyp="http://schemas.microsoft.com/office/drawing/2018/hyperlinkcolor" val="tx"/>
                    </a:ext>
                  </a:extLst>
                </a:hlinkClick>
              </a:rPr>
              <a:t>This Photo</a:t>
            </a:r>
            <a:r>
              <a:rPr lang="en-US" sz="700" b="0" i="0" u="none" strike="noStrike" cap="none">
                <a:solidFill>
                  <a:schemeClr val="dk1"/>
                </a:solidFill>
                <a:latin typeface="Trebuchet MS"/>
                <a:ea typeface="Trebuchet MS"/>
                <a:cs typeface="Trebuchet MS"/>
                <a:sym typeface="Trebuchet MS"/>
              </a:rPr>
              <a:t> by Unknown Author is licensed under </a:t>
            </a:r>
            <a:r>
              <a:rPr lang="en-US" sz="700" b="0" i="0" u="sng" strike="noStrike" cap="none">
                <a:solidFill>
                  <a:schemeClr val="dk1"/>
                </a:solidFill>
                <a:latin typeface="Trebuchet MS"/>
                <a:ea typeface="Trebuchet MS"/>
                <a:cs typeface="Trebuchet MS"/>
                <a:sym typeface="Trebuchet MS"/>
                <a:hlinkClick r:id="rId7">
                  <a:extLst>
                    <a:ext uri="{A12FA001-AC4F-418D-AE19-62706E023703}">
                      <ahyp:hlinkClr xmlns:ahyp="http://schemas.microsoft.com/office/drawing/2018/hyperlinkcolor" val="tx"/>
                    </a:ext>
                  </a:extLst>
                </a:hlinkClick>
              </a:rPr>
              <a:t>CC BY-ND</a:t>
            </a:r>
            <a:endParaRPr sz="700">
              <a:solidFill>
                <a:schemeClr val="dk1"/>
              </a:solidFill>
              <a:latin typeface="Trebuchet MS"/>
              <a:ea typeface="Trebuchet MS"/>
              <a:cs typeface="Trebuchet MS"/>
              <a:sym typeface="Trebuchet MS"/>
            </a:endParaRPr>
          </a:p>
        </p:txBody>
      </p:sp>
      <p:sp>
        <p:nvSpPr>
          <p:cNvPr id="556" name="Google Shape;556;p3"/>
          <p:cNvSpPr txBox="1"/>
          <p:nvPr/>
        </p:nvSpPr>
        <p:spPr>
          <a:xfrm>
            <a:off x="4155847" y="4219383"/>
            <a:ext cx="39068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Trebuchet MS"/>
              </a:rPr>
              <a:t>More Competitors means less profit</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57" name="Google Shape;557;p3"/>
          <p:cNvSpPr txBox="1"/>
          <p:nvPr/>
        </p:nvSpPr>
        <p:spPr>
          <a:xfrm>
            <a:off x="3820367" y="4828450"/>
            <a:ext cx="4226768" cy="1554272"/>
          </a:xfrm>
          <a:prstGeom prst="rect">
            <a:avLst/>
          </a:prstGeom>
          <a:noFill/>
          <a:ln>
            <a:noFill/>
          </a:ln>
        </p:spPr>
        <p:txBody>
          <a:bodyPr spcFirstLastPara="1" wrap="square" lIns="91425" tIns="45700" rIns="91425" bIns="45700" anchor="t" anchorCtr="0">
            <a:spAutoFit/>
          </a:bodyPr>
          <a:lstStyle/>
          <a:p>
            <a:pPr marL="342900" marR="0" lvl="0" indent="-280988" algn="l" rtl="0">
              <a:spcBef>
                <a:spcPts val="0"/>
              </a:spcBef>
              <a:spcAft>
                <a:spcPts val="0"/>
              </a:spcAft>
              <a:buClr>
                <a:schemeClr val="dk1"/>
              </a:buClr>
              <a:buSzPts val="1800"/>
              <a:buFont typeface="Arial"/>
              <a:buChar char="•"/>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If a firm begins to make profit, competitors soon enter to take a piece of the pie.</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280988" algn="l" rtl="0">
              <a:spcBef>
                <a:spcPts val="600"/>
              </a:spcBef>
              <a:spcAft>
                <a:spcPts val="0"/>
              </a:spcAft>
              <a:buClr>
                <a:schemeClr val="dk1"/>
              </a:buClr>
              <a:buSzPts val="1800"/>
              <a:buFont typeface="Arial"/>
              <a:buChar char="•"/>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Competition lowers the price until it just covers the costs.</a:t>
            </a:r>
            <a:endParaRPr sz="22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4"/>
          <p:cNvSpPr txBox="1">
            <a:spLocks noGrp="1"/>
          </p:cNvSpPr>
          <p:nvPr>
            <p:ph type="title"/>
          </p:nvPr>
        </p:nvSpPr>
        <p:spPr>
          <a:xfrm>
            <a:off x="307909" y="354107"/>
            <a:ext cx="10173478" cy="928688"/>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accent1"/>
              </a:buClr>
              <a:buSzPct val="100000"/>
              <a:buFont typeface="Arial"/>
              <a:buNone/>
            </a:pPr>
            <a:r>
              <a:rPr lang="en-US" dirty="0">
                <a:latin typeface="Tahoma" panose="020B0604030504040204" pitchFamily="34" charset="0"/>
                <a:ea typeface="Tahoma" panose="020B0604030504040204" pitchFamily="34" charset="0"/>
                <a:cs typeface="Tahoma" panose="020B0604030504040204" pitchFamily="34" charset="0"/>
                <a:sym typeface="Arial"/>
              </a:rPr>
              <a:t>There are advantages to a highly competitive market</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64" name="Google Shape;564;p4"/>
          <p:cNvSpPr txBox="1"/>
          <p:nvPr/>
        </p:nvSpPr>
        <p:spPr>
          <a:xfrm>
            <a:off x="1676400" y="5562601"/>
            <a:ext cx="4343400"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Trebuchet MS"/>
              <a:buNone/>
            </a:pPr>
            <a:endParaRPr sz="1800">
              <a:solidFill>
                <a:schemeClr val="dk1"/>
              </a:solidFill>
              <a:latin typeface="Trebuchet MS"/>
              <a:ea typeface="Trebuchet MS"/>
              <a:cs typeface="Trebuchet MS"/>
              <a:sym typeface="Trebuchet MS"/>
            </a:endParaRPr>
          </a:p>
        </p:txBody>
      </p:sp>
      <p:sp>
        <p:nvSpPr>
          <p:cNvPr id="565" name="Google Shape;565;p4"/>
          <p:cNvSpPr txBox="1"/>
          <p:nvPr/>
        </p:nvSpPr>
        <p:spPr>
          <a:xfrm>
            <a:off x="5953125" y="1609039"/>
            <a:ext cx="4343400" cy="2850994"/>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1800"/>
              <a:buFont typeface="Times"/>
              <a:buChar char="•"/>
            </a:pPr>
            <a:r>
              <a:rPr lang="en-US" sz="1800" b="1"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It’s efficient: Society’s resources are used well to produce the products customers want.</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l" rtl="0">
              <a:spcBef>
                <a:spcPts val="540"/>
              </a:spcBef>
              <a:spcAft>
                <a:spcPts val="0"/>
              </a:spcAft>
              <a:buClr>
                <a:schemeClr val="dk1"/>
              </a:buClr>
              <a:buSzPts val="1800"/>
              <a:buFont typeface="Times"/>
              <a:buChar char="•"/>
            </a:pPr>
            <a:r>
              <a:rPr lang="en-US" sz="1800" b="1"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Firms have to operate at the lowest possible per-unit cost.</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l" rtl="0">
              <a:spcBef>
                <a:spcPts val="540"/>
              </a:spcBef>
              <a:spcAft>
                <a:spcPts val="0"/>
              </a:spcAft>
              <a:buClr>
                <a:schemeClr val="dk1"/>
              </a:buClr>
              <a:buSzPts val="1800"/>
              <a:buFont typeface="Times"/>
              <a:buChar char="•"/>
            </a:pPr>
            <a:r>
              <a:rPr lang="en-US" sz="1800" b="1"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Consumers get the lowest possible price.</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66" name="Google Shape;566;p4"/>
          <p:cNvSpPr txBox="1"/>
          <p:nvPr/>
        </p:nvSpPr>
        <p:spPr>
          <a:xfrm>
            <a:off x="811763" y="5511611"/>
            <a:ext cx="10636898" cy="400110"/>
          </a:xfrm>
          <a:prstGeom prst="rect">
            <a:avLst/>
          </a:prstGeom>
          <a:solidFill>
            <a:srgbClr val="00B050"/>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000"/>
              <a:buFont typeface="Verdana"/>
              <a:buNone/>
            </a:pPr>
            <a:r>
              <a:rPr lang="en-US"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Who benefits more from a competitive market: consumers or producers?</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567" name="Google Shape;567;p4" descr="C:\Users\Lee\Desktop\Pearson\August\4\econ10\images2\image4.jpg"/>
          <p:cNvPicPr preferRelativeResize="0"/>
          <p:nvPr/>
        </p:nvPicPr>
        <p:blipFill rotWithShape="1">
          <a:blip r:embed="rId3">
            <a:alphaModFix/>
          </a:blip>
          <a:srcRect/>
          <a:stretch/>
        </p:blipFill>
        <p:spPr>
          <a:xfrm>
            <a:off x="1125415" y="1533250"/>
            <a:ext cx="4675310" cy="3124475"/>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5"/>
          <p:cNvSpPr txBox="1">
            <a:spLocks noGrp="1"/>
          </p:cNvSpPr>
          <p:nvPr>
            <p:ph type="title"/>
          </p:nvPr>
        </p:nvSpPr>
        <p:spPr>
          <a:xfrm>
            <a:off x="597159" y="60924"/>
            <a:ext cx="7480961" cy="942976"/>
          </a:xfrm>
          <a:prstGeom prst="rect">
            <a:avLst/>
          </a:prstGeom>
          <a:noFill/>
          <a:ln>
            <a:noFill/>
          </a:ln>
        </p:spPr>
        <p:txBody>
          <a:bodyPr spcFirstLastPara="1" wrap="square" lIns="91425" tIns="45700" rIns="91425" bIns="45700" anchor="t" anchorCtr="0">
            <a:normAutofit fontScale="90000"/>
          </a:bodyPr>
          <a:lstStyle/>
          <a:p>
            <a:pPr marL="0" lvl="0" indent="0" algn="l" rtl="0">
              <a:spcBef>
                <a:spcPts val="0"/>
              </a:spcBef>
              <a:spcAft>
                <a:spcPts val="0"/>
              </a:spcAft>
              <a:buClr>
                <a:schemeClr val="accent1"/>
              </a:buClr>
              <a:buSzPct val="100000"/>
              <a:buFont typeface="Arial"/>
              <a:buNone/>
            </a:pPr>
            <a:r>
              <a:rPr lang="en-US" b="1" dirty="0">
                <a:latin typeface="Tahoma" panose="020B0604030504040204" pitchFamily="34" charset="0"/>
                <a:ea typeface="Tahoma" panose="020B0604030504040204" pitchFamily="34" charset="0"/>
                <a:cs typeface="Tahoma" panose="020B0604030504040204" pitchFamily="34" charset="0"/>
                <a:sym typeface="Arial"/>
              </a:rPr>
              <a:t>There are disadvantages to a </a:t>
            </a:r>
            <a:br>
              <a:rPr lang="en-US" b="1" dirty="0">
                <a:latin typeface="Tahoma" panose="020B0604030504040204" pitchFamily="34" charset="0"/>
                <a:ea typeface="Tahoma" panose="020B0604030504040204" pitchFamily="34" charset="0"/>
                <a:cs typeface="Tahoma" panose="020B0604030504040204" pitchFamily="34" charset="0"/>
                <a:sym typeface="Arial"/>
              </a:rPr>
            </a:br>
            <a:r>
              <a:rPr lang="en-US" b="1" dirty="0">
                <a:latin typeface="Tahoma" panose="020B0604030504040204" pitchFamily="34" charset="0"/>
                <a:ea typeface="Tahoma" panose="020B0604030504040204" pitchFamily="34" charset="0"/>
                <a:cs typeface="Tahoma" panose="020B0604030504040204" pitchFamily="34" charset="0"/>
                <a:sym typeface="Arial"/>
              </a:rPr>
              <a:t>highly competitive market</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74" name="Google Shape;574;p5"/>
          <p:cNvSpPr txBox="1"/>
          <p:nvPr/>
        </p:nvSpPr>
        <p:spPr>
          <a:xfrm>
            <a:off x="1162778" y="5585066"/>
            <a:ext cx="7480961" cy="584775"/>
          </a:xfrm>
          <a:prstGeom prst="rect">
            <a:avLst/>
          </a:prstGeom>
          <a:solidFill>
            <a:srgbClr val="00B050"/>
          </a:solidFill>
          <a:ln>
            <a:noFill/>
          </a:ln>
          <a:effectLst>
            <a:outerShdw blurRad="50800" dist="38100" dir="2700000" algn="tl" rotWithShape="0">
              <a:srgbClr val="000000">
                <a:alpha val="40000"/>
              </a:srgbClr>
            </a:outerShdw>
          </a:effectLst>
        </p:spPr>
        <p:txBody>
          <a:bodyPr spcFirstLastPara="1" wrap="square" lIns="182875" tIns="137150" rIns="182875" bIns="137150" anchor="t" anchorCtr="0">
            <a:spAutoFit/>
          </a:bodyPr>
          <a:lstStyle/>
          <a:p>
            <a:pPr marL="0" marR="0" lvl="0" indent="0" algn="ctr" rtl="0">
              <a:lnSpc>
                <a:spcPct val="100000"/>
              </a:lnSpc>
              <a:spcBef>
                <a:spcPts val="0"/>
              </a:spcBef>
              <a:spcAft>
                <a:spcPts val="0"/>
              </a:spcAft>
              <a:buNone/>
            </a:pPr>
            <a:r>
              <a:rPr lang="en-US"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Is this a good trade-off for lower prices?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575" name="Google Shape;575;p5"/>
          <p:cNvSpPr txBox="1"/>
          <p:nvPr/>
        </p:nvSpPr>
        <p:spPr>
          <a:xfrm>
            <a:off x="6208427" y="2510712"/>
            <a:ext cx="4372969" cy="1676400"/>
          </a:xfrm>
          <a:prstGeom prst="rect">
            <a:avLst/>
          </a:prstGeom>
          <a:noFill/>
          <a:ln>
            <a:noFill/>
          </a:ln>
        </p:spPr>
        <p:txBody>
          <a:bodyPr spcFirstLastPara="1" wrap="square" lIns="91425" tIns="45700" rIns="91425" bIns="45700" anchor="t" anchorCtr="0">
            <a:noAutofit/>
          </a:bodyPr>
          <a:lstStyle/>
          <a:p>
            <a:pPr marL="800100" marR="0" lvl="1" indent="-342900" algn="l" rtl="0">
              <a:spcBef>
                <a:spcPts val="0"/>
              </a:spcBef>
              <a:spcAft>
                <a:spcPts val="0"/>
              </a:spcAft>
              <a:buClr>
                <a:schemeClr val="dk1"/>
              </a:buClr>
              <a:buSzPts val="2000"/>
              <a:buFont typeface="Courier New"/>
              <a:buChar char="o"/>
            </a:pPr>
            <a:r>
              <a:rPr lang="en-US" sz="20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Smoke from a packing facility pollutes the air</a:t>
            </a:r>
            <a:endParaRPr lang="en-US" dirty="0">
              <a:latin typeface="Tahoma" panose="020B0604030504040204" pitchFamily="34" charset="0"/>
              <a:ea typeface="Tahoma" panose="020B0604030504040204" pitchFamily="34" charset="0"/>
              <a:cs typeface="Tahoma" panose="020B0604030504040204" pitchFamily="34" charset="0"/>
            </a:endParaRPr>
          </a:p>
          <a:p>
            <a:pPr marL="800100" marR="0" lvl="1" indent="-342900" algn="l" rtl="0">
              <a:spcBef>
                <a:spcPts val="0"/>
              </a:spcBef>
              <a:spcAft>
                <a:spcPts val="0"/>
              </a:spcAft>
              <a:buClr>
                <a:schemeClr val="dk1"/>
              </a:buClr>
              <a:buSzPts val="2000"/>
              <a:buFont typeface="Courier New"/>
              <a:buChar char="o"/>
            </a:pPr>
            <a:r>
              <a:rPr lang="en-US" sz="20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Solar Panels support a cleaner environment</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76" name="Google Shape;576;p5"/>
          <p:cNvSpPr txBox="1"/>
          <p:nvPr/>
        </p:nvSpPr>
        <p:spPr>
          <a:xfrm>
            <a:off x="6172200" y="1272934"/>
            <a:ext cx="4419600" cy="2003665"/>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1800"/>
              <a:buFont typeface="Times"/>
              <a:buChar char="•"/>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No money for research and development</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l" rtl="0">
              <a:spcBef>
                <a:spcPts val="360"/>
              </a:spcBef>
              <a:spcAft>
                <a:spcPts val="0"/>
              </a:spcAft>
              <a:buClr>
                <a:schemeClr val="dk1"/>
              </a:buClr>
              <a:buSzPts val="1800"/>
              <a:buFont typeface="Times"/>
              <a:buChar char="•"/>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The market doesn’t consider </a:t>
            </a:r>
            <a:r>
              <a:rPr lang="en-US" sz="1800" b="1"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social</a:t>
            </a: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 costs and benefits, such as:</a:t>
            </a:r>
            <a:endParaRPr dirty="0">
              <a:latin typeface="Tahoma" panose="020B0604030504040204" pitchFamily="34" charset="0"/>
              <a:ea typeface="Tahoma" panose="020B0604030504040204" pitchFamily="34" charset="0"/>
              <a:cs typeface="Tahoma" panose="020B0604030504040204" pitchFamily="34" charset="0"/>
            </a:endParaRPr>
          </a:p>
          <a:p>
            <a:pPr marL="0" marR="0" lvl="0" indent="0" algn="l" rtl="0">
              <a:lnSpc>
                <a:spcPct val="100000"/>
              </a:lnSpc>
              <a:spcBef>
                <a:spcPts val="36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 </a:t>
            </a:r>
            <a:endParaRPr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endParaRPr>
          </a:p>
        </p:txBody>
      </p:sp>
      <p:pic>
        <p:nvPicPr>
          <p:cNvPr id="577" name="Google Shape;577;p5" descr="Windmill and Solar Panels"/>
          <p:cNvPicPr preferRelativeResize="0"/>
          <p:nvPr/>
        </p:nvPicPr>
        <p:blipFill rotWithShape="1">
          <a:blip r:embed="rId3">
            <a:alphaModFix/>
          </a:blip>
          <a:srcRect/>
          <a:stretch/>
        </p:blipFill>
        <p:spPr>
          <a:xfrm>
            <a:off x="1020315" y="1483566"/>
            <a:ext cx="4840025" cy="333102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6"/>
          <p:cNvSpPr txBox="1"/>
          <p:nvPr/>
        </p:nvSpPr>
        <p:spPr>
          <a:xfrm>
            <a:off x="3889295" y="236529"/>
            <a:ext cx="4715917" cy="16619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What type of Market Structure are These Companies?</a:t>
            </a:r>
            <a:endParaRPr dirty="0">
              <a:latin typeface="Tahoma" panose="020B0604030504040204" pitchFamily="34" charset="0"/>
              <a:ea typeface="Tahoma" panose="020B0604030504040204" pitchFamily="34" charset="0"/>
              <a:cs typeface="Tahoma" panose="020B0604030504040204" pitchFamily="34" charset="0"/>
            </a:endParaRPr>
          </a:p>
          <a:p>
            <a:pPr marL="0" marR="0" lvl="0" indent="0" algn="l" rtl="0">
              <a:spcBef>
                <a:spcPts val="0"/>
              </a:spcBef>
              <a:spcAft>
                <a:spcPts val="0"/>
              </a:spcAft>
              <a:buNone/>
            </a:pPr>
            <a:endParaRPr sz="1800" dirty="0">
              <a:solidFill>
                <a:schemeClr val="dk1"/>
              </a:solidFill>
              <a:latin typeface="Tahoma" panose="020B0604030504040204" pitchFamily="34" charset="0"/>
              <a:ea typeface="Tahoma" panose="020B0604030504040204" pitchFamily="34" charset="0"/>
              <a:cs typeface="Tahoma" panose="020B0604030504040204" pitchFamily="34" charset="0"/>
              <a:sym typeface="Trebuchet MS"/>
            </a:endParaRPr>
          </a:p>
        </p:txBody>
      </p:sp>
      <p:pic>
        <p:nvPicPr>
          <p:cNvPr id="584" name="Google Shape;584;p6" descr="A picture containing text, clipart, vector graphics&#10;&#10;Description automatically generated"/>
          <p:cNvPicPr preferRelativeResize="0"/>
          <p:nvPr/>
        </p:nvPicPr>
        <p:blipFill rotWithShape="1">
          <a:blip r:embed="rId3">
            <a:alphaModFix/>
          </a:blip>
          <a:srcRect/>
          <a:stretch/>
        </p:blipFill>
        <p:spPr>
          <a:xfrm>
            <a:off x="85921" y="737087"/>
            <a:ext cx="3287081" cy="1161435"/>
          </a:xfrm>
          <a:prstGeom prst="rect">
            <a:avLst/>
          </a:prstGeom>
          <a:noFill/>
          <a:ln>
            <a:noFill/>
          </a:ln>
        </p:spPr>
      </p:pic>
      <p:sp>
        <p:nvSpPr>
          <p:cNvPr id="585" name="Google Shape;585;p6"/>
          <p:cNvSpPr txBox="1"/>
          <p:nvPr/>
        </p:nvSpPr>
        <p:spPr>
          <a:xfrm>
            <a:off x="85921" y="1922973"/>
            <a:ext cx="3040626"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u="sng">
                <a:solidFill>
                  <a:schemeClr val="dk1"/>
                </a:solidFill>
                <a:latin typeface="Trebuchet MS"/>
                <a:ea typeface="Trebuchet MS"/>
                <a:cs typeface="Trebuchet MS"/>
                <a:sym typeface="Trebuchet MS"/>
                <a:hlinkClick r:id="rId4">
                  <a:extLst>
                    <a:ext uri="{A12FA001-AC4F-418D-AE19-62706E023703}">
                      <ahyp:hlinkClr xmlns:ahyp="http://schemas.microsoft.com/office/drawing/2018/hyperlinkcolor" val="tx"/>
                    </a:ext>
                  </a:extLst>
                </a:hlinkClick>
              </a:rPr>
              <a:t>This Photo</a:t>
            </a:r>
            <a:r>
              <a:rPr lang="en-US" sz="900">
                <a:solidFill>
                  <a:schemeClr val="dk1"/>
                </a:solidFill>
                <a:latin typeface="Trebuchet MS"/>
                <a:ea typeface="Trebuchet MS"/>
                <a:cs typeface="Trebuchet MS"/>
                <a:sym typeface="Trebuchet MS"/>
              </a:rPr>
              <a:t> by Unknown Author is licensed under </a:t>
            </a:r>
            <a:r>
              <a:rPr lang="en-US" sz="900" u="sng">
                <a:solidFill>
                  <a:schemeClr val="dk1"/>
                </a:solidFill>
                <a:latin typeface="Trebuchet MS"/>
                <a:ea typeface="Trebuchet MS"/>
                <a:cs typeface="Trebuchet MS"/>
                <a:sym typeface="Trebuchet MS"/>
                <a:hlinkClick r:id="rId5">
                  <a:extLst>
                    <a:ext uri="{A12FA001-AC4F-418D-AE19-62706E023703}">
                      <ahyp:hlinkClr xmlns:ahyp="http://schemas.microsoft.com/office/drawing/2018/hyperlinkcolor" val="tx"/>
                    </a:ext>
                  </a:extLst>
                </a:hlinkClick>
              </a:rPr>
              <a:t>CC BY</a:t>
            </a:r>
            <a:endParaRPr sz="900">
              <a:solidFill>
                <a:schemeClr val="dk1"/>
              </a:solidFill>
              <a:latin typeface="Trebuchet MS"/>
              <a:ea typeface="Trebuchet MS"/>
              <a:cs typeface="Trebuchet MS"/>
              <a:sym typeface="Trebuchet MS"/>
            </a:endParaRPr>
          </a:p>
        </p:txBody>
      </p:sp>
      <p:sp>
        <p:nvSpPr>
          <p:cNvPr id="586" name="Google Shape;586;p6"/>
          <p:cNvSpPr/>
          <p:nvPr/>
        </p:nvSpPr>
        <p:spPr>
          <a:xfrm>
            <a:off x="8605212" y="401215"/>
            <a:ext cx="3606114" cy="6405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587" name="Google Shape;587;p6" descr="Icon&#10;&#10;Description automatically generated"/>
          <p:cNvPicPr preferRelativeResize="0"/>
          <p:nvPr/>
        </p:nvPicPr>
        <p:blipFill rotWithShape="1">
          <a:blip r:embed="rId6">
            <a:alphaModFix/>
          </a:blip>
          <a:srcRect/>
          <a:stretch/>
        </p:blipFill>
        <p:spPr>
          <a:xfrm>
            <a:off x="83339" y="3045937"/>
            <a:ext cx="3503450" cy="830447"/>
          </a:xfrm>
          <a:prstGeom prst="rect">
            <a:avLst/>
          </a:prstGeom>
          <a:noFill/>
          <a:ln>
            <a:noFill/>
          </a:ln>
        </p:spPr>
      </p:pic>
      <p:sp>
        <p:nvSpPr>
          <p:cNvPr id="588" name="Google Shape;588;p6"/>
          <p:cNvSpPr txBox="1"/>
          <p:nvPr/>
        </p:nvSpPr>
        <p:spPr>
          <a:xfrm>
            <a:off x="322968" y="4003771"/>
            <a:ext cx="281298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u="sng">
                <a:solidFill>
                  <a:schemeClr val="dk1"/>
                </a:solidFill>
                <a:latin typeface="Trebuchet MS"/>
                <a:ea typeface="Trebuchet MS"/>
                <a:cs typeface="Trebuchet MS"/>
                <a:sym typeface="Trebuchet MS"/>
                <a:hlinkClick r:id="rId7">
                  <a:extLst>
                    <a:ext uri="{A12FA001-AC4F-418D-AE19-62706E023703}">
                      <ahyp:hlinkClr xmlns:ahyp="http://schemas.microsoft.com/office/drawing/2018/hyperlinkcolor" val="tx"/>
                    </a:ext>
                  </a:extLst>
                </a:hlinkClick>
              </a:rPr>
              <a:t>This Photo</a:t>
            </a:r>
            <a:r>
              <a:rPr lang="en-US" sz="700">
                <a:solidFill>
                  <a:schemeClr val="dk1"/>
                </a:solidFill>
                <a:latin typeface="Trebuchet MS"/>
                <a:ea typeface="Trebuchet MS"/>
                <a:cs typeface="Trebuchet MS"/>
                <a:sym typeface="Trebuchet MS"/>
              </a:rPr>
              <a:t> by Unknown Author is licensed under </a:t>
            </a:r>
            <a:r>
              <a:rPr lang="en-US" sz="700" u="sng">
                <a:solidFill>
                  <a:schemeClr val="dk1"/>
                </a:solidFill>
                <a:latin typeface="Trebuchet MS"/>
                <a:ea typeface="Trebuchet MS"/>
                <a:cs typeface="Trebuchet MS"/>
                <a:sym typeface="Trebuchet MS"/>
                <a:hlinkClick r:id="rId8">
                  <a:extLst>
                    <a:ext uri="{A12FA001-AC4F-418D-AE19-62706E023703}">
                      <ahyp:hlinkClr xmlns:ahyp="http://schemas.microsoft.com/office/drawing/2018/hyperlinkcolor" val="tx"/>
                    </a:ext>
                  </a:extLst>
                </a:hlinkClick>
              </a:rPr>
              <a:t>CC BY-SA</a:t>
            </a:r>
            <a:endParaRPr sz="700">
              <a:solidFill>
                <a:schemeClr val="dk1"/>
              </a:solidFill>
              <a:latin typeface="Trebuchet MS"/>
              <a:ea typeface="Trebuchet MS"/>
              <a:cs typeface="Trebuchet MS"/>
              <a:sym typeface="Trebuchet MS"/>
            </a:endParaRPr>
          </a:p>
        </p:txBody>
      </p:sp>
      <p:pic>
        <p:nvPicPr>
          <p:cNvPr id="589" name="Google Shape;589;p6" descr="Logo, company name&#10;&#10;Description automatically generated"/>
          <p:cNvPicPr preferRelativeResize="0"/>
          <p:nvPr/>
        </p:nvPicPr>
        <p:blipFill rotWithShape="1">
          <a:blip r:embed="rId9">
            <a:alphaModFix/>
          </a:blip>
          <a:srcRect/>
          <a:stretch/>
        </p:blipFill>
        <p:spPr>
          <a:xfrm>
            <a:off x="8851666" y="1166954"/>
            <a:ext cx="2965195" cy="994212"/>
          </a:xfrm>
          <a:prstGeom prst="rect">
            <a:avLst/>
          </a:prstGeom>
          <a:noFill/>
          <a:ln>
            <a:noFill/>
          </a:ln>
        </p:spPr>
      </p:pic>
      <p:sp>
        <p:nvSpPr>
          <p:cNvPr id="590" name="Google Shape;590;p6"/>
          <p:cNvSpPr txBox="1"/>
          <p:nvPr/>
        </p:nvSpPr>
        <p:spPr>
          <a:xfrm>
            <a:off x="8605212" y="2072063"/>
            <a:ext cx="6478476"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u="sng">
                <a:solidFill>
                  <a:schemeClr val="dk1"/>
                </a:solidFill>
                <a:latin typeface="Trebuchet MS"/>
                <a:ea typeface="Trebuchet MS"/>
                <a:cs typeface="Trebuchet MS"/>
                <a:sym typeface="Trebuchet MS"/>
                <a:hlinkClick r:id="rId10">
                  <a:extLst>
                    <a:ext uri="{A12FA001-AC4F-418D-AE19-62706E023703}">
                      <ahyp:hlinkClr xmlns:ahyp="http://schemas.microsoft.com/office/drawing/2018/hyperlinkcolor" val="tx"/>
                    </a:ext>
                  </a:extLst>
                </a:hlinkClick>
              </a:rPr>
              <a:t>This Photo</a:t>
            </a:r>
            <a:r>
              <a:rPr lang="en-US" sz="900">
                <a:solidFill>
                  <a:schemeClr val="dk1"/>
                </a:solidFill>
                <a:latin typeface="Trebuchet MS"/>
                <a:ea typeface="Trebuchet MS"/>
                <a:cs typeface="Trebuchet MS"/>
                <a:sym typeface="Trebuchet MS"/>
              </a:rPr>
              <a:t> by Unknown Author is licensed under </a:t>
            </a:r>
            <a:r>
              <a:rPr lang="en-US" sz="900" u="sng">
                <a:solidFill>
                  <a:schemeClr val="dk1"/>
                </a:solidFill>
                <a:latin typeface="Trebuchet MS"/>
                <a:ea typeface="Trebuchet MS"/>
                <a:cs typeface="Trebuchet MS"/>
                <a:sym typeface="Trebuchet MS"/>
                <a:hlinkClick r:id="rId11">
                  <a:extLst>
                    <a:ext uri="{A12FA001-AC4F-418D-AE19-62706E023703}">
                      <ahyp:hlinkClr xmlns:ahyp="http://schemas.microsoft.com/office/drawing/2018/hyperlinkcolor" val="tx"/>
                    </a:ext>
                  </a:extLst>
                </a:hlinkClick>
              </a:rPr>
              <a:t>CC BY-SA-NC</a:t>
            </a:r>
            <a:endParaRPr sz="900">
              <a:solidFill>
                <a:schemeClr val="dk1"/>
              </a:solidFill>
              <a:latin typeface="Trebuchet MS"/>
              <a:ea typeface="Trebuchet MS"/>
              <a:cs typeface="Trebuchet MS"/>
              <a:sym typeface="Trebuchet MS"/>
            </a:endParaRPr>
          </a:p>
        </p:txBody>
      </p:sp>
      <p:pic>
        <p:nvPicPr>
          <p:cNvPr id="591" name="Google Shape;591;p6" descr="Logo, company name&#10;&#10;Description automatically generated"/>
          <p:cNvPicPr preferRelativeResize="0"/>
          <p:nvPr/>
        </p:nvPicPr>
        <p:blipFill rotWithShape="1">
          <a:blip r:embed="rId12">
            <a:alphaModFix/>
          </a:blip>
          <a:srcRect t="17036" b="7500"/>
          <a:stretch/>
        </p:blipFill>
        <p:spPr>
          <a:xfrm>
            <a:off x="8892102" y="2895661"/>
            <a:ext cx="2811855" cy="1494726"/>
          </a:xfrm>
          <a:prstGeom prst="rect">
            <a:avLst/>
          </a:prstGeom>
          <a:noFill/>
          <a:ln>
            <a:noFill/>
          </a:ln>
        </p:spPr>
      </p:pic>
      <p:sp>
        <p:nvSpPr>
          <p:cNvPr id="592" name="Google Shape;592;p6"/>
          <p:cNvSpPr txBox="1"/>
          <p:nvPr/>
        </p:nvSpPr>
        <p:spPr>
          <a:xfrm>
            <a:off x="8950337" y="4807987"/>
            <a:ext cx="2449496"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u="sng">
                <a:solidFill>
                  <a:schemeClr val="dk1"/>
                </a:solidFill>
                <a:latin typeface="Trebuchet MS"/>
                <a:ea typeface="Trebuchet MS"/>
                <a:cs typeface="Trebuchet MS"/>
                <a:sym typeface="Trebuchet MS"/>
                <a:hlinkClick r:id="rId13">
                  <a:extLst>
                    <a:ext uri="{A12FA001-AC4F-418D-AE19-62706E023703}">
                      <ahyp:hlinkClr xmlns:ahyp="http://schemas.microsoft.com/office/drawing/2018/hyperlinkcolor" val="tx"/>
                    </a:ext>
                  </a:extLst>
                </a:hlinkClick>
              </a:rPr>
              <a:t>This Photo</a:t>
            </a:r>
            <a:r>
              <a:rPr lang="en-US" sz="700">
                <a:solidFill>
                  <a:schemeClr val="dk1"/>
                </a:solidFill>
                <a:latin typeface="Trebuchet MS"/>
                <a:ea typeface="Trebuchet MS"/>
                <a:cs typeface="Trebuchet MS"/>
                <a:sym typeface="Trebuchet MS"/>
              </a:rPr>
              <a:t> by Unknown Author is licensed under </a:t>
            </a:r>
            <a:r>
              <a:rPr lang="en-US" sz="700" u="sng">
                <a:solidFill>
                  <a:schemeClr val="dk1"/>
                </a:solidFill>
                <a:latin typeface="Trebuchet MS"/>
                <a:ea typeface="Trebuchet MS"/>
                <a:cs typeface="Trebuchet MS"/>
                <a:sym typeface="Trebuchet MS"/>
                <a:hlinkClick r:id="rId5">
                  <a:extLst>
                    <a:ext uri="{A12FA001-AC4F-418D-AE19-62706E023703}">
                      <ahyp:hlinkClr xmlns:ahyp="http://schemas.microsoft.com/office/drawing/2018/hyperlinkcolor" val="tx"/>
                    </a:ext>
                  </a:extLst>
                </a:hlinkClick>
              </a:rPr>
              <a:t>CC BY</a:t>
            </a:r>
            <a:endParaRPr sz="700">
              <a:solidFill>
                <a:schemeClr val="dk1"/>
              </a:solidFill>
              <a:latin typeface="Trebuchet MS"/>
              <a:ea typeface="Trebuchet MS"/>
              <a:cs typeface="Trebuchet MS"/>
              <a:sym typeface="Trebuchet MS"/>
            </a:endParaRPr>
          </a:p>
        </p:txBody>
      </p:sp>
      <p:pic>
        <p:nvPicPr>
          <p:cNvPr id="593" name="Google Shape;593;p6" descr="Logo, company name&#10;&#10;Description automatically generated"/>
          <p:cNvPicPr preferRelativeResize="0"/>
          <p:nvPr/>
        </p:nvPicPr>
        <p:blipFill rotWithShape="1">
          <a:blip r:embed="rId14">
            <a:alphaModFix/>
          </a:blip>
          <a:srcRect/>
          <a:stretch/>
        </p:blipFill>
        <p:spPr>
          <a:xfrm>
            <a:off x="140208" y="4259054"/>
            <a:ext cx="3159691" cy="2369769"/>
          </a:xfrm>
          <a:prstGeom prst="rect">
            <a:avLst/>
          </a:prstGeom>
          <a:noFill/>
          <a:ln>
            <a:noFill/>
          </a:ln>
        </p:spPr>
      </p:pic>
      <p:sp>
        <p:nvSpPr>
          <p:cNvPr id="594" name="Google Shape;594;p6"/>
          <p:cNvSpPr txBox="1"/>
          <p:nvPr/>
        </p:nvSpPr>
        <p:spPr>
          <a:xfrm>
            <a:off x="422031" y="5854842"/>
            <a:ext cx="2567354"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u="sng">
                <a:solidFill>
                  <a:schemeClr val="dk1"/>
                </a:solidFill>
                <a:latin typeface="Trebuchet MS"/>
                <a:ea typeface="Trebuchet MS"/>
                <a:cs typeface="Trebuchet MS"/>
                <a:sym typeface="Trebuchet MS"/>
                <a:hlinkClick r:id="rId15">
                  <a:extLst>
                    <a:ext uri="{A12FA001-AC4F-418D-AE19-62706E023703}">
                      <ahyp:hlinkClr xmlns:ahyp="http://schemas.microsoft.com/office/drawing/2018/hyperlinkcolor" val="tx"/>
                    </a:ext>
                  </a:extLst>
                </a:hlinkClick>
              </a:rPr>
              <a:t>This Photo</a:t>
            </a:r>
            <a:r>
              <a:rPr lang="en-US" sz="700">
                <a:solidFill>
                  <a:schemeClr val="dk1"/>
                </a:solidFill>
                <a:latin typeface="Trebuchet MS"/>
                <a:ea typeface="Trebuchet MS"/>
                <a:cs typeface="Trebuchet MS"/>
                <a:sym typeface="Trebuchet MS"/>
              </a:rPr>
              <a:t> by Unknown Author is licensed under </a:t>
            </a:r>
            <a:r>
              <a:rPr lang="en-US" sz="700" u="sng">
                <a:solidFill>
                  <a:schemeClr val="dk1"/>
                </a:solidFill>
                <a:latin typeface="Trebuchet MS"/>
                <a:ea typeface="Trebuchet MS"/>
                <a:cs typeface="Trebuchet MS"/>
                <a:sym typeface="Trebuchet MS"/>
                <a:hlinkClick r:id="rId11">
                  <a:extLst>
                    <a:ext uri="{A12FA001-AC4F-418D-AE19-62706E023703}">
                      <ahyp:hlinkClr xmlns:ahyp="http://schemas.microsoft.com/office/drawing/2018/hyperlinkcolor" val="tx"/>
                    </a:ext>
                  </a:extLst>
                </a:hlinkClick>
              </a:rPr>
              <a:t>CC BY-SA-NC</a:t>
            </a:r>
            <a:endParaRPr sz="700">
              <a:solidFill>
                <a:schemeClr val="dk1"/>
              </a:solidFill>
              <a:latin typeface="Trebuchet MS"/>
              <a:ea typeface="Trebuchet MS"/>
              <a:cs typeface="Trebuchet MS"/>
              <a:sym typeface="Trebuchet MS"/>
            </a:endParaRPr>
          </a:p>
        </p:txBody>
      </p:sp>
      <p:pic>
        <p:nvPicPr>
          <p:cNvPr id="595" name="Google Shape;595;p6" descr="A picture containing text, clock&#10;&#10;Description automatically generated"/>
          <p:cNvPicPr preferRelativeResize="0"/>
          <p:nvPr/>
        </p:nvPicPr>
        <p:blipFill rotWithShape="1">
          <a:blip r:embed="rId16">
            <a:alphaModFix/>
          </a:blip>
          <a:srcRect/>
          <a:stretch/>
        </p:blipFill>
        <p:spPr>
          <a:xfrm>
            <a:off x="8851666" y="5008042"/>
            <a:ext cx="2992002" cy="977387"/>
          </a:xfrm>
          <a:prstGeom prst="rect">
            <a:avLst/>
          </a:prstGeom>
          <a:noFill/>
          <a:ln>
            <a:noFill/>
          </a:ln>
        </p:spPr>
      </p:pic>
      <p:sp>
        <p:nvSpPr>
          <p:cNvPr id="596" name="Google Shape;596;p6"/>
          <p:cNvSpPr txBox="1"/>
          <p:nvPr/>
        </p:nvSpPr>
        <p:spPr>
          <a:xfrm>
            <a:off x="8851666" y="6170542"/>
            <a:ext cx="2992002"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 u="sng">
                <a:solidFill>
                  <a:schemeClr val="dk1"/>
                </a:solidFill>
                <a:latin typeface="Trebuchet MS"/>
                <a:ea typeface="Trebuchet MS"/>
                <a:cs typeface="Trebuchet MS"/>
                <a:sym typeface="Trebuchet MS"/>
                <a:hlinkClick r:id="rId17">
                  <a:extLst>
                    <a:ext uri="{A12FA001-AC4F-418D-AE19-62706E023703}">
                      <ahyp:hlinkClr xmlns:ahyp="http://schemas.microsoft.com/office/drawing/2018/hyperlinkcolor" val="tx"/>
                    </a:ext>
                  </a:extLst>
                </a:hlinkClick>
              </a:rPr>
              <a:t>This Photo</a:t>
            </a:r>
            <a:r>
              <a:rPr lang="en-US" sz="800">
                <a:solidFill>
                  <a:schemeClr val="dk1"/>
                </a:solidFill>
                <a:latin typeface="Trebuchet MS"/>
                <a:ea typeface="Trebuchet MS"/>
                <a:cs typeface="Trebuchet MS"/>
                <a:sym typeface="Trebuchet MS"/>
              </a:rPr>
              <a:t> by Unknown Author is licensed under </a:t>
            </a:r>
            <a:r>
              <a:rPr lang="en-US" sz="800" u="sng">
                <a:solidFill>
                  <a:schemeClr val="dk1"/>
                </a:solidFill>
                <a:latin typeface="Trebuchet MS"/>
                <a:ea typeface="Trebuchet MS"/>
                <a:cs typeface="Trebuchet MS"/>
                <a:sym typeface="Trebuchet MS"/>
                <a:hlinkClick r:id="rId8">
                  <a:extLst>
                    <a:ext uri="{A12FA001-AC4F-418D-AE19-62706E023703}">
                      <ahyp:hlinkClr xmlns:ahyp="http://schemas.microsoft.com/office/drawing/2018/hyperlinkcolor" val="tx"/>
                    </a:ext>
                  </a:extLst>
                </a:hlinkClick>
              </a:rPr>
              <a:t>CC BY-SA</a:t>
            </a:r>
            <a:endParaRPr sz="800">
              <a:solidFill>
                <a:schemeClr val="dk1"/>
              </a:solidFill>
              <a:latin typeface="Trebuchet MS"/>
              <a:ea typeface="Trebuchet MS"/>
              <a:cs typeface="Trebuchet MS"/>
              <a:sym typeface="Trebuchet MS"/>
            </a:endParaRPr>
          </a:p>
        </p:txBody>
      </p:sp>
      <p:sp>
        <p:nvSpPr>
          <p:cNvPr id="597" name="Google Shape;597;p6"/>
          <p:cNvSpPr txBox="1"/>
          <p:nvPr/>
        </p:nvSpPr>
        <p:spPr>
          <a:xfrm flipH="1">
            <a:off x="4256386" y="1858693"/>
            <a:ext cx="3841457" cy="286232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lt1"/>
              </a:buClr>
              <a:buSzPts val="3200"/>
              <a:buFont typeface="Arial"/>
              <a:buChar char="•"/>
            </a:pPr>
            <a:r>
              <a:rPr lang="en-US" sz="32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Perfect</a:t>
            </a:r>
            <a:endParaRPr dirty="0">
              <a:latin typeface="Tahoma" panose="020B0604030504040204" pitchFamily="34" charset="0"/>
              <a:ea typeface="Tahoma" panose="020B0604030504040204" pitchFamily="34" charset="0"/>
              <a:cs typeface="Tahoma" panose="020B0604030504040204" pitchFamily="34" charset="0"/>
            </a:endParaRPr>
          </a:p>
          <a:p>
            <a:pPr marL="457200" marR="0" lvl="0" indent="-457200" algn="l" rtl="0">
              <a:spcBef>
                <a:spcPts val="0"/>
              </a:spcBef>
              <a:spcAft>
                <a:spcPts val="0"/>
              </a:spcAft>
              <a:buClr>
                <a:schemeClr val="lt1"/>
              </a:buClr>
              <a:buSzPts val="3200"/>
              <a:buFont typeface="Arial"/>
              <a:buChar char="•"/>
            </a:pPr>
            <a:r>
              <a:rPr lang="en-US" sz="32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Monopolistic Competitive</a:t>
            </a:r>
            <a:endParaRPr dirty="0">
              <a:latin typeface="Tahoma" panose="020B0604030504040204" pitchFamily="34" charset="0"/>
              <a:ea typeface="Tahoma" panose="020B0604030504040204" pitchFamily="34" charset="0"/>
              <a:cs typeface="Tahoma" panose="020B0604030504040204" pitchFamily="34" charset="0"/>
            </a:endParaRPr>
          </a:p>
          <a:p>
            <a:pPr marL="457200" marR="0" lvl="0" indent="-457200" algn="l" rtl="0">
              <a:spcBef>
                <a:spcPts val="0"/>
              </a:spcBef>
              <a:spcAft>
                <a:spcPts val="0"/>
              </a:spcAft>
              <a:buClr>
                <a:schemeClr val="lt1"/>
              </a:buClr>
              <a:buSzPts val="3200"/>
              <a:buFont typeface="Arial"/>
              <a:buChar char="•"/>
            </a:pPr>
            <a:r>
              <a:rPr lang="en-US" sz="32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Oligopoly</a:t>
            </a:r>
            <a:endParaRPr dirty="0">
              <a:latin typeface="Tahoma" panose="020B0604030504040204" pitchFamily="34" charset="0"/>
              <a:ea typeface="Tahoma" panose="020B0604030504040204" pitchFamily="34" charset="0"/>
              <a:cs typeface="Tahoma" panose="020B0604030504040204" pitchFamily="34" charset="0"/>
            </a:endParaRPr>
          </a:p>
          <a:p>
            <a:pPr marL="457200" marR="0" lvl="0" indent="-457200" algn="l" rtl="0">
              <a:spcBef>
                <a:spcPts val="0"/>
              </a:spcBef>
              <a:spcAft>
                <a:spcPts val="0"/>
              </a:spcAft>
              <a:buClr>
                <a:schemeClr val="lt1"/>
              </a:buClr>
              <a:buSzPts val="3200"/>
              <a:buFont typeface="Arial"/>
              <a:buChar char="•"/>
            </a:pPr>
            <a:r>
              <a:rPr lang="en-US" sz="32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Monopoly</a:t>
            </a:r>
            <a:endParaRPr dirty="0">
              <a:latin typeface="Tahoma" panose="020B0604030504040204" pitchFamily="34" charset="0"/>
              <a:ea typeface="Tahoma" panose="020B0604030504040204" pitchFamily="34" charset="0"/>
              <a:cs typeface="Tahoma" panose="020B0604030504040204" pitchFamily="34" charset="0"/>
            </a:endParaRPr>
          </a:p>
          <a:p>
            <a:pPr marL="285750" marR="0" lvl="0" indent="-158750" algn="l" rtl="0">
              <a:spcBef>
                <a:spcPts val="0"/>
              </a:spcBef>
              <a:spcAft>
                <a:spcPts val="0"/>
              </a:spcAft>
              <a:buClr>
                <a:schemeClr val="dk1"/>
              </a:buClr>
              <a:buSzPts val="2000"/>
              <a:buFont typeface="Arial"/>
              <a:buNone/>
            </a:pPr>
            <a:endParaRPr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endParaRPr>
          </a:p>
        </p:txBody>
      </p:sp>
      <p:pic>
        <p:nvPicPr>
          <p:cNvPr id="598" name="Google Shape;598;p6" descr="Logo&#10;&#10;Description automatically generated"/>
          <p:cNvPicPr preferRelativeResize="0"/>
          <p:nvPr/>
        </p:nvPicPr>
        <p:blipFill rotWithShape="1">
          <a:blip r:embed="rId18">
            <a:alphaModFix/>
          </a:blip>
          <a:srcRect/>
          <a:stretch/>
        </p:blipFill>
        <p:spPr>
          <a:xfrm>
            <a:off x="4100320" y="4875754"/>
            <a:ext cx="1179372" cy="1179372"/>
          </a:xfrm>
          <a:prstGeom prst="rect">
            <a:avLst/>
          </a:prstGeom>
          <a:noFill/>
          <a:ln>
            <a:noFill/>
          </a:ln>
        </p:spPr>
      </p:pic>
      <p:sp>
        <p:nvSpPr>
          <p:cNvPr id="599" name="Google Shape;599;p6"/>
          <p:cNvSpPr txBox="1"/>
          <p:nvPr/>
        </p:nvSpPr>
        <p:spPr>
          <a:xfrm>
            <a:off x="4034988" y="6055126"/>
            <a:ext cx="1179373" cy="4462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u="sng">
                <a:solidFill>
                  <a:schemeClr val="dk1"/>
                </a:solidFill>
                <a:latin typeface="Trebuchet MS"/>
                <a:ea typeface="Trebuchet MS"/>
                <a:cs typeface="Trebuchet MS"/>
                <a:sym typeface="Trebuchet MS"/>
                <a:hlinkClick r:id="rId19">
                  <a:extLst>
                    <a:ext uri="{A12FA001-AC4F-418D-AE19-62706E023703}">
                      <ahyp:hlinkClr xmlns:ahyp="http://schemas.microsoft.com/office/drawing/2018/hyperlinkcolor" val="tx"/>
                    </a:ext>
                  </a:extLst>
                </a:hlinkClick>
              </a:rPr>
              <a:t>This </a:t>
            </a:r>
            <a:r>
              <a:rPr lang="en-US" sz="700" u="sng">
                <a:solidFill>
                  <a:schemeClr val="dk1"/>
                </a:solidFill>
                <a:latin typeface="Trebuchet MS"/>
                <a:ea typeface="Trebuchet MS"/>
                <a:cs typeface="Trebuchet MS"/>
                <a:sym typeface="Trebuchet MS"/>
                <a:hlinkClick r:id="rId19">
                  <a:extLst>
                    <a:ext uri="{A12FA001-AC4F-418D-AE19-62706E023703}">
                      <ahyp:hlinkClr xmlns:ahyp="http://schemas.microsoft.com/office/drawing/2018/hyperlinkcolor" val="tx"/>
                    </a:ext>
                  </a:extLst>
                </a:hlinkClick>
              </a:rPr>
              <a:t>Photo</a:t>
            </a:r>
            <a:r>
              <a:rPr lang="en-US" sz="700">
                <a:solidFill>
                  <a:schemeClr val="dk1"/>
                </a:solidFill>
                <a:latin typeface="Trebuchet MS"/>
                <a:ea typeface="Trebuchet MS"/>
                <a:cs typeface="Trebuchet MS"/>
                <a:sym typeface="Trebuchet MS"/>
              </a:rPr>
              <a:t> by Unknown Author is licensed under </a:t>
            </a:r>
            <a:r>
              <a:rPr lang="en-US" sz="700" u="sng">
                <a:solidFill>
                  <a:schemeClr val="dk1"/>
                </a:solidFill>
                <a:latin typeface="Trebuchet MS"/>
                <a:ea typeface="Trebuchet MS"/>
                <a:cs typeface="Trebuchet MS"/>
                <a:sym typeface="Trebuchet MS"/>
                <a:hlinkClick r:id="rId8">
                  <a:extLst>
                    <a:ext uri="{A12FA001-AC4F-418D-AE19-62706E023703}">
                      <ahyp:hlinkClr xmlns:ahyp="http://schemas.microsoft.com/office/drawing/2018/hyperlinkcolor" val="tx"/>
                    </a:ext>
                  </a:extLst>
                </a:hlinkClick>
              </a:rPr>
              <a:t>CC BY-SA</a:t>
            </a:r>
            <a:endParaRPr sz="900">
              <a:solidFill>
                <a:schemeClr val="dk1"/>
              </a:solidFill>
              <a:latin typeface="Trebuchet MS"/>
              <a:ea typeface="Trebuchet MS"/>
              <a:cs typeface="Trebuchet MS"/>
              <a:sym typeface="Trebuchet MS"/>
            </a:endParaRPr>
          </a:p>
        </p:txBody>
      </p:sp>
      <p:pic>
        <p:nvPicPr>
          <p:cNvPr id="600" name="Google Shape;600;p6" descr="Logo, company name&#10;&#10;Description automatically generated"/>
          <p:cNvPicPr preferRelativeResize="0"/>
          <p:nvPr/>
        </p:nvPicPr>
        <p:blipFill rotWithShape="1">
          <a:blip r:embed="rId20">
            <a:alphaModFix/>
          </a:blip>
          <a:srcRect/>
          <a:stretch/>
        </p:blipFill>
        <p:spPr>
          <a:xfrm>
            <a:off x="6387954" y="4875753"/>
            <a:ext cx="1179373" cy="1179373"/>
          </a:xfrm>
          <a:prstGeom prst="rect">
            <a:avLst/>
          </a:prstGeom>
          <a:noFill/>
          <a:ln>
            <a:noFill/>
          </a:ln>
        </p:spPr>
      </p:pic>
      <p:sp>
        <p:nvSpPr>
          <p:cNvPr id="601" name="Google Shape;601;p6"/>
          <p:cNvSpPr txBox="1"/>
          <p:nvPr/>
        </p:nvSpPr>
        <p:spPr>
          <a:xfrm>
            <a:off x="6348806" y="6213325"/>
            <a:ext cx="1179373" cy="4154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u="sng">
                <a:solidFill>
                  <a:schemeClr val="dk1"/>
                </a:solidFill>
                <a:latin typeface="Trebuchet MS"/>
                <a:ea typeface="Trebuchet MS"/>
                <a:cs typeface="Trebuchet MS"/>
                <a:sym typeface="Trebuchet MS"/>
                <a:hlinkClick r:id="rId21">
                  <a:extLst>
                    <a:ext uri="{A12FA001-AC4F-418D-AE19-62706E023703}">
                      <ahyp:hlinkClr xmlns:ahyp="http://schemas.microsoft.com/office/drawing/2018/hyperlinkcolor" val="tx"/>
                    </a:ext>
                  </a:extLst>
                </a:hlinkClick>
              </a:rPr>
              <a:t>This Photo</a:t>
            </a:r>
            <a:r>
              <a:rPr lang="en-US" sz="700">
                <a:solidFill>
                  <a:schemeClr val="dk1"/>
                </a:solidFill>
                <a:latin typeface="Trebuchet MS"/>
                <a:ea typeface="Trebuchet MS"/>
                <a:cs typeface="Trebuchet MS"/>
                <a:sym typeface="Trebuchet MS"/>
              </a:rPr>
              <a:t> by Unknown Author is licensed under </a:t>
            </a:r>
            <a:r>
              <a:rPr lang="en-US" sz="700" u="sng">
                <a:solidFill>
                  <a:schemeClr val="dk1"/>
                </a:solidFill>
                <a:latin typeface="Trebuchet MS"/>
                <a:ea typeface="Trebuchet MS"/>
                <a:cs typeface="Trebuchet MS"/>
                <a:sym typeface="Trebuchet MS"/>
                <a:hlinkClick r:id="rId8">
                  <a:extLst>
                    <a:ext uri="{A12FA001-AC4F-418D-AE19-62706E023703}">
                      <ahyp:hlinkClr xmlns:ahyp="http://schemas.microsoft.com/office/drawing/2018/hyperlinkcolor" val="tx"/>
                    </a:ext>
                  </a:extLst>
                </a:hlinkClick>
              </a:rPr>
              <a:t>CC BY-SA</a:t>
            </a:r>
            <a:endParaRPr sz="700">
              <a:solidFill>
                <a:schemeClr val="dk1"/>
              </a:solidFill>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6"/>
        <p:cNvGrpSpPr/>
        <p:nvPr/>
      </p:nvGrpSpPr>
      <p:grpSpPr>
        <a:xfrm>
          <a:off x="0" y="0"/>
          <a:ext cx="0" cy="0"/>
          <a:chOff x="0" y="0"/>
          <a:chExt cx="0" cy="0"/>
        </a:xfrm>
      </p:grpSpPr>
      <p:grpSp>
        <p:nvGrpSpPr>
          <p:cNvPr id="607" name="Google Shape;607;p7"/>
          <p:cNvGrpSpPr/>
          <p:nvPr/>
        </p:nvGrpSpPr>
        <p:grpSpPr>
          <a:xfrm>
            <a:off x="0" y="-8467"/>
            <a:ext cx="12192000" cy="6866467"/>
            <a:chOff x="0" y="-8467"/>
            <a:chExt cx="12192000" cy="6866467"/>
          </a:xfrm>
        </p:grpSpPr>
        <p:cxnSp>
          <p:nvCxnSpPr>
            <p:cNvPr id="608" name="Google Shape;608;p7"/>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609" name="Google Shape;609;p7"/>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610" name="Google Shape;610;p7"/>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611" name="Google Shape;611;p7"/>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612" name="Google Shape;612;p7"/>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7"/>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614" name="Google Shape;614;p7"/>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615" name="Google Shape;615;p7"/>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616" name="Google Shape;616;p7"/>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7"/>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8" name="Google Shape;618;p7"/>
          <p:cNvSpPr txBox="1">
            <a:spLocks noGrp="1"/>
          </p:cNvSpPr>
          <p:nvPr>
            <p:ph type="title"/>
          </p:nvPr>
        </p:nvSpPr>
        <p:spPr>
          <a:xfrm>
            <a:off x="677333" y="609600"/>
            <a:ext cx="3851123" cy="1320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Font typeface="Trebuchet MS"/>
              <a:buNone/>
            </a:pPr>
            <a:r>
              <a:rPr lang="en-US" sz="2800" b="1" dirty="0">
                <a:latin typeface="Tahoma" panose="020B0604030504040204" pitchFamily="34" charset="0"/>
                <a:ea typeface="Tahoma" panose="020B0604030504040204" pitchFamily="34" charset="0"/>
                <a:cs typeface="Tahoma" panose="020B0604030504040204" pitchFamily="34" charset="0"/>
              </a:rPr>
              <a:t>Monopolies have some advantages to the consumer</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19" name="Google Shape;619;p7"/>
          <p:cNvSpPr txBox="1"/>
          <p:nvPr/>
        </p:nvSpPr>
        <p:spPr>
          <a:xfrm>
            <a:off x="624490" y="1967221"/>
            <a:ext cx="3851122" cy="3880773"/>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Clr>
                <a:schemeClr val="accent1"/>
              </a:buClr>
              <a:buSzPts val="1440"/>
              <a:buFont typeface="Noto Sans Symbols"/>
              <a:buChar char="►"/>
            </a:pPr>
            <a:r>
              <a:rPr lang="en-US" sz="1800" dirty="0">
                <a:solidFill>
                  <a:srgbClr val="3F3F3F"/>
                </a:solidFill>
                <a:latin typeface="Tahoma" panose="020B0604030504040204" pitchFamily="34" charset="0"/>
                <a:ea typeface="Tahoma" panose="020B0604030504040204" pitchFamily="34" charset="0"/>
                <a:cs typeface="Tahoma" panose="020B0604030504040204" pitchFamily="34" charset="0"/>
                <a:sym typeface="Trebuchet MS"/>
              </a:rPr>
              <a:t>Monopoly profits can be used to pay for research and development.</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l" rtl="0">
              <a:spcBef>
                <a:spcPts val="1000"/>
              </a:spcBef>
              <a:spcAft>
                <a:spcPts val="0"/>
              </a:spcAft>
              <a:buClr>
                <a:schemeClr val="accent1"/>
              </a:buClr>
              <a:buSzPts val="1440"/>
              <a:buFont typeface="Noto Sans Symbols"/>
              <a:buChar char="►"/>
            </a:pPr>
            <a:r>
              <a:rPr lang="en-US" sz="1800" dirty="0">
                <a:solidFill>
                  <a:srgbClr val="3F3F3F"/>
                </a:solidFill>
                <a:latin typeface="Tahoma" panose="020B0604030504040204" pitchFamily="34" charset="0"/>
                <a:ea typeface="Tahoma" panose="020B0604030504040204" pitchFamily="34" charset="0"/>
                <a:cs typeface="Tahoma" panose="020B0604030504040204" pitchFamily="34" charset="0"/>
                <a:sym typeface="Trebuchet MS"/>
              </a:rPr>
              <a:t>Under some circumstances, monopolies are more economically efficient than alternatives.</a:t>
            </a:r>
            <a:endParaRPr dirty="0">
              <a:latin typeface="Tahoma" panose="020B0604030504040204" pitchFamily="34" charset="0"/>
              <a:ea typeface="Tahoma" panose="020B0604030504040204" pitchFamily="34" charset="0"/>
              <a:cs typeface="Tahoma" panose="020B0604030504040204" pitchFamily="34" charset="0"/>
            </a:endParaRPr>
          </a:p>
        </p:txBody>
      </p:sp>
      <p:cxnSp>
        <p:nvCxnSpPr>
          <p:cNvPr id="620" name="Google Shape;620;p7"/>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621" name="Google Shape;621;p7"/>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622" name="Google Shape;622;p7"/>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623" name="Google Shape;623;p7"/>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624" name="Google Shape;624;p7"/>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7"/>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46666"/>
            </a:srgbClr>
          </a:solidFill>
          <a:ln>
            <a:noFill/>
          </a:ln>
        </p:spPr>
      </p:sp>
      <p:sp>
        <p:nvSpPr>
          <p:cNvPr id="626" name="Google Shape;626;p7"/>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627" name="Google Shape;627;p7"/>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628" name="Google Shape;628;p7"/>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7"/>
          <p:cNvSpPr txBox="1"/>
          <p:nvPr/>
        </p:nvSpPr>
        <p:spPr>
          <a:xfrm>
            <a:off x="1676400" y="5562601"/>
            <a:ext cx="4343400"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Trebuchet MS"/>
              <a:buNone/>
            </a:pPr>
            <a:endParaRPr sz="1800">
              <a:solidFill>
                <a:schemeClr val="dk1"/>
              </a:solidFill>
              <a:latin typeface="Trebuchet MS"/>
              <a:ea typeface="Trebuchet MS"/>
              <a:cs typeface="Trebuchet MS"/>
              <a:sym typeface="Trebuchet MS"/>
            </a:endParaRPr>
          </a:p>
        </p:txBody>
      </p:sp>
      <p:sp>
        <p:nvSpPr>
          <p:cNvPr id="630" name="Google Shape;630;p7"/>
          <p:cNvSpPr txBox="1"/>
          <p:nvPr/>
        </p:nvSpPr>
        <p:spPr>
          <a:xfrm>
            <a:off x="4860609" y="5646434"/>
            <a:ext cx="6689055" cy="892552"/>
          </a:xfrm>
          <a:prstGeom prst="rect">
            <a:avLst/>
          </a:prstGeom>
          <a:solidFill>
            <a:srgbClr val="00B050"/>
          </a:solidFill>
          <a:ln>
            <a:noFill/>
          </a:ln>
          <a:effectLst>
            <a:outerShdw blurRad="50800" dist="38100" dir="2700000" algn="tl" rotWithShape="0">
              <a:srgbClr val="000000">
                <a:alpha val="40000"/>
              </a:srgbClr>
            </a:outerShdw>
          </a:effectLst>
        </p:spPr>
        <p:txBody>
          <a:bodyPr spcFirstLastPara="1" wrap="square" lIns="182875" tIns="137150" rIns="182875" bIns="137150" anchor="t" anchorCtr="0">
            <a:spAutoFit/>
          </a:bodyPr>
          <a:lstStyle/>
          <a:p>
            <a:pPr marL="0" marR="0" lvl="0" indent="0" algn="l" rtl="0">
              <a:spcBef>
                <a:spcPts val="0"/>
              </a:spcBef>
              <a:spcAft>
                <a:spcPts val="0"/>
              </a:spcAft>
              <a:buClr>
                <a:schemeClr val="lt1"/>
              </a:buClr>
              <a:buSzPts val="2000"/>
              <a:buFont typeface="Verdana"/>
              <a:buNone/>
            </a:pPr>
            <a:r>
              <a:rPr lang="en-US"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Who benefits more from a monopoly: producers or consumers?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31" name="Google Shape;631;p7"/>
          <p:cNvSpPr txBox="1"/>
          <p:nvPr/>
        </p:nvSpPr>
        <p:spPr>
          <a:xfrm>
            <a:off x="-175385" y="4373855"/>
            <a:ext cx="4377614" cy="1897696"/>
          </a:xfrm>
          <a:prstGeom prst="rect">
            <a:avLst/>
          </a:prstGeom>
          <a:noFill/>
          <a:ln>
            <a:noFill/>
          </a:ln>
        </p:spPr>
        <p:txBody>
          <a:bodyPr spcFirstLastPara="1" wrap="square" lIns="91425" tIns="45700" rIns="91425" bIns="45700" anchor="t" anchorCtr="0">
            <a:noAutofit/>
          </a:bodyPr>
          <a:lstStyle/>
          <a:p>
            <a:pPr marL="0" marR="0" lvl="1" indent="0" algn="ctr" rtl="0">
              <a:spcBef>
                <a:spcPts val="0"/>
              </a:spcBef>
              <a:spcAft>
                <a:spcPts val="0"/>
              </a:spcAft>
              <a:buNone/>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High fixed costs </a:t>
            </a:r>
            <a:r>
              <a:rPr lang="en-US" sz="1800" b="1"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a:t>
            </a: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 </a:t>
            </a:r>
            <a:b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b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low marginal costs </a:t>
            </a:r>
            <a:r>
              <a:rPr lang="en-US" sz="1800" b="1"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a:t>
            </a:r>
            <a:endParaRPr dirty="0">
              <a:latin typeface="Tahoma" panose="020B0604030504040204" pitchFamily="34" charset="0"/>
              <a:ea typeface="Tahoma" panose="020B0604030504040204" pitchFamily="34" charset="0"/>
              <a:cs typeface="Tahoma" panose="020B0604030504040204" pitchFamily="34" charset="0"/>
            </a:endParaRPr>
          </a:p>
          <a:p>
            <a:pPr marL="0" marR="0" lvl="1" indent="0" algn="ctr" rtl="0">
              <a:spcBef>
                <a:spcPts val="1800"/>
              </a:spcBef>
              <a:spcAft>
                <a:spcPts val="0"/>
              </a:spcAft>
              <a:buNone/>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Extreme economies of scale</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632" name="Google Shape;632;p7" descr="Logo&#10;&#10;Description automatically generated with medium confidence"/>
          <p:cNvPicPr preferRelativeResize="0"/>
          <p:nvPr/>
        </p:nvPicPr>
        <p:blipFill rotWithShape="1">
          <a:blip r:embed="rId3">
            <a:alphaModFix/>
          </a:blip>
          <a:srcRect/>
          <a:stretch/>
        </p:blipFill>
        <p:spPr>
          <a:xfrm>
            <a:off x="6047806" y="459935"/>
            <a:ext cx="3112680" cy="1037560"/>
          </a:xfrm>
          <a:prstGeom prst="rect">
            <a:avLst/>
          </a:prstGeom>
          <a:noFill/>
          <a:ln>
            <a:noFill/>
          </a:ln>
        </p:spPr>
      </p:pic>
      <p:sp>
        <p:nvSpPr>
          <p:cNvPr id="633" name="Google Shape;633;p7"/>
          <p:cNvSpPr txBox="1"/>
          <p:nvPr/>
        </p:nvSpPr>
        <p:spPr>
          <a:xfrm>
            <a:off x="6296290" y="1817927"/>
            <a:ext cx="3112680"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 u="sng">
                <a:solidFill>
                  <a:schemeClr val="dk1"/>
                </a:solidFill>
                <a:latin typeface="Trebuchet MS"/>
                <a:ea typeface="Trebuchet MS"/>
                <a:cs typeface="Trebuchet MS"/>
                <a:sym typeface="Trebuchet MS"/>
                <a:hlinkClick r:id="rId4">
                  <a:extLst>
                    <a:ext uri="{A12FA001-AC4F-418D-AE19-62706E023703}">
                      <ahyp:hlinkClr xmlns:ahyp="http://schemas.microsoft.com/office/drawing/2018/hyperlinkcolor" val="tx"/>
                    </a:ext>
                  </a:extLst>
                </a:hlinkClick>
              </a:rPr>
              <a:t>This Photo</a:t>
            </a:r>
            <a:r>
              <a:rPr lang="en-US" sz="800">
                <a:solidFill>
                  <a:schemeClr val="dk1"/>
                </a:solidFill>
                <a:latin typeface="Trebuchet MS"/>
                <a:ea typeface="Trebuchet MS"/>
                <a:cs typeface="Trebuchet MS"/>
                <a:sym typeface="Trebuchet MS"/>
              </a:rPr>
              <a:t> by Unknown Author is licensed under </a:t>
            </a:r>
            <a:r>
              <a:rPr lang="en-US" sz="800" u="sng">
                <a:solidFill>
                  <a:schemeClr val="dk1"/>
                </a:solidFill>
                <a:latin typeface="Trebuchet MS"/>
                <a:ea typeface="Trebuchet MS"/>
                <a:cs typeface="Trebuchet MS"/>
                <a:sym typeface="Trebuchet MS"/>
                <a:hlinkClick r:id="rId5">
                  <a:extLst>
                    <a:ext uri="{A12FA001-AC4F-418D-AE19-62706E023703}">
                      <ahyp:hlinkClr xmlns:ahyp="http://schemas.microsoft.com/office/drawing/2018/hyperlinkcolor" val="tx"/>
                    </a:ext>
                  </a:extLst>
                </a:hlinkClick>
              </a:rPr>
              <a:t>CC BY-SA</a:t>
            </a:r>
            <a:endParaRPr sz="800">
              <a:solidFill>
                <a:schemeClr val="dk1"/>
              </a:solidFill>
              <a:latin typeface="Trebuchet MS"/>
              <a:ea typeface="Trebuchet MS"/>
              <a:cs typeface="Trebuchet MS"/>
              <a:sym typeface="Trebuchet MS"/>
            </a:endParaRPr>
          </a:p>
        </p:txBody>
      </p:sp>
      <p:pic>
        <p:nvPicPr>
          <p:cNvPr id="634" name="Google Shape;634;p7" descr="A picture containing company name&#10;&#10;Description automatically generated"/>
          <p:cNvPicPr preferRelativeResize="0"/>
          <p:nvPr/>
        </p:nvPicPr>
        <p:blipFill rotWithShape="1">
          <a:blip r:embed="rId6">
            <a:alphaModFix/>
          </a:blip>
          <a:srcRect/>
          <a:stretch/>
        </p:blipFill>
        <p:spPr>
          <a:xfrm>
            <a:off x="5992703" y="2459683"/>
            <a:ext cx="3483946" cy="2438762"/>
          </a:xfrm>
          <a:prstGeom prst="rect">
            <a:avLst/>
          </a:prstGeom>
          <a:noFill/>
          <a:ln>
            <a:noFill/>
          </a:ln>
        </p:spPr>
      </p:pic>
      <p:sp>
        <p:nvSpPr>
          <p:cNvPr id="635" name="Google Shape;635;p7"/>
          <p:cNvSpPr txBox="1"/>
          <p:nvPr/>
        </p:nvSpPr>
        <p:spPr>
          <a:xfrm>
            <a:off x="5858498" y="5114104"/>
            <a:ext cx="419100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u="sng">
                <a:solidFill>
                  <a:schemeClr val="dk1"/>
                </a:solidFill>
                <a:latin typeface="Trebuchet MS"/>
                <a:ea typeface="Trebuchet MS"/>
                <a:cs typeface="Trebuchet MS"/>
                <a:sym typeface="Trebuchet MS"/>
                <a:hlinkClick r:id="rId7">
                  <a:extLst>
                    <a:ext uri="{A12FA001-AC4F-418D-AE19-62706E023703}">
                      <ahyp:hlinkClr xmlns:ahyp="http://schemas.microsoft.com/office/drawing/2018/hyperlinkcolor" val="tx"/>
                    </a:ext>
                  </a:extLst>
                </a:hlinkClick>
              </a:rPr>
              <a:t>This Photo</a:t>
            </a:r>
            <a:r>
              <a:rPr lang="en-US" sz="900">
                <a:solidFill>
                  <a:schemeClr val="dk1"/>
                </a:solidFill>
                <a:latin typeface="Trebuchet MS"/>
                <a:ea typeface="Trebuchet MS"/>
                <a:cs typeface="Trebuchet MS"/>
                <a:sym typeface="Trebuchet MS"/>
              </a:rPr>
              <a:t> by Unknown Author is licensed under </a:t>
            </a:r>
            <a:r>
              <a:rPr lang="en-US" sz="900" u="sng">
                <a:solidFill>
                  <a:schemeClr val="dk1"/>
                </a:solidFill>
                <a:latin typeface="Trebuchet MS"/>
                <a:ea typeface="Trebuchet MS"/>
                <a:cs typeface="Trebuchet MS"/>
                <a:sym typeface="Trebuchet MS"/>
                <a:hlinkClick r:id="rId8">
                  <a:extLst>
                    <a:ext uri="{A12FA001-AC4F-418D-AE19-62706E023703}">
                      <ahyp:hlinkClr xmlns:ahyp="http://schemas.microsoft.com/office/drawing/2018/hyperlinkcolor" val="tx"/>
                    </a:ext>
                  </a:extLst>
                </a:hlinkClick>
              </a:rPr>
              <a:t>CC BY-NC</a:t>
            </a:r>
            <a:endParaRPr sz="900">
              <a:solidFill>
                <a:schemeClr val="dk1"/>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8"/>
          <p:cNvSpPr txBox="1"/>
          <p:nvPr/>
        </p:nvSpPr>
        <p:spPr>
          <a:xfrm>
            <a:off x="5334000" y="1255985"/>
            <a:ext cx="5486400" cy="51339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Price is generally higher, and quantity lower:</a:t>
            </a:r>
            <a:endParaRPr dirty="0">
              <a:latin typeface="Tahoma" panose="020B0604030504040204" pitchFamily="34" charset="0"/>
              <a:ea typeface="Tahoma" panose="020B0604030504040204" pitchFamily="34" charset="0"/>
              <a:cs typeface="Tahoma" panose="020B0604030504040204" pitchFamily="34" charset="0"/>
            </a:endParaRPr>
          </a:p>
          <a:p>
            <a:pPr marL="639763"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Less is produced.</a:t>
            </a:r>
            <a:endParaRPr dirty="0">
              <a:latin typeface="Tahoma" panose="020B0604030504040204" pitchFamily="34" charset="0"/>
              <a:ea typeface="Tahoma" panose="020B0604030504040204" pitchFamily="34" charset="0"/>
              <a:cs typeface="Tahoma" panose="020B0604030504040204" pitchFamily="34" charset="0"/>
            </a:endParaRPr>
          </a:p>
          <a:p>
            <a:pPr marL="639763"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Price can be very high.</a:t>
            </a:r>
            <a:endParaRPr dirty="0">
              <a:latin typeface="Tahoma" panose="020B0604030504040204" pitchFamily="34" charset="0"/>
              <a:ea typeface="Tahoma" panose="020B0604030504040204" pitchFamily="34" charset="0"/>
              <a:cs typeface="Tahoma" panose="020B0604030504040204" pitchFamily="34" charset="0"/>
            </a:endParaRPr>
          </a:p>
          <a:p>
            <a:pPr marL="0" marR="0" lvl="0" indent="0" algn="l" rtl="0">
              <a:spcBef>
                <a:spcPts val="1300"/>
              </a:spcBef>
              <a:spcAft>
                <a:spcPts val="0"/>
              </a:spcAft>
              <a:buNone/>
            </a:pPr>
            <a:r>
              <a:rPr lang="en-US" sz="1800"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Often economically inefficient:</a:t>
            </a:r>
            <a:endParaRPr dirty="0">
              <a:latin typeface="Tahoma" panose="020B0604030504040204" pitchFamily="34" charset="0"/>
              <a:ea typeface="Tahoma" panose="020B0604030504040204" pitchFamily="34" charset="0"/>
              <a:cs typeface="Tahoma" panose="020B0604030504040204" pitchFamily="34" charset="0"/>
            </a:endParaRPr>
          </a:p>
          <a:p>
            <a:pPr marL="639763"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Consumers are unable to pay more than the full cost of production.</a:t>
            </a:r>
            <a:endParaRPr dirty="0">
              <a:latin typeface="Tahoma" panose="020B0604030504040204" pitchFamily="34" charset="0"/>
              <a:ea typeface="Tahoma" panose="020B0604030504040204" pitchFamily="34" charset="0"/>
              <a:cs typeface="Tahoma" panose="020B0604030504040204" pitchFamily="34" charset="0"/>
            </a:endParaRPr>
          </a:p>
          <a:p>
            <a:pPr marL="639763" marR="0" lvl="1" indent="-285750" algn="l" rtl="0">
              <a:spcBef>
                <a:spcPts val="0"/>
              </a:spcBef>
              <a:spcAft>
                <a:spcPts val="0"/>
              </a:spcAft>
              <a:buClr>
                <a:schemeClr val="dk1"/>
              </a:buClr>
              <a:buSzPts val="1800"/>
              <a:buFont typeface="Times"/>
              <a:buChar char="•"/>
            </a:pPr>
            <a:r>
              <a:rPr lang="en-US" sz="1800" b="0" i="0" u="none" strike="noStrike" cap="none" dirty="0">
                <a:solidFill>
                  <a:schemeClr val="dk1"/>
                </a:solidFill>
                <a:latin typeface="Tahoma" panose="020B0604030504040204" pitchFamily="34" charset="0"/>
                <a:ea typeface="Tahoma" panose="020B0604030504040204" pitchFamily="34" charset="0"/>
                <a:cs typeface="Tahoma" panose="020B0604030504040204" pitchFamily="34" charset="0"/>
                <a:sym typeface="Verdana"/>
              </a:rPr>
              <a:t>Firms willing to produce at a lower price can’t do so.</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42" name="Google Shape;642;p8"/>
          <p:cNvSpPr txBox="1">
            <a:spLocks noGrp="1"/>
          </p:cNvSpPr>
          <p:nvPr>
            <p:ph type="title"/>
          </p:nvPr>
        </p:nvSpPr>
        <p:spPr>
          <a:xfrm>
            <a:off x="1524000" y="-14288"/>
            <a:ext cx="9144000" cy="942976"/>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1"/>
              </a:buClr>
              <a:buSzPts val="3600"/>
              <a:buFont typeface="Arial"/>
              <a:buNone/>
            </a:pPr>
            <a:r>
              <a:rPr lang="en-US" dirty="0">
                <a:latin typeface="Tahoma" panose="020B0604030504040204" pitchFamily="34" charset="0"/>
                <a:ea typeface="Tahoma" panose="020B0604030504040204" pitchFamily="34" charset="0"/>
                <a:cs typeface="Tahoma" panose="020B0604030504040204" pitchFamily="34" charset="0"/>
                <a:sym typeface="Arial"/>
              </a:rPr>
              <a:t>Monopolies also have disadvantages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43" name="Google Shape;643;p8"/>
          <p:cNvSpPr txBox="1"/>
          <p:nvPr/>
        </p:nvSpPr>
        <p:spPr>
          <a:xfrm>
            <a:off x="330064" y="5813696"/>
            <a:ext cx="9985012" cy="584775"/>
          </a:xfrm>
          <a:prstGeom prst="rect">
            <a:avLst/>
          </a:prstGeom>
          <a:solidFill>
            <a:srgbClr val="92D050"/>
          </a:solidFill>
          <a:ln>
            <a:noFill/>
          </a:ln>
          <a:effectLst>
            <a:outerShdw blurRad="50800" dist="38100" dir="5400000" algn="t" rotWithShape="0">
              <a:srgbClr val="000000">
                <a:alpha val="40000"/>
              </a:srgbClr>
            </a:outerShdw>
          </a:effectLst>
        </p:spPr>
        <p:txBody>
          <a:bodyPr spcFirstLastPara="1" wrap="square" lIns="182875" tIns="137150" rIns="182875" bIns="137150" anchor="t" anchorCtr="0">
            <a:spAutoFit/>
          </a:bodyPr>
          <a:lstStyle/>
          <a:p>
            <a:pPr marL="0" marR="0" lvl="0" indent="0" algn="l" rtl="0">
              <a:lnSpc>
                <a:spcPct val="100000"/>
              </a:lnSpc>
              <a:spcBef>
                <a:spcPts val="0"/>
              </a:spcBef>
              <a:spcAft>
                <a:spcPts val="0"/>
              </a:spcAft>
              <a:buClr>
                <a:schemeClr val="lt1"/>
              </a:buClr>
              <a:buSzPts val="2000"/>
              <a:buFont typeface="Verdana"/>
              <a:buNone/>
            </a:pPr>
            <a:r>
              <a:rPr lang="en-US"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Why does a monopoly have limited incentives to produce more?</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644" name="Google Shape;644;p8" descr="C:\Users\Natalie\Downloads\dreamstime_s_25316154.jpg"/>
          <p:cNvPicPr preferRelativeResize="0"/>
          <p:nvPr/>
        </p:nvPicPr>
        <p:blipFill rotWithShape="1">
          <a:blip r:embed="rId3">
            <a:alphaModFix/>
          </a:blip>
          <a:srcRect/>
          <a:stretch/>
        </p:blipFill>
        <p:spPr>
          <a:xfrm>
            <a:off x="1828800" y="1219199"/>
            <a:ext cx="3493770" cy="4267200"/>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9"/>
        <p:cNvGrpSpPr/>
        <p:nvPr/>
      </p:nvGrpSpPr>
      <p:grpSpPr>
        <a:xfrm>
          <a:off x="0" y="0"/>
          <a:ext cx="0" cy="0"/>
          <a:chOff x="0" y="0"/>
          <a:chExt cx="0" cy="0"/>
        </a:xfrm>
      </p:grpSpPr>
      <p:grpSp>
        <p:nvGrpSpPr>
          <p:cNvPr id="650" name="Google Shape;650;p9"/>
          <p:cNvGrpSpPr/>
          <p:nvPr/>
        </p:nvGrpSpPr>
        <p:grpSpPr>
          <a:xfrm>
            <a:off x="0" y="-8467"/>
            <a:ext cx="12192000" cy="6866467"/>
            <a:chOff x="0" y="-8467"/>
            <a:chExt cx="12192000" cy="6866467"/>
          </a:xfrm>
        </p:grpSpPr>
        <p:cxnSp>
          <p:nvCxnSpPr>
            <p:cNvPr id="651" name="Google Shape;651;p9"/>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652" name="Google Shape;652;p9"/>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653" name="Google Shape;653;p9"/>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654" name="Google Shape;654;p9"/>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655" name="Google Shape;655;p9"/>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9"/>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657" name="Google Shape;657;p9"/>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658" name="Google Shape;658;p9"/>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659" name="Google Shape;659;p9"/>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9"/>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1" name="Google Shape;661;p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662" name="Google Shape;662;p9"/>
          <p:cNvSpPr/>
          <p:nvPr/>
        </p:nvSpPr>
        <p:spPr>
          <a:xfrm>
            <a:off x="0" y="-3"/>
            <a:ext cx="4660126" cy="6858000"/>
          </a:xfrm>
          <a:prstGeom prst="rect">
            <a:avLst/>
          </a:pr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663" name="Google Shape;663;p9"/>
          <p:cNvSpPr/>
          <p:nvPr/>
        </p:nvSpPr>
        <p:spPr>
          <a:xfrm rot="10800000">
            <a:off x="4660127" y="-3"/>
            <a:ext cx="1056745" cy="6858001"/>
          </a:xfrm>
          <a:prstGeom prst="triangle">
            <a:avLst>
              <a:gd name="adj" fmla="val 100000"/>
            </a:avLst>
          </a:pr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664" name="Google Shape;664;p9"/>
          <p:cNvSpPr txBox="1">
            <a:spLocks noGrp="1"/>
          </p:cNvSpPr>
          <p:nvPr>
            <p:ph type="title"/>
          </p:nvPr>
        </p:nvSpPr>
        <p:spPr>
          <a:xfrm>
            <a:off x="673754" y="643467"/>
            <a:ext cx="4203045" cy="137560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600"/>
              <a:buFont typeface="Trebuchet MS"/>
              <a:buNone/>
            </a:pPr>
            <a:r>
              <a:rPr lang="en-US" dirty="0">
                <a:solidFill>
                  <a:schemeClr val="lt1"/>
                </a:solidFill>
                <a:latin typeface="Tahoma" panose="020B0604030504040204" pitchFamily="34" charset="0"/>
                <a:ea typeface="Tahoma" panose="020B0604030504040204" pitchFamily="34" charset="0"/>
                <a:cs typeface="Tahoma" panose="020B0604030504040204" pitchFamily="34" charset="0"/>
              </a:rPr>
              <a:t>Patents create monopolies</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665" name="Google Shape;665;p9"/>
          <p:cNvSpPr txBox="1"/>
          <p:nvPr/>
        </p:nvSpPr>
        <p:spPr>
          <a:xfrm>
            <a:off x="673754" y="2160590"/>
            <a:ext cx="3973943" cy="3440110"/>
          </a:xfrm>
          <a:prstGeom prst="rect">
            <a:avLst/>
          </a:prstGeom>
          <a:noFill/>
          <a:ln>
            <a:noFill/>
          </a:ln>
        </p:spPr>
        <p:txBody>
          <a:bodyPr spcFirstLastPara="1" wrap="square" lIns="91425" tIns="45700" rIns="91425" bIns="45700" anchor="t" anchorCtr="0">
            <a:normAutofit/>
          </a:bodyPr>
          <a:lstStyle/>
          <a:p>
            <a:pPr marL="342900" marR="0" lvl="0" indent="-342900" algn="l" rtl="0">
              <a:spcBef>
                <a:spcPts val="0"/>
              </a:spcBef>
              <a:spcAft>
                <a:spcPts val="0"/>
              </a:spcAft>
              <a:buClr>
                <a:schemeClr val="accent1"/>
              </a:buClr>
              <a:buSzPts val="1440"/>
              <a:buFont typeface="Noto Sans Symbols"/>
              <a:buChar char="►"/>
            </a:pPr>
            <a:r>
              <a:rPr lang="en-US" sz="1800"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Patents grant firms an exclusive right to a new product, technology, or process, for a period of time.</a:t>
            </a:r>
            <a:endParaRPr dirty="0">
              <a:latin typeface="Tahoma" panose="020B0604030504040204" pitchFamily="34" charset="0"/>
              <a:ea typeface="Tahoma" panose="020B0604030504040204" pitchFamily="34" charset="0"/>
              <a:cs typeface="Tahoma" panose="020B0604030504040204" pitchFamily="34" charset="0"/>
            </a:endParaRPr>
          </a:p>
          <a:p>
            <a:pPr marL="342900" marR="0" lvl="0" indent="-342900" algn="l" rtl="0">
              <a:spcBef>
                <a:spcPts val="1000"/>
              </a:spcBef>
              <a:spcAft>
                <a:spcPts val="0"/>
              </a:spcAft>
              <a:buClr>
                <a:schemeClr val="accent1"/>
              </a:buClr>
              <a:buSzPts val="1440"/>
              <a:buFont typeface="Noto Sans Symbols"/>
              <a:buChar char="►"/>
            </a:pPr>
            <a:r>
              <a:rPr lang="en-US" sz="1800" dirty="0">
                <a:solidFill>
                  <a:schemeClr val="lt1"/>
                </a:solidFill>
                <a:latin typeface="Tahoma" panose="020B0604030504040204" pitchFamily="34" charset="0"/>
                <a:ea typeface="Tahoma" panose="020B0604030504040204" pitchFamily="34" charset="0"/>
                <a:cs typeface="Tahoma" panose="020B0604030504040204" pitchFamily="34" charset="0"/>
                <a:sym typeface="Trebuchet MS"/>
              </a:rPr>
              <a:t>Monopoly profits provide an incentive to invest in research and development (R &amp; D).</a:t>
            </a:r>
            <a:endParaRPr dirty="0">
              <a:latin typeface="Tahoma" panose="020B0604030504040204" pitchFamily="34" charset="0"/>
              <a:ea typeface="Tahoma" panose="020B0604030504040204" pitchFamily="34" charset="0"/>
              <a:cs typeface="Tahoma" panose="020B0604030504040204" pitchFamily="34" charset="0"/>
            </a:endParaRPr>
          </a:p>
        </p:txBody>
      </p:sp>
      <p:pic>
        <p:nvPicPr>
          <p:cNvPr id="666" name="Google Shape;666;p9" descr="Assorted pills and tablets"/>
          <p:cNvPicPr preferRelativeResize="0"/>
          <p:nvPr/>
        </p:nvPicPr>
        <p:blipFill rotWithShape="1">
          <a:blip r:embed="rId3">
            <a:alphaModFix/>
          </a:blip>
          <a:srcRect/>
          <a:stretch/>
        </p:blipFill>
        <p:spPr>
          <a:xfrm>
            <a:off x="6167192" y="1378303"/>
            <a:ext cx="5143500" cy="3433286"/>
          </a:xfrm>
          <a:prstGeom prst="rect">
            <a:avLst/>
          </a:prstGeom>
          <a:noFill/>
          <a:ln>
            <a:noFill/>
          </a:ln>
        </p:spPr>
      </p:pic>
      <p:sp>
        <p:nvSpPr>
          <p:cNvPr id="667" name="Google Shape;667;p9"/>
          <p:cNvSpPr/>
          <p:nvPr/>
        </p:nvSpPr>
        <p:spPr>
          <a:xfrm flipH="1">
            <a:off x="11755696" y="4013200"/>
            <a:ext cx="448733" cy="2844800"/>
          </a:xfrm>
          <a:prstGeom prst="triangle">
            <a:avLst>
              <a:gd name="adj" fmla="val 0"/>
            </a:avLst>
          </a:prstGeom>
          <a:solidFill>
            <a:schemeClr val="accent1">
              <a:alpha val="84705"/>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668" name="Google Shape;668;p9"/>
          <p:cNvSpPr txBox="1"/>
          <p:nvPr/>
        </p:nvSpPr>
        <p:spPr>
          <a:xfrm>
            <a:off x="1676400" y="5562601"/>
            <a:ext cx="4343400" cy="366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800"/>
              <a:buFont typeface="Trebuchet MS"/>
              <a:buNone/>
            </a:pPr>
            <a:endParaRPr sz="1800">
              <a:solidFill>
                <a:schemeClr val="dk1"/>
              </a:solidFill>
              <a:latin typeface="Trebuchet MS"/>
              <a:ea typeface="Trebuchet MS"/>
              <a:cs typeface="Trebuchet MS"/>
              <a:sym typeface="Trebuchet MS"/>
            </a:endParaRPr>
          </a:p>
        </p:txBody>
      </p:sp>
      <p:sp>
        <p:nvSpPr>
          <p:cNvPr id="669" name="Google Shape;669;p9"/>
          <p:cNvSpPr txBox="1"/>
          <p:nvPr/>
        </p:nvSpPr>
        <p:spPr>
          <a:xfrm>
            <a:off x="485245" y="5542407"/>
            <a:ext cx="11033001" cy="584775"/>
          </a:xfrm>
          <a:prstGeom prst="rect">
            <a:avLst/>
          </a:prstGeom>
          <a:solidFill>
            <a:srgbClr val="00B050"/>
          </a:solidFill>
          <a:ln>
            <a:noFill/>
          </a:ln>
          <a:effectLst>
            <a:outerShdw blurRad="50800" dist="38100" dir="2700000" algn="tl" rotWithShape="0">
              <a:srgbClr val="000000">
                <a:alpha val="40000"/>
              </a:srgbClr>
            </a:outerShdw>
          </a:effectLst>
        </p:spPr>
        <p:txBody>
          <a:bodyPr spcFirstLastPara="1" wrap="square" lIns="182875" tIns="137150" rIns="182875" bIns="137150" anchor="t" anchorCtr="0">
            <a:spAutoFit/>
          </a:bodyPr>
          <a:lstStyle/>
          <a:p>
            <a:pPr marL="0" marR="0" lvl="0" indent="0" algn="l" rtl="0">
              <a:spcBef>
                <a:spcPts val="0"/>
              </a:spcBef>
              <a:spcAft>
                <a:spcPts val="0"/>
              </a:spcAft>
              <a:buNone/>
            </a:pPr>
            <a:r>
              <a:rPr lang="en-US" sz="2000" b="1" dirty="0">
                <a:solidFill>
                  <a:schemeClr val="lt1"/>
                </a:solidFill>
                <a:latin typeface="Tahoma" panose="020B0604030504040204" pitchFamily="34" charset="0"/>
                <a:ea typeface="Tahoma" panose="020B0604030504040204" pitchFamily="34" charset="0"/>
                <a:cs typeface="Tahoma" panose="020B0604030504040204" pitchFamily="34" charset="0"/>
                <a:sym typeface="Verdana"/>
              </a:rPr>
              <a:t>Do you think illegal downloading of songs is like a patent infringement?</a:t>
            </a:r>
            <a:endParaRPr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theme/theme1.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1868</Words>
  <Application>Microsoft Office PowerPoint</Application>
  <PresentationFormat>Widescreen</PresentationFormat>
  <Paragraphs>121</Paragraphs>
  <Slides>10</Slides>
  <Notes>10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10</vt:i4>
      </vt:variant>
    </vt:vector>
  </HeadingPairs>
  <TitlesOfParts>
    <vt:vector size="23" baseType="lpstr">
      <vt:lpstr>Courier New</vt:lpstr>
      <vt:lpstr>Trebuchet MS</vt:lpstr>
      <vt:lpstr>Constantia</vt:lpstr>
      <vt:lpstr>Tahoma</vt:lpstr>
      <vt:lpstr>Arial</vt:lpstr>
      <vt:lpstr>Times New Roman</vt:lpstr>
      <vt:lpstr>Times</vt:lpstr>
      <vt:lpstr>Verdana</vt:lpstr>
      <vt:lpstr>Calibri</vt:lpstr>
      <vt:lpstr>Noto Sans Symbols</vt:lpstr>
      <vt:lpstr>Raleway</vt:lpstr>
      <vt:lpstr>Facet</vt:lpstr>
      <vt:lpstr>Facet</vt:lpstr>
      <vt:lpstr>Competition</vt:lpstr>
      <vt:lpstr>PowerPoint Presentation</vt:lpstr>
      <vt:lpstr>PowerPoint Presentation</vt:lpstr>
      <vt:lpstr>There are advantages to a highly competitive market</vt:lpstr>
      <vt:lpstr>There are disadvantages to a  highly competitive market</vt:lpstr>
      <vt:lpstr>PowerPoint Presentation</vt:lpstr>
      <vt:lpstr>Monopolies have some advantages to the consumer</vt:lpstr>
      <vt:lpstr>Monopolies also have disadvantages</vt:lpstr>
      <vt:lpstr>Patents create monopolies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Competition</dc:title>
  <dc:creator>Helen Blanch</dc:creator>
  <cp:lastModifiedBy>Gloria Jimenez</cp:lastModifiedBy>
  <cp:revision>1</cp:revision>
  <dcterms:created xsi:type="dcterms:W3CDTF">2021-06-25T16:21:37Z</dcterms:created>
  <dcterms:modified xsi:type="dcterms:W3CDTF">2022-07-20T02:42:51Z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0x010100D01B4C5F35D7E14592D3F7967B33C624</vt:lpwstr>
  </property>
</Properties>
</file>