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62" r:id="rId2"/>
    <p:sldId id="263" r:id="rId3"/>
    <p:sldId id="264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8E9FE2-CE4C-0017-B475-4667AA3D6BE0}" name="Kirsten Kirby" initials="KK" userId="S::kkirby@naf.org::d0682e28-c350-44eb-baa4-0f9911ffa6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8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53094A-D660-4C04-BD26-29EF1A8187DE}" v="29" dt="2026-07-02T14:55:17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0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rsten Kirby" userId="31760058376_tp_box_2" providerId="OAuth2" clId="{CF7524FA-2CF8-4C4E-8892-59AE0C4E8056}"/>
    <pc:docChg chg="undo custSel addSld delSld modSld">
      <pc:chgData name="Kirsten Kirby" userId="31760058376_tp_box_2" providerId="OAuth2" clId="{CF7524FA-2CF8-4C4E-8892-59AE0C4E8056}" dt="2026-07-02T15:31:20.168" v="1865" actId="47"/>
      <pc:docMkLst>
        <pc:docMk/>
      </pc:docMkLst>
      <pc:sldChg chg="addSp modSp del mod">
        <pc:chgData name="Kirsten Kirby" userId="31760058376_tp_box_2" providerId="OAuth2" clId="{CF7524FA-2CF8-4C4E-8892-59AE0C4E8056}" dt="2026-07-02T15:31:20.168" v="1865" actId="47"/>
        <pc:sldMkLst>
          <pc:docMk/>
          <pc:sldMk cId="583556016" sldId="258"/>
        </pc:sldMkLst>
        <pc:spChg chg="add mod">
          <ac:chgData name="Kirsten Kirby" userId="31760058376_tp_box_2" providerId="OAuth2" clId="{CF7524FA-2CF8-4C4E-8892-59AE0C4E8056}" dt="2026-07-02T14:58:26.352" v="1864" actId="20577"/>
          <ac:spMkLst>
            <pc:docMk/>
            <pc:sldMk cId="583556016" sldId="258"/>
            <ac:spMk id="2" creationId="{EBFC794D-D845-385E-D417-0A9C39BE5123}"/>
          </ac:spMkLst>
        </pc:spChg>
      </pc:sldChg>
      <pc:sldChg chg="addSp modSp mod">
        <pc:chgData name="Kirsten Kirby" userId="31760058376_tp_box_2" providerId="OAuth2" clId="{CF7524FA-2CF8-4C4E-8892-59AE0C4E8056}" dt="2026-07-02T14:54:49.094" v="1802" actId="1036"/>
        <pc:sldMkLst>
          <pc:docMk/>
          <pc:sldMk cId="1145538238" sldId="261"/>
        </pc:sldMkLst>
        <pc:spChg chg="add mod">
          <ac:chgData name="Kirsten Kirby" userId="31760058376_tp_box_2" providerId="OAuth2" clId="{CF7524FA-2CF8-4C4E-8892-59AE0C4E8056}" dt="2026-07-02T14:54:49.094" v="1802" actId="1036"/>
          <ac:spMkLst>
            <pc:docMk/>
            <pc:sldMk cId="1145538238" sldId="261"/>
            <ac:spMk id="4" creationId="{7E84B541-30AB-86F3-DC7D-4AEAFDBBFE97}"/>
          </ac:spMkLst>
        </pc:spChg>
        <pc:spChg chg="mod">
          <ac:chgData name="Kirsten Kirby" userId="31760058376_tp_box_2" providerId="OAuth2" clId="{CF7524FA-2CF8-4C4E-8892-59AE0C4E8056}" dt="2026-07-02T14:52:40.286" v="1720" actId="20577"/>
          <ac:spMkLst>
            <pc:docMk/>
            <pc:sldMk cId="1145538238" sldId="261"/>
            <ac:spMk id="5" creationId="{97926D98-58E4-62B2-91D0-7A5D7EE36F3E}"/>
          </ac:spMkLst>
        </pc:spChg>
      </pc:sldChg>
      <pc:sldChg chg="addSp modSp mod">
        <pc:chgData name="Kirsten Kirby" userId="31760058376_tp_box_2" providerId="OAuth2" clId="{CF7524FA-2CF8-4C4E-8892-59AE0C4E8056}" dt="2026-07-02T14:53:42.174" v="1729" actId="1035"/>
        <pc:sldMkLst>
          <pc:docMk/>
          <pc:sldMk cId="2928401690" sldId="262"/>
        </pc:sldMkLst>
        <pc:spChg chg="mod">
          <ac:chgData name="Kirsten Kirby" userId="31760058376_tp_box_2" providerId="OAuth2" clId="{CF7524FA-2CF8-4C4E-8892-59AE0C4E8056}" dt="2026-07-02T14:27:17.792" v="695" actId="115"/>
          <ac:spMkLst>
            <pc:docMk/>
            <pc:sldMk cId="2928401690" sldId="262"/>
            <ac:spMk id="3" creationId="{18F1BFB0-57F2-DEC1-E3EA-FFB84304B667}"/>
          </ac:spMkLst>
        </pc:spChg>
        <pc:spChg chg="mod">
          <ac:chgData name="Kirsten Kirby" userId="31760058376_tp_box_2" providerId="OAuth2" clId="{CF7524FA-2CF8-4C4E-8892-59AE0C4E8056}" dt="2026-07-02T14:47:41.198" v="1574" actId="1076"/>
          <ac:spMkLst>
            <pc:docMk/>
            <pc:sldMk cId="2928401690" sldId="262"/>
            <ac:spMk id="4" creationId="{7518768B-3EE9-484F-E5DC-506DF557D2A7}"/>
          </ac:spMkLst>
        </pc:spChg>
        <pc:spChg chg="mod">
          <ac:chgData name="Kirsten Kirby" userId="31760058376_tp_box_2" providerId="OAuth2" clId="{CF7524FA-2CF8-4C4E-8892-59AE0C4E8056}" dt="2026-07-02T14:18:26.977" v="14" actId="20577"/>
          <ac:spMkLst>
            <pc:docMk/>
            <pc:sldMk cId="2928401690" sldId="262"/>
            <ac:spMk id="5" creationId="{03E1ED69-66D2-16F4-C805-6636078679B4}"/>
          </ac:spMkLst>
        </pc:spChg>
        <pc:spChg chg="mod">
          <ac:chgData name="Kirsten Kirby" userId="31760058376_tp_box_2" providerId="OAuth2" clId="{CF7524FA-2CF8-4C4E-8892-59AE0C4E8056}" dt="2026-07-02T14:49:41.587" v="1634" actId="14100"/>
          <ac:spMkLst>
            <pc:docMk/>
            <pc:sldMk cId="2928401690" sldId="262"/>
            <ac:spMk id="6" creationId="{4D04FEE9-2A74-8F1F-FB45-D3D67C3DE8AA}"/>
          </ac:spMkLst>
        </pc:spChg>
        <pc:spChg chg="add mod">
          <ac:chgData name="Kirsten Kirby" userId="31760058376_tp_box_2" providerId="OAuth2" clId="{CF7524FA-2CF8-4C4E-8892-59AE0C4E8056}" dt="2026-07-02T14:49:50.992" v="1644" actId="20577"/>
          <ac:spMkLst>
            <pc:docMk/>
            <pc:sldMk cId="2928401690" sldId="262"/>
            <ac:spMk id="7" creationId="{CC952B68-5679-BA02-8733-5B25236A7FE0}"/>
          </ac:spMkLst>
        </pc:spChg>
        <pc:graphicFrameChg chg="mod modGraphic">
          <ac:chgData name="Kirsten Kirby" userId="31760058376_tp_box_2" providerId="OAuth2" clId="{CF7524FA-2CF8-4C4E-8892-59AE0C4E8056}" dt="2026-07-02T14:50:54.902" v="1704" actId="120"/>
          <ac:graphicFrameMkLst>
            <pc:docMk/>
            <pc:sldMk cId="2928401690" sldId="262"/>
            <ac:graphicFrameMk id="2" creationId="{7679015F-6524-5D63-5739-4C45015B8518}"/>
          </ac:graphicFrameMkLst>
        </pc:graphicFrameChg>
        <pc:picChg chg="mod">
          <ac:chgData name="Kirsten Kirby" userId="31760058376_tp_box_2" providerId="OAuth2" clId="{CF7524FA-2CF8-4C4E-8892-59AE0C4E8056}" dt="2026-07-02T14:53:42.174" v="1729" actId="1035"/>
          <ac:picMkLst>
            <pc:docMk/>
            <pc:sldMk cId="2928401690" sldId="262"/>
            <ac:picMk id="8" creationId="{BD1405B1-744E-D4DA-7009-EB9751773848}"/>
          </ac:picMkLst>
        </pc:picChg>
      </pc:sldChg>
      <pc:sldChg chg="addSp delSp modSp add mod">
        <pc:chgData name="Kirsten Kirby" userId="31760058376_tp_box_2" providerId="OAuth2" clId="{CF7524FA-2CF8-4C4E-8892-59AE0C4E8056}" dt="2026-07-02T14:51:00.652" v="1705"/>
        <pc:sldMkLst>
          <pc:docMk/>
          <pc:sldMk cId="2849870355" sldId="263"/>
        </pc:sldMkLst>
        <pc:spChg chg="mod">
          <ac:chgData name="Kirsten Kirby" userId="31760058376_tp_box_2" providerId="OAuth2" clId="{CF7524FA-2CF8-4C4E-8892-59AE0C4E8056}" dt="2026-07-02T14:26:12.102" v="629" actId="115"/>
          <ac:spMkLst>
            <pc:docMk/>
            <pc:sldMk cId="2849870355" sldId="263"/>
            <ac:spMk id="3" creationId="{2771AD1E-A652-4B47-9B1A-3E8588DB9FE7}"/>
          </ac:spMkLst>
        </pc:spChg>
        <pc:spChg chg="mod">
          <ac:chgData name="Kirsten Kirby" userId="31760058376_tp_box_2" providerId="OAuth2" clId="{CF7524FA-2CF8-4C4E-8892-59AE0C4E8056}" dt="2026-07-02T14:31:07.439" v="845" actId="20577"/>
          <ac:spMkLst>
            <pc:docMk/>
            <pc:sldMk cId="2849870355" sldId="263"/>
            <ac:spMk id="4" creationId="{FE375B8D-EB01-4D80-8037-FAC3736628DC}"/>
          </ac:spMkLst>
        </pc:spChg>
        <pc:spChg chg="mod">
          <ac:chgData name="Kirsten Kirby" userId="31760058376_tp_box_2" providerId="OAuth2" clId="{CF7524FA-2CF8-4C4E-8892-59AE0C4E8056}" dt="2026-07-02T14:18:46.623" v="40" actId="20577"/>
          <ac:spMkLst>
            <pc:docMk/>
            <pc:sldMk cId="2849870355" sldId="263"/>
            <ac:spMk id="5" creationId="{AE8F5559-24EC-9CD3-0D6E-4547A6E1FF35}"/>
          </ac:spMkLst>
        </pc:spChg>
        <pc:spChg chg="mod">
          <ac:chgData name="Kirsten Kirby" userId="31760058376_tp_box_2" providerId="OAuth2" clId="{CF7524FA-2CF8-4C4E-8892-59AE0C4E8056}" dt="2026-07-02T14:29:35.302" v="777" actId="14100"/>
          <ac:spMkLst>
            <pc:docMk/>
            <pc:sldMk cId="2849870355" sldId="263"/>
            <ac:spMk id="6" creationId="{A9E2E8EE-6751-E13B-85B2-14C7F5BED507}"/>
          </ac:spMkLst>
        </pc:spChg>
        <pc:spChg chg="add mod">
          <ac:chgData name="Kirsten Kirby" userId="31760058376_tp_box_2" providerId="OAuth2" clId="{CF7524FA-2CF8-4C4E-8892-59AE0C4E8056}" dt="2026-07-02T14:47:24.492" v="1572" actId="14100"/>
          <ac:spMkLst>
            <pc:docMk/>
            <pc:sldMk cId="2849870355" sldId="263"/>
            <ac:spMk id="13" creationId="{2FE1D7E0-2246-05F9-5CF6-D7EA4EE790B9}"/>
          </ac:spMkLst>
        </pc:spChg>
        <pc:spChg chg="add mod">
          <ac:chgData name="Kirsten Kirby" userId="31760058376_tp_box_2" providerId="OAuth2" clId="{CF7524FA-2CF8-4C4E-8892-59AE0C4E8056}" dt="2026-07-02T14:49:55.112" v="1649" actId="20577"/>
          <ac:spMkLst>
            <pc:docMk/>
            <pc:sldMk cId="2849870355" sldId="263"/>
            <ac:spMk id="14" creationId="{483E0B64-5E3A-646B-DE2F-E82EF2914E48}"/>
          </ac:spMkLst>
        </pc:spChg>
        <pc:graphicFrameChg chg="mod modGraphic">
          <ac:chgData name="Kirsten Kirby" userId="31760058376_tp_box_2" providerId="OAuth2" clId="{CF7524FA-2CF8-4C4E-8892-59AE0C4E8056}" dt="2026-07-02T14:51:00.652" v="1705"/>
          <ac:graphicFrameMkLst>
            <pc:docMk/>
            <pc:sldMk cId="2849870355" sldId="263"/>
            <ac:graphicFrameMk id="2" creationId="{F3373199-1B41-08BE-D270-E0087395972B}"/>
          </ac:graphicFrameMkLst>
        </pc:graphicFrameChg>
        <pc:picChg chg="add del mod">
          <ac:chgData name="Kirsten Kirby" userId="31760058376_tp_box_2" providerId="OAuth2" clId="{CF7524FA-2CF8-4C4E-8892-59AE0C4E8056}" dt="2026-07-02T14:29:07.073" v="762" actId="478"/>
          <ac:picMkLst>
            <pc:docMk/>
            <pc:sldMk cId="2849870355" sldId="263"/>
            <ac:picMk id="7" creationId="{CF074724-EE3E-198D-35C4-ABFE7298A899}"/>
          </ac:picMkLst>
        </pc:picChg>
        <pc:picChg chg="mod">
          <ac:chgData name="Kirsten Kirby" userId="31760058376_tp_box_2" providerId="OAuth2" clId="{CF7524FA-2CF8-4C4E-8892-59AE0C4E8056}" dt="2026-07-02T14:46:59.746" v="1556" actId="1035"/>
          <ac:picMkLst>
            <pc:docMk/>
            <pc:sldMk cId="2849870355" sldId="263"/>
            <ac:picMk id="8" creationId="{58C9A675-BB38-70EB-4C79-12AC4910737E}"/>
          </ac:picMkLst>
        </pc:picChg>
        <pc:picChg chg="add del mod">
          <ac:chgData name="Kirsten Kirby" userId="31760058376_tp_box_2" providerId="OAuth2" clId="{CF7524FA-2CF8-4C4E-8892-59AE0C4E8056}" dt="2026-07-02T14:29:14.487" v="765" actId="478"/>
          <ac:picMkLst>
            <pc:docMk/>
            <pc:sldMk cId="2849870355" sldId="263"/>
            <ac:picMk id="9" creationId="{C398E161-8361-0EFA-FE9E-8BED76A10112}"/>
          </ac:picMkLst>
        </pc:picChg>
        <pc:picChg chg="add mod">
          <ac:chgData name="Kirsten Kirby" userId="31760058376_tp_box_2" providerId="OAuth2" clId="{CF7524FA-2CF8-4C4E-8892-59AE0C4E8056}" dt="2026-07-02T14:46:59.746" v="1556" actId="1035"/>
          <ac:picMkLst>
            <pc:docMk/>
            <pc:sldMk cId="2849870355" sldId="263"/>
            <ac:picMk id="10" creationId="{5411D0D9-B14B-6690-AFF1-57816A935AFD}"/>
          </ac:picMkLst>
        </pc:picChg>
        <pc:picChg chg="add mod">
          <ac:chgData name="Kirsten Kirby" userId="31760058376_tp_box_2" providerId="OAuth2" clId="{CF7524FA-2CF8-4C4E-8892-59AE0C4E8056}" dt="2026-07-02T14:46:59.746" v="1556" actId="1035"/>
          <ac:picMkLst>
            <pc:docMk/>
            <pc:sldMk cId="2849870355" sldId="263"/>
            <ac:picMk id="11" creationId="{B2DE90D0-115F-419A-84D7-58AAF9F67196}"/>
          </ac:picMkLst>
        </pc:picChg>
        <pc:picChg chg="add mod">
          <ac:chgData name="Kirsten Kirby" userId="31760058376_tp_box_2" providerId="OAuth2" clId="{CF7524FA-2CF8-4C4E-8892-59AE0C4E8056}" dt="2026-07-02T14:47:06.912" v="1568" actId="1036"/>
          <ac:picMkLst>
            <pc:docMk/>
            <pc:sldMk cId="2849870355" sldId="263"/>
            <ac:picMk id="12" creationId="{40DEBB7E-8548-C6A7-EDBE-F13D15685BF1}"/>
          </ac:picMkLst>
        </pc:picChg>
      </pc:sldChg>
      <pc:sldChg chg="addSp delSp modSp add mod">
        <pc:chgData name="Kirsten Kirby" userId="31760058376_tp_box_2" providerId="OAuth2" clId="{CF7524FA-2CF8-4C4E-8892-59AE0C4E8056}" dt="2026-07-02T14:55:20.732" v="1826" actId="1036"/>
        <pc:sldMkLst>
          <pc:docMk/>
          <pc:sldMk cId="878200283" sldId="264"/>
        </pc:sldMkLst>
        <pc:spChg chg="del mod">
          <ac:chgData name="Kirsten Kirby" userId="31760058376_tp_box_2" providerId="OAuth2" clId="{CF7524FA-2CF8-4C4E-8892-59AE0C4E8056}" dt="2026-07-02T14:38:29.049" v="1025" actId="478"/>
          <ac:spMkLst>
            <pc:docMk/>
            <pc:sldMk cId="878200283" sldId="264"/>
            <ac:spMk id="3" creationId="{2F3E22BA-1F98-1DF2-82D5-639BCF8D4776}"/>
          </ac:spMkLst>
        </pc:spChg>
        <pc:spChg chg="mod">
          <ac:chgData name="Kirsten Kirby" userId="31760058376_tp_box_2" providerId="OAuth2" clId="{CF7524FA-2CF8-4C4E-8892-59AE0C4E8056}" dt="2026-07-02T14:55:08.467" v="1812" actId="1036"/>
          <ac:spMkLst>
            <pc:docMk/>
            <pc:sldMk cId="878200283" sldId="264"/>
            <ac:spMk id="4" creationId="{BCA2848E-DBD0-261F-9F5D-BAA1A3BDD390}"/>
          </ac:spMkLst>
        </pc:spChg>
        <pc:spChg chg="mod ord">
          <ac:chgData name="Kirsten Kirby" userId="31760058376_tp_box_2" providerId="OAuth2" clId="{CF7524FA-2CF8-4C4E-8892-59AE0C4E8056}" dt="2026-07-02T14:45:00.367" v="1418" actId="1035"/>
          <ac:spMkLst>
            <pc:docMk/>
            <pc:sldMk cId="878200283" sldId="264"/>
            <ac:spMk id="5" creationId="{C6267D24-5FCE-3CF6-B5DF-A8647A11299A}"/>
          </ac:spMkLst>
        </pc:spChg>
        <pc:spChg chg="mod">
          <ac:chgData name="Kirsten Kirby" userId="31760058376_tp_box_2" providerId="OAuth2" clId="{CF7524FA-2CF8-4C4E-8892-59AE0C4E8056}" dt="2026-07-02T14:55:08.467" v="1812" actId="1036"/>
          <ac:spMkLst>
            <pc:docMk/>
            <pc:sldMk cId="878200283" sldId="264"/>
            <ac:spMk id="6" creationId="{8E8420A6-EDDA-C667-C359-55D9A0361756}"/>
          </ac:spMkLst>
        </pc:spChg>
        <pc:spChg chg="add del mod">
          <ac:chgData name="Kirsten Kirby" userId="31760058376_tp_box_2" providerId="OAuth2" clId="{CF7524FA-2CF8-4C4E-8892-59AE0C4E8056}" dt="2026-07-02T14:44:25.912" v="1409" actId="478"/>
          <ac:spMkLst>
            <pc:docMk/>
            <pc:sldMk cId="878200283" sldId="264"/>
            <ac:spMk id="7" creationId="{E2A94D05-2547-3A96-FAC4-CD3FB331A42D}"/>
          </ac:spMkLst>
        </pc:spChg>
        <pc:spChg chg="del">
          <ac:chgData name="Kirsten Kirby" userId="31760058376_tp_box_2" providerId="OAuth2" clId="{CF7524FA-2CF8-4C4E-8892-59AE0C4E8056}" dt="2026-07-02T14:38:04.696" v="1013" actId="478"/>
          <ac:spMkLst>
            <pc:docMk/>
            <pc:sldMk cId="878200283" sldId="264"/>
            <ac:spMk id="13" creationId="{42129904-13F5-26BB-3AC2-A5F6EA9ABE5E}"/>
          </ac:spMkLst>
        </pc:spChg>
        <pc:spChg chg="add del">
          <ac:chgData name="Kirsten Kirby" userId="31760058376_tp_box_2" providerId="OAuth2" clId="{CF7524FA-2CF8-4C4E-8892-59AE0C4E8056}" dt="2026-07-02T14:45:46.797" v="1447" actId="22"/>
          <ac:spMkLst>
            <pc:docMk/>
            <pc:sldMk cId="878200283" sldId="264"/>
            <ac:spMk id="14" creationId="{020EB7F0-93BC-8A49-1A58-33BC91ACD28C}"/>
          </ac:spMkLst>
        </pc:spChg>
        <pc:spChg chg="add mod">
          <ac:chgData name="Kirsten Kirby" userId="31760058376_tp_box_2" providerId="OAuth2" clId="{CF7524FA-2CF8-4C4E-8892-59AE0C4E8056}" dt="2026-07-02T14:55:08.467" v="1812" actId="1036"/>
          <ac:spMkLst>
            <pc:docMk/>
            <pc:sldMk cId="878200283" sldId="264"/>
            <ac:spMk id="16" creationId="{826BD794-731E-BFFC-3106-E70351E6CBAD}"/>
          </ac:spMkLst>
        </pc:spChg>
        <pc:spChg chg="add mod">
          <ac:chgData name="Kirsten Kirby" userId="31760058376_tp_box_2" providerId="OAuth2" clId="{CF7524FA-2CF8-4C4E-8892-59AE0C4E8056}" dt="2026-07-02T14:55:20.732" v="1826" actId="1036"/>
          <ac:spMkLst>
            <pc:docMk/>
            <pc:sldMk cId="878200283" sldId="264"/>
            <ac:spMk id="17" creationId="{227ACDCF-3CBD-D311-BCF9-EBFFFDA34CFF}"/>
          </ac:spMkLst>
        </pc:spChg>
        <pc:graphicFrameChg chg="mod modGraphic">
          <ac:chgData name="Kirsten Kirby" userId="31760058376_tp_box_2" providerId="OAuth2" clId="{CF7524FA-2CF8-4C4E-8892-59AE0C4E8056}" dt="2026-07-02T14:55:13.582" v="1823" actId="1035"/>
          <ac:graphicFrameMkLst>
            <pc:docMk/>
            <pc:sldMk cId="878200283" sldId="264"/>
            <ac:graphicFrameMk id="2" creationId="{91239EB7-CF96-CE7B-B4A4-F1490B52168F}"/>
          </ac:graphicFrameMkLst>
        </pc:graphicFrameChg>
        <pc:picChg chg="del">
          <ac:chgData name="Kirsten Kirby" userId="31760058376_tp_box_2" providerId="OAuth2" clId="{CF7524FA-2CF8-4C4E-8892-59AE0C4E8056}" dt="2026-07-02T14:32:04.431" v="905" actId="478"/>
          <ac:picMkLst>
            <pc:docMk/>
            <pc:sldMk cId="878200283" sldId="264"/>
            <ac:picMk id="8" creationId="{52A57912-80A3-A864-ECD9-4FC0A30A3CDD}"/>
          </ac:picMkLst>
        </pc:picChg>
        <pc:picChg chg="del">
          <ac:chgData name="Kirsten Kirby" userId="31760058376_tp_box_2" providerId="OAuth2" clId="{CF7524FA-2CF8-4C4E-8892-59AE0C4E8056}" dt="2026-07-02T14:32:10.624" v="908" actId="478"/>
          <ac:picMkLst>
            <pc:docMk/>
            <pc:sldMk cId="878200283" sldId="264"/>
            <ac:picMk id="10" creationId="{E9BBE31B-EB1A-D960-787B-13456430A092}"/>
          </ac:picMkLst>
        </pc:picChg>
        <pc:picChg chg="del">
          <ac:chgData name="Kirsten Kirby" userId="31760058376_tp_box_2" providerId="OAuth2" clId="{CF7524FA-2CF8-4C4E-8892-59AE0C4E8056}" dt="2026-07-02T14:32:11.352" v="909" actId="478"/>
          <ac:picMkLst>
            <pc:docMk/>
            <pc:sldMk cId="878200283" sldId="264"/>
            <ac:picMk id="11" creationId="{99BE25C4-810E-6AFA-086D-47DBF3C0DD25}"/>
          </ac:picMkLst>
        </pc:picChg>
        <pc:picChg chg="del">
          <ac:chgData name="Kirsten Kirby" userId="31760058376_tp_box_2" providerId="OAuth2" clId="{CF7524FA-2CF8-4C4E-8892-59AE0C4E8056}" dt="2026-07-02T14:38:05.662" v="1014" actId="478"/>
          <ac:picMkLst>
            <pc:docMk/>
            <pc:sldMk cId="878200283" sldId="264"/>
            <ac:picMk id="12" creationId="{1C7D9C99-265B-4912-C955-526662BB49F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5B081-3489-46C5-826C-D037EC0FBE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7A3F1-9D08-4783-B92D-4E882B2E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564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6B820-1C29-1A9D-B3FD-EA0AB0EBA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6FE439-753D-F9D8-A0AB-F771AA6C4A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1B100-896F-FE4F-3BD3-96DB4A6663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82589-1558-A455-D740-3FACCDA8D1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A3F1-9D08-4783-B92D-4E882B2E0B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94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28308-2F8B-DDF0-43FB-B1BADE9A2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12B464-4E2A-D7FD-3799-164814827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52B42B-336B-7387-B692-30A6EAA0AF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D4DA4-DD97-358B-CACD-59C23A29F0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A3F1-9D08-4783-B92D-4E882B2E0B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52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E602C-24F9-3CE0-5E9E-BE82199DC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242CB-AC96-DF5D-DECB-93127CBE91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6BD7B5-F69E-130F-03ED-45972B0668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ACD373-BDD8-84EF-41B1-977F122F28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A3F1-9D08-4783-B92D-4E882B2E0B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605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A3F1-9D08-4783-B92D-4E882B2E0B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94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312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74598"/>
            <a:ext cx="7886700" cy="363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57399"/>
            <a:ext cx="7886700" cy="4119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A green circle with black text&#10;&#10;AI-generated content may be incorrect.">
            <a:extLst>
              <a:ext uri="{FF2B5EF4-FFF2-40B4-BE49-F238E27FC236}">
                <a16:creationId xmlns:a16="http://schemas.microsoft.com/office/drawing/2014/main" id="{A94697CD-7C9E-0036-DDB7-BB63B31C20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61" y="170067"/>
            <a:ext cx="468689" cy="46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78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688B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B7EBB-9CAE-F5EF-FB56-5060F45E6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679015F-6524-5D63-5739-4C45015B8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92105"/>
              </p:ext>
            </p:extLst>
          </p:nvPr>
        </p:nvGraphicFramePr>
        <p:xfrm>
          <a:off x="241164" y="1189368"/>
          <a:ext cx="8473340" cy="50043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8335">
                  <a:extLst>
                    <a:ext uri="{9D8B030D-6E8A-4147-A177-3AD203B41FA5}">
                      <a16:colId xmlns:a16="http://schemas.microsoft.com/office/drawing/2014/main" val="1311479963"/>
                    </a:ext>
                  </a:extLst>
                </a:gridCol>
                <a:gridCol w="2118335">
                  <a:extLst>
                    <a:ext uri="{9D8B030D-6E8A-4147-A177-3AD203B41FA5}">
                      <a16:colId xmlns:a16="http://schemas.microsoft.com/office/drawing/2014/main" val="2047160301"/>
                    </a:ext>
                  </a:extLst>
                </a:gridCol>
                <a:gridCol w="2118335">
                  <a:extLst>
                    <a:ext uri="{9D8B030D-6E8A-4147-A177-3AD203B41FA5}">
                      <a16:colId xmlns:a16="http://schemas.microsoft.com/office/drawing/2014/main" val="3999477594"/>
                    </a:ext>
                  </a:extLst>
                </a:gridCol>
                <a:gridCol w="2118335">
                  <a:extLst>
                    <a:ext uri="{9D8B030D-6E8A-4147-A177-3AD203B41FA5}">
                      <a16:colId xmlns:a16="http://schemas.microsoft.com/office/drawing/2014/main" val="2622680555"/>
                    </a:ext>
                  </a:extLst>
                </a:gridCol>
              </a:tblGrid>
              <a:tr h="75179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Activity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Continuum Phase</a:t>
                      </a:r>
                    </a:p>
                    <a:p>
                      <a:pPr algn="ctr"/>
                      <a:r>
                        <a:rPr lang="en-US" sz="1100" b="0" i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(Awareness, Exploration, Preparation)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Years </a:t>
                      </a:r>
                      <a:b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r>
                        <a:rPr lang="en-US" sz="1100" b="0" i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(could be year in the program or grade level)</a:t>
                      </a:r>
                      <a:endParaRPr lang="en-US" sz="1400" b="0" i="1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Notes</a:t>
                      </a:r>
                    </a:p>
                    <a:p>
                      <a:pPr algn="ctr"/>
                      <a:r>
                        <a:rPr lang="en-US" sz="1100" b="0" i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What lesson or unit might benefit from a WBL activity? Any other factors to consider?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529359"/>
                  </a:ext>
                </a:extLst>
              </a:tr>
              <a:tr h="397172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Guest Speakers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Career Awareness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At least 1 per academic year in Years 1-4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778856"/>
                  </a:ext>
                </a:extLst>
              </a:tr>
              <a:tr h="318004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Worksite Tour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Career Awareness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Year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663418"/>
                  </a:ext>
                </a:extLst>
              </a:tr>
              <a:tr h="612163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Career Conversations (Informational Interviews) with industry professionals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Career Exploration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Years 2 &amp;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236572"/>
                  </a:ext>
                </a:extLst>
              </a:tr>
              <a:tr h="612163"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KnoPro</a:t>
                      </a: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Challenge </a:t>
                      </a:r>
                      <a:b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(knopro.org)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Career Exploration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Any time in Years 2, 3, &amp;/or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Students must </a:t>
                      </a:r>
                      <a:b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request feedback from </a:t>
                      </a:r>
                      <a:b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mentors in </a:t>
                      </a:r>
                      <a:r>
                        <a:rPr lang="en-US" sz="11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KnoPro</a:t>
                      </a:r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475217"/>
                  </a:ext>
                </a:extLst>
              </a:tr>
              <a:tr h="397172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Resume Review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Career Exploration</a:t>
                      </a: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Fall of Year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220905"/>
                  </a:ext>
                </a:extLst>
              </a:tr>
              <a:tr h="400012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Mock Interviews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Career Exploration</a:t>
                      </a: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Spring of Year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904374"/>
                  </a:ext>
                </a:extLst>
              </a:tr>
              <a:tr h="709236"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Internship, Clinicals, Apprenticeship, Mentored Industry Project(s)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Career Preparation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After Year 2 at the earliest</a:t>
                      </a:r>
                    </a:p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Options: Summer before Year 3 or 4; Year 3 or 4 during the academic year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139514"/>
                  </a:ext>
                </a:extLst>
              </a:tr>
              <a:tr h="612163">
                <a:tc>
                  <a:txBody>
                    <a:bodyPr/>
                    <a:lstStyle/>
                    <a:p>
                      <a:pPr algn="l"/>
                      <a:r>
                        <a:rPr lang="en-US" sz="1100" b="0" kern="12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College-Focused Activities*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7446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E1ED69-66D2-16F4-C805-6636078679B4}"/>
              </a:ext>
            </a:extLst>
          </p:cNvPr>
          <p:cNvSpPr txBox="1"/>
          <p:nvPr/>
        </p:nvSpPr>
        <p:spPr>
          <a:xfrm>
            <a:off x="0" y="15586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78D4D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SAMPLE WBL PLAN - By Activity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1BFB0-57F2-DEC1-E3EA-FFB84304B667}"/>
              </a:ext>
            </a:extLst>
          </p:cNvPr>
          <p:cNvSpPr txBox="1"/>
          <p:nvPr/>
        </p:nvSpPr>
        <p:spPr>
          <a:xfrm>
            <a:off x="580830" y="623279"/>
            <a:ext cx="8264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This is based on a fictional 4-year Academy and is </a:t>
            </a:r>
            <a:r>
              <a:rPr lang="en-US" sz="1200" u="sng" dirty="0">
                <a:latin typeface="Roboto" panose="02000000000000000000" pitchFamily="2" charset="0"/>
                <a:ea typeface="Roboto" panose="02000000000000000000" pitchFamily="2" charset="0"/>
              </a:rPr>
              <a:t>just a guideline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. You are not restricted to what’s listed here. </a:t>
            </a:r>
          </a:p>
          <a:p>
            <a:pPr algn="ctr"/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You may have different activities or activities that happen in years that differ from what’s below.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18768B-3EE9-484F-E5DC-506DF557D2A7}"/>
              </a:ext>
            </a:extLst>
          </p:cNvPr>
          <p:cNvSpPr txBox="1"/>
          <p:nvPr/>
        </p:nvSpPr>
        <p:spPr>
          <a:xfrm>
            <a:off x="195250" y="6500978"/>
            <a:ext cx="8333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Career Awareness: 5			Career Exploration: 5+			Career Preparation: 1+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04FEE9-2A74-8F1F-FB45-D3D67C3DE8AA}"/>
              </a:ext>
            </a:extLst>
          </p:cNvPr>
          <p:cNvSpPr txBox="1"/>
          <p:nvPr/>
        </p:nvSpPr>
        <p:spPr>
          <a:xfrm>
            <a:off x="195251" y="6234721"/>
            <a:ext cx="6978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A student following the path above would graduate with the following number of WBL activities: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405B1-744E-D4DA-7009-EB9751773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03" y="3479752"/>
            <a:ext cx="390254" cy="3938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952B68-5679-BA02-8733-5B25236A7FE0}"/>
              </a:ext>
            </a:extLst>
          </p:cNvPr>
          <p:cNvSpPr txBox="1"/>
          <p:nvPr/>
        </p:nvSpPr>
        <p:spPr>
          <a:xfrm>
            <a:off x="7354551" y="6293023"/>
            <a:ext cx="17837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*Can be </a:t>
            </a:r>
            <a:r>
              <a:rPr lang="en-US" sz="1100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listed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but are different from WBL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92840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83647-EAAC-63F9-0F77-C91863199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3373199-1B41-08BE-D270-E00873959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082488"/>
              </p:ext>
            </p:extLst>
          </p:nvPr>
        </p:nvGraphicFramePr>
        <p:xfrm>
          <a:off x="241164" y="1189368"/>
          <a:ext cx="8473340" cy="4493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4668">
                  <a:extLst>
                    <a:ext uri="{9D8B030D-6E8A-4147-A177-3AD203B41FA5}">
                      <a16:colId xmlns:a16="http://schemas.microsoft.com/office/drawing/2014/main" val="1311479963"/>
                    </a:ext>
                  </a:extLst>
                </a:gridCol>
                <a:gridCol w="1694668">
                  <a:extLst>
                    <a:ext uri="{9D8B030D-6E8A-4147-A177-3AD203B41FA5}">
                      <a16:colId xmlns:a16="http://schemas.microsoft.com/office/drawing/2014/main" val="3681559144"/>
                    </a:ext>
                  </a:extLst>
                </a:gridCol>
                <a:gridCol w="1694668">
                  <a:extLst>
                    <a:ext uri="{9D8B030D-6E8A-4147-A177-3AD203B41FA5}">
                      <a16:colId xmlns:a16="http://schemas.microsoft.com/office/drawing/2014/main" val="2047160301"/>
                    </a:ext>
                  </a:extLst>
                </a:gridCol>
                <a:gridCol w="1694668">
                  <a:extLst>
                    <a:ext uri="{9D8B030D-6E8A-4147-A177-3AD203B41FA5}">
                      <a16:colId xmlns:a16="http://schemas.microsoft.com/office/drawing/2014/main" val="3999477594"/>
                    </a:ext>
                  </a:extLst>
                </a:gridCol>
                <a:gridCol w="1694668">
                  <a:extLst>
                    <a:ext uri="{9D8B030D-6E8A-4147-A177-3AD203B41FA5}">
                      <a16:colId xmlns:a16="http://schemas.microsoft.com/office/drawing/2014/main" val="2622680555"/>
                    </a:ext>
                  </a:extLst>
                </a:gridCol>
              </a:tblGrid>
              <a:tr h="607496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Grade Year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Career Awareness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Career Exploration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Career Preparation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College-Focused Activities*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529359"/>
                  </a:ext>
                </a:extLst>
              </a:tr>
              <a:tr h="436199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9th Grade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Guest speakers, Worksite tour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778856"/>
                  </a:ext>
                </a:extLst>
              </a:tr>
              <a:tr h="175046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10th Grade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Guest speakers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Skills workshop, Informational Interview, Job Shadow</a:t>
                      </a: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663418"/>
                  </a:ext>
                </a:extLst>
              </a:tr>
              <a:tr h="686212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11th Grade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Guest speakers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Resume Coaching/Review Session, Mock Interview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Mentored Industry Project (could be done during the school year); Internship (summer after 11th grade)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College tour, rep visits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236572"/>
                  </a:ext>
                </a:extLst>
              </a:tr>
              <a:tr h="686212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12th Grade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Guest speakers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Informational Interview, Resume Coaching/Review Session (update)</a:t>
                      </a: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Mentored Industry Project (could be done during the school year); other activities (Internship, Clinical, Apprenticeship)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College application support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4752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8F5559-24EC-9CD3-0D6E-4547A6E1FF35}"/>
              </a:ext>
            </a:extLst>
          </p:cNvPr>
          <p:cNvSpPr txBox="1"/>
          <p:nvPr/>
        </p:nvSpPr>
        <p:spPr>
          <a:xfrm>
            <a:off x="0" y="15586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78D4D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SAMPLE WBL PLAN - By Grade Year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71AD1E-A652-4B47-9B1A-3E8588DB9FE7}"/>
              </a:ext>
            </a:extLst>
          </p:cNvPr>
          <p:cNvSpPr txBox="1"/>
          <p:nvPr/>
        </p:nvSpPr>
        <p:spPr>
          <a:xfrm>
            <a:off x="580830" y="623279"/>
            <a:ext cx="8264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This is based on a fictional 4-year Academy and is </a:t>
            </a:r>
            <a:r>
              <a:rPr lang="en-US" sz="1200" u="sng" dirty="0">
                <a:latin typeface="Roboto" panose="02000000000000000000" pitchFamily="2" charset="0"/>
                <a:ea typeface="Roboto" panose="02000000000000000000" pitchFamily="2" charset="0"/>
              </a:rPr>
              <a:t>just a guideline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. You are not restricted to what’s listed here. </a:t>
            </a:r>
          </a:p>
          <a:p>
            <a:pPr algn="ctr"/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You may have different activities or activities that happen in years that differ from what’s below.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375B8D-EB01-4D80-8037-FAC3736628DC}"/>
              </a:ext>
            </a:extLst>
          </p:cNvPr>
          <p:cNvSpPr txBox="1"/>
          <p:nvPr/>
        </p:nvSpPr>
        <p:spPr>
          <a:xfrm>
            <a:off x="241165" y="6215180"/>
            <a:ext cx="6627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Career Awareness: 5		Career Exploration: 	7		Career Preparation: 1+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E2E8EE-6751-E13B-85B2-14C7F5BED507}"/>
              </a:ext>
            </a:extLst>
          </p:cNvPr>
          <p:cNvSpPr txBox="1"/>
          <p:nvPr/>
        </p:nvSpPr>
        <p:spPr>
          <a:xfrm>
            <a:off x="241164" y="5948923"/>
            <a:ext cx="6801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A student following the path above would graduate with the following number of WBL activities: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C9A675-BB38-70EB-4C79-12AC49107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148638"/>
            <a:ext cx="266992" cy="2694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11D0D9-B14B-6690-AFF1-57816A935A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514" y="4061260"/>
            <a:ext cx="266992" cy="2694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DE90D0-115F-419A-84D7-58AAF9F67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5329733"/>
            <a:ext cx="266992" cy="2694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DEBB7E-8548-C6A7-EDBE-F13D15685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685" y="5812001"/>
            <a:ext cx="266992" cy="2694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E1D7E0-2246-05F9-5CF6-D7EA4EE790B9}"/>
              </a:ext>
            </a:extLst>
          </p:cNvPr>
          <p:cNvSpPr txBox="1"/>
          <p:nvPr/>
        </p:nvSpPr>
        <p:spPr>
          <a:xfrm>
            <a:off x="7413168" y="5812001"/>
            <a:ext cx="1622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= </a:t>
            </a:r>
            <a:r>
              <a:rPr lang="en-US" sz="1100" dirty="0" err="1">
                <a:latin typeface="Roboto" panose="02000000000000000000" pitchFamily="2" charset="0"/>
                <a:ea typeface="Roboto" panose="02000000000000000000" pitchFamily="2" charset="0"/>
              </a:rPr>
              <a:t>KnoPro</a:t>
            </a: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 Challenge; can be done any 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3E0B64-5E3A-646B-DE2F-E82EF2914E48}"/>
              </a:ext>
            </a:extLst>
          </p:cNvPr>
          <p:cNvSpPr txBox="1"/>
          <p:nvPr/>
        </p:nvSpPr>
        <p:spPr>
          <a:xfrm>
            <a:off x="7332779" y="6271251"/>
            <a:ext cx="17837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*Can be </a:t>
            </a:r>
            <a:r>
              <a:rPr lang="en-US" sz="1100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listed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but are different from WBL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849870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A9265-C150-3766-CA58-6681A1CD3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6267D24-5FCE-3CF6-B5DF-A8647A11299A}"/>
              </a:ext>
            </a:extLst>
          </p:cNvPr>
          <p:cNvSpPr txBox="1"/>
          <p:nvPr/>
        </p:nvSpPr>
        <p:spPr>
          <a:xfrm>
            <a:off x="-74522" y="10609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78D4D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WBL PLAN TEMPLATE - By Grade Year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1239EB7-CF96-CE7B-B4A4-F1490B521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392322"/>
              </p:ext>
            </p:extLst>
          </p:nvPr>
        </p:nvGraphicFramePr>
        <p:xfrm>
          <a:off x="241164" y="991635"/>
          <a:ext cx="8473340" cy="51642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207">
                  <a:extLst>
                    <a:ext uri="{9D8B030D-6E8A-4147-A177-3AD203B41FA5}">
                      <a16:colId xmlns:a16="http://schemas.microsoft.com/office/drawing/2014/main" val="131147996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681559144"/>
                    </a:ext>
                  </a:extLst>
                </a:gridCol>
                <a:gridCol w="1926772">
                  <a:extLst>
                    <a:ext uri="{9D8B030D-6E8A-4147-A177-3AD203B41FA5}">
                      <a16:colId xmlns:a16="http://schemas.microsoft.com/office/drawing/2014/main" val="2047160301"/>
                    </a:ext>
                  </a:extLst>
                </a:gridCol>
                <a:gridCol w="1718493">
                  <a:extLst>
                    <a:ext uri="{9D8B030D-6E8A-4147-A177-3AD203B41FA5}">
                      <a16:colId xmlns:a16="http://schemas.microsoft.com/office/drawing/2014/main" val="3999477594"/>
                    </a:ext>
                  </a:extLst>
                </a:gridCol>
                <a:gridCol w="1694668">
                  <a:extLst>
                    <a:ext uri="{9D8B030D-6E8A-4147-A177-3AD203B41FA5}">
                      <a16:colId xmlns:a16="http://schemas.microsoft.com/office/drawing/2014/main" val="2622680555"/>
                    </a:ext>
                  </a:extLst>
                </a:gridCol>
              </a:tblGrid>
              <a:tr h="607496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Grade Year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Career Awareness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Career Exploration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Career Preparation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College-Focused Activities*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529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9th Grade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778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10th Grade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663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11th Grade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236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12th Grade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47521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CA2848E-DBD0-261F-9F5D-BAA1A3BDD390}"/>
              </a:ext>
            </a:extLst>
          </p:cNvPr>
          <p:cNvSpPr txBox="1"/>
          <p:nvPr/>
        </p:nvSpPr>
        <p:spPr>
          <a:xfrm>
            <a:off x="241165" y="6450704"/>
            <a:ext cx="6627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Career Awareness: 		Career Exploration: 			Career Preparation: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8420A6-EDDA-C667-C359-55D9A0361756}"/>
              </a:ext>
            </a:extLst>
          </p:cNvPr>
          <p:cNvSpPr txBox="1"/>
          <p:nvPr/>
        </p:nvSpPr>
        <p:spPr>
          <a:xfrm>
            <a:off x="241164" y="6184447"/>
            <a:ext cx="6801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A student following the path above would graduate with the following number of WBL activities: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6BD794-731E-BFFC-3106-E70351E6CBAD}"/>
              </a:ext>
            </a:extLst>
          </p:cNvPr>
          <p:cNvSpPr txBox="1"/>
          <p:nvPr/>
        </p:nvSpPr>
        <p:spPr>
          <a:xfrm>
            <a:off x="7122466" y="6273783"/>
            <a:ext cx="17837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* Can be </a:t>
            </a:r>
            <a:r>
              <a:rPr lang="en-US" sz="1100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listed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but </a:t>
            </a:r>
            <a:r>
              <a:rPr lang="en-US" sz="1100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are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different from WBL</a:t>
            </a:r>
            <a:endParaRPr lang="en-US" sz="1600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7ACDCF-3CBD-D311-BCF9-EBFFFDA34CFF}"/>
              </a:ext>
            </a:extLst>
          </p:cNvPr>
          <p:cNvSpPr txBox="1"/>
          <p:nvPr/>
        </p:nvSpPr>
        <p:spPr>
          <a:xfrm>
            <a:off x="580830" y="598140"/>
            <a:ext cx="8264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Use/customize this template to create a plan where students participate in activities across the WBL continuum. </a:t>
            </a:r>
          </a:p>
        </p:txBody>
      </p:sp>
    </p:spTree>
    <p:extLst>
      <p:ext uri="{BB962C8B-B14F-4D97-AF65-F5344CB8AC3E}">
        <p14:creationId xmlns:p14="http://schemas.microsoft.com/office/powerpoint/2010/main" val="878200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23060-D996-BB53-21E6-64090265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4EA5C78-94E2-1934-51AE-62B9EB741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829518"/>
              </p:ext>
            </p:extLst>
          </p:nvPr>
        </p:nvGraphicFramePr>
        <p:xfrm>
          <a:off x="241164" y="895414"/>
          <a:ext cx="8473340" cy="53400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8335">
                  <a:extLst>
                    <a:ext uri="{9D8B030D-6E8A-4147-A177-3AD203B41FA5}">
                      <a16:colId xmlns:a16="http://schemas.microsoft.com/office/drawing/2014/main" val="1311479963"/>
                    </a:ext>
                  </a:extLst>
                </a:gridCol>
                <a:gridCol w="2118335">
                  <a:extLst>
                    <a:ext uri="{9D8B030D-6E8A-4147-A177-3AD203B41FA5}">
                      <a16:colId xmlns:a16="http://schemas.microsoft.com/office/drawing/2014/main" val="2047160301"/>
                    </a:ext>
                  </a:extLst>
                </a:gridCol>
                <a:gridCol w="2118335">
                  <a:extLst>
                    <a:ext uri="{9D8B030D-6E8A-4147-A177-3AD203B41FA5}">
                      <a16:colId xmlns:a16="http://schemas.microsoft.com/office/drawing/2014/main" val="3999477594"/>
                    </a:ext>
                  </a:extLst>
                </a:gridCol>
                <a:gridCol w="2118335">
                  <a:extLst>
                    <a:ext uri="{9D8B030D-6E8A-4147-A177-3AD203B41FA5}">
                      <a16:colId xmlns:a16="http://schemas.microsoft.com/office/drawing/2014/main" val="2622680555"/>
                    </a:ext>
                  </a:extLst>
                </a:gridCol>
              </a:tblGrid>
              <a:tr h="647477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Activity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Continuum Phase</a:t>
                      </a:r>
                    </a:p>
                    <a:p>
                      <a:pPr algn="ctr"/>
                      <a:r>
                        <a:rPr lang="en-US" sz="1100" b="0" i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(Awareness, Exploration, Preparation)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Years </a:t>
                      </a:r>
                      <a:b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r>
                        <a:rPr lang="en-US" sz="1100" b="0" i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(could be year in the program or grade level)</a:t>
                      </a:r>
                      <a:endParaRPr lang="en-US" sz="1400" b="0" i="1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Notes</a:t>
                      </a:r>
                    </a:p>
                    <a:p>
                      <a:pPr algn="ctr"/>
                      <a:r>
                        <a:rPr lang="en-US" sz="1100" b="0" i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What lesson or unit might benefit from a WBL activity? Any other factors to consider?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529359"/>
                  </a:ext>
                </a:extLst>
              </a:tr>
              <a:tr h="64747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778856"/>
                  </a:ext>
                </a:extLst>
              </a:tr>
              <a:tr h="64747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51877"/>
                  </a:ext>
                </a:extLst>
              </a:tr>
              <a:tr h="64747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236572"/>
                  </a:ext>
                </a:extLst>
              </a:tr>
              <a:tr h="64747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220905"/>
                  </a:ext>
                </a:extLst>
              </a:tr>
              <a:tr h="647477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904374"/>
                  </a:ext>
                </a:extLst>
              </a:tr>
              <a:tr h="647477"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139514"/>
                  </a:ext>
                </a:extLst>
              </a:tr>
              <a:tr h="647477"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5394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7926D98-58E4-62B2-91D0-7A5D7EE36F3E}"/>
              </a:ext>
            </a:extLst>
          </p:cNvPr>
          <p:cNvSpPr txBox="1"/>
          <p:nvPr/>
        </p:nvSpPr>
        <p:spPr>
          <a:xfrm>
            <a:off x="0" y="9054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178D4D"/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en-US" dirty="0"/>
              <a:t>WBL PLAN TEMPLATE - By Activity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CE0F5B-2F06-CAE5-86AF-B27E71EDC93E}"/>
              </a:ext>
            </a:extLst>
          </p:cNvPr>
          <p:cNvSpPr txBox="1"/>
          <p:nvPr/>
        </p:nvSpPr>
        <p:spPr>
          <a:xfrm>
            <a:off x="580830" y="576624"/>
            <a:ext cx="8264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Use/customize this template to create a plan where students participate in activities across the WBL continuum.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749207-2228-90C9-1BF6-E8214C8EE4DB}"/>
              </a:ext>
            </a:extLst>
          </p:cNvPr>
          <p:cNvSpPr txBox="1"/>
          <p:nvPr/>
        </p:nvSpPr>
        <p:spPr>
          <a:xfrm>
            <a:off x="174489" y="6509506"/>
            <a:ext cx="8333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Career Awareness: 			Career Exploration: 			Career Preparation: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5382D9-0333-15CC-8AD0-C3FBAF917701}"/>
              </a:ext>
            </a:extLst>
          </p:cNvPr>
          <p:cNvSpPr txBox="1"/>
          <p:nvPr/>
        </p:nvSpPr>
        <p:spPr>
          <a:xfrm>
            <a:off x="174489" y="6243249"/>
            <a:ext cx="6874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A student following the path above would graduate with the following number of WBL activities: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4B541-30AB-86F3-DC7D-4AEAFDBBFE97}"/>
              </a:ext>
            </a:extLst>
          </p:cNvPr>
          <p:cNvSpPr txBox="1"/>
          <p:nvPr/>
        </p:nvSpPr>
        <p:spPr>
          <a:xfrm>
            <a:off x="7061405" y="6228006"/>
            <a:ext cx="199653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* College-</a:t>
            </a:r>
            <a:r>
              <a:rPr lang="en-US" sz="1100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focused activities c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 be </a:t>
            </a:r>
            <a:r>
              <a:rPr lang="en-US" sz="1100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listed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but </a:t>
            </a:r>
            <a:r>
              <a:rPr lang="en-US" sz="1100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are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different from WBL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145538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</TotalTime>
  <Words>654</Words>
  <Application>Microsoft Office PowerPoint</Application>
  <PresentationFormat>On-screen Show (4:3)</PresentationFormat>
  <Paragraphs>116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Roboto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Kirsten Kirby</dc:creator>
  <cp:lastModifiedBy>Kirsten Kirby</cp:lastModifiedBy>
  <cp:revision>14</cp:revision>
  <dcterms:created xsi:type="dcterms:W3CDTF">2025-10-01T20:18:10Z</dcterms:created>
  <dcterms:modified xsi:type="dcterms:W3CDTF">2026-07-02T18:36:22Z</dcterms:modified>
</cp:coreProperties>
</file>