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3" r:id="rId3"/>
    <p:sldMasterId id="214748368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OpenSans-regular.fntdata"/><Relationship Id="rId21" Type="http://schemas.openxmlformats.org/officeDocument/2006/relationships/slide" Target="slides/slide16.xml"/><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5"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2d23fcbb4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2d23fcbb4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This presentation will cover:</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What is a scam? - how common are they and what are the impacts of falling victim to one?</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Common types of scams</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Scams and the cost of living crisis</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How to spot a scam and protect yourself</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3 important things to do if you suspect a scam</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How to get involved in the campaign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7010ffe5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7010ffe5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1200">
                <a:latin typeface="Open Sans"/>
                <a:ea typeface="Open Sans"/>
                <a:cs typeface="Open Sans"/>
                <a:sym typeface="Open Sans"/>
              </a:rPr>
              <a:t>There are 3 important things that people can do if they suspect they’re the target of a scam</a:t>
            </a:r>
            <a:endParaRPr sz="1200">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d7fd7b9eac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d7fd7b9ea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20000"/>
              </a:lnSpc>
              <a:spcBef>
                <a:spcPts val="0"/>
              </a:spcBef>
              <a:spcAft>
                <a:spcPts val="0"/>
              </a:spcAft>
              <a:buSzPts val="1200"/>
              <a:buFont typeface="Open Sans"/>
              <a:buAutoNum type="arabicPeriod"/>
            </a:pPr>
            <a:r>
              <a:rPr lang="en-GB" sz="1200">
                <a:latin typeface="Open Sans"/>
                <a:ea typeface="Open Sans"/>
                <a:cs typeface="Open Sans"/>
                <a:sym typeface="Open Sans"/>
              </a:rPr>
              <a:t>Protect yourself from further risks. There are things you can do to stop things getting worse.</a:t>
            </a:r>
            <a:endParaRPr sz="1200">
              <a:latin typeface="Open Sans"/>
              <a:ea typeface="Open Sans"/>
              <a:cs typeface="Open Sans"/>
              <a:sym typeface="Open Sans"/>
            </a:endParaRPr>
          </a:p>
          <a:p>
            <a:pPr indent="-304800" lvl="0" marL="457200" rtl="0" algn="l">
              <a:lnSpc>
                <a:spcPct val="120000"/>
              </a:lnSpc>
              <a:spcBef>
                <a:spcPts val="0"/>
              </a:spcBef>
              <a:spcAft>
                <a:spcPts val="0"/>
              </a:spcAft>
              <a:buSzPts val="1200"/>
              <a:buFont typeface="Open Sans"/>
              <a:buChar char="●"/>
            </a:pPr>
            <a:r>
              <a:rPr lang="en-GB" sz="1200">
                <a:latin typeface="Open Sans"/>
                <a:ea typeface="Open Sans"/>
                <a:cs typeface="Open Sans"/>
                <a:sym typeface="Open Sans"/>
              </a:rPr>
              <a:t>Don’t be embarrassed - if payment or banking details are involved in the scam, you should contact your bank or credit card company straight away.</a:t>
            </a:r>
            <a:endParaRPr sz="1200">
              <a:latin typeface="Open Sans"/>
              <a:ea typeface="Open Sans"/>
              <a:cs typeface="Open Sans"/>
              <a:sym typeface="Open Sans"/>
            </a:endParaRPr>
          </a:p>
          <a:p>
            <a:pPr indent="-304800" lvl="0" marL="457200" rtl="0" algn="l">
              <a:lnSpc>
                <a:spcPct val="120000"/>
              </a:lnSpc>
              <a:spcBef>
                <a:spcPts val="0"/>
              </a:spcBef>
              <a:spcAft>
                <a:spcPts val="0"/>
              </a:spcAft>
              <a:buSzPts val="1200"/>
              <a:buFont typeface="Open Sans"/>
              <a:buChar char="●"/>
            </a:pPr>
            <a:r>
              <a:rPr lang="en-GB" sz="1200">
                <a:latin typeface="Open Sans"/>
                <a:ea typeface="Open Sans"/>
                <a:cs typeface="Open Sans"/>
                <a:sym typeface="Open Sans"/>
              </a:rPr>
              <a:t>If the scam is a pension transfer, you’ll need to contact the provider immediately, along with the Pensions Advisory Service.</a:t>
            </a:r>
            <a:endParaRPr sz="1200">
              <a:latin typeface="Open Sans"/>
              <a:ea typeface="Open Sans"/>
              <a:cs typeface="Open Sans"/>
              <a:sym typeface="Open Sans"/>
            </a:endParaRPr>
          </a:p>
          <a:p>
            <a:pPr indent="-304800" lvl="0" marL="457200" rtl="0" algn="l">
              <a:lnSpc>
                <a:spcPct val="120000"/>
              </a:lnSpc>
              <a:spcBef>
                <a:spcPts val="0"/>
              </a:spcBef>
              <a:spcAft>
                <a:spcPts val="0"/>
              </a:spcAft>
              <a:buSzPts val="1200"/>
              <a:buFont typeface="Open Sans"/>
              <a:buChar char="●"/>
            </a:pPr>
            <a:r>
              <a:rPr lang="en-GB" sz="1200">
                <a:latin typeface="Open Sans"/>
                <a:ea typeface="Open Sans"/>
                <a:cs typeface="Open Sans"/>
                <a:sym typeface="Open Sans"/>
              </a:rPr>
              <a:t>Change your log-in details to re-secure them and help stop scammers accessing your accounts and details in future. You should also check for viruses and update your antivirus software if you were scammed on a computer.</a:t>
            </a:r>
            <a:endParaRPr sz="1200">
              <a:latin typeface="Open Sans"/>
              <a:ea typeface="Open Sans"/>
              <a:cs typeface="Open Sans"/>
              <a:sym typeface="Open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8621bd26a0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8621bd26a0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1200">
                <a:solidFill>
                  <a:schemeClr val="dk1"/>
                </a:solidFill>
                <a:latin typeface="Open Sans"/>
                <a:ea typeface="Open Sans"/>
                <a:cs typeface="Open Sans"/>
                <a:sym typeface="Open Sans"/>
              </a:rPr>
              <a:t>If you’ve lost money because of a scam, there might be ways you can get it back:</a:t>
            </a:r>
            <a:endParaRPr sz="1200">
              <a:solidFill>
                <a:schemeClr val="dk1"/>
              </a:solidFill>
              <a:latin typeface="Open Sans"/>
              <a:ea typeface="Open Sans"/>
              <a:cs typeface="Open Sans"/>
              <a:sym typeface="Open Sans"/>
            </a:endParaRPr>
          </a:p>
          <a:p>
            <a:pPr indent="-304800" lvl="0" marL="457200" rtl="0" algn="l">
              <a:lnSpc>
                <a:spcPct val="120000"/>
              </a:lnSpc>
              <a:spcBef>
                <a:spcPts val="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Again, make sure you tell your bank what happened straight away. Most banks should reimburse you if you’ve transferred money to someone because of a scam. This type of scam is known as an ‘authorised push payment’.</a:t>
            </a:r>
            <a:endParaRPr sz="1200">
              <a:solidFill>
                <a:schemeClr val="dk1"/>
              </a:solidFill>
              <a:latin typeface="Open Sans"/>
              <a:ea typeface="Open Sans"/>
              <a:cs typeface="Open Sans"/>
              <a:sym typeface="Open Sans"/>
            </a:endParaRPr>
          </a:p>
          <a:p>
            <a:pPr indent="-304800" lvl="0" marL="457200" rtl="0" algn="l">
              <a:lnSpc>
                <a:spcPct val="120000"/>
              </a:lnSpc>
              <a:spcBef>
                <a:spcPts val="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If you’ve paid for something by card, bank transfer, Direct Debit or PayPal, then depending on the circumstances they might be able to help you get your money back.</a:t>
            </a:r>
            <a:endParaRPr sz="1200">
              <a:solidFill>
                <a:schemeClr val="dk1"/>
              </a:solidFill>
              <a:latin typeface="Open Sans"/>
              <a:ea typeface="Open Sans"/>
              <a:cs typeface="Open Sans"/>
              <a:sym typeface="Open Sans"/>
            </a:endParaRPr>
          </a:p>
          <a:p>
            <a:pPr indent="-304800" lvl="0" marL="457200" rtl="0" algn="l">
              <a:lnSpc>
                <a:spcPct val="120000"/>
              </a:lnSpc>
              <a:spcBef>
                <a:spcPts val="0"/>
              </a:spcBef>
              <a:spcAft>
                <a:spcPts val="0"/>
              </a:spcAft>
              <a:buClr>
                <a:schemeClr val="dk1"/>
              </a:buClr>
              <a:buSzPts val="1200"/>
              <a:buFont typeface="Open Sans"/>
              <a:buChar char="●"/>
            </a:pPr>
            <a:r>
              <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8621bd26a0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8621bd26a0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3. Report the scam and get advice.</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Reporting scams helps authorities stop the criminals responsible, and protects others from being scammed. </a:t>
            </a:r>
            <a:r>
              <a:rPr lang="en-GB" sz="1200">
                <a:solidFill>
                  <a:schemeClr val="dk1"/>
                </a:solidFill>
                <a:latin typeface="Open Sans"/>
                <a:ea typeface="Open Sans"/>
                <a:cs typeface="Open Sans"/>
                <a:sym typeface="Open Sans"/>
              </a:rPr>
              <a:t>The Crime Survey for England and Wales suggests that only 1 in 6 incidents of fraud either come to the attention of the police or are reported by the victim to Action Fraud. </a:t>
            </a:r>
            <a:r>
              <a:rPr b="1" lang="en-GB" sz="1200">
                <a:solidFill>
                  <a:schemeClr val="dk1"/>
                </a:solidFill>
                <a:latin typeface="Open Sans"/>
                <a:ea typeface="Open Sans"/>
                <a:cs typeface="Open Sans"/>
                <a:sym typeface="Open Sans"/>
              </a:rPr>
              <a:t>That’s lots of scams we don’t know about, and can’t help to prevent or to support those who have fallen victim.</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You can call the Citizens Advice consumer service on 0808 223 1133. We’ll pass on details of the scam to Trading Standards, and can offer further advice.</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You should also report the scam to Action Fraud, the national reporting centre for fraud. They'll also give you a crime reference number, which can be helpful if you need to tell your bank you've been scammed.</a:t>
            </a:r>
            <a:endParaRPr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8621bd26a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8621bd26a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200">
                <a:latin typeface="Open Sans"/>
                <a:ea typeface="Open Sans"/>
                <a:cs typeface="Open Sans"/>
                <a:sym typeface="Open Sans"/>
              </a:rPr>
              <a:t>4. Talk about scams</a:t>
            </a:r>
            <a:endParaRPr sz="1200">
              <a:latin typeface="Open Sans"/>
              <a:ea typeface="Open Sans"/>
              <a:cs typeface="Open Sans"/>
              <a:sym typeface="Open Sans"/>
            </a:endParaRPr>
          </a:p>
          <a:p>
            <a:pPr indent="-304800" lvl="0" marL="457200" rtl="0" algn="l">
              <a:lnSpc>
                <a:spcPct val="120000"/>
              </a:lnSpc>
              <a:spcBef>
                <a:spcPts val="0"/>
              </a:spcBef>
              <a:spcAft>
                <a:spcPts val="0"/>
              </a:spcAft>
              <a:buSzPts val="1200"/>
              <a:buFont typeface="Open Sans"/>
              <a:buChar char="●"/>
            </a:pPr>
            <a:r>
              <a:rPr lang="en-GB" sz="1200">
                <a:solidFill>
                  <a:schemeClr val="dk1"/>
                </a:solidFill>
                <a:latin typeface="Open Sans"/>
                <a:ea typeface="Open Sans"/>
                <a:cs typeface="Open Sans"/>
                <a:sym typeface="Open Sans"/>
              </a:rPr>
              <a:t>Stigma is something we’ve been working to tackle for a number of years but it remains one of the biggest barriers to stopping these crimes. </a:t>
            </a:r>
            <a:endParaRPr sz="1200">
              <a:solidFill>
                <a:schemeClr val="dk1"/>
              </a:solidFill>
              <a:latin typeface="Open Sans"/>
              <a:ea typeface="Open Sans"/>
              <a:cs typeface="Open Sans"/>
              <a:sym typeface="Open Sans"/>
            </a:endParaRPr>
          </a:p>
          <a:p>
            <a:pPr indent="-304800" lvl="0" marL="457200" rtl="0" algn="l">
              <a:lnSpc>
                <a:spcPct val="120000"/>
              </a:lnSpc>
              <a:spcBef>
                <a:spcPts val="1000"/>
              </a:spcBef>
              <a:spcAft>
                <a:spcPts val="0"/>
              </a:spcAft>
              <a:buSzPts val="1200"/>
              <a:buFont typeface="Open Sans"/>
              <a:buChar char="●"/>
            </a:pPr>
            <a:r>
              <a:rPr lang="en-GB" sz="1200">
                <a:solidFill>
                  <a:schemeClr val="dk1"/>
                </a:solidFill>
                <a:latin typeface="Open Sans"/>
                <a:ea typeface="Open Sans"/>
                <a:cs typeface="Open Sans"/>
                <a:sym typeface="Open Sans"/>
              </a:rPr>
              <a:t>As a nation, we still don’t talk enough about scams. Citizens Advice research found that 7 out of 10 (68%) of people targeted by a scam do not tell anyone about it, including friends, family or the organisation being impersonated, as well as the relevant authorities.</a:t>
            </a:r>
            <a:endParaRPr sz="1200">
              <a:solidFill>
                <a:schemeClr val="dk1"/>
              </a:solidFill>
              <a:latin typeface="Open Sans"/>
              <a:ea typeface="Open Sans"/>
              <a:cs typeface="Open Sans"/>
              <a:sym typeface="Open Sans"/>
            </a:endParaRPr>
          </a:p>
          <a:p>
            <a:pPr indent="-304800" lvl="0" marL="457200" rtl="0" algn="l">
              <a:lnSpc>
                <a:spcPct val="120000"/>
              </a:lnSpc>
              <a:spcBef>
                <a:spcPts val="1000"/>
              </a:spcBef>
              <a:spcAft>
                <a:spcPts val="0"/>
              </a:spcAft>
              <a:buSzPts val="1200"/>
              <a:buFont typeface="Open Sans"/>
              <a:buChar char="●"/>
            </a:pPr>
            <a:r>
              <a:rPr lang="en-GB" sz="1200">
                <a:solidFill>
                  <a:schemeClr val="dk1"/>
                </a:solidFill>
                <a:latin typeface="Open Sans"/>
                <a:ea typeface="Open Sans"/>
                <a:cs typeface="Open Sans"/>
                <a:sym typeface="Open Sans"/>
              </a:rPr>
              <a:t>Talking about scams can help reduce the stigma and help protect others from falling victim.</a:t>
            </a:r>
            <a:endParaRPr sz="1200">
              <a:latin typeface="Open Sans"/>
              <a:ea typeface="Open Sans"/>
              <a:cs typeface="Open Sans"/>
              <a:sym typeface="Open Sans"/>
            </a:endParaRPr>
          </a:p>
          <a:p>
            <a:pPr indent="-304800" lvl="0" marL="457200" rtl="0" algn="l">
              <a:lnSpc>
                <a:spcPct val="120000"/>
              </a:lnSpc>
              <a:spcBef>
                <a:spcPts val="1000"/>
              </a:spcBef>
              <a:spcAft>
                <a:spcPts val="0"/>
              </a:spcAft>
              <a:buSzPts val="1200"/>
              <a:buFont typeface="Open Sans"/>
              <a:buChar char="●"/>
            </a:pPr>
            <a:r>
              <a:rPr lang="en-GB" sz="1200">
                <a:latin typeface="Open Sans"/>
                <a:ea typeface="Open Sans"/>
                <a:cs typeface="Open Sans"/>
                <a:sym typeface="Open Sans"/>
              </a:rPr>
              <a:t>Tell family, friends, neighbours so that they can avoid scams and find out how to protect themselves. </a:t>
            </a:r>
            <a:endParaRPr sz="1200">
              <a:latin typeface="Open Sans"/>
              <a:ea typeface="Open Sans"/>
              <a:cs typeface="Open Sans"/>
              <a:sym typeface="Open Sans"/>
            </a:endParaRPr>
          </a:p>
          <a:p>
            <a:pPr indent="0" lvl="0" marL="0" rtl="0" algn="l">
              <a:lnSpc>
                <a:spcPct val="115000"/>
              </a:lnSpc>
              <a:spcBef>
                <a:spcPts val="1000"/>
              </a:spcBef>
              <a:spcAft>
                <a:spcPts val="0"/>
              </a:spcAft>
              <a:buClr>
                <a:schemeClr val="dk1"/>
              </a:buClr>
              <a:buSzPts val="1100"/>
              <a:buFont typeface="Arial"/>
              <a:buNone/>
            </a:pPr>
            <a:r>
              <a:t/>
            </a:r>
            <a:endParaRPr sz="1200">
              <a:latin typeface="Open Sans"/>
              <a:ea typeface="Open Sans"/>
              <a:cs typeface="Open Sans"/>
              <a:sym typeface="Open Sans"/>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7010ffe5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7010ffe5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Open Sans"/>
                <a:ea typeface="Open Sans"/>
                <a:cs typeface="Open Sans"/>
                <a:sym typeface="Open Sans"/>
              </a:rPr>
              <a:t>There are lots of ways you or your organisation can get involved:</a:t>
            </a:r>
            <a:endParaRPr sz="1200">
              <a:latin typeface="Open Sans"/>
              <a:ea typeface="Open Sans"/>
              <a:cs typeface="Open Sans"/>
              <a:sym typeface="Open Sans"/>
            </a:endParaRPr>
          </a:p>
          <a:p>
            <a:pPr indent="-304800" lvl="0" marL="457200" rtl="0" algn="l">
              <a:lnSpc>
                <a:spcPct val="120000"/>
              </a:lnSpc>
              <a:spcBef>
                <a:spcPts val="0"/>
              </a:spcBef>
              <a:spcAft>
                <a:spcPts val="0"/>
              </a:spcAft>
              <a:buClr>
                <a:srgbClr val="000000"/>
              </a:buClr>
              <a:buSzPts val="1200"/>
              <a:buFont typeface="Open Sans"/>
              <a:buChar char="●"/>
            </a:pPr>
            <a:r>
              <a:rPr lang="en-GB" sz="1200">
                <a:latin typeface="Open Sans"/>
                <a:ea typeface="Open Sans"/>
                <a:cs typeface="Open Sans"/>
                <a:sym typeface="Open Sans"/>
              </a:rPr>
              <a:t>Display our posters or screen graphics.</a:t>
            </a:r>
            <a:endParaRPr sz="1200">
              <a:latin typeface="Open Sans"/>
              <a:ea typeface="Open Sans"/>
              <a:cs typeface="Open Sans"/>
              <a:sym typeface="Open Sans"/>
            </a:endParaRPr>
          </a:p>
          <a:p>
            <a:pPr indent="-304800" lvl="0" marL="457200" rtl="0" algn="l">
              <a:lnSpc>
                <a:spcPct val="120000"/>
              </a:lnSpc>
              <a:spcBef>
                <a:spcPts val="0"/>
              </a:spcBef>
              <a:spcAft>
                <a:spcPts val="0"/>
              </a:spcAft>
              <a:buClr>
                <a:srgbClr val="000000"/>
              </a:buClr>
              <a:buSzPts val="1200"/>
              <a:buFont typeface="Open Sans"/>
              <a:buChar char="●"/>
            </a:pPr>
            <a:r>
              <a:rPr lang="en-GB" sz="1200">
                <a:latin typeface="Open Sans"/>
                <a:ea typeface="Open Sans"/>
                <a:cs typeface="Open Sans"/>
                <a:sym typeface="Open Sans"/>
              </a:rPr>
              <a:t>Tweet one of our sample tweets using #ScamAware.</a:t>
            </a:r>
            <a:endParaRPr sz="1200">
              <a:latin typeface="Open Sans"/>
              <a:ea typeface="Open Sans"/>
              <a:cs typeface="Open Sans"/>
              <a:sym typeface="Open Sans"/>
            </a:endParaRPr>
          </a:p>
          <a:p>
            <a:pPr indent="-304800" lvl="0" marL="457200" rtl="0" algn="l">
              <a:lnSpc>
                <a:spcPct val="120000"/>
              </a:lnSpc>
              <a:spcBef>
                <a:spcPts val="0"/>
              </a:spcBef>
              <a:spcAft>
                <a:spcPts val="0"/>
              </a:spcAft>
              <a:buClr>
                <a:srgbClr val="000000"/>
              </a:buClr>
              <a:buSzPts val="1200"/>
              <a:buFont typeface="Open Sans"/>
              <a:buChar char="●"/>
            </a:pPr>
            <a:r>
              <a:rPr lang="en-GB" sz="1200">
                <a:latin typeface="Open Sans"/>
                <a:ea typeface="Open Sans"/>
                <a:cs typeface="Open Sans"/>
                <a:sym typeface="Open Sans"/>
              </a:rPr>
              <a:t>Post some of our sample content and images on Facebook.</a:t>
            </a:r>
            <a:endParaRPr sz="1200">
              <a:latin typeface="Open Sans"/>
              <a:ea typeface="Open Sans"/>
              <a:cs typeface="Open Sans"/>
              <a:sym typeface="Open Sans"/>
            </a:endParaRPr>
          </a:p>
          <a:p>
            <a:pPr indent="-304800" lvl="0" marL="457200" rtl="0" algn="l">
              <a:lnSpc>
                <a:spcPct val="120000"/>
              </a:lnSpc>
              <a:spcBef>
                <a:spcPts val="0"/>
              </a:spcBef>
              <a:spcAft>
                <a:spcPts val="0"/>
              </a:spcAft>
              <a:buClr>
                <a:srgbClr val="000000"/>
              </a:buClr>
              <a:buSzPts val="1200"/>
              <a:buFont typeface="Open Sans"/>
              <a:buChar char="●"/>
            </a:pPr>
            <a:r>
              <a:rPr lang="en-GB" sz="1200">
                <a:latin typeface="Open Sans"/>
                <a:ea typeface="Open Sans"/>
                <a:cs typeface="Open Sans"/>
                <a:sym typeface="Open Sans"/>
              </a:rPr>
              <a:t>Share your knowledge of scams on social media. All of our digital resources can be found at www.citizensadvice.org.uk/sa22</a:t>
            </a:r>
            <a:endParaRPr sz="1200">
              <a:latin typeface="Open Sans"/>
              <a:ea typeface="Open Sans"/>
              <a:cs typeface="Open Sans"/>
              <a:sym typeface="Open Sans"/>
            </a:endParaRPr>
          </a:p>
          <a:p>
            <a:pPr indent="0" lvl="0" marL="0" rtl="0" algn="l">
              <a:lnSpc>
                <a:spcPct val="120000"/>
              </a:lnSpc>
              <a:spcBef>
                <a:spcPts val="0"/>
              </a:spcBef>
              <a:spcAft>
                <a:spcPts val="0"/>
              </a:spcAft>
              <a:buClr>
                <a:schemeClr val="dk1"/>
              </a:buClr>
              <a:buSzPts val="1100"/>
              <a:buFont typeface="Arial"/>
              <a:buNone/>
            </a:pPr>
            <a:r>
              <a:t/>
            </a:r>
            <a:endParaRPr sz="1200">
              <a:latin typeface="Open Sans"/>
              <a:ea typeface="Open Sans"/>
              <a:cs typeface="Open Sans"/>
              <a:sym typeface="Open Sans"/>
            </a:endParaRPr>
          </a:p>
          <a:p>
            <a:pPr indent="0" lvl="0" marL="0" rtl="0" algn="l">
              <a:lnSpc>
                <a:spcPct val="120000"/>
              </a:lnSpc>
              <a:spcBef>
                <a:spcPts val="0"/>
              </a:spcBef>
              <a:spcAft>
                <a:spcPts val="0"/>
              </a:spcAft>
              <a:buClr>
                <a:schemeClr val="dk1"/>
              </a:buClr>
              <a:buSzPts val="1100"/>
              <a:buFont typeface="Arial"/>
              <a:buNone/>
            </a:pPr>
            <a:r>
              <a:rPr lang="en-GB" sz="1200">
                <a:latin typeface="Open Sans"/>
                <a:ea typeface="Open Sans"/>
                <a:cs typeface="Open Sans"/>
                <a:sym typeface="Open Sans"/>
              </a:rPr>
              <a:t>Visit www.citizensadvice.org.uk/sa22 for lots more ideas on how to get involved. There are also free resources to help you campaign.</a:t>
            </a:r>
            <a:endParaRPr sz="1200">
              <a:latin typeface="Open Sans"/>
              <a:ea typeface="Open Sans"/>
              <a:cs typeface="Open Sans"/>
              <a:sym typeface="Open Sans"/>
            </a:endParaRPr>
          </a:p>
          <a:p>
            <a:pPr indent="0" lvl="0" marL="0" rtl="0" algn="l">
              <a:lnSpc>
                <a:spcPct val="120000"/>
              </a:lnSpc>
              <a:spcBef>
                <a:spcPts val="0"/>
              </a:spcBef>
              <a:spcAft>
                <a:spcPts val="0"/>
              </a:spcAft>
              <a:buNone/>
            </a:pPr>
            <a:r>
              <a:t/>
            </a:r>
            <a:endParaRPr sz="1200">
              <a:latin typeface="Open Sans"/>
              <a:ea typeface="Open Sans"/>
              <a:cs typeface="Open Sans"/>
              <a:sym typeface="Open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2d23fcbb4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2d23fcbb4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t/>
            </a:r>
            <a:endParaRPr sz="1200">
              <a:latin typeface="Open Sans"/>
              <a:ea typeface="Open Sans"/>
              <a:cs typeface="Open Sans"/>
              <a:sym typeface="Ope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77fca100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77fca100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20000"/>
              </a:lnSpc>
              <a:spcBef>
                <a:spcPts val="1000"/>
              </a:spcBef>
              <a:spcAft>
                <a:spcPts val="0"/>
              </a:spcAft>
              <a:buClr>
                <a:srgbClr val="000000"/>
              </a:buClr>
              <a:buSzPts val="1200"/>
              <a:buFont typeface="Open Sans"/>
              <a:buChar char="●"/>
            </a:pPr>
            <a:r>
              <a:rPr b="1" lang="en-GB" sz="1200">
                <a:latin typeface="Open Sans"/>
                <a:ea typeface="Open Sans"/>
                <a:cs typeface="Open Sans"/>
                <a:sym typeface="Open Sans"/>
              </a:rPr>
              <a:t>A scam is a scheme to con people out of their money.</a:t>
            </a:r>
            <a:endParaRPr sz="1200">
              <a:latin typeface="Open Sans"/>
              <a:ea typeface="Open Sans"/>
              <a:cs typeface="Open Sans"/>
              <a:sym typeface="Open Sans"/>
            </a:endParaRPr>
          </a:p>
          <a:p>
            <a:pPr indent="-304800" lvl="0" marL="457200" rtl="0" algn="l">
              <a:lnSpc>
                <a:spcPct val="120000"/>
              </a:lnSpc>
              <a:spcBef>
                <a:spcPts val="1000"/>
              </a:spcBef>
              <a:spcAft>
                <a:spcPts val="0"/>
              </a:spcAft>
              <a:buClr>
                <a:srgbClr val="000000"/>
              </a:buClr>
              <a:buSzPts val="1200"/>
              <a:buFont typeface="Open Sans"/>
              <a:buChar char="●"/>
            </a:pPr>
            <a:r>
              <a:rPr lang="en-GB" sz="1200">
                <a:latin typeface="Open Sans"/>
                <a:ea typeface="Open Sans"/>
                <a:cs typeface="Open Sans"/>
                <a:sym typeface="Open Sans"/>
              </a:rPr>
              <a:t>Other names for a scam include fraud, hoax, con, swindle, cheat. Scammers are criminals. They’re experts at their job. Getting us to give them our personal or financial information, or access to our computer or device, means they can use our details to make them money.</a:t>
            </a:r>
            <a:endParaRPr sz="1200">
              <a:latin typeface="Open Sans"/>
              <a:ea typeface="Open Sans"/>
              <a:cs typeface="Open Sans"/>
              <a:sym typeface="Open Sans"/>
            </a:endParaRPr>
          </a:p>
          <a:p>
            <a:pPr indent="-304800" lvl="0" marL="457200" rtl="0" algn="l">
              <a:lnSpc>
                <a:spcPct val="120000"/>
              </a:lnSpc>
              <a:spcBef>
                <a:spcPts val="1000"/>
              </a:spcBef>
              <a:spcAft>
                <a:spcPts val="0"/>
              </a:spcAft>
              <a:buClr>
                <a:srgbClr val="000000"/>
              </a:buClr>
              <a:buSzPts val="1200"/>
              <a:buFont typeface="Open Sans"/>
              <a:buChar char="●"/>
            </a:pPr>
            <a:r>
              <a:rPr lang="en-GB" sz="1200">
                <a:latin typeface="Open Sans"/>
                <a:ea typeface="Open Sans"/>
                <a:cs typeface="Open Sans"/>
                <a:sym typeface="Open Sans"/>
              </a:rPr>
              <a:t>Each year millions of people in the UK fall prey to scammers. </a:t>
            </a:r>
            <a:r>
              <a:rPr lang="en-GB" sz="1200">
                <a:solidFill>
                  <a:schemeClr val="dk1"/>
                </a:solidFill>
                <a:latin typeface="Open Sans"/>
                <a:ea typeface="Open Sans"/>
                <a:cs typeface="Open Sans"/>
                <a:sym typeface="Open Sans"/>
              </a:rPr>
              <a:t>According to Citizens Advice data, </a:t>
            </a:r>
            <a:r>
              <a:rPr lang="en-GB" sz="1200">
                <a:latin typeface="Open Sans"/>
                <a:ea typeface="Open Sans"/>
                <a:cs typeface="Open Sans"/>
                <a:sym typeface="Open Sans"/>
              </a:rPr>
              <a:t>almost three-quarters (72%) of people have been targeted by scammers in the last 2 years, either via mail, phone calls, text messages, emails, online, and face-to-face.</a:t>
            </a:r>
            <a:endParaRPr sz="1200">
              <a:latin typeface="Open Sans"/>
              <a:ea typeface="Open Sans"/>
              <a:cs typeface="Open Sans"/>
              <a:sym typeface="Open Sans"/>
            </a:endParaRPr>
          </a:p>
          <a:p>
            <a:pPr indent="-304800" lvl="0" marL="457200" rtl="0" algn="l">
              <a:spcBef>
                <a:spcPts val="1000"/>
              </a:spcBef>
              <a:spcAft>
                <a:spcPts val="0"/>
              </a:spcAft>
              <a:buClr>
                <a:srgbClr val="000000"/>
              </a:buClr>
              <a:buSzPts val="1200"/>
              <a:buFont typeface="Open Sans"/>
              <a:buChar char="●"/>
            </a:pPr>
            <a:r>
              <a:rPr lang="en-GB" sz="1200">
                <a:latin typeface="Open Sans"/>
                <a:ea typeface="Open Sans"/>
                <a:cs typeface="Open Sans"/>
                <a:sym typeface="Open Sans"/>
              </a:rPr>
              <a:t>Over a third (37%) of people have been targeted 5 times or more.</a:t>
            </a:r>
            <a:endParaRPr sz="1200">
              <a:latin typeface="Open Sans"/>
              <a:ea typeface="Open Sans"/>
              <a:cs typeface="Open Sans"/>
              <a:sym typeface="Open Sans"/>
            </a:endParaRPr>
          </a:p>
          <a:p>
            <a:pPr indent="-304800" lvl="0" marL="457200" rtl="0" algn="l">
              <a:lnSpc>
                <a:spcPct val="120000"/>
              </a:lnSpc>
              <a:spcBef>
                <a:spcPts val="1000"/>
              </a:spcBef>
              <a:spcAft>
                <a:spcPts val="1000"/>
              </a:spcAft>
              <a:buClr>
                <a:srgbClr val="000000"/>
              </a:buClr>
              <a:buSzPts val="1200"/>
              <a:buFont typeface="Open Sans"/>
              <a:buChar char="●"/>
            </a:pPr>
            <a:r>
              <a:rPr lang="en-GB" sz="1200">
                <a:latin typeface="Open Sans"/>
                <a:ea typeface="Open Sans"/>
                <a:cs typeface="Open Sans"/>
                <a:sym typeface="Open Sans"/>
              </a:rPr>
              <a:t>Estimates by the National Audit Office put the total cost to consumers at £10 billion.</a:t>
            </a:r>
            <a:endParaRPr sz="1200">
              <a:latin typeface="Open Sans"/>
              <a:ea typeface="Open Sans"/>
              <a:cs typeface="Open Sans"/>
              <a:sym typeface="Ope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77fca100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77fca100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20000"/>
              </a:lnSpc>
              <a:spcBef>
                <a:spcPts val="1000"/>
              </a:spcBef>
              <a:spcAft>
                <a:spcPts val="0"/>
              </a:spcAft>
              <a:buClr>
                <a:srgbClr val="000000"/>
              </a:buClr>
              <a:buSzPts val="1200"/>
              <a:buFont typeface="Open Sans"/>
              <a:buChar char="●"/>
            </a:pPr>
            <a:r>
              <a:rPr lang="en-GB" sz="1200">
                <a:latin typeface="Open Sans"/>
                <a:ea typeface="Open Sans"/>
                <a:cs typeface="Open Sans"/>
                <a:sym typeface="Open Sans"/>
              </a:rPr>
              <a:t>Most victims don’t report scams – surveys have found reporting levels as low as 5 per cent.</a:t>
            </a:r>
            <a:endParaRPr sz="1200">
              <a:latin typeface="Open Sans"/>
              <a:ea typeface="Open Sans"/>
              <a:cs typeface="Open Sans"/>
              <a:sym typeface="Open Sans"/>
            </a:endParaRPr>
          </a:p>
          <a:p>
            <a:pPr indent="-304800" lvl="0" marL="457200" rtl="0" algn="l">
              <a:lnSpc>
                <a:spcPct val="120000"/>
              </a:lnSpc>
              <a:spcBef>
                <a:spcPts val="1000"/>
              </a:spcBef>
              <a:spcAft>
                <a:spcPts val="1000"/>
              </a:spcAft>
              <a:buClr>
                <a:srgbClr val="000000"/>
              </a:buClr>
              <a:buSzPts val="1200"/>
              <a:buFont typeface="Open Sans"/>
              <a:buChar char="●"/>
            </a:pPr>
            <a:r>
              <a:rPr lang="en-GB" sz="1200">
                <a:latin typeface="Open Sans"/>
                <a:ea typeface="Open Sans"/>
                <a:cs typeface="Open Sans"/>
                <a:sym typeface="Open Sans"/>
              </a:rPr>
              <a:t>The impacts are huge: some people lose their life savings. But victims also suffer emotional trauma, can become depressed, lose the confidence to live independently and can suffer long-term health problems as a result.</a:t>
            </a:r>
            <a:endParaRPr sz="1200">
              <a:latin typeface="Open Sans"/>
              <a:ea typeface="Open Sans"/>
              <a:cs typeface="Open Sans"/>
              <a:sym typeface="Open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8771ed3ce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8771ed3ce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200">
                <a:latin typeface="Open Sans"/>
                <a:ea typeface="Open Sans"/>
                <a:cs typeface="Open Sans"/>
                <a:sym typeface="Open Sans"/>
              </a:rPr>
              <a:t>There are lots of different scams out there. By knowing what to look out for you can help protect yourself. Common scams include:</a:t>
            </a:r>
            <a:endParaRPr sz="1200">
              <a:latin typeface="Open Sans"/>
              <a:ea typeface="Open Sans"/>
              <a:cs typeface="Open Sans"/>
              <a:sym typeface="Open Sans"/>
            </a:endParaRPr>
          </a:p>
          <a:p>
            <a:pPr indent="0" lvl="0" marL="0" rtl="0" algn="l">
              <a:lnSpc>
                <a:spcPct val="115000"/>
              </a:lnSpc>
              <a:spcBef>
                <a:spcPts val="0"/>
              </a:spcBef>
              <a:spcAft>
                <a:spcPts val="0"/>
              </a:spcAft>
              <a:buNone/>
            </a:pPr>
            <a:r>
              <a:t/>
            </a:r>
            <a:endParaRPr sz="1200">
              <a:latin typeface="Open Sans"/>
              <a:ea typeface="Open Sans"/>
              <a:cs typeface="Open Sans"/>
              <a:sym typeface="Open Sans"/>
            </a:endParaRPr>
          </a:p>
          <a:p>
            <a:pPr indent="-304800" lvl="0" marL="457200" rtl="0" algn="l">
              <a:lnSpc>
                <a:spcPct val="115000"/>
              </a:lnSpc>
              <a:spcBef>
                <a:spcPts val="0"/>
              </a:spcBef>
              <a:spcAft>
                <a:spcPts val="0"/>
              </a:spcAft>
              <a:buClr>
                <a:srgbClr val="000000"/>
              </a:buClr>
              <a:buSzPts val="1200"/>
              <a:buFont typeface="Open Sans"/>
              <a:buChar char="●"/>
            </a:pPr>
            <a:r>
              <a:rPr b="1" lang="en-GB" sz="1200">
                <a:latin typeface="Open Sans"/>
                <a:ea typeface="Open Sans"/>
                <a:cs typeface="Open Sans"/>
                <a:sym typeface="Open Sans"/>
              </a:rPr>
              <a:t>Emails scams. </a:t>
            </a:r>
            <a:r>
              <a:rPr lang="en-GB" sz="1200">
                <a:latin typeface="Open Sans"/>
                <a:ea typeface="Open Sans"/>
                <a:cs typeface="Open Sans"/>
                <a:sym typeface="Open Sans"/>
              </a:rPr>
              <a:t>By spoofing emails, email addresses, websites and payment services, scammers can trick people into believing they are dealing with genuine banks, traders and/or authorities (e.g. the Government). </a:t>
            </a:r>
            <a:r>
              <a:rPr lang="en-GB" sz="1200">
                <a:solidFill>
                  <a:schemeClr val="dk1"/>
                </a:solidFill>
                <a:latin typeface="Open Sans"/>
                <a:ea typeface="Open Sans"/>
                <a:cs typeface="Open Sans"/>
                <a:sym typeface="Open Sans"/>
              </a:rPr>
              <a:t>The messages contain links to genuine-looking websites that are designed to steal personal and financial information. </a:t>
            </a:r>
            <a:r>
              <a:rPr lang="en-GB" sz="1200">
                <a:latin typeface="Open Sans"/>
                <a:ea typeface="Open Sans"/>
                <a:cs typeface="Open Sans"/>
                <a:sym typeface="Open Sans"/>
              </a:rPr>
              <a:t>These are also known as copycat scams. For example: TV licencing emails that claim that the recipient's direct debit has failed and that they need to pay to avoid prosecution. Recipients are told that they are eligible for a "COVID19 Personalized Offer" of six months free.</a:t>
            </a:r>
            <a:endParaRPr sz="1200">
              <a:latin typeface="Open Sans"/>
              <a:ea typeface="Open Sans"/>
              <a:cs typeface="Open Sans"/>
              <a:sym typeface="Open Sans"/>
            </a:endParaRPr>
          </a:p>
          <a:p>
            <a:pPr indent="0" lvl="0" marL="457200" rtl="0" algn="l">
              <a:lnSpc>
                <a:spcPct val="115000"/>
              </a:lnSpc>
              <a:spcBef>
                <a:spcPts val="0"/>
              </a:spcBef>
              <a:spcAft>
                <a:spcPts val="0"/>
              </a:spcAft>
              <a:buClr>
                <a:schemeClr val="dk1"/>
              </a:buClr>
              <a:buSzPts val="1100"/>
              <a:buFont typeface="Arial"/>
              <a:buNone/>
            </a:pPr>
            <a:r>
              <a:t/>
            </a:r>
            <a:endParaRPr sz="1200">
              <a:latin typeface="Open Sans"/>
              <a:ea typeface="Open Sans"/>
              <a:cs typeface="Open Sans"/>
              <a:sym typeface="Open Sans"/>
            </a:endParaRPr>
          </a:p>
          <a:p>
            <a:pPr indent="-304800" lvl="0" marL="457200" rtl="0" algn="l">
              <a:lnSpc>
                <a:spcPct val="115000"/>
              </a:lnSpc>
              <a:spcBef>
                <a:spcPts val="0"/>
              </a:spcBef>
              <a:spcAft>
                <a:spcPts val="0"/>
              </a:spcAft>
              <a:buClr>
                <a:srgbClr val="000000"/>
              </a:buClr>
              <a:buSzPts val="1200"/>
              <a:buFont typeface="Open Sans"/>
              <a:buChar char="●"/>
            </a:pPr>
            <a:r>
              <a:rPr b="1" lang="en-GB" sz="1200">
                <a:latin typeface="Open Sans"/>
                <a:ea typeface="Open Sans"/>
                <a:cs typeface="Open Sans"/>
                <a:sym typeface="Open Sans"/>
              </a:rPr>
              <a:t>Upfront payment/fee scams. </a:t>
            </a:r>
            <a:r>
              <a:rPr lang="en-GB" sz="1200">
                <a:latin typeface="Open Sans"/>
                <a:ea typeface="Open Sans"/>
                <a:cs typeface="Open Sans"/>
                <a:sym typeface="Open Sans"/>
              </a:rPr>
              <a:t>This covers a wide range of situations and scam delivery channels, but they usually ask for an upfront payment to unlock either a cash prize, a PPI claim amount or for initiating a service. For example, scammers charging loan fees for coronavirus loan scams. </a:t>
            </a:r>
            <a:endParaRPr sz="1200"/>
          </a:p>
          <a:p>
            <a:pPr indent="0" lvl="0" marL="0" rtl="0" algn="l">
              <a:lnSpc>
                <a:spcPct val="115000"/>
              </a:lnSpc>
              <a:spcBef>
                <a:spcPts val="0"/>
              </a:spcBef>
              <a:spcAft>
                <a:spcPts val="0"/>
              </a:spcAft>
              <a:buNone/>
            </a:pPr>
            <a:r>
              <a:t/>
            </a:r>
            <a:endParaRPr>
              <a:solidFill>
                <a:schemeClr val="dk1"/>
              </a:solidFill>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8621bd26a0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8621bd26a0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000000"/>
              </a:buClr>
              <a:buSzPts val="1200"/>
              <a:buFont typeface="Open Sans"/>
              <a:buChar char="●"/>
            </a:pPr>
            <a:r>
              <a:rPr b="1" lang="en-GB" sz="1200">
                <a:latin typeface="Open Sans"/>
                <a:ea typeface="Open Sans"/>
                <a:cs typeface="Open Sans"/>
                <a:sym typeface="Open Sans"/>
              </a:rPr>
              <a:t>Doorstep selling.</a:t>
            </a:r>
            <a:r>
              <a:rPr lang="en-GB" sz="1200">
                <a:latin typeface="Open Sans"/>
                <a:ea typeface="Open Sans"/>
                <a:cs typeface="Open Sans"/>
                <a:sym typeface="Open Sans"/>
              </a:rPr>
              <a:t> These all begin with the person getting an unrequested knock on their door. They are often for expensive home improvements which the victim did not want or was pressured into. </a:t>
            </a:r>
            <a:endParaRPr sz="1200">
              <a:latin typeface="Open Sans"/>
              <a:ea typeface="Open Sans"/>
              <a:cs typeface="Open Sans"/>
              <a:sym typeface="Open Sans"/>
            </a:endParaRPr>
          </a:p>
          <a:p>
            <a:pPr indent="0" lvl="0" marL="0" rtl="0" algn="l">
              <a:lnSpc>
                <a:spcPct val="115000"/>
              </a:lnSpc>
              <a:spcBef>
                <a:spcPts val="0"/>
              </a:spcBef>
              <a:spcAft>
                <a:spcPts val="0"/>
              </a:spcAft>
              <a:buNone/>
            </a:pPr>
            <a:r>
              <a:t/>
            </a:r>
            <a:endParaRPr sz="1200">
              <a:latin typeface="Open Sans"/>
              <a:ea typeface="Open Sans"/>
              <a:cs typeface="Open Sans"/>
              <a:sym typeface="Open Sans"/>
            </a:endParaRPr>
          </a:p>
          <a:p>
            <a:pPr indent="-304800" lvl="0" marL="457200" rtl="0" algn="l">
              <a:lnSpc>
                <a:spcPct val="115000"/>
              </a:lnSpc>
              <a:spcBef>
                <a:spcPts val="0"/>
              </a:spcBef>
              <a:spcAft>
                <a:spcPts val="0"/>
              </a:spcAft>
              <a:buClr>
                <a:srgbClr val="000000"/>
              </a:buClr>
              <a:buSzPts val="1200"/>
              <a:buFont typeface="Open Sans"/>
              <a:buChar char="●"/>
            </a:pPr>
            <a:r>
              <a:rPr b="1" lang="en-GB" sz="1200">
                <a:latin typeface="Open Sans"/>
                <a:ea typeface="Open Sans"/>
                <a:cs typeface="Open Sans"/>
                <a:sym typeface="Open Sans"/>
              </a:rPr>
              <a:t>Investment scams. </a:t>
            </a:r>
            <a:r>
              <a:rPr lang="en-GB" sz="1200">
                <a:latin typeface="Open Sans"/>
                <a:ea typeface="Open Sans"/>
                <a:cs typeface="Open Sans"/>
                <a:sym typeface="Open Sans"/>
              </a:rPr>
              <a:t>Often conducted either online or over the phone, these can result in people losing thousands of pounds for non-existent stocks, shares and other investments such as rare wine or art. Average losses are very high. </a:t>
            </a:r>
            <a:r>
              <a:rPr lang="en-GB" sz="1200">
                <a:solidFill>
                  <a:schemeClr val="dk1"/>
                </a:solidFill>
                <a:latin typeface="Open Sans"/>
                <a:ea typeface="Open Sans"/>
                <a:cs typeface="Open Sans"/>
                <a:sym typeface="Open Sans"/>
              </a:rPr>
              <a:t>For example, scammers are exploiting fears over the increase in cost of living to persuade investors to invest in too-good-to-be-true deals</a:t>
            </a:r>
            <a:endParaRPr sz="12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200">
              <a:latin typeface="Open Sans"/>
              <a:ea typeface="Open Sans"/>
              <a:cs typeface="Open Sans"/>
              <a:sym typeface="Open Sans"/>
            </a:endParaRPr>
          </a:p>
          <a:p>
            <a:pPr indent="-304800" lvl="0" marL="457200" rtl="0" algn="l">
              <a:lnSpc>
                <a:spcPct val="115000"/>
              </a:lnSpc>
              <a:spcBef>
                <a:spcPts val="0"/>
              </a:spcBef>
              <a:spcAft>
                <a:spcPts val="0"/>
              </a:spcAft>
              <a:buClr>
                <a:srgbClr val="000000"/>
              </a:buClr>
              <a:buSzPts val="1200"/>
              <a:buFont typeface="Open Sans"/>
              <a:buChar char="●"/>
            </a:pPr>
            <a:r>
              <a:rPr b="1" lang="en-GB" sz="1200">
                <a:latin typeface="Open Sans"/>
                <a:ea typeface="Open Sans"/>
                <a:cs typeface="Open Sans"/>
                <a:sym typeface="Open Sans"/>
              </a:rPr>
              <a:t>Antivirus/computer. </a:t>
            </a:r>
            <a:r>
              <a:rPr lang="en-GB" sz="1200">
                <a:latin typeface="Open Sans"/>
                <a:ea typeface="Open Sans"/>
                <a:cs typeface="Open Sans"/>
                <a:sym typeface="Open Sans"/>
              </a:rPr>
              <a:t>People are cold called and told they have a problem with their computer which, for a fee, can be fixed. Alternatively the victim might initiate the contact in response to an online advert or prompt claiming that their device has been infected with a virus. Other computer scam methods involve offering bogus virus protection or warranties.</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8771ed3ce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8771ed3ce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Open Sans"/>
                <a:ea typeface="Open Sans"/>
                <a:cs typeface="Open Sans"/>
                <a:sym typeface="Open Sans"/>
              </a:rPr>
              <a:t>We’ve seen time and again that scammers seek to exploit vulnerability - from the coronavirus pandemic to recessions, times of difficulty often see a corresponding increase in related scams. From what we’ve seen so far, the cost-of-living crisis seems to be no different.</a:t>
            </a:r>
            <a:endParaRPr sz="1200">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200">
              <a:latin typeface="Open Sans"/>
              <a:ea typeface="Open Sans"/>
              <a:cs typeface="Open Sans"/>
              <a:sym typeface="Open Sans"/>
            </a:endParaRPr>
          </a:p>
          <a:p>
            <a:pPr indent="0" lvl="0" marL="0" rtl="0" algn="l">
              <a:spcBef>
                <a:spcPts val="0"/>
              </a:spcBef>
              <a:spcAft>
                <a:spcPts val="0"/>
              </a:spcAft>
              <a:buNone/>
            </a:pPr>
            <a:r>
              <a:rPr lang="en-GB" sz="1200">
                <a:latin typeface="Open Sans"/>
                <a:ea typeface="Open Sans"/>
                <a:cs typeface="Open Sans"/>
                <a:sym typeface="Open Sans"/>
              </a:rPr>
              <a:t>The increased financial pressures many are facing has put more people into difficult situations, facing issues such as debt or not being able to afford essential goods and services. Scammers are likely to exploit this, so empowering people to protect themselves and others from scams is more important than ever.</a:t>
            </a:r>
            <a:endParaRPr sz="1200">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200">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GB" sz="1200">
                <a:latin typeface="Open Sans"/>
                <a:ea typeface="Open Sans"/>
                <a:cs typeface="Open Sans"/>
                <a:sym typeface="Open Sans"/>
              </a:rPr>
              <a:t>There are lots of different types of scams emerging. Some examples to look out for include:</a:t>
            </a:r>
            <a:endParaRPr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GB" sz="1200">
                <a:latin typeface="Open Sans"/>
                <a:ea typeface="Open Sans"/>
                <a:cs typeface="Open Sans"/>
                <a:sym typeface="Open Sans"/>
              </a:rPr>
              <a:t>Scammers pretending to be energy companies, luring people with “too good to be true” deals in order to steal their money or personal details</a:t>
            </a:r>
            <a:endParaRPr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GB" sz="1200">
                <a:latin typeface="Open Sans"/>
                <a:ea typeface="Open Sans"/>
                <a:cs typeface="Open Sans"/>
                <a:sym typeface="Open Sans"/>
              </a:rPr>
              <a:t>Fake sales representatives selling counterfeit shopping vouchers</a:t>
            </a:r>
            <a:endParaRPr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GB" sz="1200">
                <a:latin typeface="Open Sans"/>
                <a:ea typeface="Open Sans"/>
                <a:cs typeface="Open Sans"/>
                <a:sym typeface="Open Sans"/>
              </a:rPr>
              <a:t>Fraudsters sending out phishing emails pretending to offer an energy rebate or government support to obtain people’s personal information</a:t>
            </a:r>
            <a:endParaRPr sz="1200">
              <a:latin typeface="Open Sans"/>
              <a:ea typeface="Open Sans"/>
              <a:cs typeface="Open Sans"/>
              <a:sym typeface="Open Sans"/>
            </a:endParaRPr>
          </a:p>
          <a:p>
            <a:pPr indent="0" lvl="0" marL="45720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GB" sz="1200">
                <a:latin typeface="Open Sans"/>
                <a:ea typeface="Open Sans"/>
                <a:cs typeface="Open Sans"/>
                <a:sym typeface="Open Sans"/>
              </a:rPr>
              <a:t>With the cost-of-living crisis unfolding, consumers need to remain alert and protect themselves from these and other scams. </a:t>
            </a:r>
            <a:endParaRPr sz="1200">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200">
              <a:latin typeface="Open Sans"/>
              <a:ea typeface="Open Sans"/>
              <a:cs typeface="Open Sans"/>
              <a:sym typeface="Open Sans"/>
            </a:endParaRPr>
          </a:p>
          <a:p>
            <a:pPr indent="0" lvl="0" marL="0" rtl="0" algn="l">
              <a:spcBef>
                <a:spcPts val="0"/>
              </a:spcBef>
              <a:spcAft>
                <a:spcPts val="0"/>
              </a:spcAft>
              <a:buNone/>
            </a:pPr>
            <a:r>
              <a:t/>
            </a:r>
            <a:endParaRPr sz="1200">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77fca1003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77fca1003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Open Sans"/>
                <a:ea typeface="Open Sans"/>
                <a:cs typeface="Open Sans"/>
                <a:sym typeface="Open Sans"/>
              </a:rPr>
              <a:t>You can find out more about current scams on Action Fraud’s website at www.actionfraud.police.uk/news.</a:t>
            </a:r>
            <a:endParaRPr sz="1200">
              <a:latin typeface="Open Sans"/>
              <a:ea typeface="Open Sans"/>
              <a:cs typeface="Open Sans"/>
              <a:sym typeface="Ope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d7fd7b9eac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d7fd7b9ea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Open Sans"/>
                <a:ea typeface="Open Sans"/>
                <a:cs typeface="Open Sans"/>
                <a:sym typeface="Open Sans"/>
              </a:rPr>
              <a:t>It’s important to always keep an eye out for scams. They can and do affect anyone - no matter how savvy you think you might be. Here are some of the main warning signs of scams to look out for:</a:t>
            </a:r>
            <a:endParaRPr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GB" sz="1200">
                <a:latin typeface="Open Sans"/>
                <a:ea typeface="Open Sans"/>
                <a:cs typeface="Open Sans"/>
                <a:sym typeface="Open Sans"/>
              </a:rPr>
              <a:t>It seems too good to be true – like an email saying you’ve won a competition you don’t remember entering</a:t>
            </a:r>
            <a:endParaRPr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GB" sz="1200">
                <a:latin typeface="Open Sans"/>
                <a:ea typeface="Open Sans"/>
                <a:cs typeface="Open Sans"/>
                <a:sym typeface="Open Sans"/>
              </a:rPr>
              <a:t>Someone you don’t know contacts you unexpectedly</a:t>
            </a:r>
            <a:endParaRPr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GB" sz="1200">
                <a:latin typeface="Open Sans"/>
                <a:ea typeface="Open Sans"/>
                <a:cs typeface="Open Sans"/>
                <a:sym typeface="Open Sans"/>
              </a:rPr>
              <a:t>You’re being urged to respond quickly so you don’t get time to think about it or talk to family and friends</a:t>
            </a:r>
            <a:endParaRPr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GB" sz="1200">
                <a:latin typeface="Open Sans"/>
                <a:ea typeface="Open Sans"/>
                <a:cs typeface="Open Sans"/>
                <a:sym typeface="Open Sans"/>
              </a:rPr>
              <a:t>You've been asked to pay for something urgently or in an unusual way – for example by bank transfer or gift vouchers</a:t>
            </a:r>
            <a:endParaRPr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GB" sz="1200">
                <a:latin typeface="Open Sans"/>
                <a:ea typeface="Open Sans"/>
                <a:cs typeface="Open Sans"/>
                <a:sym typeface="Open Sans"/>
              </a:rPr>
              <a:t>You’ve been asked to give away personal information</a:t>
            </a:r>
            <a:endParaRPr sz="1200">
              <a:latin typeface="Open Sans"/>
              <a:ea typeface="Open Sans"/>
              <a:cs typeface="Open Sans"/>
              <a:sym typeface="Open Sans"/>
            </a:endParaRPr>
          </a:p>
          <a:p>
            <a:pPr indent="0" lvl="0" marL="0" rtl="0" algn="l">
              <a:spcBef>
                <a:spcPts val="0"/>
              </a:spcBef>
              <a:spcAft>
                <a:spcPts val="0"/>
              </a:spcAft>
              <a:buNone/>
            </a:pPr>
            <a:r>
              <a:rPr lang="en-GB" sz="1200">
                <a:latin typeface="Open Sans"/>
                <a:ea typeface="Open Sans"/>
                <a:cs typeface="Open Sans"/>
                <a:sym typeface="Open Sans"/>
              </a:rPr>
              <a:t>If you think someone might be trying to scam you, get advice. If you’re not Contact the Citizens Advice consumer service for help with what to do next, and report scams or suspected scams to Action Fraud</a:t>
            </a:r>
            <a:endParaRPr sz="1200">
              <a:latin typeface="Open Sans"/>
              <a:ea typeface="Open Sans"/>
              <a:cs typeface="Open Sans"/>
              <a:sym typeface="Open Sans"/>
            </a:endParaRPr>
          </a:p>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d7fd7b9eac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d7fd7b9eac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latin typeface="Open Sans"/>
                <a:ea typeface="Open Sans"/>
                <a:cs typeface="Open Sans"/>
                <a:sym typeface="Open Sans"/>
              </a:rPr>
              <a:t>There are some simple steps you can take to help protect yourself from scams. </a:t>
            </a:r>
            <a:endParaRPr sz="1200">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GB" sz="1200">
                <a:latin typeface="Open Sans"/>
                <a:ea typeface="Open Sans"/>
                <a:cs typeface="Open Sans"/>
                <a:sym typeface="Open Sans"/>
              </a:rPr>
              <a:t> </a:t>
            </a:r>
            <a:endParaRPr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GB" sz="1200">
                <a:latin typeface="Open Sans"/>
                <a:ea typeface="Open Sans"/>
                <a:cs typeface="Open Sans"/>
                <a:sym typeface="Open Sans"/>
              </a:rPr>
              <a:t>Don’t be rushed into making any quick decisions. It’s okay to take your time</a:t>
            </a:r>
            <a:endParaRPr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GB" sz="1200">
                <a:latin typeface="Open Sans"/>
                <a:ea typeface="Open Sans"/>
                <a:cs typeface="Open Sans"/>
                <a:sym typeface="Open Sans"/>
              </a:rPr>
              <a:t>Never give money or personal details, like passwords or bank details, to anyone you don’t know, trust or have only met online. If someone pressures you for these, it’s most likely a scam</a:t>
            </a:r>
            <a:endParaRPr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GB" sz="1200">
                <a:latin typeface="Open Sans"/>
                <a:ea typeface="Open Sans"/>
                <a:cs typeface="Open Sans"/>
                <a:sym typeface="Open Sans"/>
              </a:rPr>
              <a:t>Before you buy anything, check the company or website you’re using. Read reviews from different websites, search for the company’s details on Companies House, and take a look at their terms and conditions</a:t>
            </a:r>
            <a:endParaRPr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GB" sz="1200">
                <a:latin typeface="Open Sans"/>
                <a:ea typeface="Open Sans"/>
                <a:cs typeface="Open Sans"/>
                <a:sym typeface="Open Sans"/>
              </a:rPr>
              <a:t>Pay by debit or credit card. This gives you extra protection if things go wrong</a:t>
            </a:r>
            <a:endParaRPr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GB" sz="1200">
                <a:latin typeface="Open Sans"/>
                <a:ea typeface="Open Sans"/>
                <a:cs typeface="Open Sans"/>
                <a:sym typeface="Open Sans"/>
              </a:rPr>
              <a:t>Make sure your antivirus software is up to date</a:t>
            </a:r>
            <a:endParaRPr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GB" sz="1200">
                <a:latin typeface="Open Sans"/>
                <a:ea typeface="Open Sans"/>
                <a:cs typeface="Open Sans"/>
                <a:sym typeface="Open Sans"/>
              </a:rPr>
              <a:t>Keep your online accounts secure. Use a strong password for email accounts that you don't use anywhere else</a:t>
            </a:r>
            <a:endParaRPr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GB" sz="1200">
                <a:solidFill>
                  <a:schemeClr val="dk1"/>
                </a:solidFill>
                <a:latin typeface="Open Sans"/>
                <a:ea typeface="Open Sans"/>
                <a:cs typeface="Open Sans"/>
                <a:sym typeface="Open Sans"/>
              </a:rPr>
              <a:t>Be suspicious. Scammers can be very smart. They can appear like a trusted business or government official, have a professional website and say all the right things. Take your time to work out if this is a real organisation. Ask them for ID or contact the organisation on a number you know and trust</a:t>
            </a:r>
            <a:endParaRPr sz="1200">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200">
              <a:latin typeface="Open Sans"/>
              <a:ea typeface="Open Sans"/>
              <a:cs typeface="Open Sans"/>
              <a:sym typeface="Open Sans"/>
            </a:endParaRPr>
          </a:p>
          <a:p>
            <a:pPr indent="0" lvl="0" marL="0" rtl="0" algn="l">
              <a:spcBef>
                <a:spcPts val="0"/>
              </a:spcBef>
              <a:spcAft>
                <a:spcPts val="0"/>
              </a:spcAft>
              <a:buNone/>
            </a:pPr>
            <a:r>
              <a:t/>
            </a:r>
            <a:endParaRPr sz="1200">
              <a:latin typeface="Open Sans"/>
              <a:ea typeface="Open Sans"/>
              <a:cs typeface="Open Sans"/>
              <a:sym typeface="Open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izens Advice_Cover_Heritage 1" type="title">
  <p:cSld name="TITLE">
    <p:spTree>
      <p:nvGrpSpPr>
        <p:cNvPr id="54" name="Shape 54"/>
        <p:cNvGrpSpPr/>
        <p:nvPr/>
      </p:nvGrpSpPr>
      <p:grpSpPr>
        <a:xfrm>
          <a:off x="0" y="0"/>
          <a:ext cx="0" cy="0"/>
          <a:chOff x="0" y="0"/>
          <a:chExt cx="0" cy="0"/>
        </a:xfrm>
      </p:grpSpPr>
      <p:pic>
        <p:nvPicPr>
          <p:cNvPr descr="CA_SpeechBubbles_RGB-03.png" id="55" name="Google Shape;55;p14"/>
          <p:cNvPicPr preferRelativeResize="0"/>
          <p:nvPr/>
        </p:nvPicPr>
        <p:blipFill rotWithShape="1">
          <a:blip r:embed="rId2">
            <a:alphaModFix/>
          </a:blip>
          <a:srcRect b="0" l="16352" r="0" t="53000"/>
          <a:stretch/>
        </p:blipFill>
        <p:spPr>
          <a:xfrm>
            <a:off x="0" y="0"/>
            <a:ext cx="6915647" cy="4137522"/>
          </a:xfrm>
          <a:prstGeom prst="rect">
            <a:avLst/>
          </a:prstGeom>
          <a:noFill/>
          <a:ln>
            <a:noFill/>
          </a:ln>
        </p:spPr>
      </p:pic>
      <p:sp>
        <p:nvSpPr>
          <p:cNvPr id="56" name="Google Shape;56;p14"/>
          <p:cNvSpPr txBox="1"/>
          <p:nvPr>
            <p:ph type="ctrTitle"/>
          </p:nvPr>
        </p:nvSpPr>
        <p:spPr>
          <a:xfrm>
            <a:off x="443675" y="216475"/>
            <a:ext cx="5661600" cy="2808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CBB69"/>
              </a:buClr>
              <a:buSzPts val="4200"/>
              <a:buFont typeface="Open Sans"/>
              <a:buNone/>
              <a:defRPr sz="4200">
                <a:solidFill>
                  <a:srgbClr val="FCBB69"/>
                </a:solidFill>
                <a:latin typeface="Open Sans"/>
                <a:ea typeface="Open Sans"/>
                <a:cs typeface="Open Sans"/>
                <a:sym typeface="Open Sans"/>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pic>
        <p:nvPicPr>
          <p:cNvPr descr="citizensadvice_english_RGB_colour_TransNew.png" id="57" name="Google Shape;57;p14"/>
          <p:cNvPicPr preferRelativeResize="0"/>
          <p:nvPr/>
        </p:nvPicPr>
        <p:blipFill>
          <a:blip r:embed="rId3">
            <a:alphaModFix/>
          </a:blip>
          <a:stretch>
            <a:fillRect/>
          </a:stretch>
        </p:blipFill>
        <p:spPr>
          <a:xfrm>
            <a:off x="270200" y="3860091"/>
            <a:ext cx="960921" cy="1023128"/>
          </a:xfrm>
          <a:prstGeom prst="rect">
            <a:avLst/>
          </a:prstGeom>
          <a:noFill/>
          <a:ln>
            <a:noFill/>
          </a:ln>
        </p:spPr>
      </p:pic>
      <p:sp>
        <p:nvSpPr>
          <p:cNvPr id="58" name="Google Shape;58;p14"/>
          <p:cNvSpPr txBox="1"/>
          <p:nvPr>
            <p:ph idx="1" type="subTitle"/>
          </p:nvPr>
        </p:nvSpPr>
        <p:spPr>
          <a:xfrm>
            <a:off x="5842525" y="3278200"/>
            <a:ext cx="2804100" cy="14733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004888"/>
              </a:buClr>
              <a:buSzPts val="2800"/>
              <a:buFont typeface="Open Sans"/>
              <a:buNone/>
              <a:defRPr sz="2800">
                <a:solidFill>
                  <a:srgbClr val="004888"/>
                </a:solidFill>
                <a:latin typeface="Open Sans"/>
                <a:ea typeface="Open Sans"/>
                <a:cs typeface="Open Sans"/>
                <a:sym typeface="Open Sans"/>
              </a:defRPr>
            </a:lvl1pPr>
            <a:lvl2pPr lvl="1" rtl="0" algn="ctr">
              <a:spcBef>
                <a:spcPts val="0"/>
              </a:spcBef>
              <a:spcAft>
                <a:spcPts val="0"/>
              </a:spcAft>
              <a:buClr>
                <a:schemeClr val="dk2"/>
              </a:buClr>
              <a:buSzPts val="3000"/>
              <a:buNone/>
              <a:defRPr sz="3000">
                <a:solidFill>
                  <a:schemeClr val="dk2"/>
                </a:solidFill>
              </a:defRPr>
            </a:lvl2pPr>
            <a:lvl3pPr lvl="2" rtl="0" algn="ctr">
              <a:spcBef>
                <a:spcPts val="0"/>
              </a:spcBef>
              <a:spcAft>
                <a:spcPts val="0"/>
              </a:spcAft>
              <a:buClr>
                <a:schemeClr val="dk2"/>
              </a:buClr>
              <a:buSzPts val="3000"/>
              <a:buNone/>
              <a:defRPr sz="3000">
                <a:solidFill>
                  <a:schemeClr val="dk2"/>
                </a:solidFill>
              </a:defRPr>
            </a:lvl3pPr>
            <a:lvl4pPr lvl="3" rtl="0" algn="ctr">
              <a:spcBef>
                <a:spcPts val="0"/>
              </a:spcBef>
              <a:spcAft>
                <a:spcPts val="0"/>
              </a:spcAft>
              <a:buClr>
                <a:schemeClr val="dk2"/>
              </a:buClr>
              <a:buSzPts val="3000"/>
              <a:buNone/>
              <a:defRPr sz="3000">
                <a:solidFill>
                  <a:schemeClr val="dk2"/>
                </a:solidFill>
              </a:defRPr>
            </a:lvl4pPr>
            <a:lvl5pPr lvl="4" rtl="0" algn="ctr">
              <a:spcBef>
                <a:spcPts val="0"/>
              </a:spcBef>
              <a:spcAft>
                <a:spcPts val="0"/>
              </a:spcAft>
              <a:buClr>
                <a:schemeClr val="dk2"/>
              </a:buClr>
              <a:buSzPts val="3000"/>
              <a:buNone/>
              <a:defRPr sz="3000">
                <a:solidFill>
                  <a:schemeClr val="dk2"/>
                </a:solidFill>
              </a:defRPr>
            </a:lvl5pPr>
            <a:lvl6pPr lvl="5" rtl="0" algn="ctr">
              <a:spcBef>
                <a:spcPts val="0"/>
              </a:spcBef>
              <a:spcAft>
                <a:spcPts val="0"/>
              </a:spcAft>
              <a:buClr>
                <a:schemeClr val="dk2"/>
              </a:buClr>
              <a:buSzPts val="3000"/>
              <a:buNone/>
              <a:defRPr sz="3000">
                <a:solidFill>
                  <a:schemeClr val="dk2"/>
                </a:solidFill>
              </a:defRPr>
            </a:lvl6pPr>
            <a:lvl7pPr lvl="6" rtl="0" algn="ctr">
              <a:spcBef>
                <a:spcPts val="0"/>
              </a:spcBef>
              <a:spcAft>
                <a:spcPts val="0"/>
              </a:spcAft>
              <a:buClr>
                <a:schemeClr val="dk2"/>
              </a:buClr>
              <a:buSzPts val="3000"/>
              <a:buNone/>
              <a:defRPr sz="3000">
                <a:solidFill>
                  <a:schemeClr val="dk2"/>
                </a:solidFill>
              </a:defRPr>
            </a:lvl7pPr>
            <a:lvl8pPr lvl="7" rtl="0" algn="ctr">
              <a:spcBef>
                <a:spcPts val="0"/>
              </a:spcBef>
              <a:spcAft>
                <a:spcPts val="0"/>
              </a:spcAft>
              <a:buClr>
                <a:schemeClr val="dk2"/>
              </a:buClr>
              <a:buSzPts val="3000"/>
              <a:buNone/>
              <a:defRPr sz="3000">
                <a:solidFill>
                  <a:schemeClr val="dk2"/>
                </a:solidFill>
              </a:defRPr>
            </a:lvl8pPr>
            <a:lvl9pPr lvl="8" rtl="0" algn="ctr">
              <a:spcBef>
                <a:spcPts val="0"/>
              </a:spcBef>
              <a:spcAft>
                <a:spcPts val="0"/>
              </a:spcAft>
              <a:buClr>
                <a:schemeClr val="dk2"/>
              </a:buClr>
              <a:buSzPts val="3000"/>
              <a:buNone/>
              <a:defRPr sz="3000">
                <a:solidFill>
                  <a:schemeClr val="dk2"/>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izens Advice_Cover_Heritage 2">
  <p:cSld name="TITLE_2">
    <p:spTree>
      <p:nvGrpSpPr>
        <p:cNvPr id="59" name="Shape 59"/>
        <p:cNvGrpSpPr/>
        <p:nvPr/>
      </p:nvGrpSpPr>
      <p:grpSpPr>
        <a:xfrm>
          <a:off x="0" y="0"/>
          <a:ext cx="0" cy="0"/>
          <a:chOff x="0" y="0"/>
          <a:chExt cx="0" cy="0"/>
        </a:xfrm>
      </p:grpSpPr>
      <p:sp>
        <p:nvSpPr>
          <p:cNvPr id="60" name="Google Shape;60;p15"/>
          <p:cNvSpPr txBox="1"/>
          <p:nvPr>
            <p:ph idx="1" type="subTitle"/>
          </p:nvPr>
        </p:nvSpPr>
        <p:spPr>
          <a:xfrm>
            <a:off x="443675" y="2495575"/>
            <a:ext cx="3893400" cy="1528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4888"/>
              </a:buClr>
              <a:buSzPts val="2800"/>
              <a:buFont typeface="Open Sans"/>
              <a:buNone/>
              <a:defRPr sz="2800">
                <a:solidFill>
                  <a:srgbClr val="004888"/>
                </a:solidFill>
                <a:latin typeface="Open Sans"/>
                <a:ea typeface="Open Sans"/>
                <a:cs typeface="Open Sans"/>
                <a:sym typeface="Open Sans"/>
              </a:defRPr>
            </a:lvl1pPr>
            <a:lvl2pPr lvl="1" rtl="0" algn="ctr">
              <a:spcBef>
                <a:spcPts val="0"/>
              </a:spcBef>
              <a:spcAft>
                <a:spcPts val="0"/>
              </a:spcAft>
              <a:buClr>
                <a:schemeClr val="dk2"/>
              </a:buClr>
              <a:buSzPts val="3000"/>
              <a:buNone/>
              <a:defRPr sz="3000">
                <a:solidFill>
                  <a:schemeClr val="dk2"/>
                </a:solidFill>
              </a:defRPr>
            </a:lvl2pPr>
            <a:lvl3pPr lvl="2" rtl="0" algn="ctr">
              <a:spcBef>
                <a:spcPts val="0"/>
              </a:spcBef>
              <a:spcAft>
                <a:spcPts val="0"/>
              </a:spcAft>
              <a:buClr>
                <a:schemeClr val="dk2"/>
              </a:buClr>
              <a:buSzPts val="3000"/>
              <a:buNone/>
              <a:defRPr sz="3000">
                <a:solidFill>
                  <a:schemeClr val="dk2"/>
                </a:solidFill>
              </a:defRPr>
            </a:lvl3pPr>
            <a:lvl4pPr lvl="3" rtl="0" algn="ctr">
              <a:spcBef>
                <a:spcPts val="0"/>
              </a:spcBef>
              <a:spcAft>
                <a:spcPts val="0"/>
              </a:spcAft>
              <a:buClr>
                <a:schemeClr val="dk2"/>
              </a:buClr>
              <a:buSzPts val="3000"/>
              <a:buNone/>
              <a:defRPr sz="3000">
                <a:solidFill>
                  <a:schemeClr val="dk2"/>
                </a:solidFill>
              </a:defRPr>
            </a:lvl4pPr>
            <a:lvl5pPr lvl="4" rtl="0" algn="ctr">
              <a:spcBef>
                <a:spcPts val="0"/>
              </a:spcBef>
              <a:spcAft>
                <a:spcPts val="0"/>
              </a:spcAft>
              <a:buClr>
                <a:schemeClr val="dk2"/>
              </a:buClr>
              <a:buSzPts val="3000"/>
              <a:buNone/>
              <a:defRPr sz="3000">
                <a:solidFill>
                  <a:schemeClr val="dk2"/>
                </a:solidFill>
              </a:defRPr>
            </a:lvl5pPr>
            <a:lvl6pPr lvl="5" rtl="0" algn="ctr">
              <a:spcBef>
                <a:spcPts val="0"/>
              </a:spcBef>
              <a:spcAft>
                <a:spcPts val="0"/>
              </a:spcAft>
              <a:buClr>
                <a:schemeClr val="dk2"/>
              </a:buClr>
              <a:buSzPts val="3000"/>
              <a:buNone/>
              <a:defRPr sz="3000">
                <a:solidFill>
                  <a:schemeClr val="dk2"/>
                </a:solidFill>
              </a:defRPr>
            </a:lvl6pPr>
            <a:lvl7pPr lvl="6" rtl="0" algn="ctr">
              <a:spcBef>
                <a:spcPts val="0"/>
              </a:spcBef>
              <a:spcAft>
                <a:spcPts val="0"/>
              </a:spcAft>
              <a:buClr>
                <a:schemeClr val="dk2"/>
              </a:buClr>
              <a:buSzPts val="3000"/>
              <a:buNone/>
              <a:defRPr sz="3000">
                <a:solidFill>
                  <a:schemeClr val="dk2"/>
                </a:solidFill>
              </a:defRPr>
            </a:lvl7pPr>
            <a:lvl8pPr lvl="7" rtl="0" algn="ctr">
              <a:spcBef>
                <a:spcPts val="0"/>
              </a:spcBef>
              <a:spcAft>
                <a:spcPts val="0"/>
              </a:spcAft>
              <a:buClr>
                <a:schemeClr val="dk2"/>
              </a:buClr>
              <a:buSzPts val="3000"/>
              <a:buNone/>
              <a:defRPr sz="3000">
                <a:solidFill>
                  <a:schemeClr val="dk2"/>
                </a:solidFill>
              </a:defRPr>
            </a:lvl8pPr>
            <a:lvl9pPr lvl="8" rtl="0" algn="ctr">
              <a:spcBef>
                <a:spcPts val="0"/>
              </a:spcBef>
              <a:spcAft>
                <a:spcPts val="0"/>
              </a:spcAft>
              <a:buClr>
                <a:schemeClr val="dk2"/>
              </a:buClr>
              <a:buSzPts val="3000"/>
              <a:buNone/>
              <a:defRPr sz="3000">
                <a:solidFill>
                  <a:schemeClr val="dk2"/>
                </a:solidFill>
              </a:defRPr>
            </a:lvl9pPr>
          </a:lstStyle>
          <a:p/>
        </p:txBody>
      </p:sp>
      <p:sp>
        <p:nvSpPr>
          <p:cNvPr id="61" name="Google Shape;61;p15"/>
          <p:cNvSpPr txBox="1"/>
          <p:nvPr>
            <p:ph type="ctrTitle"/>
          </p:nvPr>
        </p:nvSpPr>
        <p:spPr>
          <a:xfrm>
            <a:off x="443675" y="368875"/>
            <a:ext cx="4123800" cy="2808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4888"/>
              </a:buClr>
              <a:buSzPts val="4200"/>
              <a:buFont typeface="Open Sans"/>
              <a:buNone/>
              <a:defRPr sz="4200">
                <a:solidFill>
                  <a:srgbClr val="004888"/>
                </a:solidFill>
                <a:latin typeface="Open Sans"/>
                <a:ea typeface="Open Sans"/>
                <a:cs typeface="Open Sans"/>
                <a:sym typeface="Open Sans"/>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pic>
        <p:nvPicPr>
          <p:cNvPr descr="CA_Silhouettes_RGB-11.png" id="62" name="Google Shape;62;p15"/>
          <p:cNvPicPr preferRelativeResize="0"/>
          <p:nvPr/>
        </p:nvPicPr>
        <p:blipFill>
          <a:blip r:embed="rId2">
            <a:alphaModFix/>
          </a:blip>
          <a:stretch>
            <a:fillRect/>
          </a:stretch>
        </p:blipFill>
        <p:spPr>
          <a:xfrm>
            <a:off x="4122675" y="244550"/>
            <a:ext cx="5182704" cy="4654397"/>
          </a:xfrm>
          <a:prstGeom prst="rect">
            <a:avLst/>
          </a:prstGeom>
          <a:noFill/>
          <a:ln>
            <a:noFill/>
          </a:ln>
        </p:spPr>
      </p:pic>
      <p:pic>
        <p:nvPicPr>
          <p:cNvPr descr="citizensadvice_english_RGB_colour_TransNew.png" id="63" name="Google Shape;63;p15"/>
          <p:cNvPicPr preferRelativeResize="0"/>
          <p:nvPr/>
        </p:nvPicPr>
        <p:blipFill>
          <a:blip r:embed="rId3">
            <a:alphaModFix/>
          </a:blip>
          <a:stretch>
            <a:fillRect/>
          </a:stretch>
        </p:blipFill>
        <p:spPr>
          <a:xfrm>
            <a:off x="270200" y="3860091"/>
            <a:ext cx="960921" cy="102312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izens Advice_Cover_Heritage 3">
  <p:cSld name="TITLE_2_1">
    <p:spTree>
      <p:nvGrpSpPr>
        <p:cNvPr id="64" name="Shape 64"/>
        <p:cNvGrpSpPr/>
        <p:nvPr/>
      </p:nvGrpSpPr>
      <p:grpSpPr>
        <a:xfrm>
          <a:off x="0" y="0"/>
          <a:ext cx="0" cy="0"/>
          <a:chOff x="0" y="0"/>
          <a:chExt cx="0" cy="0"/>
        </a:xfrm>
      </p:grpSpPr>
      <p:pic>
        <p:nvPicPr>
          <p:cNvPr descr="CA_Silhouettes_RGB-18.png" id="65" name="Google Shape;65;p16"/>
          <p:cNvPicPr preferRelativeResize="0"/>
          <p:nvPr/>
        </p:nvPicPr>
        <p:blipFill rotWithShape="1">
          <a:blip r:embed="rId2">
            <a:alphaModFix/>
          </a:blip>
          <a:srcRect b="8812" l="8538" r="2517" t="12011"/>
          <a:stretch/>
        </p:blipFill>
        <p:spPr>
          <a:xfrm>
            <a:off x="4387700" y="457800"/>
            <a:ext cx="4560096" cy="4322297"/>
          </a:xfrm>
          <a:prstGeom prst="rect">
            <a:avLst/>
          </a:prstGeom>
          <a:noFill/>
          <a:ln>
            <a:noFill/>
          </a:ln>
        </p:spPr>
      </p:pic>
      <p:sp>
        <p:nvSpPr>
          <p:cNvPr id="66" name="Google Shape;66;p16"/>
          <p:cNvSpPr txBox="1"/>
          <p:nvPr>
            <p:ph idx="1" type="subTitle"/>
          </p:nvPr>
        </p:nvSpPr>
        <p:spPr>
          <a:xfrm>
            <a:off x="443675" y="2495575"/>
            <a:ext cx="3893400" cy="1528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4888"/>
              </a:buClr>
              <a:buSzPts val="2800"/>
              <a:buFont typeface="Open Sans"/>
              <a:buNone/>
              <a:defRPr sz="2800">
                <a:solidFill>
                  <a:srgbClr val="004888"/>
                </a:solidFill>
                <a:latin typeface="Open Sans"/>
                <a:ea typeface="Open Sans"/>
                <a:cs typeface="Open Sans"/>
                <a:sym typeface="Open Sans"/>
              </a:defRPr>
            </a:lvl1pPr>
            <a:lvl2pPr lvl="1" rtl="0" algn="ctr">
              <a:spcBef>
                <a:spcPts val="0"/>
              </a:spcBef>
              <a:spcAft>
                <a:spcPts val="0"/>
              </a:spcAft>
              <a:buClr>
                <a:schemeClr val="dk2"/>
              </a:buClr>
              <a:buSzPts val="3000"/>
              <a:buNone/>
              <a:defRPr sz="3000">
                <a:solidFill>
                  <a:schemeClr val="dk2"/>
                </a:solidFill>
              </a:defRPr>
            </a:lvl2pPr>
            <a:lvl3pPr lvl="2" rtl="0" algn="ctr">
              <a:spcBef>
                <a:spcPts val="0"/>
              </a:spcBef>
              <a:spcAft>
                <a:spcPts val="0"/>
              </a:spcAft>
              <a:buClr>
                <a:schemeClr val="dk2"/>
              </a:buClr>
              <a:buSzPts val="3000"/>
              <a:buNone/>
              <a:defRPr sz="3000">
                <a:solidFill>
                  <a:schemeClr val="dk2"/>
                </a:solidFill>
              </a:defRPr>
            </a:lvl3pPr>
            <a:lvl4pPr lvl="3" rtl="0" algn="ctr">
              <a:spcBef>
                <a:spcPts val="0"/>
              </a:spcBef>
              <a:spcAft>
                <a:spcPts val="0"/>
              </a:spcAft>
              <a:buClr>
                <a:schemeClr val="dk2"/>
              </a:buClr>
              <a:buSzPts val="3000"/>
              <a:buNone/>
              <a:defRPr sz="3000">
                <a:solidFill>
                  <a:schemeClr val="dk2"/>
                </a:solidFill>
              </a:defRPr>
            </a:lvl4pPr>
            <a:lvl5pPr lvl="4" rtl="0" algn="ctr">
              <a:spcBef>
                <a:spcPts val="0"/>
              </a:spcBef>
              <a:spcAft>
                <a:spcPts val="0"/>
              </a:spcAft>
              <a:buClr>
                <a:schemeClr val="dk2"/>
              </a:buClr>
              <a:buSzPts val="3000"/>
              <a:buNone/>
              <a:defRPr sz="3000">
                <a:solidFill>
                  <a:schemeClr val="dk2"/>
                </a:solidFill>
              </a:defRPr>
            </a:lvl5pPr>
            <a:lvl6pPr lvl="5" rtl="0" algn="ctr">
              <a:spcBef>
                <a:spcPts val="0"/>
              </a:spcBef>
              <a:spcAft>
                <a:spcPts val="0"/>
              </a:spcAft>
              <a:buClr>
                <a:schemeClr val="dk2"/>
              </a:buClr>
              <a:buSzPts val="3000"/>
              <a:buNone/>
              <a:defRPr sz="3000">
                <a:solidFill>
                  <a:schemeClr val="dk2"/>
                </a:solidFill>
              </a:defRPr>
            </a:lvl6pPr>
            <a:lvl7pPr lvl="6" rtl="0" algn="ctr">
              <a:spcBef>
                <a:spcPts val="0"/>
              </a:spcBef>
              <a:spcAft>
                <a:spcPts val="0"/>
              </a:spcAft>
              <a:buClr>
                <a:schemeClr val="dk2"/>
              </a:buClr>
              <a:buSzPts val="3000"/>
              <a:buNone/>
              <a:defRPr sz="3000">
                <a:solidFill>
                  <a:schemeClr val="dk2"/>
                </a:solidFill>
              </a:defRPr>
            </a:lvl7pPr>
            <a:lvl8pPr lvl="7" rtl="0" algn="ctr">
              <a:spcBef>
                <a:spcPts val="0"/>
              </a:spcBef>
              <a:spcAft>
                <a:spcPts val="0"/>
              </a:spcAft>
              <a:buClr>
                <a:schemeClr val="dk2"/>
              </a:buClr>
              <a:buSzPts val="3000"/>
              <a:buNone/>
              <a:defRPr sz="3000">
                <a:solidFill>
                  <a:schemeClr val="dk2"/>
                </a:solidFill>
              </a:defRPr>
            </a:lvl8pPr>
            <a:lvl9pPr lvl="8" rtl="0" algn="ctr">
              <a:spcBef>
                <a:spcPts val="0"/>
              </a:spcBef>
              <a:spcAft>
                <a:spcPts val="0"/>
              </a:spcAft>
              <a:buClr>
                <a:schemeClr val="dk2"/>
              </a:buClr>
              <a:buSzPts val="3000"/>
              <a:buNone/>
              <a:defRPr sz="3000">
                <a:solidFill>
                  <a:schemeClr val="dk2"/>
                </a:solidFill>
              </a:defRPr>
            </a:lvl9pPr>
          </a:lstStyle>
          <a:p/>
        </p:txBody>
      </p:sp>
      <p:sp>
        <p:nvSpPr>
          <p:cNvPr id="67" name="Google Shape;67;p16"/>
          <p:cNvSpPr txBox="1"/>
          <p:nvPr>
            <p:ph type="ctrTitle"/>
          </p:nvPr>
        </p:nvSpPr>
        <p:spPr>
          <a:xfrm>
            <a:off x="443675" y="368875"/>
            <a:ext cx="3944100" cy="2808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4888"/>
              </a:buClr>
              <a:buSzPts val="4200"/>
              <a:buFont typeface="Open Sans"/>
              <a:buNone/>
              <a:defRPr sz="4200">
                <a:solidFill>
                  <a:srgbClr val="004888"/>
                </a:solidFill>
                <a:latin typeface="Open Sans"/>
                <a:ea typeface="Open Sans"/>
                <a:cs typeface="Open Sans"/>
                <a:sym typeface="Open Sans"/>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pic>
        <p:nvPicPr>
          <p:cNvPr descr="citizensadvice_english_RGB_colour_TransNew.png" id="68" name="Google Shape;68;p16"/>
          <p:cNvPicPr preferRelativeResize="0"/>
          <p:nvPr/>
        </p:nvPicPr>
        <p:blipFill>
          <a:blip r:embed="rId3">
            <a:alphaModFix/>
          </a:blip>
          <a:stretch>
            <a:fillRect/>
          </a:stretch>
        </p:blipFill>
        <p:spPr>
          <a:xfrm>
            <a:off x="270200" y="3860091"/>
            <a:ext cx="960921" cy="102312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izens Advice_Cover_Heritage 4">
  <p:cSld name="TITLE_2_1_1">
    <p:spTree>
      <p:nvGrpSpPr>
        <p:cNvPr id="69" name="Shape 69"/>
        <p:cNvGrpSpPr/>
        <p:nvPr/>
      </p:nvGrpSpPr>
      <p:grpSpPr>
        <a:xfrm>
          <a:off x="0" y="0"/>
          <a:ext cx="0" cy="0"/>
          <a:chOff x="0" y="0"/>
          <a:chExt cx="0" cy="0"/>
        </a:xfrm>
      </p:grpSpPr>
      <p:pic>
        <p:nvPicPr>
          <p:cNvPr descr="CA_Silhouettes_RGB-19.png" id="70" name="Google Shape;70;p17"/>
          <p:cNvPicPr preferRelativeResize="0"/>
          <p:nvPr/>
        </p:nvPicPr>
        <p:blipFill>
          <a:blip r:embed="rId2">
            <a:alphaModFix/>
          </a:blip>
          <a:stretch>
            <a:fillRect/>
          </a:stretch>
        </p:blipFill>
        <p:spPr>
          <a:xfrm>
            <a:off x="4169375" y="-208575"/>
            <a:ext cx="4752628" cy="5352071"/>
          </a:xfrm>
          <a:prstGeom prst="rect">
            <a:avLst/>
          </a:prstGeom>
          <a:noFill/>
          <a:ln>
            <a:noFill/>
          </a:ln>
        </p:spPr>
      </p:pic>
      <p:sp>
        <p:nvSpPr>
          <p:cNvPr id="71" name="Google Shape;71;p17"/>
          <p:cNvSpPr txBox="1"/>
          <p:nvPr>
            <p:ph idx="1" type="subTitle"/>
          </p:nvPr>
        </p:nvSpPr>
        <p:spPr>
          <a:xfrm>
            <a:off x="443675" y="2495575"/>
            <a:ext cx="3893400" cy="1528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4888"/>
              </a:buClr>
              <a:buSzPts val="2800"/>
              <a:buFont typeface="Open Sans"/>
              <a:buNone/>
              <a:defRPr sz="2800">
                <a:solidFill>
                  <a:srgbClr val="004888"/>
                </a:solidFill>
                <a:latin typeface="Open Sans"/>
                <a:ea typeface="Open Sans"/>
                <a:cs typeface="Open Sans"/>
                <a:sym typeface="Open Sans"/>
              </a:defRPr>
            </a:lvl1pPr>
            <a:lvl2pPr lvl="1" rtl="0" algn="ctr">
              <a:spcBef>
                <a:spcPts val="0"/>
              </a:spcBef>
              <a:spcAft>
                <a:spcPts val="0"/>
              </a:spcAft>
              <a:buClr>
                <a:schemeClr val="dk2"/>
              </a:buClr>
              <a:buSzPts val="3000"/>
              <a:buNone/>
              <a:defRPr sz="3000">
                <a:solidFill>
                  <a:schemeClr val="dk2"/>
                </a:solidFill>
              </a:defRPr>
            </a:lvl2pPr>
            <a:lvl3pPr lvl="2" rtl="0" algn="ctr">
              <a:spcBef>
                <a:spcPts val="0"/>
              </a:spcBef>
              <a:spcAft>
                <a:spcPts val="0"/>
              </a:spcAft>
              <a:buClr>
                <a:schemeClr val="dk2"/>
              </a:buClr>
              <a:buSzPts val="3000"/>
              <a:buNone/>
              <a:defRPr sz="3000">
                <a:solidFill>
                  <a:schemeClr val="dk2"/>
                </a:solidFill>
              </a:defRPr>
            </a:lvl3pPr>
            <a:lvl4pPr lvl="3" rtl="0" algn="ctr">
              <a:spcBef>
                <a:spcPts val="0"/>
              </a:spcBef>
              <a:spcAft>
                <a:spcPts val="0"/>
              </a:spcAft>
              <a:buClr>
                <a:schemeClr val="dk2"/>
              </a:buClr>
              <a:buSzPts val="3000"/>
              <a:buNone/>
              <a:defRPr sz="3000">
                <a:solidFill>
                  <a:schemeClr val="dk2"/>
                </a:solidFill>
              </a:defRPr>
            </a:lvl4pPr>
            <a:lvl5pPr lvl="4" rtl="0" algn="ctr">
              <a:spcBef>
                <a:spcPts val="0"/>
              </a:spcBef>
              <a:spcAft>
                <a:spcPts val="0"/>
              </a:spcAft>
              <a:buClr>
                <a:schemeClr val="dk2"/>
              </a:buClr>
              <a:buSzPts val="3000"/>
              <a:buNone/>
              <a:defRPr sz="3000">
                <a:solidFill>
                  <a:schemeClr val="dk2"/>
                </a:solidFill>
              </a:defRPr>
            </a:lvl5pPr>
            <a:lvl6pPr lvl="5" rtl="0" algn="ctr">
              <a:spcBef>
                <a:spcPts val="0"/>
              </a:spcBef>
              <a:spcAft>
                <a:spcPts val="0"/>
              </a:spcAft>
              <a:buClr>
                <a:schemeClr val="dk2"/>
              </a:buClr>
              <a:buSzPts val="3000"/>
              <a:buNone/>
              <a:defRPr sz="3000">
                <a:solidFill>
                  <a:schemeClr val="dk2"/>
                </a:solidFill>
              </a:defRPr>
            </a:lvl6pPr>
            <a:lvl7pPr lvl="6" rtl="0" algn="ctr">
              <a:spcBef>
                <a:spcPts val="0"/>
              </a:spcBef>
              <a:spcAft>
                <a:spcPts val="0"/>
              </a:spcAft>
              <a:buClr>
                <a:schemeClr val="dk2"/>
              </a:buClr>
              <a:buSzPts val="3000"/>
              <a:buNone/>
              <a:defRPr sz="3000">
                <a:solidFill>
                  <a:schemeClr val="dk2"/>
                </a:solidFill>
              </a:defRPr>
            </a:lvl7pPr>
            <a:lvl8pPr lvl="7" rtl="0" algn="ctr">
              <a:spcBef>
                <a:spcPts val="0"/>
              </a:spcBef>
              <a:spcAft>
                <a:spcPts val="0"/>
              </a:spcAft>
              <a:buClr>
                <a:schemeClr val="dk2"/>
              </a:buClr>
              <a:buSzPts val="3000"/>
              <a:buNone/>
              <a:defRPr sz="3000">
                <a:solidFill>
                  <a:schemeClr val="dk2"/>
                </a:solidFill>
              </a:defRPr>
            </a:lvl8pPr>
            <a:lvl9pPr lvl="8" rtl="0" algn="ctr">
              <a:spcBef>
                <a:spcPts val="0"/>
              </a:spcBef>
              <a:spcAft>
                <a:spcPts val="0"/>
              </a:spcAft>
              <a:buClr>
                <a:schemeClr val="dk2"/>
              </a:buClr>
              <a:buSzPts val="3000"/>
              <a:buNone/>
              <a:defRPr sz="3000">
                <a:solidFill>
                  <a:schemeClr val="dk2"/>
                </a:solidFill>
              </a:defRPr>
            </a:lvl9pPr>
          </a:lstStyle>
          <a:p/>
        </p:txBody>
      </p:sp>
      <p:sp>
        <p:nvSpPr>
          <p:cNvPr id="72" name="Google Shape;72;p17"/>
          <p:cNvSpPr txBox="1"/>
          <p:nvPr>
            <p:ph type="ctrTitle"/>
          </p:nvPr>
        </p:nvSpPr>
        <p:spPr>
          <a:xfrm>
            <a:off x="443675" y="368875"/>
            <a:ext cx="4105200" cy="2808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4888"/>
              </a:buClr>
              <a:buSzPts val="4200"/>
              <a:buFont typeface="Open Sans"/>
              <a:buNone/>
              <a:defRPr sz="4200">
                <a:solidFill>
                  <a:srgbClr val="004888"/>
                </a:solidFill>
                <a:latin typeface="Open Sans"/>
                <a:ea typeface="Open Sans"/>
                <a:cs typeface="Open Sans"/>
                <a:sym typeface="Open Sans"/>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pic>
        <p:nvPicPr>
          <p:cNvPr descr="citizensadvice_english_RGB_colour_TransNew.png" id="73" name="Google Shape;73;p17"/>
          <p:cNvPicPr preferRelativeResize="0"/>
          <p:nvPr/>
        </p:nvPicPr>
        <p:blipFill>
          <a:blip r:embed="rId3">
            <a:alphaModFix/>
          </a:blip>
          <a:stretch>
            <a:fillRect/>
          </a:stretch>
        </p:blipFill>
        <p:spPr>
          <a:xfrm>
            <a:off x="270200" y="3860091"/>
            <a:ext cx="960921" cy="102312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izens Advice_Cover_Heritage 5">
  <p:cSld name="TITLE_2_1_1_1">
    <p:spTree>
      <p:nvGrpSpPr>
        <p:cNvPr id="74" name="Shape 74"/>
        <p:cNvGrpSpPr/>
        <p:nvPr/>
      </p:nvGrpSpPr>
      <p:grpSpPr>
        <a:xfrm>
          <a:off x="0" y="0"/>
          <a:ext cx="0" cy="0"/>
          <a:chOff x="0" y="0"/>
          <a:chExt cx="0" cy="0"/>
        </a:xfrm>
      </p:grpSpPr>
      <p:sp>
        <p:nvSpPr>
          <p:cNvPr id="75" name="Google Shape;75;p18"/>
          <p:cNvSpPr txBox="1"/>
          <p:nvPr>
            <p:ph idx="1" type="subTitle"/>
          </p:nvPr>
        </p:nvSpPr>
        <p:spPr>
          <a:xfrm>
            <a:off x="443675" y="2495575"/>
            <a:ext cx="3893400" cy="1528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4888"/>
              </a:buClr>
              <a:buSzPts val="2800"/>
              <a:buFont typeface="Open Sans"/>
              <a:buNone/>
              <a:defRPr sz="2800">
                <a:solidFill>
                  <a:srgbClr val="004888"/>
                </a:solidFill>
                <a:latin typeface="Open Sans"/>
                <a:ea typeface="Open Sans"/>
                <a:cs typeface="Open Sans"/>
                <a:sym typeface="Open Sans"/>
              </a:defRPr>
            </a:lvl1pPr>
            <a:lvl2pPr lvl="1" rtl="0" algn="ctr">
              <a:spcBef>
                <a:spcPts val="0"/>
              </a:spcBef>
              <a:spcAft>
                <a:spcPts val="0"/>
              </a:spcAft>
              <a:buClr>
                <a:schemeClr val="dk2"/>
              </a:buClr>
              <a:buSzPts val="3000"/>
              <a:buNone/>
              <a:defRPr sz="3000">
                <a:solidFill>
                  <a:schemeClr val="dk2"/>
                </a:solidFill>
              </a:defRPr>
            </a:lvl2pPr>
            <a:lvl3pPr lvl="2" rtl="0" algn="ctr">
              <a:spcBef>
                <a:spcPts val="0"/>
              </a:spcBef>
              <a:spcAft>
                <a:spcPts val="0"/>
              </a:spcAft>
              <a:buClr>
                <a:schemeClr val="dk2"/>
              </a:buClr>
              <a:buSzPts val="3000"/>
              <a:buNone/>
              <a:defRPr sz="3000">
                <a:solidFill>
                  <a:schemeClr val="dk2"/>
                </a:solidFill>
              </a:defRPr>
            </a:lvl3pPr>
            <a:lvl4pPr lvl="3" rtl="0" algn="ctr">
              <a:spcBef>
                <a:spcPts val="0"/>
              </a:spcBef>
              <a:spcAft>
                <a:spcPts val="0"/>
              </a:spcAft>
              <a:buClr>
                <a:schemeClr val="dk2"/>
              </a:buClr>
              <a:buSzPts val="3000"/>
              <a:buNone/>
              <a:defRPr sz="3000">
                <a:solidFill>
                  <a:schemeClr val="dk2"/>
                </a:solidFill>
              </a:defRPr>
            </a:lvl4pPr>
            <a:lvl5pPr lvl="4" rtl="0" algn="ctr">
              <a:spcBef>
                <a:spcPts val="0"/>
              </a:spcBef>
              <a:spcAft>
                <a:spcPts val="0"/>
              </a:spcAft>
              <a:buClr>
                <a:schemeClr val="dk2"/>
              </a:buClr>
              <a:buSzPts val="3000"/>
              <a:buNone/>
              <a:defRPr sz="3000">
                <a:solidFill>
                  <a:schemeClr val="dk2"/>
                </a:solidFill>
              </a:defRPr>
            </a:lvl5pPr>
            <a:lvl6pPr lvl="5" rtl="0" algn="ctr">
              <a:spcBef>
                <a:spcPts val="0"/>
              </a:spcBef>
              <a:spcAft>
                <a:spcPts val="0"/>
              </a:spcAft>
              <a:buClr>
                <a:schemeClr val="dk2"/>
              </a:buClr>
              <a:buSzPts val="3000"/>
              <a:buNone/>
              <a:defRPr sz="3000">
                <a:solidFill>
                  <a:schemeClr val="dk2"/>
                </a:solidFill>
              </a:defRPr>
            </a:lvl6pPr>
            <a:lvl7pPr lvl="6" rtl="0" algn="ctr">
              <a:spcBef>
                <a:spcPts val="0"/>
              </a:spcBef>
              <a:spcAft>
                <a:spcPts val="0"/>
              </a:spcAft>
              <a:buClr>
                <a:schemeClr val="dk2"/>
              </a:buClr>
              <a:buSzPts val="3000"/>
              <a:buNone/>
              <a:defRPr sz="3000">
                <a:solidFill>
                  <a:schemeClr val="dk2"/>
                </a:solidFill>
              </a:defRPr>
            </a:lvl7pPr>
            <a:lvl8pPr lvl="7" rtl="0" algn="ctr">
              <a:spcBef>
                <a:spcPts val="0"/>
              </a:spcBef>
              <a:spcAft>
                <a:spcPts val="0"/>
              </a:spcAft>
              <a:buClr>
                <a:schemeClr val="dk2"/>
              </a:buClr>
              <a:buSzPts val="3000"/>
              <a:buNone/>
              <a:defRPr sz="3000">
                <a:solidFill>
                  <a:schemeClr val="dk2"/>
                </a:solidFill>
              </a:defRPr>
            </a:lvl8pPr>
            <a:lvl9pPr lvl="8" rtl="0" algn="ctr">
              <a:spcBef>
                <a:spcPts val="0"/>
              </a:spcBef>
              <a:spcAft>
                <a:spcPts val="0"/>
              </a:spcAft>
              <a:buClr>
                <a:schemeClr val="dk2"/>
              </a:buClr>
              <a:buSzPts val="3000"/>
              <a:buNone/>
              <a:defRPr sz="3000">
                <a:solidFill>
                  <a:schemeClr val="dk2"/>
                </a:solidFill>
              </a:defRPr>
            </a:lvl9pPr>
          </a:lstStyle>
          <a:p/>
        </p:txBody>
      </p:sp>
      <p:sp>
        <p:nvSpPr>
          <p:cNvPr id="76" name="Google Shape;76;p18"/>
          <p:cNvSpPr txBox="1"/>
          <p:nvPr>
            <p:ph type="ctrTitle"/>
          </p:nvPr>
        </p:nvSpPr>
        <p:spPr>
          <a:xfrm>
            <a:off x="443675" y="368875"/>
            <a:ext cx="4041000" cy="2808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4888"/>
              </a:buClr>
              <a:buSzPts val="4200"/>
              <a:buFont typeface="Open Sans"/>
              <a:buNone/>
              <a:defRPr sz="4200">
                <a:solidFill>
                  <a:srgbClr val="004888"/>
                </a:solidFill>
                <a:latin typeface="Open Sans"/>
                <a:ea typeface="Open Sans"/>
                <a:cs typeface="Open Sans"/>
                <a:sym typeface="Open Sans"/>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pic>
        <p:nvPicPr>
          <p:cNvPr descr="citizensadvice_english_RGB_colour_TransNew.png" id="77" name="Google Shape;77;p18"/>
          <p:cNvPicPr preferRelativeResize="0"/>
          <p:nvPr/>
        </p:nvPicPr>
        <p:blipFill>
          <a:blip r:embed="rId2">
            <a:alphaModFix/>
          </a:blip>
          <a:stretch>
            <a:fillRect/>
          </a:stretch>
        </p:blipFill>
        <p:spPr>
          <a:xfrm>
            <a:off x="270200" y="3860091"/>
            <a:ext cx="960921" cy="1023128"/>
          </a:xfrm>
          <a:prstGeom prst="rect">
            <a:avLst/>
          </a:prstGeom>
          <a:noFill/>
          <a:ln>
            <a:noFill/>
          </a:ln>
        </p:spPr>
      </p:pic>
      <p:pic>
        <p:nvPicPr>
          <p:cNvPr descr="CA_Silhouettes_RGB-20.png" id="78" name="Google Shape;78;p18"/>
          <p:cNvPicPr preferRelativeResize="0"/>
          <p:nvPr/>
        </p:nvPicPr>
        <p:blipFill rotWithShape="1">
          <a:blip r:embed="rId3">
            <a:alphaModFix/>
          </a:blip>
          <a:srcRect b="15238" l="10770" r="0" t="8946"/>
          <a:stretch/>
        </p:blipFill>
        <p:spPr>
          <a:xfrm>
            <a:off x="4369850" y="523200"/>
            <a:ext cx="4679023" cy="423312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izens Advice_Cover_Inventive 1">
  <p:cSld name="TITLE_1">
    <p:spTree>
      <p:nvGrpSpPr>
        <p:cNvPr id="79" name="Shape 79"/>
        <p:cNvGrpSpPr/>
        <p:nvPr/>
      </p:nvGrpSpPr>
      <p:grpSpPr>
        <a:xfrm>
          <a:off x="0" y="0"/>
          <a:ext cx="0" cy="0"/>
          <a:chOff x="0" y="0"/>
          <a:chExt cx="0" cy="0"/>
        </a:xfrm>
      </p:grpSpPr>
      <p:pic>
        <p:nvPicPr>
          <p:cNvPr descr="CA_SpeechBubbles_RGB-05.png" id="80" name="Google Shape;80;p19"/>
          <p:cNvPicPr preferRelativeResize="0"/>
          <p:nvPr/>
        </p:nvPicPr>
        <p:blipFill rotWithShape="1">
          <a:blip r:embed="rId2">
            <a:alphaModFix/>
          </a:blip>
          <a:srcRect b="0" l="16352" r="0" t="53000"/>
          <a:stretch/>
        </p:blipFill>
        <p:spPr>
          <a:xfrm>
            <a:off x="0" y="0"/>
            <a:ext cx="6915647" cy="4137522"/>
          </a:xfrm>
          <a:prstGeom prst="rect">
            <a:avLst/>
          </a:prstGeom>
          <a:noFill/>
          <a:ln>
            <a:noFill/>
          </a:ln>
        </p:spPr>
      </p:pic>
      <p:pic>
        <p:nvPicPr>
          <p:cNvPr descr="citizensadvice_english_RGB_colour_TransNew.png" id="81" name="Google Shape;81;p19"/>
          <p:cNvPicPr preferRelativeResize="0"/>
          <p:nvPr/>
        </p:nvPicPr>
        <p:blipFill>
          <a:blip r:embed="rId3">
            <a:alphaModFix/>
          </a:blip>
          <a:stretch>
            <a:fillRect/>
          </a:stretch>
        </p:blipFill>
        <p:spPr>
          <a:xfrm>
            <a:off x="270200" y="3860091"/>
            <a:ext cx="960921" cy="1023128"/>
          </a:xfrm>
          <a:prstGeom prst="rect">
            <a:avLst/>
          </a:prstGeom>
          <a:noFill/>
          <a:ln>
            <a:noFill/>
          </a:ln>
        </p:spPr>
      </p:pic>
      <p:sp>
        <p:nvSpPr>
          <p:cNvPr id="82" name="Google Shape;82;p19"/>
          <p:cNvSpPr txBox="1"/>
          <p:nvPr>
            <p:ph idx="1" type="subTitle"/>
          </p:nvPr>
        </p:nvSpPr>
        <p:spPr>
          <a:xfrm>
            <a:off x="5842525" y="3278200"/>
            <a:ext cx="2804100" cy="14733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006278"/>
              </a:buClr>
              <a:buSzPts val="2800"/>
              <a:buFont typeface="Open Sans"/>
              <a:buNone/>
              <a:defRPr sz="2800">
                <a:solidFill>
                  <a:srgbClr val="006278"/>
                </a:solidFill>
                <a:latin typeface="Open Sans"/>
                <a:ea typeface="Open Sans"/>
                <a:cs typeface="Open Sans"/>
                <a:sym typeface="Open Sans"/>
              </a:defRPr>
            </a:lvl1pPr>
            <a:lvl2pPr lvl="1" rtl="0" algn="ctr">
              <a:spcBef>
                <a:spcPts val="0"/>
              </a:spcBef>
              <a:spcAft>
                <a:spcPts val="0"/>
              </a:spcAft>
              <a:buClr>
                <a:schemeClr val="dk2"/>
              </a:buClr>
              <a:buSzPts val="3000"/>
              <a:buNone/>
              <a:defRPr sz="3000">
                <a:solidFill>
                  <a:schemeClr val="dk2"/>
                </a:solidFill>
              </a:defRPr>
            </a:lvl2pPr>
            <a:lvl3pPr lvl="2" rtl="0" algn="ctr">
              <a:spcBef>
                <a:spcPts val="0"/>
              </a:spcBef>
              <a:spcAft>
                <a:spcPts val="0"/>
              </a:spcAft>
              <a:buClr>
                <a:schemeClr val="dk2"/>
              </a:buClr>
              <a:buSzPts val="3000"/>
              <a:buNone/>
              <a:defRPr sz="3000">
                <a:solidFill>
                  <a:schemeClr val="dk2"/>
                </a:solidFill>
              </a:defRPr>
            </a:lvl3pPr>
            <a:lvl4pPr lvl="3" rtl="0" algn="ctr">
              <a:spcBef>
                <a:spcPts val="0"/>
              </a:spcBef>
              <a:spcAft>
                <a:spcPts val="0"/>
              </a:spcAft>
              <a:buClr>
                <a:schemeClr val="dk2"/>
              </a:buClr>
              <a:buSzPts val="3000"/>
              <a:buNone/>
              <a:defRPr sz="3000">
                <a:solidFill>
                  <a:schemeClr val="dk2"/>
                </a:solidFill>
              </a:defRPr>
            </a:lvl4pPr>
            <a:lvl5pPr lvl="4" rtl="0" algn="ctr">
              <a:spcBef>
                <a:spcPts val="0"/>
              </a:spcBef>
              <a:spcAft>
                <a:spcPts val="0"/>
              </a:spcAft>
              <a:buClr>
                <a:schemeClr val="dk2"/>
              </a:buClr>
              <a:buSzPts val="3000"/>
              <a:buNone/>
              <a:defRPr sz="3000">
                <a:solidFill>
                  <a:schemeClr val="dk2"/>
                </a:solidFill>
              </a:defRPr>
            </a:lvl5pPr>
            <a:lvl6pPr lvl="5" rtl="0" algn="ctr">
              <a:spcBef>
                <a:spcPts val="0"/>
              </a:spcBef>
              <a:spcAft>
                <a:spcPts val="0"/>
              </a:spcAft>
              <a:buClr>
                <a:schemeClr val="dk2"/>
              </a:buClr>
              <a:buSzPts val="3000"/>
              <a:buNone/>
              <a:defRPr sz="3000">
                <a:solidFill>
                  <a:schemeClr val="dk2"/>
                </a:solidFill>
              </a:defRPr>
            </a:lvl6pPr>
            <a:lvl7pPr lvl="6" rtl="0" algn="ctr">
              <a:spcBef>
                <a:spcPts val="0"/>
              </a:spcBef>
              <a:spcAft>
                <a:spcPts val="0"/>
              </a:spcAft>
              <a:buClr>
                <a:schemeClr val="dk2"/>
              </a:buClr>
              <a:buSzPts val="3000"/>
              <a:buNone/>
              <a:defRPr sz="3000">
                <a:solidFill>
                  <a:schemeClr val="dk2"/>
                </a:solidFill>
              </a:defRPr>
            </a:lvl7pPr>
            <a:lvl8pPr lvl="7" rtl="0" algn="ctr">
              <a:spcBef>
                <a:spcPts val="0"/>
              </a:spcBef>
              <a:spcAft>
                <a:spcPts val="0"/>
              </a:spcAft>
              <a:buClr>
                <a:schemeClr val="dk2"/>
              </a:buClr>
              <a:buSzPts val="3000"/>
              <a:buNone/>
              <a:defRPr sz="3000">
                <a:solidFill>
                  <a:schemeClr val="dk2"/>
                </a:solidFill>
              </a:defRPr>
            </a:lvl8pPr>
            <a:lvl9pPr lvl="8" rtl="0" algn="ctr">
              <a:spcBef>
                <a:spcPts val="0"/>
              </a:spcBef>
              <a:spcAft>
                <a:spcPts val="0"/>
              </a:spcAft>
              <a:buClr>
                <a:schemeClr val="dk2"/>
              </a:buClr>
              <a:buSzPts val="3000"/>
              <a:buNone/>
              <a:defRPr sz="3000">
                <a:solidFill>
                  <a:schemeClr val="dk2"/>
                </a:solidFill>
              </a:defRPr>
            </a:lvl9pPr>
          </a:lstStyle>
          <a:p/>
        </p:txBody>
      </p:sp>
      <p:sp>
        <p:nvSpPr>
          <p:cNvPr id="83" name="Google Shape;83;p19"/>
          <p:cNvSpPr txBox="1"/>
          <p:nvPr>
            <p:ph type="ctrTitle"/>
          </p:nvPr>
        </p:nvSpPr>
        <p:spPr>
          <a:xfrm>
            <a:off x="443675" y="216475"/>
            <a:ext cx="5514300" cy="28869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BC0AD"/>
              </a:buClr>
              <a:buSzPts val="4200"/>
              <a:buFont typeface="Open Sans"/>
              <a:buNone/>
              <a:defRPr sz="4200">
                <a:solidFill>
                  <a:srgbClr val="FBC0AD"/>
                </a:solidFill>
                <a:latin typeface="Open Sans"/>
                <a:ea typeface="Open Sans"/>
                <a:cs typeface="Open Sans"/>
                <a:sym typeface="Open Sans"/>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izens Advice_Cover_Inventive 1 1">
  <p:cSld name="TITLE_1_2">
    <p:spTree>
      <p:nvGrpSpPr>
        <p:cNvPr id="84" name="Shape 84"/>
        <p:cNvGrpSpPr/>
        <p:nvPr/>
      </p:nvGrpSpPr>
      <p:grpSpPr>
        <a:xfrm>
          <a:off x="0" y="0"/>
          <a:ext cx="0" cy="0"/>
          <a:chOff x="0" y="0"/>
          <a:chExt cx="0" cy="0"/>
        </a:xfrm>
      </p:grpSpPr>
      <p:pic>
        <p:nvPicPr>
          <p:cNvPr descr="CA_Silhouettes_RGB-12.png" id="85" name="Google Shape;85;p20"/>
          <p:cNvPicPr preferRelativeResize="0"/>
          <p:nvPr/>
        </p:nvPicPr>
        <p:blipFill>
          <a:blip r:embed="rId2">
            <a:alphaModFix/>
          </a:blip>
          <a:stretch>
            <a:fillRect/>
          </a:stretch>
        </p:blipFill>
        <p:spPr>
          <a:xfrm>
            <a:off x="3967200" y="-179275"/>
            <a:ext cx="5092305" cy="5421952"/>
          </a:xfrm>
          <a:prstGeom prst="rect">
            <a:avLst/>
          </a:prstGeom>
          <a:noFill/>
          <a:ln>
            <a:noFill/>
          </a:ln>
        </p:spPr>
      </p:pic>
      <p:pic>
        <p:nvPicPr>
          <p:cNvPr descr="citizensadvice_english_RGB_colour_TransNew.png" id="86" name="Google Shape;86;p20"/>
          <p:cNvPicPr preferRelativeResize="0"/>
          <p:nvPr/>
        </p:nvPicPr>
        <p:blipFill>
          <a:blip r:embed="rId3">
            <a:alphaModFix/>
          </a:blip>
          <a:stretch>
            <a:fillRect/>
          </a:stretch>
        </p:blipFill>
        <p:spPr>
          <a:xfrm>
            <a:off x="270200" y="3860091"/>
            <a:ext cx="960921" cy="1023128"/>
          </a:xfrm>
          <a:prstGeom prst="rect">
            <a:avLst/>
          </a:prstGeom>
          <a:noFill/>
          <a:ln>
            <a:noFill/>
          </a:ln>
        </p:spPr>
      </p:pic>
      <p:sp>
        <p:nvSpPr>
          <p:cNvPr id="87" name="Google Shape;87;p20"/>
          <p:cNvSpPr txBox="1"/>
          <p:nvPr>
            <p:ph idx="1" type="subTitle"/>
          </p:nvPr>
        </p:nvSpPr>
        <p:spPr>
          <a:xfrm>
            <a:off x="443675" y="2495575"/>
            <a:ext cx="4041000" cy="14733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6278"/>
              </a:buClr>
              <a:buSzPts val="2800"/>
              <a:buFont typeface="Open Sans"/>
              <a:buNone/>
              <a:defRPr sz="2800">
                <a:solidFill>
                  <a:srgbClr val="006278"/>
                </a:solidFill>
                <a:latin typeface="Open Sans"/>
                <a:ea typeface="Open Sans"/>
                <a:cs typeface="Open Sans"/>
                <a:sym typeface="Open Sans"/>
              </a:defRPr>
            </a:lvl1pPr>
            <a:lvl2pPr lvl="1" rtl="0" algn="ctr">
              <a:spcBef>
                <a:spcPts val="0"/>
              </a:spcBef>
              <a:spcAft>
                <a:spcPts val="0"/>
              </a:spcAft>
              <a:buClr>
                <a:schemeClr val="dk2"/>
              </a:buClr>
              <a:buSzPts val="3000"/>
              <a:buNone/>
              <a:defRPr sz="3000">
                <a:solidFill>
                  <a:schemeClr val="dk2"/>
                </a:solidFill>
              </a:defRPr>
            </a:lvl2pPr>
            <a:lvl3pPr lvl="2" rtl="0" algn="ctr">
              <a:spcBef>
                <a:spcPts val="0"/>
              </a:spcBef>
              <a:spcAft>
                <a:spcPts val="0"/>
              </a:spcAft>
              <a:buClr>
                <a:schemeClr val="dk2"/>
              </a:buClr>
              <a:buSzPts val="3000"/>
              <a:buNone/>
              <a:defRPr sz="3000">
                <a:solidFill>
                  <a:schemeClr val="dk2"/>
                </a:solidFill>
              </a:defRPr>
            </a:lvl3pPr>
            <a:lvl4pPr lvl="3" rtl="0" algn="ctr">
              <a:spcBef>
                <a:spcPts val="0"/>
              </a:spcBef>
              <a:spcAft>
                <a:spcPts val="0"/>
              </a:spcAft>
              <a:buClr>
                <a:schemeClr val="dk2"/>
              </a:buClr>
              <a:buSzPts val="3000"/>
              <a:buNone/>
              <a:defRPr sz="3000">
                <a:solidFill>
                  <a:schemeClr val="dk2"/>
                </a:solidFill>
              </a:defRPr>
            </a:lvl4pPr>
            <a:lvl5pPr lvl="4" rtl="0" algn="ctr">
              <a:spcBef>
                <a:spcPts val="0"/>
              </a:spcBef>
              <a:spcAft>
                <a:spcPts val="0"/>
              </a:spcAft>
              <a:buClr>
                <a:schemeClr val="dk2"/>
              </a:buClr>
              <a:buSzPts val="3000"/>
              <a:buNone/>
              <a:defRPr sz="3000">
                <a:solidFill>
                  <a:schemeClr val="dk2"/>
                </a:solidFill>
              </a:defRPr>
            </a:lvl5pPr>
            <a:lvl6pPr lvl="5" rtl="0" algn="ctr">
              <a:spcBef>
                <a:spcPts val="0"/>
              </a:spcBef>
              <a:spcAft>
                <a:spcPts val="0"/>
              </a:spcAft>
              <a:buClr>
                <a:schemeClr val="dk2"/>
              </a:buClr>
              <a:buSzPts val="3000"/>
              <a:buNone/>
              <a:defRPr sz="3000">
                <a:solidFill>
                  <a:schemeClr val="dk2"/>
                </a:solidFill>
              </a:defRPr>
            </a:lvl6pPr>
            <a:lvl7pPr lvl="6" rtl="0" algn="ctr">
              <a:spcBef>
                <a:spcPts val="0"/>
              </a:spcBef>
              <a:spcAft>
                <a:spcPts val="0"/>
              </a:spcAft>
              <a:buClr>
                <a:schemeClr val="dk2"/>
              </a:buClr>
              <a:buSzPts val="3000"/>
              <a:buNone/>
              <a:defRPr sz="3000">
                <a:solidFill>
                  <a:schemeClr val="dk2"/>
                </a:solidFill>
              </a:defRPr>
            </a:lvl7pPr>
            <a:lvl8pPr lvl="7" rtl="0" algn="ctr">
              <a:spcBef>
                <a:spcPts val="0"/>
              </a:spcBef>
              <a:spcAft>
                <a:spcPts val="0"/>
              </a:spcAft>
              <a:buClr>
                <a:schemeClr val="dk2"/>
              </a:buClr>
              <a:buSzPts val="3000"/>
              <a:buNone/>
              <a:defRPr sz="3000">
                <a:solidFill>
                  <a:schemeClr val="dk2"/>
                </a:solidFill>
              </a:defRPr>
            </a:lvl8pPr>
            <a:lvl9pPr lvl="8" rtl="0" algn="ctr">
              <a:spcBef>
                <a:spcPts val="0"/>
              </a:spcBef>
              <a:spcAft>
                <a:spcPts val="0"/>
              </a:spcAft>
              <a:buClr>
                <a:schemeClr val="dk2"/>
              </a:buClr>
              <a:buSzPts val="3000"/>
              <a:buNone/>
              <a:defRPr sz="3000">
                <a:solidFill>
                  <a:schemeClr val="dk2"/>
                </a:solidFill>
              </a:defRPr>
            </a:lvl9pPr>
          </a:lstStyle>
          <a:p/>
        </p:txBody>
      </p:sp>
      <p:sp>
        <p:nvSpPr>
          <p:cNvPr id="88" name="Google Shape;88;p20"/>
          <p:cNvSpPr txBox="1"/>
          <p:nvPr>
            <p:ph type="ctrTitle"/>
          </p:nvPr>
        </p:nvSpPr>
        <p:spPr>
          <a:xfrm>
            <a:off x="443675" y="368875"/>
            <a:ext cx="4215900" cy="2909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6278"/>
              </a:buClr>
              <a:buSzPts val="4200"/>
              <a:buFont typeface="Open Sans"/>
              <a:buNone/>
              <a:defRPr sz="4200">
                <a:solidFill>
                  <a:srgbClr val="006278"/>
                </a:solidFill>
                <a:latin typeface="Open Sans"/>
                <a:ea typeface="Open Sans"/>
                <a:cs typeface="Open Sans"/>
                <a:sym typeface="Open Sans"/>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izens Advice_Cover_Responsible 1">
  <p:cSld name="TITLE_1_1">
    <p:spTree>
      <p:nvGrpSpPr>
        <p:cNvPr id="89" name="Shape 89"/>
        <p:cNvGrpSpPr/>
        <p:nvPr/>
      </p:nvGrpSpPr>
      <p:grpSpPr>
        <a:xfrm>
          <a:off x="0" y="0"/>
          <a:ext cx="0" cy="0"/>
          <a:chOff x="0" y="0"/>
          <a:chExt cx="0" cy="0"/>
        </a:xfrm>
      </p:grpSpPr>
      <p:pic>
        <p:nvPicPr>
          <p:cNvPr descr="CA_SpeechBubbles_RGB-04.png" id="90" name="Google Shape;90;p21"/>
          <p:cNvPicPr preferRelativeResize="0"/>
          <p:nvPr/>
        </p:nvPicPr>
        <p:blipFill rotWithShape="1">
          <a:blip r:embed="rId2">
            <a:alphaModFix/>
          </a:blip>
          <a:srcRect b="0" l="16352" r="0" t="53000"/>
          <a:stretch/>
        </p:blipFill>
        <p:spPr>
          <a:xfrm>
            <a:off x="0" y="0"/>
            <a:ext cx="6915647" cy="4137522"/>
          </a:xfrm>
          <a:prstGeom prst="rect">
            <a:avLst/>
          </a:prstGeom>
          <a:noFill/>
          <a:ln>
            <a:noFill/>
          </a:ln>
        </p:spPr>
      </p:pic>
      <p:pic>
        <p:nvPicPr>
          <p:cNvPr descr="citizensadvice_english_RGB_colour_TransNew.png" id="91" name="Google Shape;91;p21"/>
          <p:cNvPicPr preferRelativeResize="0"/>
          <p:nvPr/>
        </p:nvPicPr>
        <p:blipFill>
          <a:blip r:embed="rId3">
            <a:alphaModFix/>
          </a:blip>
          <a:stretch>
            <a:fillRect/>
          </a:stretch>
        </p:blipFill>
        <p:spPr>
          <a:xfrm>
            <a:off x="270200" y="3860091"/>
            <a:ext cx="960921" cy="1023128"/>
          </a:xfrm>
          <a:prstGeom prst="rect">
            <a:avLst/>
          </a:prstGeom>
          <a:noFill/>
          <a:ln>
            <a:noFill/>
          </a:ln>
        </p:spPr>
      </p:pic>
      <p:sp>
        <p:nvSpPr>
          <p:cNvPr id="92" name="Google Shape;92;p21"/>
          <p:cNvSpPr txBox="1"/>
          <p:nvPr>
            <p:ph idx="1" type="subTitle"/>
          </p:nvPr>
        </p:nvSpPr>
        <p:spPr>
          <a:xfrm>
            <a:off x="5842525" y="3278200"/>
            <a:ext cx="2804100" cy="14733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57486B"/>
              </a:buClr>
              <a:buSzPts val="2800"/>
              <a:buFont typeface="Open Sans"/>
              <a:buNone/>
              <a:defRPr sz="2800">
                <a:solidFill>
                  <a:srgbClr val="57486B"/>
                </a:solidFill>
                <a:latin typeface="Open Sans"/>
                <a:ea typeface="Open Sans"/>
                <a:cs typeface="Open Sans"/>
                <a:sym typeface="Open Sans"/>
              </a:defRPr>
            </a:lvl1pPr>
            <a:lvl2pPr lvl="1" rtl="0" algn="ctr">
              <a:spcBef>
                <a:spcPts val="0"/>
              </a:spcBef>
              <a:spcAft>
                <a:spcPts val="0"/>
              </a:spcAft>
              <a:buClr>
                <a:schemeClr val="dk2"/>
              </a:buClr>
              <a:buSzPts val="3000"/>
              <a:buNone/>
              <a:defRPr sz="3000">
                <a:solidFill>
                  <a:schemeClr val="dk2"/>
                </a:solidFill>
              </a:defRPr>
            </a:lvl2pPr>
            <a:lvl3pPr lvl="2" rtl="0" algn="ctr">
              <a:spcBef>
                <a:spcPts val="0"/>
              </a:spcBef>
              <a:spcAft>
                <a:spcPts val="0"/>
              </a:spcAft>
              <a:buClr>
                <a:schemeClr val="dk2"/>
              </a:buClr>
              <a:buSzPts val="3000"/>
              <a:buNone/>
              <a:defRPr sz="3000">
                <a:solidFill>
                  <a:schemeClr val="dk2"/>
                </a:solidFill>
              </a:defRPr>
            </a:lvl3pPr>
            <a:lvl4pPr lvl="3" rtl="0" algn="ctr">
              <a:spcBef>
                <a:spcPts val="0"/>
              </a:spcBef>
              <a:spcAft>
                <a:spcPts val="0"/>
              </a:spcAft>
              <a:buClr>
                <a:schemeClr val="dk2"/>
              </a:buClr>
              <a:buSzPts val="3000"/>
              <a:buNone/>
              <a:defRPr sz="3000">
                <a:solidFill>
                  <a:schemeClr val="dk2"/>
                </a:solidFill>
              </a:defRPr>
            </a:lvl4pPr>
            <a:lvl5pPr lvl="4" rtl="0" algn="ctr">
              <a:spcBef>
                <a:spcPts val="0"/>
              </a:spcBef>
              <a:spcAft>
                <a:spcPts val="0"/>
              </a:spcAft>
              <a:buClr>
                <a:schemeClr val="dk2"/>
              </a:buClr>
              <a:buSzPts val="3000"/>
              <a:buNone/>
              <a:defRPr sz="3000">
                <a:solidFill>
                  <a:schemeClr val="dk2"/>
                </a:solidFill>
              </a:defRPr>
            </a:lvl5pPr>
            <a:lvl6pPr lvl="5" rtl="0" algn="ctr">
              <a:spcBef>
                <a:spcPts val="0"/>
              </a:spcBef>
              <a:spcAft>
                <a:spcPts val="0"/>
              </a:spcAft>
              <a:buClr>
                <a:schemeClr val="dk2"/>
              </a:buClr>
              <a:buSzPts val="3000"/>
              <a:buNone/>
              <a:defRPr sz="3000">
                <a:solidFill>
                  <a:schemeClr val="dk2"/>
                </a:solidFill>
              </a:defRPr>
            </a:lvl6pPr>
            <a:lvl7pPr lvl="6" rtl="0" algn="ctr">
              <a:spcBef>
                <a:spcPts val="0"/>
              </a:spcBef>
              <a:spcAft>
                <a:spcPts val="0"/>
              </a:spcAft>
              <a:buClr>
                <a:schemeClr val="dk2"/>
              </a:buClr>
              <a:buSzPts val="3000"/>
              <a:buNone/>
              <a:defRPr sz="3000">
                <a:solidFill>
                  <a:schemeClr val="dk2"/>
                </a:solidFill>
              </a:defRPr>
            </a:lvl7pPr>
            <a:lvl8pPr lvl="7" rtl="0" algn="ctr">
              <a:spcBef>
                <a:spcPts val="0"/>
              </a:spcBef>
              <a:spcAft>
                <a:spcPts val="0"/>
              </a:spcAft>
              <a:buClr>
                <a:schemeClr val="dk2"/>
              </a:buClr>
              <a:buSzPts val="3000"/>
              <a:buNone/>
              <a:defRPr sz="3000">
                <a:solidFill>
                  <a:schemeClr val="dk2"/>
                </a:solidFill>
              </a:defRPr>
            </a:lvl8pPr>
            <a:lvl9pPr lvl="8" rtl="0" algn="ctr">
              <a:spcBef>
                <a:spcPts val="0"/>
              </a:spcBef>
              <a:spcAft>
                <a:spcPts val="0"/>
              </a:spcAft>
              <a:buClr>
                <a:schemeClr val="dk2"/>
              </a:buClr>
              <a:buSzPts val="3000"/>
              <a:buNone/>
              <a:defRPr sz="3000">
                <a:solidFill>
                  <a:schemeClr val="dk2"/>
                </a:solidFill>
              </a:defRPr>
            </a:lvl9pPr>
          </a:lstStyle>
          <a:p/>
        </p:txBody>
      </p:sp>
      <p:sp>
        <p:nvSpPr>
          <p:cNvPr id="93" name="Google Shape;93;p21"/>
          <p:cNvSpPr txBox="1"/>
          <p:nvPr>
            <p:ph type="ctrTitle"/>
          </p:nvPr>
        </p:nvSpPr>
        <p:spPr>
          <a:xfrm>
            <a:off x="443675" y="216475"/>
            <a:ext cx="5514300" cy="28869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90CE9C"/>
              </a:buClr>
              <a:buSzPts val="4200"/>
              <a:buFont typeface="Open Sans"/>
              <a:buNone/>
              <a:defRPr sz="4200">
                <a:solidFill>
                  <a:srgbClr val="90CE9C"/>
                </a:solidFill>
                <a:latin typeface="Open Sans"/>
                <a:ea typeface="Open Sans"/>
                <a:cs typeface="Open Sans"/>
                <a:sym typeface="Open Sans"/>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izens Advice_Cover_Generous 1">
  <p:cSld name="TITLE_1_1_1">
    <p:spTree>
      <p:nvGrpSpPr>
        <p:cNvPr id="94" name="Shape 94"/>
        <p:cNvGrpSpPr/>
        <p:nvPr/>
      </p:nvGrpSpPr>
      <p:grpSpPr>
        <a:xfrm>
          <a:off x="0" y="0"/>
          <a:ext cx="0" cy="0"/>
          <a:chOff x="0" y="0"/>
          <a:chExt cx="0" cy="0"/>
        </a:xfrm>
      </p:grpSpPr>
      <p:pic>
        <p:nvPicPr>
          <p:cNvPr descr="CA_SpeechBubbles_RGB-06.png" id="95" name="Google Shape;95;p22"/>
          <p:cNvPicPr preferRelativeResize="0"/>
          <p:nvPr/>
        </p:nvPicPr>
        <p:blipFill rotWithShape="1">
          <a:blip r:embed="rId2">
            <a:alphaModFix/>
          </a:blip>
          <a:srcRect b="0" l="16352" r="0" t="53000"/>
          <a:stretch/>
        </p:blipFill>
        <p:spPr>
          <a:xfrm>
            <a:off x="0" y="0"/>
            <a:ext cx="6915647" cy="4137522"/>
          </a:xfrm>
          <a:prstGeom prst="rect">
            <a:avLst/>
          </a:prstGeom>
          <a:noFill/>
          <a:ln>
            <a:noFill/>
          </a:ln>
        </p:spPr>
      </p:pic>
      <p:pic>
        <p:nvPicPr>
          <p:cNvPr descr="citizensadvice_english_RGB_colour_TransNew.png" id="96" name="Google Shape;96;p22"/>
          <p:cNvPicPr preferRelativeResize="0"/>
          <p:nvPr/>
        </p:nvPicPr>
        <p:blipFill>
          <a:blip r:embed="rId3">
            <a:alphaModFix/>
          </a:blip>
          <a:stretch>
            <a:fillRect/>
          </a:stretch>
        </p:blipFill>
        <p:spPr>
          <a:xfrm>
            <a:off x="270200" y="3860091"/>
            <a:ext cx="960921" cy="1023128"/>
          </a:xfrm>
          <a:prstGeom prst="rect">
            <a:avLst/>
          </a:prstGeom>
          <a:noFill/>
          <a:ln>
            <a:noFill/>
          </a:ln>
        </p:spPr>
      </p:pic>
      <p:sp>
        <p:nvSpPr>
          <p:cNvPr id="97" name="Google Shape;97;p22"/>
          <p:cNvSpPr txBox="1"/>
          <p:nvPr>
            <p:ph idx="1" type="subTitle"/>
          </p:nvPr>
        </p:nvSpPr>
        <p:spPr>
          <a:xfrm>
            <a:off x="5842525" y="3278200"/>
            <a:ext cx="2804100" cy="14733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00553F"/>
              </a:buClr>
              <a:buSzPts val="2800"/>
              <a:buFont typeface="Open Sans"/>
              <a:buNone/>
              <a:defRPr sz="2800">
                <a:solidFill>
                  <a:srgbClr val="00553F"/>
                </a:solidFill>
                <a:latin typeface="Open Sans"/>
                <a:ea typeface="Open Sans"/>
                <a:cs typeface="Open Sans"/>
                <a:sym typeface="Open Sans"/>
              </a:defRPr>
            </a:lvl1pPr>
            <a:lvl2pPr lvl="1" rtl="0" algn="ctr">
              <a:spcBef>
                <a:spcPts val="0"/>
              </a:spcBef>
              <a:spcAft>
                <a:spcPts val="0"/>
              </a:spcAft>
              <a:buClr>
                <a:schemeClr val="dk2"/>
              </a:buClr>
              <a:buSzPts val="3000"/>
              <a:buNone/>
              <a:defRPr sz="3000">
                <a:solidFill>
                  <a:schemeClr val="dk2"/>
                </a:solidFill>
              </a:defRPr>
            </a:lvl2pPr>
            <a:lvl3pPr lvl="2" rtl="0" algn="ctr">
              <a:spcBef>
                <a:spcPts val="0"/>
              </a:spcBef>
              <a:spcAft>
                <a:spcPts val="0"/>
              </a:spcAft>
              <a:buClr>
                <a:schemeClr val="dk2"/>
              </a:buClr>
              <a:buSzPts val="3000"/>
              <a:buNone/>
              <a:defRPr sz="3000">
                <a:solidFill>
                  <a:schemeClr val="dk2"/>
                </a:solidFill>
              </a:defRPr>
            </a:lvl3pPr>
            <a:lvl4pPr lvl="3" rtl="0" algn="ctr">
              <a:spcBef>
                <a:spcPts val="0"/>
              </a:spcBef>
              <a:spcAft>
                <a:spcPts val="0"/>
              </a:spcAft>
              <a:buClr>
                <a:schemeClr val="dk2"/>
              </a:buClr>
              <a:buSzPts val="3000"/>
              <a:buNone/>
              <a:defRPr sz="3000">
                <a:solidFill>
                  <a:schemeClr val="dk2"/>
                </a:solidFill>
              </a:defRPr>
            </a:lvl4pPr>
            <a:lvl5pPr lvl="4" rtl="0" algn="ctr">
              <a:spcBef>
                <a:spcPts val="0"/>
              </a:spcBef>
              <a:spcAft>
                <a:spcPts val="0"/>
              </a:spcAft>
              <a:buClr>
                <a:schemeClr val="dk2"/>
              </a:buClr>
              <a:buSzPts val="3000"/>
              <a:buNone/>
              <a:defRPr sz="3000">
                <a:solidFill>
                  <a:schemeClr val="dk2"/>
                </a:solidFill>
              </a:defRPr>
            </a:lvl5pPr>
            <a:lvl6pPr lvl="5" rtl="0" algn="ctr">
              <a:spcBef>
                <a:spcPts val="0"/>
              </a:spcBef>
              <a:spcAft>
                <a:spcPts val="0"/>
              </a:spcAft>
              <a:buClr>
                <a:schemeClr val="dk2"/>
              </a:buClr>
              <a:buSzPts val="3000"/>
              <a:buNone/>
              <a:defRPr sz="3000">
                <a:solidFill>
                  <a:schemeClr val="dk2"/>
                </a:solidFill>
              </a:defRPr>
            </a:lvl6pPr>
            <a:lvl7pPr lvl="6" rtl="0" algn="ctr">
              <a:spcBef>
                <a:spcPts val="0"/>
              </a:spcBef>
              <a:spcAft>
                <a:spcPts val="0"/>
              </a:spcAft>
              <a:buClr>
                <a:schemeClr val="dk2"/>
              </a:buClr>
              <a:buSzPts val="3000"/>
              <a:buNone/>
              <a:defRPr sz="3000">
                <a:solidFill>
                  <a:schemeClr val="dk2"/>
                </a:solidFill>
              </a:defRPr>
            </a:lvl7pPr>
            <a:lvl8pPr lvl="7" rtl="0" algn="ctr">
              <a:spcBef>
                <a:spcPts val="0"/>
              </a:spcBef>
              <a:spcAft>
                <a:spcPts val="0"/>
              </a:spcAft>
              <a:buClr>
                <a:schemeClr val="dk2"/>
              </a:buClr>
              <a:buSzPts val="3000"/>
              <a:buNone/>
              <a:defRPr sz="3000">
                <a:solidFill>
                  <a:schemeClr val="dk2"/>
                </a:solidFill>
              </a:defRPr>
            </a:lvl8pPr>
            <a:lvl9pPr lvl="8" rtl="0" algn="ctr">
              <a:spcBef>
                <a:spcPts val="0"/>
              </a:spcBef>
              <a:spcAft>
                <a:spcPts val="0"/>
              </a:spcAft>
              <a:buClr>
                <a:schemeClr val="dk2"/>
              </a:buClr>
              <a:buSzPts val="3000"/>
              <a:buNone/>
              <a:defRPr sz="3000">
                <a:solidFill>
                  <a:schemeClr val="dk2"/>
                </a:solidFill>
              </a:defRPr>
            </a:lvl9pPr>
          </a:lstStyle>
          <a:p/>
        </p:txBody>
      </p:sp>
      <p:sp>
        <p:nvSpPr>
          <p:cNvPr id="98" name="Google Shape;98;p22"/>
          <p:cNvSpPr txBox="1"/>
          <p:nvPr>
            <p:ph type="ctrTitle"/>
          </p:nvPr>
        </p:nvSpPr>
        <p:spPr>
          <a:xfrm>
            <a:off x="443675" y="216475"/>
            <a:ext cx="5514300" cy="28869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B5AFD7"/>
              </a:buClr>
              <a:buSzPts val="4200"/>
              <a:buFont typeface="Open Sans"/>
              <a:buNone/>
              <a:defRPr sz="4200">
                <a:solidFill>
                  <a:srgbClr val="B5AFD7"/>
                </a:solidFill>
                <a:latin typeface="Open Sans"/>
                <a:ea typeface="Open Sans"/>
                <a:cs typeface="Open Sans"/>
                <a:sym typeface="Open Sans"/>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izens Advice  - Wide column title and body" type="tx">
  <p:cSld name="TITLE_AND_BODY">
    <p:spTree>
      <p:nvGrpSpPr>
        <p:cNvPr id="99" name="Shape 99"/>
        <p:cNvGrpSpPr/>
        <p:nvPr/>
      </p:nvGrpSpPr>
      <p:grpSpPr>
        <a:xfrm>
          <a:off x="0" y="0"/>
          <a:ext cx="0" cy="0"/>
          <a:chOff x="0" y="0"/>
          <a:chExt cx="0" cy="0"/>
        </a:xfrm>
      </p:grpSpPr>
      <p:sp>
        <p:nvSpPr>
          <p:cNvPr id="100" name="Google Shape;100;p23"/>
          <p:cNvSpPr txBox="1"/>
          <p:nvPr>
            <p:ph idx="1" type="subTitle"/>
          </p:nvPr>
        </p:nvSpPr>
        <p:spPr>
          <a:xfrm>
            <a:off x="457200" y="468500"/>
            <a:ext cx="5261100" cy="344700"/>
          </a:xfrm>
          <a:prstGeom prst="rect">
            <a:avLst/>
          </a:prstGeom>
        </p:spPr>
        <p:txBody>
          <a:bodyPr anchorCtr="0" anchor="t" bIns="91425" lIns="91425" spcFirstLastPara="1" rIns="91425" wrap="square" tIns="91425">
            <a:noAutofit/>
          </a:bodyPr>
          <a:lstStyle>
            <a:lvl1pPr lvl="0" rtl="0">
              <a:spcBef>
                <a:spcPts val="600"/>
              </a:spcBef>
              <a:spcAft>
                <a:spcPts val="0"/>
              </a:spcAft>
              <a:buNone/>
              <a:defRPr sz="900">
                <a:solidFill>
                  <a:srgbClr val="004888"/>
                </a:solidFill>
                <a:latin typeface="Open Sans"/>
                <a:ea typeface="Open Sans"/>
                <a:cs typeface="Open Sans"/>
                <a:sym typeface="Open Sans"/>
              </a:defRPr>
            </a:lvl1pPr>
            <a:lvl2pPr lvl="1" rtl="0">
              <a:spcBef>
                <a:spcPts val="600"/>
              </a:spcBef>
              <a:spcAft>
                <a:spcPts val="0"/>
              </a:spcAft>
              <a:buNone/>
              <a:defRPr/>
            </a:lvl2pPr>
            <a:lvl3pPr lvl="2" rtl="0">
              <a:spcBef>
                <a:spcPts val="600"/>
              </a:spcBef>
              <a:spcAft>
                <a:spcPts val="0"/>
              </a:spcAft>
              <a:buNone/>
              <a:defRPr/>
            </a:lvl3pPr>
            <a:lvl4pPr lvl="3" rtl="0">
              <a:spcBef>
                <a:spcPts val="600"/>
              </a:spcBef>
              <a:spcAft>
                <a:spcPts val="0"/>
              </a:spcAft>
              <a:buNone/>
              <a:defRPr/>
            </a:lvl4pPr>
            <a:lvl5pPr lvl="4" rtl="0">
              <a:spcBef>
                <a:spcPts val="600"/>
              </a:spcBef>
              <a:spcAft>
                <a:spcPts val="0"/>
              </a:spcAft>
              <a:buNone/>
              <a:defRPr/>
            </a:lvl5pPr>
            <a:lvl6pPr lvl="5" rtl="0">
              <a:spcBef>
                <a:spcPts val="600"/>
              </a:spcBef>
              <a:spcAft>
                <a:spcPts val="0"/>
              </a:spcAft>
              <a:buNone/>
              <a:defRPr/>
            </a:lvl6pPr>
            <a:lvl7pPr lvl="6" rtl="0">
              <a:spcBef>
                <a:spcPts val="600"/>
              </a:spcBef>
              <a:spcAft>
                <a:spcPts val="0"/>
              </a:spcAft>
              <a:buNone/>
              <a:defRPr/>
            </a:lvl7pPr>
            <a:lvl8pPr lvl="7" rtl="0">
              <a:spcBef>
                <a:spcPts val="600"/>
              </a:spcBef>
              <a:spcAft>
                <a:spcPts val="0"/>
              </a:spcAft>
              <a:buNone/>
              <a:defRPr/>
            </a:lvl8pPr>
            <a:lvl9pPr lvl="8" rtl="0">
              <a:spcBef>
                <a:spcPts val="600"/>
              </a:spcBef>
              <a:spcAft>
                <a:spcPts val="0"/>
              </a:spcAft>
              <a:buNone/>
              <a:defRPr/>
            </a:lvl9pPr>
          </a:lstStyle>
          <a:p/>
        </p:txBody>
      </p:sp>
      <p:sp>
        <p:nvSpPr>
          <p:cNvPr id="101" name="Google Shape;101;p23"/>
          <p:cNvSpPr txBox="1"/>
          <p:nvPr>
            <p:ph idx="2" type="body"/>
          </p:nvPr>
        </p:nvSpPr>
        <p:spPr>
          <a:xfrm>
            <a:off x="457200" y="1704175"/>
            <a:ext cx="6334200" cy="3176100"/>
          </a:xfrm>
          <a:prstGeom prst="rect">
            <a:avLst/>
          </a:prstGeom>
        </p:spPr>
        <p:txBody>
          <a:bodyPr anchorCtr="0" anchor="t" bIns="91425" lIns="91425" spcFirstLastPara="1" rIns="91425" wrap="square" tIns="91425">
            <a:noAutofit/>
          </a:bodyPr>
          <a:lstStyle>
            <a:lvl1pPr indent="-330200" lvl="0" marL="457200" rtl="0">
              <a:lnSpc>
                <a:spcPct val="130000"/>
              </a:lnSpc>
              <a:spcBef>
                <a:spcPts val="0"/>
              </a:spcBef>
              <a:spcAft>
                <a:spcPts val="0"/>
              </a:spcAft>
              <a:buClr>
                <a:srgbClr val="004888"/>
              </a:buClr>
              <a:buSzPts val="1600"/>
              <a:buFont typeface="Open Sans"/>
              <a:buChar char="●"/>
              <a:defRPr sz="1600">
                <a:latin typeface="Open Sans"/>
                <a:ea typeface="Open Sans"/>
                <a:cs typeface="Open Sans"/>
                <a:sym typeface="Open Sans"/>
              </a:defRPr>
            </a:lvl1pPr>
            <a:lvl2pPr indent="-330200" lvl="1" marL="9144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2pPr>
            <a:lvl3pPr indent="-330200" lvl="2" marL="13716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3pPr>
            <a:lvl4pPr indent="-330200" lvl="3" marL="18288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4pPr>
            <a:lvl5pPr indent="-330200" lvl="4" marL="22860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5pPr>
            <a:lvl6pPr indent="-330200" lvl="5" marL="27432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6pPr>
            <a:lvl7pPr indent="-330200" lvl="6" marL="32004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7pPr>
            <a:lvl8pPr indent="-330200" lvl="7" marL="36576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8pPr>
            <a:lvl9pPr indent="-330200" lvl="8" marL="4114800" rtl="0">
              <a:lnSpc>
                <a:spcPct val="130000"/>
              </a:lnSpc>
              <a:spcBef>
                <a:spcPts val="900"/>
              </a:spcBef>
              <a:spcAft>
                <a:spcPts val="900"/>
              </a:spcAft>
              <a:buClr>
                <a:srgbClr val="004888"/>
              </a:buClr>
              <a:buSzPts val="1600"/>
              <a:buFont typeface="Open Sans"/>
              <a:buChar char="■"/>
              <a:defRPr sz="1600">
                <a:latin typeface="Open Sans"/>
                <a:ea typeface="Open Sans"/>
                <a:cs typeface="Open Sans"/>
                <a:sym typeface="Open Sans"/>
              </a:defRPr>
            </a:lvl9pPr>
          </a:lstStyle>
          <a:p/>
        </p:txBody>
      </p:sp>
      <p:sp>
        <p:nvSpPr>
          <p:cNvPr id="102" name="Google Shape;102;p23"/>
          <p:cNvSpPr txBox="1"/>
          <p:nvPr>
            <p:ph type="title"/>
          </p:nvPr>
        </p:nvSpPr>
        <p:spPr>
          <a:xfrm>
            <a:off x="457200" y="697575"/>
            <a:ext cx="8229600" cy="857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4888"/>
              </a:buClr>
              <a:buSzPts val="2800"/>
              <a:buFont typeface="Open Sans"/>
              <a:buNone/>
              <a:defRPr sz="2800">
                <a:solidFill>
                  <a:srgbClr val="004888"/>
                </a:solidFill>
                <a:latin typeface="Open Sans"/>
                <a:ea typeface="Open Sans"/>
                <a:cs typeface="Open Sans"/>
                <a:sym typeface="Open Sans"/>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izens Advice  - Two column Large body">
  <p:cSld name="TITLE_AND_BODY_2">
    <p:spTree>
      <p:nvGrpSpPr>
        <p:cNvPr id="103" name="Shape 103"/>
        <p:cNvGrpSpPr/>
        <p:nvPr/>
      </p:nvGrpSpPr>
      <p:grpSpPr>
        <a:xfrm>
          <a:off x="0" y="0"/>
          <a:ext cx="0" cy="0"/>
          <a:chOff x="0" y="0"/>
          <a:chExt cx="0" cy="0"/>
        </a:xfrm>
      </p:grpSpPr>
      <p:sp>
        <p:nvSpPr>
          <p:cNvPr id="104" name="Google Shape;104;p24"/>
          <p:cNvSpPr txBox="1"/>
          <p:nvPr>
            <p:ph idx="1" type="body"/>
          </p:nvPr>
        </p:nvSpPr>
        <p:spPr>
          <a:xfrm>
            <a:off x="4598750" y="1704175"/>
            <a:ext cx="4055100" cy="3573000"/>
          </a:xfrm>
          <a:prstGeom prst="rect">
            <a:avLst/>
          </a:prstGeom>
        </p:spPr>
        <p:txBody>
          <a:bodyPr anchorCtr="0" anchor="t" bIns="91425" lIns="91425" spcFirstLastPara="1" rIns="91425" wrap="square" tIns="91425">
            <a:noAutofit/>
          </a:bodyPr>
          <a:lstStyle>
            <a:lvl1pPr indent="-330200" lvl="0" marL="457200" rtl="0">
              <a:lnSpc>
                <a:spcPct val="130000"/>
              </a:lnSpc>
              <a:spcBef>
                <a:spcPts val="0"/>
              </a:spcBef>
              <a:spcAft>
                <a:spcPts val="0"/>
              </a:spcAft>
              <a:buClr>
                <a:srgbClr val="004888"/>
              </a:buClr>
              <a:buSzPts val="1600"/>
              <a:buFont typeface="Open Sans"/>
              <a:buChar char="●"/>
              <a:defRPr sz="1600">
                <a:latin typeface="Open Sans"/>
                <a:ea typeface="Open Sans"/>
                <a:cs typeface="Open Sans"/>
                <a:sym typeface="Open Sans"/>
              </a:defRPr>
            </a:lvl1pPr>
            <a:lvl2pPr indent="-330200" lvl="1" marL="9144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2pPr>
            <a:lvl3pPr indent="-330200" lvl="2" marL="13716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3pPr>
            <a:lvl4pPr indent="-330200" lvl="3" marL="18288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4pPr>
            <a:lvl5pPr indent="-330200" lvl="4" marL="22860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5pPr>
            <a:lvl6pPr indent="-330200" lvl="5" marL="27432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6pPr>
            <a:lvl7pPr indent="-330200" lvl="6" marL="32004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7pPr>
            <a:lvl8pPr indent="-330200" lvl="7" marL="36576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8pPr>
            <a:lvl9pPr indent="-330200" lvl="8" marL="4114800" rtl="0">
              <a:lnSpc>
                <a:spcPct val="130000"/>
              </a:lnSpc>
              <a:spcBef>
                <a:spcPts val="900"/>
              </a:spcBef>
              <a:spcAft>
                <a:spcPts val="900"/>
              </a:spcAft>
              <a:buClr>
                <a:srgbClr val="004888"/>
              </a:buClr>
              <a:buSzPts val="1600"/>
              <a:buFont typeface="Open Sans"/>
              <a:buChar char="■"/>
              <a:defRPr sz="1600">
                <a:latin typeface="Open Sans"/>
                <a:ea typeface="Open Sans"/>
                <a:cs typeface="Open Sans"/>
                <a:sym typeface="Open Sans"/>
              </a:defRPr>
            </a:lvl9pPr>
          </a:lstStyle>
          <a:p/>
        </p:txBody>
      </p:sp>
      <p:sp>
        <p:nvSpPr>
          <p:cNvPr id="105" name="Google Shape;105;p24"/>
          <p:cNvSpPr txBox="1"/>
          <p:nvPr>
            <p:ph idx="2" type="subTitle"/>
          </p:nvPr>
        </p:nvSpPr>
        <p:spPr>
          <a:xfrm>
            <a:off x="457200" y="468500"/>
            <a:ext cx="5261100" cy="344700"/>
          </a:xfrm>
          <a:prstGeom prst="rect">
            <a:avLst/>
          </a:prstGeom>
        </p:spPr>
        <p:txBody>
          <a:bodyPr anchorCtr="0" anchor="t" bIns="91425" lIns="91425" spcFirstLastPara="1" rIns="91425" wrap="square" tIns="91425">
            <a:noAutofit/>
          </a:bodyPr>
          <a:lstStyle>
            <a:lvl1pPr lvl="0" rtl="0">
              <a:spcBef>
                <a:spcPts val="600"/>
              </a:spcBef>
              <a:spcAft>
                <a:spcPts val="0"/>
              </a:spcAft>
              <a:buNone/>
              <a:defRPr sz="900">
                <a:solidFill>
                  <a:srgbClr val="004888"/>
                </a:solidFill>
                <a:latin typeface="Open Sans"/>
                <a:ea typeface="Open Sans"/>
                <a:cs typeface="Open Sans"/>
                <a:sym typeface="Open Sans"/>
              </a:defRPr>
            </a:lvl1pPr>
            <a:lvl2pPr lvl="1" rtl="0">
              <a:spcBef>
                <a:spcPts val="600"/>
              </a:spcBef>
              <a:spcAft>
                <a:spcPts val="0"/>
              </a:spcAft>
              <a:buNone/>
              <a:defRPr/>
            </a:lvl2pPr>
            <a:lvl3pPr lvl="2" rtl="0">
              <a:spcBef>
                <a:spcPts val="600"/>
              </a:spcBef>
              <a:spcAft>
                <a:spcPts val="0"/>
              </a:spcAft>
              <a:buNone/>
              <a:defRPr/>
            </a:lvl3pPr>
            <a:lvl4pPr lvl="3" rtl="0">
              <a:spcBef>
                <a:spcPts val="600"/>
              </a:spcBef>
              <a:spcAft>
                <a:spcPts val="0"/>
              </a:spcAft>
              <a:buNone/>
              <a:defRPr/>
            </a:lvl4pPr>
            <a:lvl5pPr lvl="4" rtl="0">
              <a:spcBef>
                <a:spcPts val="600"/>
              </a:spcBef>
              <a:spcAft>
                <a:spcPts val="0"/>
              </a:spcAft>
              <a:buNone/>
              <a:defRPr/>
            </a:lvl5pPr>
            <a:lvl6pPr lvl="5" rtl="0">
              <a:spcBef>
                <a:spcPts val="600"/>
              </a:spcBef>
              <a:spcAft>
                <a:spcPts val="0"/>
              </a:spcAft>
              <a:buNone/>
              <a:defRPr/>
            </a:lvl6pPr>
            <a:lvl7pPr lvl="6" rtl="0">
              <a:spcBef>
                <a:spcPts val="600"/>
              </a:spcBef>
              <a:spcAft>
                <a:spcPts val="0"/>
              </a:spcAft>
              <a:buNone/>
              <a:defRPr/>
            </a:lvl7pPr>
            <a:lvl8pPr lvl="7" rtl="0">
              <a:spcBef>
                <a:spcPts val="600"/>
              </a:spcBef>
              <a:spcAft>
                <a:spcPts val="0"/>
              </a:spcAft>
              <a:buNone/>
              <a:defRPr/>
            </a:lvl8pPr>
            <a:lvl9pPr lvl="8" rtl="0">
              <a:spcBef>
                <a:spcPts val="600"/>
              </a:spcBef>
              <a:spcAft>
                <a:spcPts val="0"/>
              </a:spcAft>
              <a:buNone/>
              <a:defRPr/>
            </a:lvl9pPr>
          </a:lstStyle>
          <a:p/>
        </p:txBody>
      </p:sp>
      <p:sp>
        <p:nvSpPr>
          <p:cNvPr id="106" name="Google Shape;106;p24"/>
          <p:cNvSpPr txBox="1"/>
          <p:nvPr>
            <p:ph idx="3" type="body"/>
          </p:nvPr>
        </p:nvSpPr>
        <p:spPr>
          <a:xfrm>
            <a:off x="457200" y="1704175"/>
            <a:ext cx="3932700" cy="3176100"/>
          </a:xfrm>
          <a:prstGeom prst="rect">
            <a:avLst/>
          </a:prstGeom>
        </p:spPr>
        <p:txBody>
          <a:bodyPr anchorCtr="0" anchor="t" bIns="91425" lIns="91425" spcFirstLastPara="1" rIns="91425" wrap="square" tIns="91425">
            <a:noAutofit/>
          </a:bodyPr>
          <a:lstStyle>
            <a:lvl1pPr indent="-330200" lvl="0" marL="457200" rtl="0">
              <a:lnSpc>
                <a:spcPct val="130000"/>
              </a:lnSpc>
              <a:spcBef>
                <a:spcPts val="0"/>
              </a:spcBef>
              <a:spcAft>
                <a:spcPts val="0"/>
              </a:spcAft>
              <a:buClr>
                <a:srgbClr val="004888"/>
              </a:buClr>
              <a:buSzPts val="1600"/>
              <a:buFont typeface="Open Sans"/>
              <a:buChar char="●"/>
              <a:defRPr sz="1600">
                <a:latin typeface="Open Sans"/>
                <a:ea typeface="Open Sans"/>
                <a:cs typeface="Open Sans"/>
                <a:sym typeface="Open Sans"/>
              </a:defRPr>
            </a:lvl1pPr>
            <a:lvl2pPr indent="-330200" lvl="1" marL="9144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2pPr>
            <a:lvl3pPr indent="-330200" lvl="2" marL="13716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3pPr>
            <a:lvl4pPr indent="-330200" lvl="3" marL="18288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4pPr>
            <a:lvl5pPr indent="-330200" lvl="4" marL="22860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5pPr>
            <a:lvl6pPr indent="-330200" lvl="5" marL="27432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6pPr>
            <a:lvl7pPr indent="-330200" lvl="6" marL="32004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7pPr>
            <a:lvl8pPr indent="-330200" lvl="7" marL="36576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8pPr>
            <a:lvl9pPr indent="-330200" lvl="8" marL="4114800" rtl="0">
              <a:lnSpc>
                <a:spcPct val="130000"/>
              </a:lnSpc>
              <a:spcBef>
                <a:spcPts val="900"/>
              </a:spcBef>
              <a:spcAft>
                <a:spcPts val="900"/>
              </a:spcAft>
              <a:buClr>
                <a:srgbClr val="004888"/>
              </a:buClr>
              <a:buSzPts val="1600"/>
              <a:buFont typeface="Open Sans"/>
              <a:buChar char="■"/>
              <a:defRPr sz="1600">
                <a:latin typeface="Open Sans"/>
                <a:ea typeface="Open Sans"/>
                <a:cs typeface="Open Sans"/>
                <a:sym typeface="Open Sans"/>
              </a:defRPr>
            </a:lvl9pPr>
          </a:lstStyle>
          <a:p/>
        </p:txBody>
      </p:sp>
      <p:sp>
        <p:nvSpPr>
          <p:cNvPr id="107" name="Google Shape;107;p24"/>
          <p:cNvSpPr txBox="1"/>
          <p:nvPr>
            <p:ph type="title"/>
          </p:nvPr>
        </p:nvSpPr>
        <p:spPr>
          <a:xfrm>
            <a:off x="457200" y="697575"/>
            <a:ext cx="8229600" cy="857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4888"/>
              </a:buClr>
              <a:buSzPts val="2800"/>
              <a:buFont typeface="Open Sans"/>
              <a:buNone/>
              <a:defRPr sz="2800">
                <a:solidFill>
                  <a:srgbClr val="004888"/>
                </a:solidFill>
                <a:latin typeface="Open Sans"/>
                <a:ea typeface="Open Sans"/>
                <a:cs typeface="Open Sans"/>
                <a:sym typeface="Open Sans"/>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izens Advice  - Two column Large body and quote">
  <p:cSld name="TITLE_AND_BODY_2_2">
    <p:spTree>
      <p:nvGrpSpPr>
        <p:cNvPr id="108" name="Shape 108"/>
        <p:cNvGrpSpPr/>
        <p:nvPr/>
      </p:nvGrpSpPr>
      <p:grpSpPr>
        <a:xfrm>
          <a:off x="0" y="0"/>
          <a:ext cx="0" cy="0"/>
          <a:chOff x="0" y="0"/>
          <a:chExt cx="0" cy="0"/>
        </a:xfrm>
      </p:grpSpPr>
      <p:sp>
        <p:nvSpPr>
          <p:cNvPr id="109" name="Google Shape;109;p25"/>
          <p:cNvSpPr txBox="1"/>
          <p:nvPr>
            <p:ph idx="1" type="body"/>
          </p:nvPr>
        </p:nvSpPr>
        <p:spPr>
          <a:xfrm>
            <a:off x="4598750" y="1704175"/>
            <a:ext cx="4055100" cy="3573000"/>
          </a:xfrm>
          <a:prstGeom prst="rect">
            <a:avLst/>
          </a:prstGeom>
        </p:spPr>
        <p:txBody>
          <a:bodyPr anchorCtr="0" anchor="t" bIns="91425" lIns="91425" spcFirstLastPara="1" rIns="91425" wrap="square" tIns="91425">
            <a:noAutofit/>
          </a:bodyPr>
          <a:lstStyle>
            <a:lvl1pPr indent="-355600" lvl="0" marL="457200" rtl="0">
              <a:lnSpc>
                <a:spcPct val="120000"/>
              </a:lnSpc>
              <a:spcBef>
                <a:spcPts val="0"/>
              </a:spcBef>
              <a:spcAft>
                <a:spcPts val="0"/>
              </a:spcAft>
              <a:buClr>
                <a:srgbClr val="004888"/>
              </a:buClr>
              <a:buSzPts val="2000"/>
              <a:buFont typeface="Open Sans"/>
              <a:buChar char="●"/>
              <a:defRPr b="1" sz="2000">
                <a:solidFill>
                  <a:srgbClr val="004888"/>
                </a:solidFill>
                <a:latin typeface="Open Sans"/>
                <a:ea typeface="Open Sans"/>
                <a:cs typeface="Open Sans"/>
                <a:sym typeface="Open Sans"/>
              </a:defRPr>
            </a:lvl1pPr>
            <a:lvl2pPr indent="-355600" lvl="1" marL="914400" rtl="0">
              <a:lnSpc>
                <a:spcPct val="120000"/>
              </a:lnSpc>
              <a:spcBef>
                <a:spcPts val="900"/>
              </a:spcBef>
              <a:spcAft>
                <a:spcPts val="0"/>
              </a:spcAft>
              <a:buClr>
                <a:srgbClr val="004888"/>
              </a:buClr>
              <a:buSzPts val="2000"/>
              <a:buFont typeface="Open Sans"/>
              <a:buChar char="○"/>
              <a:defRPr b="1" sz="2000">
                <a:solidFill>
                  <a:srgbClr val="004888"/>
                </a:solidFill>
                <a:latin typeface="Open Sans"/>
                <a:ea typeface="Open Sans"/>
                <a:cs typeface="Open Sans"/>
                <a:sym typeface="Open Sans"/>
              </a:defRPr>
            </a:lvl2pPr>
            <a:lvl3pPr indent="-355600" lvl="2" marL="1371600" rtl="0">
              <a:lnSpc>
                <a:spcPct val="120000"/>
              </a:lnSpc>
              <a:spcBef>
                <a:spcPts val="900"/>
              </a:spcBef>
              <a:spcAft>
                <a:spcPts val="0"/>
              </a:spcAft>
              <a:buClr>
                <a:srgbClr val="004888"/>
              </a:buClr>
              <a:buSzPts val="2000"/>
              <a:buFont typeface="Open Sans"/>
              <a:buChar char="■"/>
              <a:defRPr b="1" sz="2000">
                <a:solidFill>
                  <a:srgbClr val="004888"/>
                </a:solidFill>
                <a:latin typeface="Open Sans"/>
                <a:ea typeface="Open Sans"/>
                <a:cs typeface="Open Sans"/>
                <a:sym typeface="Open Sans"/>
              </a:defRPr>
            </a:lvl3pPr>
            <a:lvl4pPr indent="-355600" lvl="3" marL="1828800" rtl="0">
              <a:lnSpc>
                <a:spcPct val="120000"/>
              </a:lnSpc>
              <a:spcBef>
                <a:spcPts val="900"/>
              </a:spcBef>
              <a:spcAft>
                <a:spcPts val="0"/>
              </a:spcAft>
              <a:buClr>
                <a:srgbClr val="004888"/>
              </a:buClr>
              <a:buSzPts val="2000"/>
              <a:buFont typeface="Open Sans"/>
              <a:buChar char="●"/>
              <a:defRPr b="1" sz="2000">
                <a:solidFill>
                  <a:srgbClr val="004888"/>
                </a:solidFill>
                <a:latin typeface="Open Sans"/>
                <a:ea typeface="Open Sans"/>
                <a:cs typeface="Open Sans"/>
                <a:sym typeface="Open Sans"/>
              </a:defRPr>
            </a:lvl4pPr>
            <a:lvl5pPr indent="-355600" lvl="4" marL="2286000" rtl="0">
              <a:lnSpc>
                <a:spcPct val="120000"/>
              </a:lnSpc>
              <a:spcBef>
                <a:spcPts val="900"/>
              </a:spcBef>
              <a:spcAft>
                <a:spcPts val="0"/>
              </a:spcAft>
              <a:buClr>
                <a:srgbClr val="004888"/>
              </a:buClr>
              <a:buSzPts val="2000"/>
              <a:buFont typeface="Open Sans"/>
              <a:buChar char="○"/>
              <a:defRPr b="1" sz="2000">
                <a:solidFill>
                  <a:srgbClr val="004888"/>
                </a:solidFill>
                <a:latin typeface="Open Sans"/>
                <a:ea typeface="Open Sans"/>
                <a:cs typeface="Open Sans"/>
                <a:sym typeface="Open Sans"/>
              </a:defRPr>
            </a:lvl5pPr>
            <a:lvl6pPr indent="-355600" lvl="5" marL="2743200" rtl="0">
              <a:lnSpc>
                <a:spcPct val="120000"/>
              </a:lnSpc>
              <a:spcBef>
                <a:spcPts val="900"/>
              </a:spcBef>
              <a:spcAft>
                <a:spcPts val="0"/>
              </a:spcAft>
              <a:buClr>
                <a:srgbClr val="004888"/>
              </a:buClr>
              <a:buSzPts val="2000"/>
              <a:buFont typeface="Open Sans"/>
              <a:buChar char="■"/>
              <a:defRPr b="1" sz="2000">
                <a:solidFill>
                  <a:srgbClr val="004888"/>
                </a:solidFill>
                <a:latin typeface="Open Sans"/>
                <a:ea typeface="Open Sans"/>
                <a:cs typeface="Open Sans"/>
                <a:sym typeface="Open Sans"/>
              </a:defRPr>
            </a:lvl6pPr>
            <a:lvl7pPr indent="-355600" lvl="6" marL="3200400" rtl="0">
              <a:lnSpc>
                <a:spcPct val="120000"/>
              </a:lnSpc>
              <a:spcBef>
                <a:spcPts val="900"/>
              </a:spcBef>
              <a:spcAft>
                <a:spcPts val="0"/>
              </a:spcAft>
              <a:buClr>
                <a:srgbClr val="004888"/>
              </a:buClr>
              <a:buSzPts val="2000"/>
              <a:buFont typeface="Open Sans"/>
              <a:buChar char="●"/>
              <a:defRPr b="1" sz="2000">
                <a:solidFill>
                  <a:srgbClr val="004888"/>
                </a:solidFill>
                <a:latin typeface="Open Sans"/>
                <a:ea typeface="Open Sans"/>
                <a:cs typeface="Open Sans"/>
                <a:sym typeface="Open Sans"/>
              </a:defRPr>
            </a:lvl7pPr>
            <a:lvl8pPr indent="-355600" lvl="7" marL="3657600" rtl="0">
              <a:lnSpc>
                <a:spcPct val="120000"/>
              </a:lnSpc>
              <a:spcBef>
                <a:spcPts val="900"/>
              </a:spcBef>
              <a:spcAft>
                <a:spcPts val="0"/>
              </a:spcAft>
              <a:buClr>
                <a:srgbClr val="004888"/>
              </a:buClr>
              <a:buSzPts val="2000"/>
              <a:buFont typeface="Open Sans"/>
              <a:buChar char="○"/>
              <a:defRPr b="1" sz="2000">
                <a:solidFill>
                  <a:srgbClr val="004888"/>
                </a:solidFill>
                <a:latin typeface="Open Sans"/>
                <a:ea typeface="Open Sans"/>
                <a:cs typeface="Open Sans"/>
                <a:sym typeface="Open Sans"/>
              </a:defRPr>
            </a:lvl8pPr>
            <a:lvl9pPr indent="-355600" lvl="8" marL="4114800" rtl="0">
              <a:lnSpc>
                <a:spcPct val="120000"/>
              </a:lnSpc>
              <a:spcBef>
                <a:spcPts val="900"/>
              </a:spcBef>
              <a:spcAft>
                <a:spcPts val="900"/>
              </a:spcAft>
              <a:buClr>
                <a:srgbClr val="004888"/>
              </a:buClr>
              <a:buSzPts val="2000"/>
              <a:buFont typeface="Open Sans"/>
              <a:buChar char="■"/>
              <a:defRPr b="1" sz="2000">
                <a:solidFill>
                  <a:srgbClr val="004888"/>
                </a:solidFill>
                <a:latin typeface="Open Sans"/>
                <a:ea typeface="Open Sans"/>
                <a:cs typeface="Open Sans"/>
                <a:sym typeface="Open Sans"/>
              </a:defRPr>
            </a:lvl9pPr>
          </a:lstStyle>
          <a:p/>
        </p:txBody>
      </p:sp>
      <p:sp>
        <p:nvSpPr>
          <p:cNvPr id="110" name="Google Shape;110;p25"/>
          <p:cNvSpPr txBox="1"/>
          <p:nvPr>
            <p:ph idx="2" type="subTitle"/>
          </p:nvPr>
        </p:nvSpPr>
        <p:spPr>
          <a:xfrm>
            <a:off x="457200" y="468500"/>
            <a:ext cx="5261100" cy="344700"/>
          </a:xfrm>
          <a:prstGeom prst="rect">
            <a:avLst/>
          </a:prstGeom>
        </p:spPr>
        <p:txBody>
          <a:bodyPr anchorCtr="0" anchor="t" bIns="91425" lIns="91425" spcFirstLastPara="1" rIns="91425" wrap="square" tIns="91425">
            <a:noAutofit/>
          </a:bodyPr>
          <a:lstStyle>
            <a:lvl1pPr lvl="0" rtl="0">
              <a:spcBef>
                <a:spcPts val="600"/>
              </a:spcBef>
              <a:spcAft>
                <a:spcPts val="0"/>
              </a:spcAft>
              <a:buNone/>
              <a:defRPr sz="900">
                <a:solidFill>
                  <a:srgbClr val="004888"/>
                </a:solidFill>
                <a:latin typeface="Open Sans"/>
                <a:ea typeface="Open Sans"/>
                <a:cs typeface="Open Sans"/>
                <a:sym typeface="Open Sans"/>
              </a:defRPr>
            </a:lvl1pPr>
            <a:lvl2pPr lvl="1" rtl="0">
              <a:spcBef>
                <a:spcPts val="600"/>
              </a:spcBef>
              <a:spcAft>
                <a:spcPts val="0"/>
              </a:spcAft>
              <a:buNone/>
              <a:defRPr/>
            </a:lvl2pPr>
            <a:lvl3pPr lvl="2" rtl="0">
              <a:spcBef>
                <a:spcPts val="600"/>
              </a:spcBef>
              <a:spcAft>
                <a:spcPts val="0"/>
              </a:spcAft>
              <a:buNone/>
              <a:defRPr/>
            </a:lvl3pPr>
            <a:lvl4pPr lvl="3" rtl="0">
              <a:spcBef>
                <a:spcPts val="600"/>
              </a:spcBef>
              <a:spcAft>
                <a:spcPts val="0"/>
              </a:spcAft>
              <a:buNone/>
              <a:defRPr/>
            </a:lvl4pPr>
            <a:lvl5pPr lvl="4" rtl="0">
              <a:spcBef>
                <a:spcPts val="600"/>
              </a:spcBef>
              <a:spcAft>
                <a:spcPts val="0"/>
              </a:spcAft>
              <a:buNone/>
              <a:defRPr/>
            </a:lvl5pPr>
            <a:lvl6pPr lvl="5" rtl="0">
              <a:spcBef>
                <a:spcPts val="600"/>
              </a:spcBef>
              <a:spcAft>
                <a:spcPts val="0"/>
              </a:spcAft>
              <a:buNone/>
              <a:defRPr/>
            </a:lvl6pPr>
            <a:lvl7pPr lvl="6" rtl="0">
              <a:spcBef>
                <a:spcPts val="600"/>
              </a:spcBef>
              <a:spcAft>
                <a:spcPts val="0"/>
              </a:spcAft>
              <a:buNone/>
              <a:defRPr/>
            </a:lvl7pPr>
            <a:lvl8pPr lvl="7" rtl="0">
              <a:spcBef>
                <a:spcPts val="600"/>
              </a:spcBef>
              <a:spcAft>
                <a:spcPts val="0"/>
              </a:spcAft>
              <a:buNone/>
              <a:defRPr/>
            </a:lvl8pPr>
            <a:lvl9pPr lvl="8" rtl="0">
              <a:spcBef>
                <a:spcPts val="600"/>
              </a:spcBef>
              <a:spcAft>
                <a:spcPts val="0"/>
              </a:spcAft>
              <a:buNone/>
              <a:defRPr/>
            </a:lvl9pPr>
          </a:lstStyle>
          <a:p/>
        </p:txBody>
      </p:sp>
      <p:sp>
        <p:nvSpPr>
          <p:cNvPr id="111" name="Google Shape;111;p25"/>
          <p:cNvSpPr txBox="1"/>
          <p:nvPr>
            <p:ph idx="3" type="body"/>
          </p:nvPr>
        </p:nvSpPr>
        <p:spPr>
          <a:xfrm>
            <a:off x="457200" y="1704175"/>
            <a:ext cx="3932700" cy="3176100"/>
          </a:xfrm>
          <a:prstGeom prst="rect">
            <a:avLst/>
          </a:prstGeom>
        </p:spPr>
        <p:txBody>
          <a:bodyPr anchorCtr="0" anchor="t" bIns="91425" lIns="91425" spcFirstLastPara="1" rIns="91425" wrap="square" tIns="91425">
            <a:noAutofit/>
          </a:bodyPr>
          <a:lstStyle>
            <a:lvl1pPr indent="-330200" lvl="0" marL="457200" rtl="0">
              <a:lnSpc>
                <a:spcPct val="130000"/>
              </a:lnSpc>
              <a:spcBef>
                <a:spcPts val="0"/>
              </a:spcBef>
              <a:spcAft>
                <a:spcPts val="0"/>
              </a:spcAft>
              <a:buClr>
                <a:srgbClr val="004888"/>
              </a:buClr>
              <a:buSzPts val="1600"/>
              <a:buFont typeface="Open Sans"/>
              <a:buChar char="●"/>
              <a:defRPr sz="1600">
                <a:latin typeface="Open Sans"/>
                <a:ea typeface="Open Sans"/>
                <a:cs typeface="Open Sans"/>
                <a:sym typeface="Open Sans"/>
              </a:defRPr>
            </a:lvl1pPr>
            <a:lvl2pPr indent="-330200" lvl="1" marL="9144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2pPr>
            <a:lvl3pPr indent="-330200" lvl="2" marL="13716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3pPr>
            <a:lvl4pPr indent="-330200" lvl="3" marL="18288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4pPr>
            <a:lvl5pPr indent="-330200" lvl="4" marL="22860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5pPr>
            <a:lvl6pPr indent="-330200" lvl="5" marL="27432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6pPr>
            <a:lvl7pPr indent="-330200" lvl="6" marL="32004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7pPr>
            <a:lvl8pPr indent="-330200" lvl="7" marL="36576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8pPr>
            <a:lvl9pPr indent="-330200" lvl="8" marL="4114800" rtl="0">
              <a:lnSpc>
                <a:spcPct val="130000"/>
              </a:lnSpc>
              <a:spcBef>
                <a:spcPts val="900"/>
              </a:spcBef>
              <a:spcAft>
                <a:spcPts val="900"/>
              </a:spcAft>
              <a:buClr>
                <a:srgbClr val="004888"/>
              </a:buClr>
              <a:buSzPts val="1600"/>
              <a:buFont typeface="Open Sans"/>
              <a:buChar char="■"/>
              <a:defRPr sz="1600">
                <a:latin typeface="Open Sans"/>
                <a:ea typeface="Open Sans"/>
                <a:cs typeface="Open Sans"/>
                <a:sym typeface="Open Sans"/>
              </a:defRPr>
            </a:lvl9pPr>
          </a:lstStyle>
          <a:p/>
        </p:txBody>
      </p:sp>
      <p:sp>
        <p:nvSpPr>
          <p:cNvPr id="112" name="Google Shape;112;p25"/>
          <p:cNvSpPr txBox="1"/>
          <p:nvPr>
            <p:ph type="title"/>
          </p:nvPr>
        </p:nvSpPr>
        <p:spPr>
          <a:xfrm>
            <a:off x="457200" y="697575"/>
            <a:ext cx="8229600" cy="857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4888"/>
              </a:buClr>
              <a:buSzPts val="2800"/>
              <a:buFont typeface="Open Sans"/>
              <a:buNone/>
              <a:defRPr sz="2800">
                <a:solidFill>
                  <a:srgbClr val="004888"/>
                </a:solidFill>
                <a:latin typeface="Open Sans"/>
                <a:ea typeface="Open Sans"/>
                <a:cs typeface="Open Sans"/>
                <a:sym typeface="Open Sans"/>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izens Advice  - Two column Small body">
  <p:cSld name="TITLE_AND_BODY_2_1">
    <p:spTree>
      <p:nvGrpSpPr>
        <p:cNvPr id="113" name="Shape 113"/>
        <p:cNvGrpSpPr/>
        <p:nvPr/>
      </p:nvGrpSpPr>
      <p:grpSpPr>
        <a:xfrm>
          <a:off x="0" y="0"/>
          <a:ext cx="0" cy="0"/>
          <a:chOff x="0" y="0"/>
          <a:chExt cx="0" cy="0"/>
        </a:xfrm>
      </p:grpSpPr>
      <p:sp>
        <p:nvSpPr>
          <p:cNvPr id="114" name="Google Shape;114;p26"/>
          <p:cNvSpPr txBox="1"/>
          <p:nvPr>
            <p:ph idx="1" type="body"/>
          </p:nvPr>
        </p:nvSpPr>
        <p:spPr>
          <a:xfrm>
            <a:off x="4598750" y="1704175"/>
            <a:ext cx="4055100" cy="3176100"/>
          </a:xfrm>
          <a:prstGeom prst="rect">
            <a:avLst/>
          </a:prstGeom>
        </p:spPr>
        <p:txBody>
          <a:bodyPr anchorCtr="0" anchor="t" bIns="91425" lIns="91425" spcFirstLastPara="1" rIns="91425" wrap="square" tIns="91425">
            <a:noAutofit/>
          </a:bodyPr>
          <a:lstStyle>
            <a:lvl1pPr indent="-304800" lvl="0" marL="457200" rtl="0">
              <a:lnSpc>
                <a:spcPct val="130000"/>
              </a:lnSpc>
              <a:spcBef>
                <a:spcPts val="0"/>
              </a:spcBef>
              <a:spcAft>
                <a:spcPts val="0"/>
              </a:spcAft>
              <a:buClr>
                <a:srgbClr val="004888"/>
              </a:buClr>
              <a:buSzPts val="1200"/>
              <a:buFont typeface="Open Sans"/>
              <a:buChar char="●"/>
              <a:defRPr sz="1200">
                <a:latin typeface="Open Sans"/>
                <a:ea typeface="Open Sans"/>
                <a:cs typeface="Open Sans"/>
                <a:sym typeface="Open Sans"/>
              </a:defRPr>
            </a:lvl1pPr>
            <a:lvl2pPr indent="-304800" lvl="1" marL="914400" rtl="0">
              <a:lnSpc>
                <a:spcPct val="130000"/>
              </a:lnSpc>
              <a:spcBef>
                <a:spcPts val="900"/>
              </a:spcBef>
              <a:spcAft>
                <a:spcPts val="0"/>
              </a:spcAft>
              <a:buClr>
                <a:srgbClr val="004888"/>
              </a:buClr>
              <a:buSzPts val="1200"/>
              <a:buFont typeface="Open Sans"/>
              <a:buChar char="○"/>
              <a:defRPr sz="1200">
                <a:latin typeface="Open Sans"/>
                <a:ea typeface="Open Sans"/>
                <a:cs typeface="Open Sans"/>
                <a:sym typeface="Open Sans"/>
              </a:defRPr>
            </a:lvl2pPr>
            <a:lvl3pPr indent="-304800" lvl="2" marL="1371600" rtl="0">
              <a:lnSpc>
                <a:spcPct val="130000"/>
              </a:lnSpc>
              <a:spcBef>
                <a:spcPts val="900"/>
              </a:spcBef>
              <a:spcAft>
                <a:spcPts val="0"/>
              </a:spcAft>
              <a:buClr>
                <a:srgbClr val="004888"/>
              </a:buClr>
              <a:buSzPts val="1200"/>
              <a:buFont typeface="Open Sans"/>
              <a:buChar char="■"/>
              <a:defRPr sz="1200">
                <a:latin typeface="Open Sans"/>
                <a:ea typeface="Open Sans"/>
                <a:cs typeface="Open Sans"/>
                <a:sym typeface="Open Sans"/>
              </a:defRPr>
            </a:lvl3pPr>
            <a:lvl4pPr indent="-304800" lvl="3" marL="1828800" rtl="0">
              <a:lnSpc>
                <a:spcPct val="130000"/>
              </a:lnSpc>
              <a:spcBef>
                <a:spcPts val="900"/>
              </a:spcBef>
              <a:spcAft>
                <a:spcPts val="0"/>
              </a:spcAft>
              <a:buClr>
                <a:srgbClr val="004888"/>
              </a:buClr>
              <a:buSzPts val="1200"/>
              <a:buFont typeface="Open Sans"/>
              <a:buChar char="●"/>
              <a:defRPr sz="1200">
                <a:latin typeface="Open Sans"/>
                <a:ea typeface="Open Sans"/>
                <a:cs typeface="Open Sans"/>
                <a:sym typeface="Open Sans"/>
              </a:defRPr>
            </a:lvl4pPr>
            <a:lvl5pPr indent="-304800" lvl="4" marL="2286000" rtl="0">
              <a:lnSpc>
                <a:spcPct val="130000"/>
              </a:lnSpc>
              <a:spcBef>
                <a:spcPts val="900"/>
              </a:spcBef>
              <a:spcAft>
                <a:spcPts val="0"/>
              </a:spcAft>
              <a:buClr>
                <a:srgbClr val="004888"/>
              </a:buClr>
              <a:buSzPts val="1200"/>
              <a:buFont typeface="Open Sans"/>
              <a:buChar char="○"/>
              <a:defRPr sz="1200">
                <a:latin typeface="Open Sans"/>
                <a:ea typeface="Open Sans"/>
                <a:cs typeface="Open Sans"/>
                <a:sym typeface="Open Sans"/>
              </a:defRPr>
            </a:lvl5pPr>
            <a:lvl6pPr indent="-304800" lvl="5" marL="2743200" rtl="0">
              <a:lnSpc>
                <a:spcPct val="130000"/>
              </a:lnSpc>
              <a:spcBef>
                <a:spcPts val="900"/>
              </a:spcBef>
              <a:spcAft>
                <a:spcPts val="0"/>
              </a:spcAft>
              <a:buClr>
                <a:srgbClr val="004888"/>
              </a:buClr>
              <a:buSzPts val="1200"/>
              <a:buFont typeface="Open Sans"/>
              <a:buChar char="■"/>
              <a:defRPr sz="1200">
                <a:latin typeface="Open Sans"/>
                <a:ea typeface="Open Sans"/>
                <a:cs typeface="Open Sans"/>
                <a:sym typeface="Open Sans"/>
              </a:defRPr>
            </a:lvl6pPr>
            <a:lvl7pPr indent="-304800" lvl="6" marL="3200400" rtl="0">
              <a:lnSpc>
                <a:spcPct val="130000"/>
              </a:lnSpc>
              <a:spcBef>
                <a:spcPts val="900"/>
              </a:spcBef>
              <a:spcAft>
                <a:spcPts val="0"/>
              </a:spcAft>
              <a:buClr>
                <a:srgbClr val="004888"/>
              </a:buClr>
              <a:buSzPts val="1200"/>
              <a:buFont typeface="Open Sans"/>
              <a:buChar char="●"/>
              <a:defRPr sz="1200">
                <a:latin typeface="Open Sans"/>
                <a:ea typeface="Open Sans"/>
                <a:cs typeface="Open Sans"/>
                <a:sym typeface="Open Sans"/>
              </a:defRPr>
            </a:lvl7pPr>
            <a:lvl8pPr indent="-304800" lvl="7" marL="3657600" rtl="0">
              <a:lnSpc>
                <a:spcPct val="130000"/>
              </a:lnSpc>
              <a:spcBef>
                <a:spcPts val="900"/>
              </a:spcBef>
              <a:spcAft>
                <a:spcPts val="0"/>
              </a:spcAft>
              <a:buClr>
                <a:srgbClr val="004888"/>
              </a:buClr>
              <a:buSzPts val="1200"/>
              <a:buFont typeface="Open Sans"/>
              <a:buChar char="○"/>
              <a:defRPr sz="1200">
                <a:latin typeface="Open Sans"/>
                <a:ea typeface="Open Sans"/>
                <a:cs typeface="Open Sans"/>
                <a:sym typeface="Open Sans"/>
              </a:defRPr>
            </a:lvl8pPr>
            <a:lvl9pPr indent="-304800" lvl="8" marL="4114800" rtl="0">
              <a:lnSpc>
                <a:spcPct val="130000"/>
              </a:lnSpc>
              <a:spcBef>
                <a:spcPts val="900"/>
              </a:spcBef>
              <a:spcAft>
                <a:spcPts val="900"/>
              </a:spcAft>
              <a:buClr>
                <a:srgbClr val="004888"/>
              </a:buClr>
              <a:buSzPts val="1200"/>
              <a:buFont typeface="Open Sans"/>
              <a:buChar char="■"/>
              <a:defRPr sz="1200">
                <a:latin typeface="Open Sans"/>
                <a:ea typeface="Open Sans"/>
                <a:cs typeface="Open Sans"/>
                <a:sym typeface="Open Sans"/>
              </a:defRPr>
            </a:lvl9pPr>
          </a:lstStyle>
          <a:p/>
        </p:txBody>
      </p:sp>
      <p:sp>
        <p:nvSpPr>
          <p:cNvPr id="115" name="Google Shape;115;p26"/>
          <p:cNvSpPr txBox="1"/>
          <p:nvPr>
            <p:ph idx="2" type="subTitle"/>
          </p:nvPr>
        </p:nvSpPr>
        <p:spPr>
          <a:xfrm>
            <a:off x="457200" y="468500"/>
            <a:ext cx="5261100" cy="344700"/>
          </a:xfrm>
          <a:prstGeom prst="rect">
            <a:avLst/>
          </a:prstGeom>
        </p:spPr>
        <p:txBody>
          <a:bodyPr anchorCtr="0" anchor="t" bIns="91425" lIns="91425" spcFirstLastPara="1" rIns="91425" wrap="square" tIns="91425">
            <a:noAutofit/>
          </a:bodyPr>
          <a:lstStyle>
            <a:lvl1pPr lvl="0" rtl="0">
              <a:spcBef>
                <a:spcPts val="600"/>
              </a:spcBef>
              <a:spcAft>
                <a:spcPts val="0"/>
              </a:spcAft>
              <a:buNone/>
              <a:defRPr sz="900">
                <a:solidFill>
                  <a:srgbClr val="004888"/>
                </a:solidFill>
                <a:latin typeface="Open Sans"/>
                <a:ea typeface="Open Sans"/>
                <a:cs typeface="Open Sans"/>
                <a:sym typeface="Open Sans"/>
              </a:defRPr>
            </a:lvl1pPr>
            <a:lvl2pPr lvl="1" rtl="0">
              <a:spcBef>
                <a:spcPts val="600"/>
              </a:spcBef>
              <a:spcAft>
                <a:spcPts val="0"/>
              </a:spcAft>
              <a:buNone/>
              <a:defRPr/>
            </a:lvl2pPr>
            <a:lvl3pPr lvl="2" rtl="0">
              <a:spcBef>
                <a:spcPts val="600"/>
              </a:spcBef>
              <a:spcAft>
                <a:spcPts val="0"/>
              </a:spcAft>
              <a:buNone/>
              <a:defRPr/>
            </a:lvl3pPr>
            <a:lvl4pPr lvl="3" rtl="0">
              <a:spcBef>
                <a:spcPts val="600"/>
              </a:spcBef>
              <a:spcAft>
                <a:spcPts val="0"/>
              </a:spcAft>
              <a:buNone/>
              <a:defRPr/>
            </a:lvl4pPr>
            <a:lvl5pPr lvl="4" rtl="0">
              <a:spcBef>
                <a:spcPts val="600"/>
              </a:spcBef>
              <a:spcAft>
                <a:spcPts val="0"/>
              </a:spcAft>
              <a:buNone/>
              <a:defRPr/>
            </a:lvl5pPr>
            <a:lvl6pPr lvl="5" rtl="0">
              <a:spcBef>
                <a:spcPts val="600"/>
              </a:spcBef>
              <a:spcAft>
                <a:spcPts val="0"/>
              </a:spcAft>
              <a:buNone/>
              <a:defRPr/>
            </a:lvl6pPr>
            <a:lvl7pPr lvl="6" rtl="0">
              <a:spcBef>
                <a:spcPts val="600"/>
              </a:spcBef>
              <a:spcAft>
                <a:spcPts val="0"/>
              </a:spcAft>
              <a:buNone/>
              <a:defRPr/>
            </a:lvl7pPr>
            <a:lvl8pPr lvl="7" rtl="0">
              <a:spcBef>
                <a:spcPts val="600"/>
              </a:spcBef>
              <a:spcAft>
                <a:spcPts val="0"/>
              </a:spcAft>
              <a:buNone/>
              <a:defRPr/>
            </a:lvl8pPr>
            <a:lvl9pPr lvl="8" rtl="0">
              <a:spcBef>
                <a:spcPts val="600"/>
              </a:spcBef>
              <a:spcAft>
                <a:spcPts val="0"/>
              </a:spcAft>
              <a:buNone/>
              <a:defRPr/>
            </a:lvl9pPr>
          </a:lstStyle>
          <a:p/>
        </p:txBody>
      </p:sp>
      <p:sp>
        <p:nvSpPr>
          <p:cNvPr id="116" name="Google Shape;116;p26"/>
          <p:cNvSpPr txBox="1"/>
          <p:nvPr>
            <p:ph idx="3" type="body"/>
          </p:nvPr>
        </p:nvSpPr>
        <p:spPr>
          <a:xfrm>
            <a:off x="457200" y="1704175"/>
            <a:ext cx="3932700" cy="3176100"/>
          </a:xfrm>
          <a:prstGeom prst="rect">
            <a:avLst/>
          </a:prstGeom>
        </p:spPr>
        <p:txBody>
          <a:bodyPr anchorCtr="0" anchor="t" bIns="91425" lIns="91425" spcFirstLastPara="1" rIns="91425" wrap="square" tIns="91425">
            <a:noAutofit/>
          </a:bodyPr>
          <a:lstStyle>
            <a:lvl1pPr indent="-304800" lvl="0" marL="457200" rtl="0">
              <a:lnSpc>
                <a:spcPct val="130000"/>
              </a:lnSpc>
              <a:spcBef>
                <a:spcPts val="0"/>
              </a:spcBef>
              <a:spcAft>
                <a:spcPts val="0"/>
              </a:spcAft>
              <a:buClr>
                <a:srgbClr val="004888"/>
              </a:buClr>
              <a:buSzPts val="1200"/>
              <a:buFont typeface="Open Sans"/>
              <a:buChar char="●"/>
              <a:defRPr sz="1200">
                <a:latin typeface="Open Sans"/>
                <a:ea typeface="Open Sans"/>
                <a:cs typeface="Open Sans"/>
                <a:sym typeface="Open Sans"/>
              </a:defRPr>
            </a:lvl1pPr>
            <a:lvl2pPr indent="-304800" lvl="1" marL="914400" rtl="0">
              <a:lnSpc>
                <a:spcPct val="130000"/>
              </a:lnSpc>
              <a:spcBef>
                <a:spcPts val="900"/>
              </a:spcBef>
              <a:spcAft>
                <a:spcPts val="0"/>
              </a:spcAft>
              <a:buClr>
                <a:srgbClr val="004888"/>
              </a:buClr>
              <a:buSzPts val="1200"/>
              <a:buFont typeface="Open Sans"/>
              <a:buChar char="○"/>
              <a:defRPr sz="1200">
                <a:latin typeface="Open Sans"/>
                <a:ea typeface="Open Sans"/>
                <a:cs typeface="Open Sans"/>
                <a:sym typeface="Open Sans"/>
              </a:defRPr>
            </a:lvl2pPr>
            <a:lvl3pPr indent="-304800" lvl="2" marL="1371600" rtl="0">
              <a:lnSpc>
                <a:spcPct val="130000"/>
              </a:lnSpc>
              <a:spcBef>
                <a:spcPts val="900"/>
              </a:spcBef>
              <a:spcAft>
                <a:spcPts val="0"/>
              </a:spcAft>
              <a:buClr>
                <a:srgbClr val="004888"/>
              </a:buClr>
              <a:buSzPts val="1200"/>
              <a:buFont typeface="Open Sans"/>
              <a:buChar char="■"/>
              <a:defRPr sz="1200">
                <a:latin typeface="Open Sans"/>
                <a:ea typeface="Open Sans"/>
                <a:cs typeface="Open Sans"/>
                <a:sym typeface="Open Sans"/>
              </a:defRPr>
            </a:lvl3pPr>
            <a:lvl4pPr indent="-304800" lvl="3" marL="1828800" rtl="0">
              <a:lnSpc>
                <a:spcPct val="130000"/>
              </a:lnSpc>
              <a:spcBef>
                <a:spcPts val="900"/>
              </a:spcBef>
              <a:spcAft>
                <a:spcPts val="0"/>
              </a:spcAft>
              <a:buClr>
                <a:srgbClr val="004888"/>
              </a:buClr>
              <a:buSzPts val="1200"/>
              <a:buFont typeface="Open Sans"/>
              <a:buChar char="●"/>
              <a:defRPr sz="1200">
                <a:latin typeface="Open Sans"/>
                <a:ea typeface="Open Sans"/>
                <a:cs typeface="Open Sans"/>
                <a:sym typeface="Open Sans"/>
              </a:defRPr>
            </a:lvl4pPr>
            <a:lvl5pPr indent="-304800" lvl="4" marL="2286000" rtl="0">
              <a:lnSpc>
                <a:spcPct val="130000"/>
              </a:lnSpc>
              <a:spcBef>
                <a:spcPts val="900"/>
              </a:spcBef>
              <a:spcAft>
                <a:spcPts val="0"/>
              </a:spcAft>
              <a:buClr>
                <a:srgbClr val="004888"/>
              </a:buClr>
              <a:buSzPts val="1200"/>
              <a:buFont typeface="Open Sans"/>
              <a:buChar char="○"/>
              <a:defRPr sz="1200">
                <a:latin typeface="Open Sans"/>
                <a:ea typeface="Open Sans"/>
                <a:cs typeface="Open Sans"/>
                <a:sym typeface="Open Sans"/>
              </a:defRPr>
            </a:lvl5pPr>
            <a:lvl6pPr indent="-304800" lvl="5" marL="2743200" rtl="0">
              <a:lnSpc>
                <a:spcPct val="130000"/>
              </a:lnSpc>
              <a:spcBef>
                <a:spcPts val="900"/>
              </a:spcBef>
              <a:spcAft>
                <a:spcPts val="0"/>
              </a:spcAft>
              <a:buClr>
                <a:srgbClr val="004888"/>
              </a:buClr>
              <a:buSzPts val="1200"/>
              <a:buFont typeface="Open Sans"/>
              <a:buChar char="■"/>
              <a:defRPr sz="1200">
                <a:latin typeface="Open Sans"/>
                <a:ea typeface="Open Sans"/>
                <a:cs typeface="Open Sans"/>
                <a:sym typeface="Open Sans"/>
              </a:defRPr>
            </a:lvl6pPr>
            <a:lvl7pPr indent="-304800" lvl="6" marL="3200400" rtl="0">
              <a:lnSpc>
                <a:spcPct val="130000"/>
              </a:lnSpc>
              <a:spcBef>
                <a:spcPts val="900"/>
              </a:spcBef>
              <a:spcAft>
                <a:spcPts val="0"/>
              </a:spcAft>
              <a:buClr>
                <a:srgbClr val="004888"/>
              </a:buClr>
              <a:buSzPts val="1200"/>
              <a:buFont typeface="Open Sans"/>
              <a:buChar char="●"/>
              <a:defRPr sz="1200">
                <a:latin typeface="Open Sans"/>
                <a:ea typeface="Open Sans"/>
                <a:cs typeface="Open Sans"/>
                <a:sym typeface="Open Sans"/>
              </a:defRPr>
            </a:lvl7pPr>
            <a:lvl8pPr indent="-304800" lvl="7" marL="3657600" rtl="0">
              <a:lnSpc>
                <a:spcPct val="130000"/>
              </a:lnSpc>
              <a:spcBef>
                <a:spcPts val="900"/>
              </a:spcBef>
              <a:spcAft>
                <a:spcPts val="0"/>
              </a:spcAft>
              <a:buClr>
                <a:srgbClr val="004888"/>
              </a:buClr>
              <a:buSzPts val="1200"/>
              <a:buFont typeface="Open Sans"/>
              <a:buChar char="○"/>
              <a:defRPr sz="1200">
                <a:latin typeface="Open Sans"/>
                <a:ea typeface="Open Sans"/>
                <a:cs typeface="Open Sans"/>
                <a:sym typeface="Open Sans"/>
              </a:defRPr>
            </a:lvl8pPr>
            <a:lvl9pPr indent="-304800" lvl="8" marL="4114800" rtl="0">
              <a:lnSpc>
                <a:spcPct val="130000"/>
              </a:lnSpc>
              <a:spcBef>
                <a:spcPts val="900"/>
              </a:spcBef>
              <a:spcAft>
                <a:spcPts val="900"/>
              </a:spcAft>
              <a:buClr>
                <a:srgbClr val="004888"/>
              </a:buClr>
              <a:buSzPts val="1200"/>
              <a:buFont typeface="Open Sans"/>
              <a:buChar char="■"/>
              <a:defRPr sz="1200">
                <a:latin typeface="Open Sans"/>
                <a:ea typeface="Open Sans"/>
                <a:cs typeface="Open Sans"/>
                <a:sym typeface="Open Sans"/>
              </a:defRPr>
            </a:lvl9pPr>
          </a:lstStyle>
          <a:p/>
        </p:txBody>
      </p:sp>
      <p:sp>
        <p:nvSpPr>
          <p:cNvPr id="117" name="Google Shape;117;p26"/>
          <p:cNvSpPr txBox="1"/>
          <p:nvPr>
            <p:ph type="title"/>
          </p:nvPr>
        </p:nvSpPr>
        <p:spPr>
          <a:xfrm>
            <a:off x="457200" y="697575"/>
            <a:ext cx="8229600" cy="857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4888"/>
              </a:buClr>
              <a:buSzPts val="2800"/>
              <a:buFont typeface="Open Sans"/>
              <a:buNone/>
              <a:defRPr sz="2800">
                <a:solidFill>
                  <a:srgbClr val="004888"/>
                </a:solidFill>
                <a:latin typeface="Open Sans"/>
                <a:ea typeface="Open Sans"/>
                <a:cs typeface="Open Sans"/>
                <a:sym typeface="Open Sans"/>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izens Advice  - Back cover_Heritage">
  <p:cSld name="CUSTOM">
    <p:spTree>
      <p:nvGrpSpPr>
        <p:cNvPr id="118" name="Shape 118"/>
        <p:cNvGrpSpPr/>
        <p:nvPr/>
      </p:nvGrpSpPr>
      <p:grpSpPr>
        <a:xfrm>
          <a:off x="0" y="0"/>
          <a:ext cx="0" cy="0"/>
          <a:chOff x="0" y="0"/>
          <a:chExt cx="0" cy="0"/>
        </a:xfrm>
      </p:grpSpPr>
      <p:sp>
        <p:nvSpPr>
          <p:cNvPr id="119" name="Google Shape;119;p27"/>
          <p:cNvSpPr txBox="1"/>
          <p:nvPr>
            <p:ph idx="1" type="subTitle"/>
          </p:nvPr>
        </p:nvSpPr>
        <p:spPr>
          <a:xfrm>
            <a:off x="1640925" y="3728375"/>
            <a:ext cx="6996600" cy="10230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004888"/>
              </a:buClr>
              <a:buSzPts val="2000"/>
              <a:buFont typeface="Open Sans"/>
              <a:buNone/>
              <a:defRPr sz="2000">
                <a:solidFill>
                  <a:srgbClr val="004888"/>
                </a:solidFill>
                <a:latin typeface="Open Sans"/>
                <a:ea typeface="Open Sans"/>
                <a:cs typeface="Open Sans"/>
                <a:sym typeface="Open Sans"/>
              </a:defRPr>
            </a:lvl1pPr>
            <a:lvl2pPr lvl="1" rtl="0" algn="ctr">
              <a:spcBef>
                <a:spcPts val="0"/>
              </a:spcBef>
              <a:spcAft>
                <a:spcPts val="0"/>
              </a:spcAft>
              <a:buClr>
                <a:schemeClr val="dk2"/>
              </a:buClr>
              <a:buSzPts val="3000"/>
              <a:buNone/>
              <a:defRPr sz="3000">
                <a:solidFill>
                  <a:schemeClr val="dk2"/>
                </a:solidFill>
              </a:defRPr>
            </a:lvl2pPr>
            <a:lvl3pPr lvl="2" rtl="0" algn="ctr">
              <a:spcBef>
                <a:spcPts val="0"/>
              </a:spcBef>
              <a:spcAft>
                <a:spcPts val="0"/>
              </a:spcAft>
              <a:buClr>
                <a:schemeClr val="dk2"/>
              </a:buClr>
              <a:buSzPts val="3000"/>
              <a:buNone/>
              <a:defRPr sz="3000">
                <a:solidFill>
                  <a:schemeClr val="dk2"/>
                </a:solidFill>
              </a:defRPr>
            </a:lvl3pPr>
            <a:lvl4pPr lvl="3" rtl="0" algn="ctr">
              <a:spcBef>
                <a:spcPts val="0"/>
              </a:spcBef>
              <a:spcAft>
                <a:spcPts val="0"/>
              </a:spcAft>
              <a:buClr>
                <a:schemeClr val="dk2"/>
              </a:buClr>
              <a:buSzPts val="3000"/>
              <a:buNone/>
              <a:defRPr sz="3000">
                <a:solidFill>
                  <a:schemeClr val="dk2"/>
                </a:solidFill>
              </a:defRPr>
            </a:lvl4pPr>
            <a:lvl5pPr lvl="4" rtl="0" algn="ctr">
              <a:spcBef>
                <a:spcPts val="0"/>
              </a:spcBef>
              <a:spcAft>
                <a:spcPts val="0"/>
              </a:spcAft>
              <a:buClr>
                <a:schemeClr val="dk2"/>
              </a:buClr>
              <a:buSzPts val="3000"/>
              <a:buNone/>
              <a:defRPr sz="3000">
                <a:solidFill>
                  <a:schemeClr val="dk2"/>
                </a:solidFill>
              </a:defRPr>
            </a:lvl5pPr>
            <a:lvl6pPr lvl="5" rtl="0" algn="ctr">
              <a:spcBef>
                <a:spcPts val="0"/>
              </a:spcBef>
              <a:spcAft>
                <a:spcPts val="0"/>
              </a:spcAft>
              <a:buClr>
                <a:schemeClr val="dk2"/>
              </a:buClr>
              <a:buSzPts val="3000"/>
              <a:buNone/>
              <a:defRPr sz="3000">
                <a:solidFill>
                  <a:schemeClr val="dk2"/>
                </a:solidFill>
              </a:defRPr>
            </a:lvl6pPr>
            <a:lvl7pPr lvl="6" rtl="0" algn="ctr">
              <a:spcBef>
                <a:spcPts val="0"/>
              </a:spcBef>
              <a:spcAft>
                <a:spcPts val="0"/>
              </a:spcAft>
              <a:buClr>
                <a:schemeClr val="dk2"/>
              </a:buClr>
              <a:buSzPts val="3000"/>
              <a:buNone/>
              <a:defRPr sz="3000">
                <a:solidFill>
                  <a:schemeClr val="dk2"/>
                </a:solidFill>
              </a:defRPr>
            </a:lvl7pPr>
            <a:lvl8pPr lvl="7" rtl="0" algn="ctr">
              <a:spcBef>
                <a:spcPts val="0"/>
              </a:spcBef>
              <a:spcAft>
                <a:spcPts val="0"/>
              </a:spcAft>
              <a:buClr>
                <a:schemeClr val="dk2"/>
              </a:buClr>
              <a:buSzPts val="3000"/>
              <a:buNone/>
              <a:defRPr sz="3000">
                <a:solidFill>
                  <a:schemeClr val="dk2"/>
                </a:solidFill>
              </a:defRPr>
            </a:lvl8pPr>
            <a:lvl9pPr lvl="8" rtl="0" algn="ctr">
              <a:spcBef>
                <a:spcPts val="0"/>
              </a:spcBef>
              <a:spcAft>
                <a:spcPts val="0"/>
              </a:spcAft>
              <a:buClr>
                <a:schemeClr val="dk2"/>
              </a:buClr>
              <a:buSzPts val="3000"/>
              <a:buNone/>
              <a:defRPr sz="3000">
                <a:solidFill>
                  <a:schemeClr val="dk2"/>
                </a:solidFill>
              </a:defRPr>
            </a:lvl9pPr>
          </a:lstStyle>
          <a:p/>
        </p:txBody>
      </p:sp>
      <p:pic>
        <p:nvPicPr>
          <p:cNvPr descr="citizensadvice_english_RGB_colour_TransNew.png" id="120" name="Google Shape;120;p27"/>
          <p:cNvPicPr preferRelativeResize="0"/>
          <p:nvPr/>
        </p:nvPicPr>
        <p:blipFill>
          <a:blip r:embed="rId2">
            <a:alphaModFix/>
          </a:blip>
          <a:stretch>
            <a:fillRect/>
          </a:stretch>
        </p:blipFill>
        <p:spPr>
          <a:xfrm>
            <a:off x="270200" y="3860091"/>
            <a:ext cx="960921" cy="102312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izens Advice  - Back cover_Inventive 1">
  <p:cSld name="CUSTOM_1">
    <p:spTree>
      <p:nvGrpSpPr>
        <p:cNvPr id="121" name="Shape 121"/>
        <p:cNvGrpSpPr/>
        <p:nvPr/>
      </p:nvGrpSpPr>
      <p:grpSpPr>
        <a:xfrm>
          <a:off x="0" y="0"/>
          <a:ext cx="0" cy="0"/>
          <a:chOff x="0" y="0"/>
          <a:chExt cx="0" cy="0"/>
        </a:xfrm>
      </p:grpSpPr>
      <p:sp>
        <p:nvSpPr>
          <p:cNvPr id="122" name="Google Shape;122;p28"/>
          <p:cNvSpPr txBox="1"/>
          <p:nvPr>
            <p:ph idx="1" type="subTitle"/>
          </p:nvPr>
        </p:nvSpPr>
        <p:spPr>
          <a:xfrm>
            <a:off x="1640925" y="3728375"/>
            <a:ext cx="6996600" cy="10230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006278"/>
              </a:buClr>
              <a:buSzPts val="2000"/>
              <a:buFont typeface="Open Sans"/>
              <a:buNone/>
              <a:defRPr sz="2000">
                <a:solidFill>
                  <a:srgbClr val="006278"/>
                </a:solidFill>
                <a:latin typeface="Open Sans"/>
                <a:ea typeface="Open Sans"/>
                <a:cs typeface="Open Sans"/>
                <a:sym typeface="Open Sans"/>
              </a:defRPr>
            </a:lvl1pPr>
            <a:lvl2pPr lvl="1" rtl="0" algn="ctr">
              <a:spcBef>
                <a:spcPts val="0"/>
              </a:spcBef>
              <a:spcAft>
                <a:spcPts val="0"/>
              </a:spcAft>
              <a:buClr>
                <a:schemeClr val="dk2"/>
              </a:buClr>
              <a:buSzPts val="3000"/>
              <a:buNone/>
              <a:defRPr sz="3000">
                <a:solidFill>
                  <a:schemeClr val="dk2"/>
                </a:solidFill>
              </a:defRPr>
            </a:lvl2pPr>
            <a:lvl3pPr lvl="2" rtl="0" algn="ctr">
              <a:spcBef>
                <a:spcPts val="0"/>
              </a:spcBef>
              <a:spcAft>
                <a:spcPts val="0"/>
              </a:spcAft>
              <a:buClr>
                <a:schemeClr val="dk2"/>
              </a:buClr>
              <a:buSzPts val="3000"/>
              <a:buNone/>
              <a:defRPr sz="3000">
                <a:solidFill>
                  <a:schemeClr val="dk2"/>
                </a:solidFill>
              </a:defRPr>
            </a:lvl3pPr>
            <a:lvl4pPr lvl="3" rtl="0" algn="ctr">
              <a:spcBef>
                <a:spcPts val="0"/>
              </a:spcBef>
              <a:spcAft>
                <a:spcPts val="0"/>
              </a:spcAft>
              <a:buClr>
                <a:schemeClr val="dk2"/>
              </a:buClr>
              <a:buSzPts val="3000"/>
              <a:buNone/>
              <a:defRPr sz="3000">
                <a:solidFill>
                  <a:schemeClr val="dk2"/>
                </a:solidFill>
              </a:defRPr>
            </a:lvl4pPr>
            <a:lvl5pPr lvl="4" rtl="0" algn="ctr">
              <a:spcBef>
                <a:spcPts val="0"/>
              </a:spcBef>
              <a:spcAft>
                <a:spcPts val="0"/>
              </a:spcAft>
              <a:buClr>
                <a:schemeClr val="dk2"/>
              </a:buClr>
              <a:buSzPts val="3000"/>
              <a:buNone/>
              <a:defRPr sz="3000">
                <a:solidFill>
                  <a:schemeClr val="dk2"/>
                </a:solidFill>
              </a:defRPr>
            </a:lvl5pPr>
            <a:lvl6pPr lvl="5" rtl="0" algn="ctr">
              <a:spcBef>
                <a:spcPts val="0"/>
              </a:spcBef>
              <a:spcAft>
                <a:spcPts val="0"/>
              </a:spcAft>
              <a:buClr>
                <a:schemeClr val="dk2"/>
              </a:buClr>
              <a:buSzPts val="3000"/>
              <a:buNone/>
              <a:defRPr sz="3000">
                <a:solidFill>
                  <a:schemeClr val="dk2"/>
                </a:solidFill>
              </a:defRPr>
            </a:lvl6pPr>
            <a:lvl7pPr lvl="6" rtl="0" algn="ctr">
              <a:spcBef>
                <a:spcPts val="0"/>
              </a:spcBef>
              <a:spcAft>
                <a:spcPts val="0"/>
              </a:spcAft>
              <a:buClr>
                <a:schemeClr val="dk2"/>
              </a:buClr>
              <a:buSzPts val="3000"/>
              <a:buNone/>
              <a:defRPr sz="3000">
                <a:solidFill>
                  <a:schemeClr val="dk2"/>
                </a:solidFill>
              </a:defRPr>
            </a:lvl7pPr>
            <a:lvl8pPr lvl="7" rtl="0" algn="ctr">
              <a:spcBef>
                <a:spcPts val="0"/>
              </a:spcBef>
              <a:spcAft>
                <a:spcPts val="0"/>
              </a:spcAft>
              <a:buClr>
                <a:schemeClr val="dk2"/>
              </a:buClr>
              <a:buSzPts val="3000"/>
              <a:buNone/>
              <a:defRPr sz="3000">
                <a:solidFill>
                  <a:schemeClr val="dk2"/>
                </a:solidFill>
              </a:defRPr>
            </a:lvl8pPr>
            <a:lvl9pPr lvl="8" rtl="0" algn="ctr">
              <a:spcBef>
                <a:spcPts val="0"/>
              </a:spcBef>
              <a:spcAft>
                <a:spcPts val="0"/>
              </a:spcAft>
              <a:buClr>
                <a:schemeClr val="dk2"/>
              </a:buClr>
              <a:buSzPts val="3000"/>
              <a:buNone/>
              <a:defRPr sz="3000">
                <a:solidFill>
                  <a:schemeClr val="dk2"/>
                </a:solidFill>
              </a:defRPr>
            </a:lvl9pPr>
          </a:lstStyle>
          <a:p/>
        </p:txBody>
      </p:sp>
      <p:pic>
        <p:nvPicPr>
          <p:cNvPr descr="citizensadvice_english_RGB_colour_TransNew.png" id="123" name="Google Shape;123;p28"/>
          <p:cNvPicPr preferRelativeResize="0"/>
          <p:nvPr/>
        </p:nvPicPr>
        <p:blipFill>
          <a:blip r:embed="rId2">
            <a:alphaModFix/>
          </a:blip>
          <a:stretch>
            <a:fillRect/>
          </a:stretch>
        </p:blipFill>
        <p:spPr>
          <a:xfrm>
            <a:off x="270200" y="3860091"/>
            <a:ext cx="960921" cy="102312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izens Advice  - Back cover_Responsible 1">
  <p:cSld name="CUSTOM_1_1">
    <p:spTree>
      <p:nvGrpSpPr>
        <p:cNvPr id="124" name="Shape 124"/>
        <p:cNvGrpSpPr/>
        <p:nvPr/>
      </p:nvGrpSpPr>
      <p:grpSpPr>
        <a:xfrm>
          <a:off x="0" y="0"/>
          <a:ext cx="0" cy="0"/>
          <a:chOff x="0" y="0"/>
          <a:chExt cx="0" cy="0"/>
        </a:xfrm>
      </p:grpSpPr>
      <p:sp>
        <p:nvSpPr>
          <p:cNvPr id="125" name="Google Shape;125;p29"/>
          <p:cNvSpPr txBox="1"/>
          <p:nvPr>
            <p:ph idx="1" type="subTitle"/>
          </p:nvPr>
        </p:nvSpPr>
        <p:spPr>
          <a:xfrm>
            <a:off x="1640925" y="3728375"/>
            <a:ext cx="6996600" cy="10230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57486B"/>
              </a:buClr>
              <a:buSzPts val="2000"/>
              <a:buFont typeface="Open Sans"/>
              <a:buNone/>
              <a:defRPr sz="2000">
                <a:solidFill>
                  <a:srgbClr val="57486B"/>
                </a:solidFill>
                <a:latin typeface="Open Sans"/>
                <a:ea typeface="Open Sans"/>
                <a:cs typeface="Open Sans"/>
                <a:sym typeface="Open Sans"/>
              </a:defRPr>
            </a:lvl1pPr>
            <a:lvl2pPr lvl="1" rtl="0" algn="ctr">
              <a:spcBef>
                <a:spcPts val="0"/>
              </a:spcBef>
              <a:spcAft>
                <a:spcPts val="0"/>
              </a:spcAft>
              <a:buClr>
                <a:schemeClr val="dk2"/>
              </a:buClr>
              <a:buSzPts val="3000"/>
              <a:buNone/>
              <a:defRPr sz="3000">
                <a:solidFill>
                  <a:schemeClr val="dk2"/>
                </a:solidFill>
              </a:defRPr>
            </a:lvl2pPr>
            <a:lvl3pPr lvl="2" rtl="0" algn="ctr">
              <a:spcBef>
                <a:spcPts val="0"/>
              </a:spcBef>
              <a:spcAft>
                <a:spcPts val="0"/>
              </a:spcAft>
              <a:buClr>
                <a:schemeClr val="dk2"/>
              </a:buClr>
              <a:buSzPts val="3000"/>
              <a:buNone/>
              <a:defRPr sz="3000">
                <a:solidFill>
                  <a:schemeClr val="dk2"/>
                </a:solidFill>
              </a:defRPr>
            </a:lvl3pPr>
            <a:lvl4pPr lvl="3" rtl="0" algn="ctr">
              <a:spcBef>
                <a:spcPts val="0"/>
              </a:spcBef>
              <a:spcAft>
                <a:spcPts val="0"/>
              </a:spcAft>
              <a:buClr>
                <a:schemeClr val="dk2"/>
              </a:buClr>
              <a:buSzPts val="3000"/>
              <a:buNone/>
              <a:defRPr sz="3000">
                <a:solidFill>
                  <a:schemeClr val="dk2"/>
                </a:solidFill>
              </a:defRPr>
            </a:lvl4pPr>
            <a:lvl5pPr lvl="4" rtl="0" algn="ctr">
              <a:spcBef>
                <a:spcPts val="0"/>
              </a:spcBef>
              <a:spcAft>
                <a:spcPts val="0"/>
              </a:spcAft>
              <a:buClr>
                <a:schemeClr val="dk2"/>
              </a:buClr>
              <a:buSzPts val="3000"/>
              <a:buNone/>
              <a:defRPr sz="3000">
                <a:solidFill>
                  <a:schemeClr val="dk2"/>
                </a:solidFill>
              </a:defRPr>
            </a:lvl5pPr>
            <a:lvl6pPr lvl="5" rtl="0" algn="ctr">
              <a:spcBef>
                <a:spcPts val="0"/>
              </a:spcBef>
              <a:spcAft>
                <a:spcPts val="0"/>
              </a:spcAft>
              <a:buClr>
                <a:schemeClr val="dk2"/>
              </a:buClr>
              <a:buSzPts val="3000"/>
              <a:buNone/>
              <a:defRPr sz="3000">
                <a:solidFill>
                  <a:schemeClr val="dk2"/>
                </a:solidFill>
              </a:defRPr>
            </a:lvl6pPr>
            <a:lvl7pPr lvl="6" rtl="0" algn="ctr">
              <a:spcBef>
                <a:spcPts val="0"/>
              </a:spcBef>
              <a:spcAft>
                <a:spcPts val="0"/>
              </a:spcAft>
              <a:buClr>
                <a:schemeClr val="dk2"/>
              </a:buClr>
              <a:buSzPts val="3000"/>
              <a:buNone/>
              <a:defRPr sz="3000">
                <a:solidFill>
                  <a:schemeClr val="dk2"/>
                </a:solidFill>
              </a:defRPr>
            </a:lvl7pPr>
            <a:lvl8pPr lvl="7" rtl="0" algn="ctr">
              <a:spcBef>
                <a:spcPts val="0"/>
              </a:spcBef>
              <a:spcAft>
                <a:spcPts val="0"/>
              </a:spcAft>
              <a:buClr>
                <a:schemeClr val="dk2"/>
              </a:buClr>
              <a:buSzPts val="3000"/>
              <a:buNone/>
              <a:defRPr sz="3000">
                <a:solidFill>
                  <a:schemeClr val="dk2"/>
                </a:solidFill>
              </a:defRPr>
            </a:lvl8pPr>
            <a:lvl9pPr lvl="8" rtl="0" algn="ctr">
              <a:spcBef>
                <a:spcPts val="0"/>
              </a:spcBef>
              <a:spcAft>
                <a:spcPts val="0"/>
              </a:spcAft>
              <a:buClr>
                <a:schemeClr val="dk2"/>
              </a:buClr>
              <a:buSzPts val="3000"/>
              <a:buNone/>
              <a:defRPr sz="3000">
                <a:solidFill>
                  <a:schemeClr val="dk2"/>
                </a:solidFill>
              </a:defRPr>
            </a:lvl9pPr>
          </a:lstStyle>
          <a:p/>
        </p:txBody>
      </p:sp>
      <p:pic>
        <p:nvPicPr>
          <p:cNvPr descr="citizensadvice_english_RGB_colour_TransNew.png" id="126" name="Google Shape;126;p29"/>
          <p:cNvPicPr preferRelativeResize="0"/>
          <p:nvPr/>
        </p:nvPicPr>
        <p:blipFill>
          <a:blip r:embed="rId2">
            <a:alphaModFix/>
          </a:blip>
          <a:stretch>
            <a:fillRect/>
          </a:stretch>
        </p:blipFill>
        <p:spPr>
          <a:xfrm>
            <a:off x="270200" y="3860091"/>
            <a:ext cx="960921" cy="102312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izens Advice  - Back cover_Generous 1">
  <p:cSld name="CUSTOM_1_1_1">
    <p:spTree>
      <p:nvGrpSpPr>
        <p:cNvPr id="127" name="Shape 127"/>
        <p:cNvGrpSpPr/>
        <p:nvPr/>
      </p:nvGrpSpPr>
      <p:grpSpPr>
        <a:xfrm>
          <a:off x="0" y="0"/>
          <a:ext cx="0" cy="0"/>
          <a:chOff x="0" y="0"/>
          <a:chExt cx="0" cy="0"/>
        </a:xfrm>
      </p:grpSpPr>
      <p:sp>
        <p:nvSpPr>
          <p:cNvPr id="128" name="Google Shape;128;p30"/>
          <p:cNvSpPr txBox="1"/>
          <p:nvPr>
            <p:ph idx="1" type="subTitle"/>
          </p:nvPr>
        </p:nvSpPr>
        <p:spPr>
          <a:xfrm>
            <a:off x="1640925" y="3728375"/>
            <a:ext cx="6996600" cy="10230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00553F"/>
              </a:buClr>
              <a:buSzPts val="2000"/>
              <a:buFont typeface="Open Sans"/>
              <a:buNone/>
              <a:defRPr sz="2000">
                <a:solidFill>
                  <a:srgbClr val="00553F"/>
                </a:solidFill>
                <a:latin typeface="Open Sans"/>
                <a:ea typeface="Open Sans"/>
                <a:cs typeface="Open Sans"/>
                <a:sym typeface="Open Sans"/>
              </a:defRPr>
            </a:lvl1pPr>
            <a:lvl2pPr lvl="1" rtl="0" algn="ctr">
              <a:spcBef>
                <a:spcPts val="0"/>
              </a:spcBef>
              <a:spcAft>
                <a:spcPts val="0"/>
              </a:spcAft>
              <a:buClr>
                <a:schemeClr val="dk2"/>
              </a:buClr>
              <a:buSzPts val="3000"/>
              <a:buNone/>
              <a:defRPr sz="3000">
                <a:solidFill>
                  <a:schemeClr val="dk2"/>
                </a:solidFill>
              </a:defRPr>
            </a:lvl2pPr>
            <a:lvl3pPr lvl="2" rtl="0" algn="ctr">
              <a:spcBef>
                <a:spcPts val="0"/>
              </a:spcBef>
              <a:spcAft>
                <a:spcPts val="0"/>
              </a:spcAft>
              <a:buClr>
                <a:schemeClr val="dk2"/>
              </a:buClr>
              <a:buSzPts val="3000"/>
              <a:buNone/>
              <a:defRPr sz="3000">
                <a:solidFill>
                  <a:schemeClr val="dk2"/>
                </a:solidFill>
              </a:defRPr>
            </a:lvl3pPr>
            <a:lvl4pPr lvl="3" rtl="0" algn="ctr">
              <a:spcBef>
                <a:spcPts val="0"/>
              </a:spcBef>
              <a:spcAft>
                <a:spcPts val="0"/>
              </a:spcAft>
              <a:buClr>
                <a:schemeClr val="dk2"/>
              </a:buClr>
              <a:buSzPts val="3000"/>
              <a:buNone/>
              <a:defRPr sz="3000">
                <a:solidFill>
                  <a:schemeClr val="dk2"/>
                </a:solidFill>
              </a:defRPr>
            </a:lvl4pPr>
            <a:lvl5pPr lvl="4" rtl="0" algn="ctr">
              <a:spcBef>
                <a:spcPts val="0"/>
              </a:spcBef>
              <a:spcAft>
                <a:spcPts val="0"/>
              </a:spcAft>
              <a:buClr>
                <a:schemeClr val="dk2"/>
              </a:buClr>
              <a:buSzPts val="3000"/>
              <a:buNone/>
              <a:defRPr sz="3000">
                <a:solidFill>
                  <a:schemeClr val="dk2"/>
                </a:solidFill>
              </a:defRPr>
            </a:lvl5pPr>
            <a:lvl6pPr lvl="5" rtl="0" algn="ctr">
              <a:spcBef>
                <a:spcPts val="0"/>
              </a:spcBef>
              <a:spcAft>
                <a:spcPts val="0"/>
              </a:spcAft>
              <a:buClr>
                <a:schemeClr val="dk2"/>
              </a:buClr>
              <a:buSzPts val="3000"/>
              <a:buNone/>
              <a:defRPr sz="3000">
                <a:solidFill>
                  <a:schemeClr val="dk2"/>
                </a:solidFill>
              </a:defRPr>
            </a:lvl6pPr>
            <a:lvl7pPr lvl="6" rtl="0" algn="ctr">
              <a:spcBef>
                <a:spcPts val="0"/>
              </a:spcBef>
              <a:spcAft>
                <a:spcPts val="0"/>
              </a:spcAft>
              <a:buClr>
                <a:schemeClr val="dk2"/>
              </a:buClr>
              <a:buSzPts val="3000"/>
              <a:buNone/>
              <a:defRPr sz="3000">
                <a:solidFill>
                  <a:schemeClr val="dk2"/>
                </a:solidFill>
              </a:defRPr>
            </a:lvl7pPr>
            <a:lvl8pPr lvl="7" rtl="0" algn="ctr">
              <a:spcBef>
                <a:spcPts val="0"/>
              </a:spcBef>
              <a:spcAft>
                <a:spcPts val="0"/>
              </a:spcAft>
              <a:buClr>
                <a:schemeClr val="dk2"/>
              </a:buClr>
              <a:buSzPts val="3000"/>
              <a:buNone/>
              <a:defRPr sz="3000">
                <a:solidFill>
                  <a:schemeClr val="dk2"/>
                </a:solidFill>
              </a:defRPr>
            </a:lvl8pPr>
            <a:lvl9pPr lvl="8" rtl="0" algn="ctr">
              <a:spcBef>
                <a:spcPts val="0"/>
              </a:spcBef>
              <a:spcAft>
                <a:spcPts val="0"/>
              </a:spcAft>
              <a:buClr>
                <a:schemeClr val="dk2"/>
              </a:buClr>
              <a:buSzPts val="3000"/>
              <a:buNone/>
              <a:defRPr sz="3000">
                <a:solidFill>
                  <a:schemeClr val="dk2"/>
                </a:solidFill>
              </a:defRPr>
            </a:lvl9pPr>
          </a:lstStyle>
          <a:p/>
        </p:txBody>
      </p:sp>
      <p:pic>
        <p:nvPicPr>
          <p:cNvPr descr="citizensadvice_english_RGB_colour_TransNew.png" id="129" name="Google Shape;129;p30"/>
          <p:cNvPicPr preferRelativeResize="0"/>
          <p:nvPr/>
        </p:nvPicPr>
        <p:blipFill>
          <a:blip r:embed="rId2">
            <a:alphaModFix/>
          </a:blip>
          <a:stretch>
            <a:fillRect/>
          </a:stretch>
        </p:blipFill>
        <p:spPr>
          <a:xfrm>
            <a:off x="270200" y="3860091"/>
            <a:ext cx="960921" cy="102312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30" name="Shape 130"/>
        <p:cNvGrpSpPr/>
        <p:nvPr/>
      </p:nvGrpSpPr>
      <p:grpSpPr>
        <a:xfrm>
          <a:off x="0" y="0"/>
          <a:ext cx="0" cy="0"/>
          <a:chOff x="0" y="0"/>
          <a:chExt cx="0" cy="0"/>
        </a:xfrm>
      </p:grpSpPr>
      <p:sp>
        <p:nvSpPr>
          <p:cNvPr id="131" name="Google Shape;131;p31"/>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32" name="Google Shape;132;p31"/>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133" name="Google Shape;133;p31"/>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4" name="Shape 134"/>
        <p:cNvGrpSpPr/>
        <p:nvPr/>
      </p:nvGrpSpPr>
      <p:grpSpPr>
        <a:xfrm>
          <a:off x="0" y="0"/>
          <a:ext cx="0" cy="0"/>
          <a:chOff x="0" y="0"/>
          <a:chExt cx="0" cy="0"/>
        </a:xfrm>
      </p:grpSpPr>
      <p:sp>
        <p:nvSpPr>
          <p:cNvPr id="135" name="Google Shape;135;p32"/>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36" name="Google Shape;136;p32"/>
          <p:cNvSpPr txBox="1"/>
          <p:nvPr>
            <p:ph idx="1" type="body"/>
          </p:nvPr>
        </p:nvSpPr>
        <p:spPr>
          <a:xfrm>
            <a:off x="457200" y="1200150"/>
            <a:ext cx="3994500" cy="37257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137" name="Google Shape;137;p32"/>
          <p:cNvSpPr txBox="1"/>
          <p:nvPr>
            <p:ph idx="2" type="body"/>
          </p:nvPr>
        </p:nvSpPr>
        <p:spPr>
          <a:xfrm>
            <a:off x="4692274" y="1200150"/>
            <a:ext cx="3994500" cy="37257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138" name="Google Shape;138;p32"/>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9" name="Shape 139"/>
        <p:cNvGrpSpPr/>
        <p:nvPr/>
      </p:nvGrpSpPr>
      <p:grpSpPr>
        <a:xfrm>
          <a:off x="0" y="0"/>
          <a:ext cx="0" cy="0"/>
          <a:chOff x="0" y="0"/>
          <a:chExt cx="0" cy="0"/>
        </a:xfrm>
      </p:grpSpPr>
      <p:sp>
        <p:nvSpPr>
          <p:cNvPr id="140" name="Google Shape;140;p33"/>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41" name="Google Shape;141;p33"/>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2" name="Shape 142"/>
        <p:cNvGrpSpPr/>
        <p:nvPr/>
      </p:nvGrpSpPr>
      <p:grpSpPr>
        <a:xfrm>
          <a:off x="0" y="0"/>
          <a:ext cx="0" cy="0"/>
          <a:chOff x="0" y="0"/>
          <a:chExt cx="0" cy="0"/>
        </a:xfrm>
      </p:grpSpPr>
      <p:sp>
        <p:nvSpPr>
          <p:cNvPr id="143" name="Google Shape;143;p34"/>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rtl="0" algn="ctr">
              <a:spcBef>
                <a:spcPts val="360"/>
              </a:spcBef>
              <a:spcAft>
                <a:spcPts val="0"/>
              </a:spcAft>
              <a:buSzPts val="1800"/>
              <a:buNone/>
              <a:defRPr sz="1800"/>
            </a:lvl1pPr>
          </a:lstStyle>
          <a:p/>
        </p:txBody>
      </p:sp>
      <p:sp>
        <p:nvSpPr>
          <p:cNvPr id="144" name="Google Shape;144;p34"/>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5" name="Shape 145"/>
        <p:cNvGrpSpPr/>
        <p:nvPr/>
      </p:nvGrpSpPr>
      <p:grpSpPr>
        <a:xfrm>
          <a:off x="0" y="0"/>
          <a:ext cx="0" cy="0"/>
          <a:chOff x="0" y="0"/>
          <a:chExt cx="0" cy="0"/>
        </a:xfrm>
      </p:grpSpPr>
      <p:sp>
        <p:nvSpPr>
          <p:cNvPr id="146" name="Google Shape;146;p35"/>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izens Advice  - Wide column title and body 1">
  <p:cSld name="TITLE_AND_BODY_1_1">
    <p:spTree>
      <p:nvGrpSpPr>
        <p:cNvPr id="147" name="Shape 147"/>
        <p:cNvGrpSpPr/>
        <p:nvPr/>
      </p:nvGrpSpPr>
      <p:grpSpPr>
        <a:xfrm>
          <a:off x="0" y="0"/>
          <a:ext cx="0" cy="0"/>
          <a:chOff x="0" y="0"/>
          <a:chExt cx="0" cy="0"/>
        </a:xfrm>
      </p:grpSpPr>
      <p:sp>
        <p:nvSpPr>
          <p:cNvPr id="148" name="Google Shape;148;p36"/>
          <p:cNvSpPr txBox="1"/>
          <p:nvPr>
            <p:ph idx="1" type="subTitle"/>
          </p:nvPr>
        </p:nvSpPr>
        <p:spPr>
          <a:xfrm>
            <a:off x="457200" y="468500"/>
            <a:ext cx="5261100" cy="344700"/>
          </a:xfrm>
          <a:prstGeom prst="rect">
            <a:avLst/>
          </a:prstGeom>
        </p:spPr>
        <p:txBody>
          <a:bodyPr anchorCtr="0" anchor="t" bIns="91425" lIns="91425" spcFirstLastPara="1" rIns="91425" wrap="square" tIns="91425">
            <a:noAutofit/>
          </a:bodyPr>
          <a:lstStyle>
            <a:lvl1pPr lvl="0" rtl="0">
              <a:spcBef>
                <a:spcPts val="600"/>
              </a:spcBef>
              <a:spcAft>
                <a:spcPts val="0"/>
              </a:spcAft>
              <a:buNone/>
              <a:defRPr sz="900">
                <a:solidFill>
                  <a:srgbClr val="004888"/>
                </a:solidFill>
                <a:latin typeface="Open Sans"/>
                <a:ea typeface="Open Sans"/>
                <a:cs typeface="Open Sans"/>
                <a:sym typeface="Open Sans"/>
              </a:defRPr>
            </a:lvl1pPr>
            <a:lvl2pPr lvl="1" rtl="0">
              <a:spcBef>
                <a:spcPts val="600"/>
              </a:spcBef>
              <a:spcAft>
                <a:spcPts val="0"/>
              </a:spcAft>
              <a:buNone/>
              <a:defRPr/>
            </a:lvl2pPr>
            <a:lvl3pPr lvl="2" rtl="0">
              <a:spcBef>
                <a:spcPts val="600"/>
              </a:spcBef>
              <a:spcAft>
                <a:spcPts val="0"/>
              </a:spcAft>
              <a:buNone/>
              <a:defRPr/>
            </a:lvl3pPr>
            <a:lvl4pPr lvl="3" rtl="0">
              <a:spcBef>
                <a:spcPts val="600"/>
              </a:spcBef>
              <a:spcAft>
                <a:spcPts val="0"/>
              </a:spcAft>
              <a:buNone/>
              <a:defRPr/>
            </a:lvl4pPr>
            <a:lvl5pPr lvl="4" rtl="0">
              <a:spcBef>
                <a:spcPts val="600"/>
              </a:spcBef>
              <a:spcAft>
                <a:spcPts val="0"/>
              </a:spcAft>
              <a:buNone/>
              <a:defRPr/>
            </a:lvl5pPr>
            <a:lvl6pPr lvl="5" rtl="0">
              <a:spcBef>
                <a:spcPts val="600"/>
              </a:spcBef>
              <a:spcAft>
                <a:spcPts val="0"/>
              </a:spcAft>
              <a:buNone/>
              <a:defRPr/>
            </a:lvl6pPr>
            <a:lvl7pPr lvl="6" rtl="0">
              <a:spcBef>
                <a:spcPts val="600"/>
              </a:spcBef>
              <a:spcAft>
                <a:spcPts val="0"/>
              </a:spcAft>
              <a:buNone/>
              <a:defRPr/>
            </a:lvl7pPr>
            <a:lvl8pPr lvl="7" rtl="0">
              <a:spcBef>
                <a:spcPts val="600"/>
              </a:spcBef>
              <a:spcAft>
                <a:spcPts val="0"/>
              </a:spcAft>
              <a:buNone/>
              <a:defRPr/>
            </a:lvl8pPr>
            <a:lvl9pPr lvl="8" rtl="0">
              <a:spcBef>
                <a:spcPts val="600"/>
              </a:spcBef>
              <a:spcAft>
                <a:spcPts val="0"/>
              </a:spcAft>
              <a:buNone/>
              <a:defRPr/>
            </a:lvl9pPr>
          </a:lstStyle>
          <a:p/>
        </p:txBody>
      </p:sp>
      <p:sp>
        <p:nvSpPr>
          <p:cNvPr id="149" name="Google Shape;149;p36"/>
          <p:cNvSpPr txBox="1"/>
          <p:nvPr>
            <p:ph idx="2" type="body"/>
          </p:nvPr>
        </p:nvSpPr>
        <p:spPr>
          <a:xfrm>
            <a:off x="457200" y="1704175"/>
            <a:ext cx="6334200" cy="3176100"/>
          </a:xfrm>
          <a:prstGeom prst="rect">
            <a:avLst/>
          </a:prstGeom>
        </p:spPr>
        <p:txBody>
          <a:bodyPr anchorCtr="0" anchor="t" bIns="91425" lIns="91425" spcFirstLastPara="1" rIns="91425" wrap="square" tIns="91425">
            <a:noAutofit/>
          </a:bodyPr>
          <a:lstStyle>
            <a:lvl1pPr indent="-330200" lvl="0" marL="457200" rtl="0">
              <a:lnSpc>
                <a:spcPct val="130000"/>
              </a:lnSpc>
              <a:spcBef>
                <a:spcPts val="0"/>
              </a:spcBef>
              <a:spcAft>
                <a:spcPts val="0"/>
              </a:spcAft>
              <a:buClr>
                <a:srgbClr val="004888"/>
              </a:buClr>
              <a:buSzPts val="1600"/>
              <a:buFont typeface="Open Sans"/>
              <a:buChar char="●"/>
              <a:defRPr sz="1600">
                <a:latin typeface="Open Sans"/>
                <a:ea typeface="Open Sans"/>
                <a:cs typeface="Open Sans"/>
                <a:sym typeface="Open Sans"/>
              </a:defRPr>
            </a:lvl1pPr>
            <a:lvl2pPr indent="-330200" lvl="1" marL="9144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2pPr>
            <a:lvl3pPr indent="-330200" lvl="2" marL="13716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3pPr>
            <a:lvl4pPr indent="-330200" lvl="3" marL="18288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4pPr>
            <a:lvl5pPr indent="-330200" lvl="4" marL="22860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5pPr>
            <a:lvl6pPr indent="-330200" lvl="5" marL="27432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6pPr>
            <a:lvl7pPr indent="-330200" lvl="6" marL="32004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7pPr>
            <a:lvl8pPr indent="-330200" lvl="7" marL="3657600" rtl="0">
              <a:lnSpc>
                <a:spcPct val="130000"/>
              </a:lnSpc>
              <a:spcBef>
                <a:spcPts val="900"/>
              </a:spcBef>
              <a:spcAft>
                <a:spcPts val="0"/>
              </a:spcAft>
              <a:buClr>
                <a:srgbClr val="004888"/>
              </a:buClr>
              <a:buSzPts val="1600"/>
              <a:buFont typeface="Open Sans"/>
              <a:buChar char="○"/>
              <a:defRPr sz="1600">
                <a:latin typeface="Open Sans"/>
                <a:ea typeface="Open Sans"/>
                <a:cs typeface="Open Sans"/>
                <a:sym typeface="Open Sans"/>
              </a:defRPr>
            </a:lvl8pPr>
            <a:lvl9pPr indent="-330200" lvl="8" marL="4114800" rtl="0">
              <a:lnSpc>
                <a:spcPct val="130000"/>
              </a:lnSpc>
              <a:spcBef>
                <a:spcPts val="900"/>
              </a:spcBef>
              <a:spcAft>
                <a:spcPts val="900"/>
              </a:spcAft>
              <a:buClr>
                <a:srgbClr val="004888"/>
              </a:buClr>
              <a:buSzPts val="1600"/>
              <a:buFont typeface="Open Sans"/>
              <a:buChar char="■"/>
              <a:defRPr sz="1600">
                <a:latin typeface="Open Sans"/>
                <a:ea typeface="Open Sans"/>
                <a:cs typeface="Open Sans"/>
                <a:sym typeface="Open Sans"/>
              </a:defRPr>
            </a:lvl9pPr>
          </a:lstStyle>
          <a:p/>
        </p:txBody>
      </p:sp>
      <p:sp>
        <p:nvSpPr>
          <p:cNvPr id="150" name="Google Shape;150;p36"/>
          <p:cNvSpPr txBox="1"/>
          <p:nvPr>
            <p:ph type="title"/>
          </p:nvPr>
        </p:nvSpPr>
        <p:spPr>
          <a:xfrm>
            <a:off x="457200" y="697575"/>
            <a:ext cx="8229600" cy="857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4888"/>
              </a:buClr>
              <a:buSzPts val="2800"/>
              <a:buFont typeface="Open Sans"/>
              <a:buNone/>
              <a:defRPr sz="2800">
                <a:solidFill>
                  <a:srgbClr val="004888"/>
                </a:solidFill>
                <a:latin typeface="Open Sans"/>
                <a:ea typeface="Open Sans"/>
                <a:cs typeface="Open Sans"/>
                <a:sym typeface="Open Sans"/>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151" name="Shape 151"/>
        <p:cNvGrpSpPr/>
        <p:nvPr/>
      </p:nvGrpSpPr>
      <p:grpSpPr>
        <a:xfrm>
          <a:off x="0" y="0"/>
          <a:ext cx="0" cy="0"/>
          <a:chOff x="0" y="0"/>
          <a:chExt cx="0" cy="0"/>
        </a:xfrm>
      </p:grpSpPr>
      <p:sp>
        <p:nvSpPr>
          <p:cNvPr id="152" name="Google Shape;152;p37"/>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3" name="Google Shape;153;p37"/>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4" name="Google Shape;154;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5" Type="http://schemas.openxmlformats.org/officeDocument/2006/relationships/theme" Target="../theme/theme1.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6278"/>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rgbClr val="006278"/>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1"/>
              </a:buClr>
              <a:buSzPts val="3600"/>
              <a:buNone/>
              <a:defRPr b="1" sz="3600">
                <a:solidFill>
                  <a:schemeClr val="dk1"/>
                </a:solidFill>
              </a:defRPr>
            </a:lvl1pPr>
            <a:lvl2pPr lvl="1" rtl="0">
              <a:spcBef>
                <a:spcPts val="0"/>
              </a:spcBef>
              <a:spcAft>
                <a:spcPts val="0"/>
              </a:spcAft>
              <a:buClr>
                <a:schemeClr val="dk1"/>
              </a:buClr>
              <a:buSzPts val="3600"/>
              <a:buNone/>
              <a:defRPr b="1" sz="3600">
                <a:solidFill>
                  <a:schemeClr val="dk1"/>
                </a:solidFill>
              </a:defRPr>
            </a:lvl2pPr>
            <a:lvl3pPr lvl="2" rtl="0">
              <a:spcBef>
                <a:spcPts val="0"/>
              </a:spcBef>
              <a:spcAft>
                <a:spcPts val="0"/>
              </a:spcAft>
              <a:buClr>
                <a:schemeClr val="dk1"/>
              </a:buClr>
              <a:buSzPts val="3600"/>
              <a:buNone/>
              <a:defRPr b="1" sz="3600">
                <a:solidFill>
                  <a:schemeClr val="dk1"/>
                </a:solidFill>
              </a:defRPr>
            </a:lvl3pPr>
            <a:lvl4pPr lvl="3" rtl="0">
              <a:spcBef>
                <a:spcPts val="0"/>
              </a:spcBef>
              <a:spcAft>
                <a:spcPts val="0"/>
              </a:spcAft>
              <a:buClr>
                <a:schemeClr val="dk1"/>
              </a:buClr>
              <a:buSzPts val="3600"/>
              <a:buNone/>
              <a:defRPr b="1" sz="3600">
                <a:solidFill>
                  <a:schemeClr val="dk1"/>
                </a:solidFill>
              </a:defRPr>
            </a:lvl4pPr>
            <a:lvl5pPr lvl="4" rtl="0">
              <a:spcBef>
                <a:spcPts val="0"/>
              </a:spcBef>
              <a:spcAft>
                <a:spcPts val="0"/>
              </a:spcAft>
              <a:buClr>
                <a:schemeClr val="dk1"/>
              </a:buClr>
              <a:buSzPts val="3600"/>
              <a:buNone/>
              <a:defRPr b="1" sz="3600">
                <a:solidFill>
                  <a:schemeClr val="dk1"/>
                </a:solidFill>
              </a:defRPr>
            </a:lvl5pPr>
            <a:lvl6pPr lvl="5" rtl="0">
              <a:spcBef>
                <a:spcPts val="0"/>
              </a:spcBef>
              <a:spcAft>
                <a:spcPts val="0"/>
              </a:spcAft>
              <a:buClr>
                <a:schemeClr val="dk1"/>
              </a:buClr>
              <a:buSzPts val="3600"/>
              <a:buNone/>
              <a:defRPr b="1" sz="3600">
                <a:solidFill>
                  <a:schemeClr val="dk1"/>
                </a:solidFill>
              </a:defRPr>
            </a:lvl6pPr>
            <a:lvl7pPr lvl="6" rtl="0">
              <a:spcBef>
                <a:spcPts val="0"/>
              </a:spcBef>
              <a:spcAft>
                <a:spcPts val="0"/>
              </a:spcAft>
              <a:buClr>
                <a:schemeClr val="dk1"/>
              </a:buClr>
              <a:buSzPts val="3600"/>
              <a:buNone/>
              <a:defRPr b="1" sz="3600">
                <a:solidFill>
                  <a:schemeClr val="dk1"/>
                </a:solidFill>
              </a:defRPr>
            </a:lvl7pPr>
            <a:lvl8pPr lvl="7" rtl="0">
              <a:spcBef>
                <a:spcPts val="0"/>
              </a:spcBef>
              <a:spcAft>
                <a:spcPts val="0"/>
              </a:spcAft>
              <a:buClr>
                <a:schemeClr val="dk1"/>
              </a:buClr>
              <a:buSzPts val="3600"/>
              <a:buNone/>
              <a:defRPr b="1" sz="3600">
                <a:solidFill>
                  <a:schemeClr val="dk1"/>
                </a:solidFill>
              </a:defRPr>
            </a:lvl8pPr>
            <a:lvl9pPr lvl="8" rtl="0">
              <a:spcBef>
                <a:spcPts val="0"/>
              </a:spcBef>
              <a:spcAft>
                <a:spcPts val="0"/>
              </a:spcAft>
              <a:buClr>
                <a:schemeClr val="dk1"/>
              </a:buClr>
              <a:buSzPts val="3600"/>
              <a:buNone/>
              <a:defRPr b="1" sz="3600">
                <a:solidFill>
                  <a:schemeClr val="dk1"/>
                </a:solidFill>
              </a:defRPr>
            </a:lvl9pPr>
          </a:lstStyle>
          <a:p/>
        </p:txBody>
      </p:sp>
      <p:sp>
        <p:nvSpPr>
          <p:cNvPr id="52" name="Google Shape;52;p13"/>
          <p:cNvSpPr txBox="1"/>
          <p:nvPr>
            <p:ph idx="1" type="body"/>
          </p:nvPr>
        </p:nvSpPr>
        <p:spPr>
          <a:xfrm>
            <a:off x="457200" y="1200150"/>
            <a:ext cx="8229600" cy="3725700"/>
          </a:xfrm>
          <a:prstGeom prst="rect">
            <a:avLst/>
          </a:prstGeom>
          <a:noFill/>
          <a:ln>
            <a:noFill/>
          </a:ln>
        </p:spPr>
        <p:txBody>
          <a:bodyPr anchorCtr="0" anchor="t" bIns="91425" lIns="91425" spcFirstLastPara="1" rIns="91425" wrap="square" tIns="91425">
            <a:noAutofit/>
          </a:bodyPr>
          <a:lstStyle>
            <a:lvl1pPr indent="-419100" lvl="0" marL="457200" rtl="0">
              <a:spcBef>
                <a:spcPts val="600"/>
              </a:spcBef>
              <a:spcAft>
                <a:spcPts val="0"/>
              </a:spcAft>
              <a:buClr>
                <a:schemeClr val="dk1"/>
              </a:buClr>
              <a:buSzPts val="3000"/>
              <a:buChar char="●"/>
              <a:defRPr sz="3000">
                <a:solidFill>
                  <a:schemeClr val="dk1"/>
                </a:solidFill>
              </a:defRPr>
            </a:lvl1pPr>
            <a:lvl2pPr indent="-381000" lvl="1" marL="914400" rtl="0">
              <a:spcBef>
                <a:spcPts val="0"/>
              </a:spcBef>
              <a:spcAft>
                <a:spcPts val="0"/>
              </a:spcAft>
              <a:buClr>
                <a:schemeClr val="dk1"/>
              </a:buClr>
              <a:buSzPts val="2400"/>
              <a:buChar char="○"/>
              <a:defRPr sz="2400">
                <a:solidFill>
                  <a:schemeClr val="dk1"/>
                </a:solidFill>
              </a:defRPr>
            </a:lvl2pPr>
            <a:lvl3pPr indent="-381000" lvl="2" marL="1371600" rtl="0">
              <a:spcBef>
                <a:spcPts val="0"/>
              </a:spcBef>
              <a:spcAft>
                <a:spcPts val="0"/>
              </a:spcAft>
              <a:buClr>
                <a:schemeClr val="dk1"/>
              </a:buClr>
              <a:buSzPts val="2400"/>
              <a:buChar char="■"/>
              <a:defRPr sz="2400">
                <a:solidFill>
                  <a:schemeClr val="dk1"/>
                </a:solidFill>
              </a:defRPr>
            </a:lvl3pPr>
            <a:lvl4pPr indent="-342900" lvl="3" marL="1828800" rtl="0">
              <a:spcBef>
                <a:spcPts val="0"/>
              </a:spcBef>
              <a:spcAft>
                <a:spcPts val="0"/>
              </a:spcAft>
              <a:buClr>
                <a:schemeClr val="dk1"/>
              </a:buClr>
              <a:buSzPts val="1800"/>
              <a:buChar char="●"/>
              <a:defRPr sz="1800">
                <a:solidFill>
                  <a:schemeClr val="dk1"/>
                </a:solidFill>
              </a:defRPr>
            </a:lvl4pPr>
            <a:lvl5pPr indent="-342900" lvl="4" marL="2286000" rtl="0">
              <a:spcBef>
                <a:spcPts val="0"/>
              </a:spcBef>
              <a:spcAft>
                <a:spcPts val="0"/>
              </a:spcAft>
              <a:buClr>
                <a:schemeClr val="dk1"/>
              </a:buClr>
              <a:buSzPts val="1800"/>
              <a:buChar char="○"/>
              <a:defRPr sz="1800">
                <a:solidFill>
                  <a:schemeClr val="dk1"/>
                </a:solidFill>
              </a:defRPr>
            </a:lvl5pPr>
            <a:lvl6pPr indent="-342900" lvl="5" marL="2743200" rtl="0">
              <a:spcBef>
                <a:spcPts val="0"/>
              </a:spcBef>
              <a:spcAft>
                <a:spcPts val="0"/>
              </a:spcAft>
              <a:buClr>
                <a:schemeClr val="dk1"/>
              </a:buClr>
              <a:buSzPts val="1800"/>
              <a:buChar char="■"/>
              <a:defRPr sz="1800">
                <a:solidFill>
                  <a:schemeClr val="dk1"/>
                </a:solidFill>
              </a:defRPr>
            </a:lvl6pPr>
            <a:lvl7pPr indent="-342900" lvl="6" marL="3200400" rtl="0">
              <a:spcBef>
                <a:spcPts val="0"/>
              </a:spcBef>
              <a:spcAft>
                <a:spcPts val="0"/>
              </a:spcAft>
              <a:buClr>
                <a:schemeClr val="dk1"/>
              </a:buClr>
              <a:buSzPts val="1800"/>
              <a:buChar char="●"/>
              <a:defRPr sz="1800">
                <a:solidFill>
                  <a:schemeClr val="dk1"/>
                </a:solidFill>
              </a:defRPr>
            </a:lvl7pPr>
            <a:lvl8pPr indent="-342900" lvl="7" marL="3657600" rtl="0">
              <a:spcBef>
                <a:spcPts val="0"/>
              </a:spcBef>
              <a:spcAft>
                <a:spcPts val="0"/>
              </a:spcAft>
              <a:buClr>
                <a:schemeClr val="dk1"/>
              </a:buClr>
              <a:buSzPts val="1800"/>
              <a:buChar char="○"/>
              <a:defRPr sz="1800">
                <a:solidFill>
                  <a:schemeClr val="dk1"/>
                </a:solidFill>
              </a:defRPr>
            </a:lvl8pPr>
            <a:lvl9pPr indent="-342900" lvl="8" marL="4114800" rtl="0">
              <a:spcBef>
                <a:spcPts val="0"/>
              </a:spcBef>
              <a:spcAft>
                <a:spcPts val="0"/>
              </a:spcAft>
              <a:buClr>
                <a:schemeClr val="dk1"/>
              </a:buClr>
              <a:buSzPts val="1800"/>
              <a:buChar char="■"/>
              <a:defRPr sz="1800">
                <a:solidFill>
                  <a:schemeClr val="dk1"/>
                </a:solidFill>
              </a:defRPr>
            </a:lvl9pPr>
          </a:lstStyle>
          <a:p/>
        </p:txBody>
      </p:sp>
      <p:sp>
        <p:nvSpPr>
          <p:cNvPr id="53" name="Google Shape;53;p13"/>
          <p:cNvSpPr txBox="1"/>
          <p:nvPr>
            <p:ph idx="12" type="sldNum"/>
          </p:nvPr>
        </p:nvSpPr>
        <p:spPr>
          <a:xfrm>
            <a:off x="8556791" y="4749851"/>
            <a:ext cx="548700" cy="393600"/>
          </a:xfrm>
          <a:prstGeom prst="rect">
            <a:avLst/>
          </a:prstGeom>
          <a:noFill/>
          <a:ln>
            <a:noFill/>
          </a:ln>
        </p:spPr>
        <p:txBody>
          <a:bodyPr anchorCtr="0" anchor="ctr" bIns="91425" lIns="91425" spcFirstLastPara="1" rIns="91425" wrap="square" tIns="91425">
            <a:noAutofit/>
          </a:bodyPr>
          <a:lstStyle>
            <a:lvl1pPr lvl="0" rtl="0" algn="r">
              <a:buNone/>
              <a:defRPr sz="1300">
                <a:solidFill>
                  <a:schemeClr val="dk1"/>
                </a:solidFill>
              </a:defRPr>
            </a:lvl1pPr>
            <a:lvl2pPr lvl="1" rtl="0" algn="r">
              <a:buNone/>
              <a:defRPr sz="1300">
                <a:solidFill>
                  <a:schemeClr val="dk1"/>
                </a:solidFill>
              </a:defRPr>
            </a:lvl2pPr>
            <a:lvl3pPr lvl="2" rtl="0" algn="r">
              <a:buNone/>
              <a:defRPr sz="1300">
                <a:solidFill>
                  <a:schemeClr val="dk1"/>
                </a:solidFill>
              </a:defRPr>
            </a:lvl3pPr>
            <a:lvl4pPr lvl="3" rtl="0" algn="r">
              <a:buNone/>
              <a:defRPr sz="1300">
                <a:solidFill>
                  <a:schemeClr val="dk1"/>
                </a:solidFill>
              </a:defRPr>
            </a:lvl4pPr>
            <a:lvl5pPr lvl="4" rtl="0" algn="r">
              <a:buNone/>
              <a:defRPr sz="1300">
                <a:solidFill>
                  <a:schemeClr val="dk1"/>
                </a:solidFill>
              </a:defRPr>
            </a:lvl5pPr>
            <a:lvl6pPr lvl="5" rtl="0" algn="r">
              <a:buNone/>
              <a:defRPr sz="1300">
                <a:solidFill>
                  <a:schemeClr val="dk1"/>
                </a:solidFill>
              </a:defRPr>
            </a:lvl6pPr>
            <a:lvl7pPr lvl="6" rtl="0" algn="r">
              <a:buNone/>
              <a:defRPr sz="1300">
                <a:solidFill>
                  <a:schemeClr val="dk1"/>
                </a:solidFill>
              </a:defRPr>
            </a:lvl7pPr>
            <a:lvl8pPr lvl="7" rtl="0" algn="r">
              <a:buNone/>
              <a:defRPr sz="1300">
                <a:solidFill>
                  <a:schemeClr val="dk1"/>
                </a:solidFill>
              </a:defRPr>
            </a:lvl8pPr>
            <a:lvl9pPr lvl="8" rtl="0" algn="r">
              <a:buNone/>
              <a:defRPr sz="1300">
                <a:solidFill>
                  <a:schemeClr val="dk1"/>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5.xml"/><Relationship Id="rId3" Type="http://schemas.openxmlformats.org/officeDocument/2006/relationships/hyperlink" Target="http://www.citizensadvice.org.uk/sa2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7.xml"/><Relationship Id="rId3" Type="http://schemas.openxmlformats.org/officeDocument/2006/relationships/hyperlink" Target="http://www.actionfraud.police.uk/new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8"/>
          <p:cNvSpPr txBox="1"/>
          <p:nvPr>
            <p:ph idx="1" type="subTitle"/>
          </p:nvPr>
        </p:nvSpPr>
        <p:spPr>
          <a:xfrm>
            <a:off x="457200" y="468500"/>
            <a:ext cx="5261100" cy="344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GB"/>
              <a:t>*</a:t>
            </a:r>
            <a:endParaRPr/>
          </a:p>
        </p:txBody>
      </p:sp>
      <p:sp>
        <p:nvSpPr>
          <p:cNvPr id="160" name="Google Shape;160;p38"/>
          <p:cNvSpPr txBox="1"/>
          <p:nvPr/>
        </p:nvSpPr>
        <p:spPr>
          <a:xfrm>
            <a:off x="257325" y="404375"/>
            <a:ext cx="5261100" cy="18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GB" sz="4800">
                <a:solidFill>
                  <a:schemeClr val="lt1"/>
                </a:solidFill>
                <a:latin typeface="Open Sans"/>
                <a:ea typeface="Open Sans"/>
                <a:cs typeface="Open Sans"/>
                <a:sym typeface="Open Sans"/>
              </a:rPr>
              <a:t>Are you scam aware?</a:t>
            </a:r>
            <a:endParaRPr b="1" sz="2400">
              <a:solidFill>
                <a:schemeClr val="lt1"/>
              </a:solidFill>
              <a:latin typeface="Open Sans"/>
              <a:ea typeface="Open Sans"/>
              <a:cs typeface="Open Sans"/>
              <a:sym typeface="Open Sans"/>
            </a:endParaRPr>
          </a:p>
        </p:txBody>
      </p:sp>
      <p:sp>
        <p:nvSpPr>
          <p:cNvPr id="161" name="Google Shape;161;p38"/>
          <p:cNvSpPr txBox="1"/>
          <p:nvPr/>
        </p:nvSpPr>
        <p:spPr>
          <a:xfrm>
            <a:off x="220150" y="1910050"/>
            <a:ext cx="3757500" cy="9504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GB" sz="1800">
                <a:solidFill>
                  <a:srgbClr val="FBC0AD"/>
                </a:solidFill>
                <a:latin typeface="Open Sans"/>
                <a:ea typeface="Open Sans"/>
                <a:cs typeface="Open Sans"/>
                <a:sym typeface="Open Sans"/>
              </a:rPr>
              <a:t>[insert your organisation’s name]</a:t>
            </a:r>
            <a:endParaRPr sz="1800">
              <a:solidFill>
                <a:srgbClr val="FBC0AD"/>
              </a:solidFill>
              <a:latin typeface="Open Sans"/>
              <a:ea typeface="Open Sans"/>
              <a:cs typeface="Open Sans"/>
              <a:sym typeface="Open Sans"/>
            </a:endParaRPr>
          </a:p>
          <a:p>
            <a:pPr indent="0" lvl="0" marL="0" rtl="0" algn="l">
              <a:spcBef>
                <a:spcPts val="0"/>
              </a:spcBef>
              <a:spcAft>
                <a:spcPts val="0"/>
              </a:spcAft>
              <a:buNone/>
            </a:pPr>
            <a:r>
              <a:rPr lang="en-GB" sz="1800">
                <a:solidFill>
                  <a:srgbClr val="FBC0AD"/>
                </a:solidFill>
                <a:latin typeface="Open Sans"/>
                <a:ea typeface="Open Sans"/>
                <a:cs typeface="Open Sans"/>
                <a:sym typeface="Open Sans"/>
              </a:rPr>
              <a:t>[insert your name]</a:t>
            </a:r>
            <a:endParaRPr>
              <a:solidFill>
                <a:srgbClr val="FBC0AD"/>
              </a:solidFill>
              <a:latin typeface="Open Sans"/>
              <a:ea typeface="Open Sans"/>
              <a:cs typeface="Open Sans"/>
              <a:sym typeface="Open Sans"/>
            </a:endParaRPr>
          </a:p>
        </p:txBody>
      </p:sp>
      <p:sp>
        <p:nvSpPr>
          <p:cNvPr id="162" name="Google Shape;162;p38"/>
          <p:cNvSpPr txBox="1"/>
          <p:nvPr/>
        </p:nvSpPr>
        <p:spPr>
          <a:xfrm>
            <a:off x="1345650" y="3927250"/>
            <a:ext cx="3757500" cy="9504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1800">
                <a:solidFill>
                  <a:srgbClr val="FBC0AD"/>
                </a:solidFill>
                <a:latin typeface="Open Sans"/>
                <a:ea typeface="Open Sans"/>
                <a:cs typeface="Open Sans"/>
                <a:sym typeface="Open Sans"/>
              </a:rPr>
              <a:t>#ScamAware</a:t>
            </a:r>
            <a:endParaRPr b="1" sz="1800">
              <a:solidFill>
                <a:srgbClr val="FBC0AD"/>
              </a:solidFill>
              <a:latin typeface="Open Sans"/>
              <a:ea typeface="Open Sans"/>
              <a:cs typeface="Open Sans"/>
              <a:sym typeface="Open Sans"/>
            </a:endParaRPr>
          </a:p>
          <a:p>
            <a:pPr indent="0" lvl="0" marL="0" rtl="0" algn="l">
              <a:spcBef>
                <a:spcPts val="0"/>
              </a:spcBef>
              <a:spcAft>
                <a:spcPts val="0"/>
              </a:spcAft>
              <a:buNone/>
            </a:pPr>
            <a:r>
              <a:rPr lang="en-GB" sz="1800">
                <a:solidFill>
                  <a:srgbClr val="FBC0AD"/>
                </a:solidFill>
                <a:latin typeface="Open Sans"/>
                <a:ea typeface="Open Sans"/>
                <a:cs typeface="Open Sans"/>
                <a:sym typeface="Open Sans"/>
              </a:rPr>
              <a:t>Scams Awareness Fortnight</a:t>
            </a:r>
            <a:endParaRPr sz="1800">
              <a:solidFill>
                <a:srgbClr val="FBC0AD"/>
              </a:solidFill>
              <a:latin typeface="Open Sans"/>
              <a:ea typeface="Open Sans"/>
              <a:cs typeface="Open Sans"/>
              <a:sym typeface="Open Sans"/>
            </a:endParaRPr>
          </a:p>
          <a:p>
            <a:pPr indent="0" lvl="0" marL="0" rtl="0" algn="l">
              <a:spcBef>
                <a:spcPts val="0"/>
              </a:spcBef>
              <a:spcAft>
                <a:spcPts val="0"/>
              </a:spcAft>
              <a:buNone/>
            </a:pPr>
            <a:r>
              <a:rPr lang="en-GB" sz="1600">
                <a:solidFill>
                  <a:srgbClr val="FBC0AD"/>
                </a:solidFill>
                <a:latin typeface="Open Sans"/>
                <a:ea typeface="Open Sans"/>
                <a:cs typeface="Open Sans"/>
                <a:sym typeface="Open Sans"/>
              </a:rPr>
              <a:t>13 - 26 June 2022</a:t>
            </a:r>
            <a:endParaRPr sz="1600">
              <a:solidFill>
                <a:srgbClr val="FBC0AD"/>
              </a:solidFill>
              <a:latin typeface="Open Sans"/>
              <a:ea typeface="Open Sans"/>
              <a:cs typeface="Open Sans"/>
              <a:sym typeface="Open Sans"/>
            </a:endParaRPr>
          </a:p>
        </p:txBody>
      </p:sp>
      <p:pic>
        <p:nvPicPr>
          <p:cNvPr id="163" name="Google Shape;163;p38"/>
          <p:cNvPicPr preferRelativeResize="0"/>
          <p:nvPr/>
        </p:nvPicPr>
        <p:blipFill rotWithShape="1">
          <a:blip r:embed="rId3">
            <a:alphaModFix/>
          </a:blip>
          <a:srcRect b="0" l="29640" r="10672" t="0"/>
          <a:stretch/>
        </p:blipFill>
        <p:spPr>
          <a:xfrm>
            <a:off x="4652175" y="0"/>
            <a:ext cx="4606152" cy="5143501"/>
          </a:xfrm>
          <a:prstGeom prst="rect">
            <a:avLst/>
          </a:prstGeom>
          <a:noFill/>
          <a:ln>
            <a:noFill/>
          </a:ln>
        </p:spPr>
      </p:pic>
      <p:pic>
        <p:nvPicPr>
          <p:cNvPr id="164" name="Google Shape;164;p38"/>
          <p:cNvPicPr preferRelativeResize="0"/>
          <p:nvPr/>
        </p:nvPicPr>
        <p:blipFill rotWithShape="1">
          <a:blip r:embed="rId4">
            <a:alphaModFix/>
          </a:blip>
          <a:srcRect b="59" l="0" r="0" t="59"/>
          <a:stretch/>
        </p:blipFill>
        <p:spPr>
          <a:xfrm>
            <a:off x="304800" y="3927250"/>
            <a:ext cx="912600" cy="911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47"/>
          <p:cNvSpPr txBox="1"/>
          <p:nvPr/>
        </p:nvSpPr>
        <p:spPr>
          <a:xfrm>
            <a:off x="311700" y="1240450"/>
            <a:ext cx="8520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200">
                <a:solidFill>
                  <a:srgbClr val="FBC0AD"/>
                </a:solidFill>
                <a:latin typeface="Open Sans"/>
                <a:ea typeface="Open Sans"/>
                <a:cs typeface="Open Sans"/>
                <a:sym typeface="Open Sans"/>
              </a:rPr>
              <a:t>Suspect a scam?</a:t>
            </a:r>
            <a:endParaRPr sz="3000">
              <a:solidFill>
                <a:srgbClr val="FBC0AD"/>
              </a:solidFill>
              <a:latin typeface="Open Sans"/>
              <a:ea typeface="Open Sans"/>
              <a:cs typeface="Open Sans"/>
              <a:sym typeface="Open Sans"/>
            </a:endParaRPr>
          </a:p>
        </p:txBody>
      </p:sp>
      <p:sp>
        <p:nvSpPr>
          <p:cNvPr id="213" name="Google Shape;213;p47"/>
          <p:cNvSpPr txBox="1"/>
          <p:nvPr/>
        </p:nvSpPr>
        <p:spPr>
          <a:xfrm>
            <a:off x="447125" y="2258981"/>
            <a:ext cx="8030400" cy="2001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2200">
                <a:solidFill>
                  <a:schemeClr val="lt1"/>
                </a:solidFill>
                <a:latin typeface="Open Sans"/>
                <a:ea typeface="Open Sans"/>
                <a:cs typeface="Open Sans"/>
                <a:sym typeface="Open Sans"/>
              </a:rPr>
              <a:t>There are </a:t>
            </a:r>
            <a:r>
              <a:rPr b="1" lang="en-GB" sz="2200">
                <a:solidFill>
                  <a:schemeClr val="lt1"/>
                </a:solidFill>
                <a:latin typeface="Open Sans"/>
                <a:ea typeface="Open Sans"/>
                <a:cs typeface="Open Sans"/>
                <a:sym typeface="Open Sans"/>
              </a:rPr>
              <a:t>3 </a:t>
            </a:r>
            <a:r>
              <a:rPr b="1" lang="en-GB" sz="2200">
                <a:solidFill>
                  <a:schemeClr val="lt1"/>
                </a:solidFill>
                <a:latin typeface="Open Sans"/>
                <a:ea typeface="Open Sans"/>
                <a:cs typeface="Open Sans"/>
                <a:sym typeface="Open Sans"/>
              </a:rPr>
              <a:t>important things</a:t>
            </a:r>
            <a:r>
              <a:rPr lang="en-GB" sz="2200">
                <a:solidFill>
                  <a:schemeClr val="lt1"/>
                </a:solidFill>
                <a:latin typeface="Open Sans"/>
                <a:ea typeface="Open Sans"/>
                <a:cs typeface="Open Sans"/>
                <a:sym typeface="Open Sans"/>
              </a:rPr>
              <a:t> you</a:t>
            </a:r>
            <a:r>
              <a:rPr lang="en-GB" sz="2200">
                <a:solidFill>
                  <a:schemeClr val="lt1"/>
                </a:solidFill>
                <a:latin typeface="Open Sans"/>
                <a:ea typeface="Open Sans"/>
                <a:cs typeface="Open Sans"/>
                <a:sym typeface="Open Sans"/>
              </a:rPr>
              <a:t> </a:t>
            </a:r>
            <a:r>
              <a:rPr lang="en-GB" sz="2200">
                <a:solidFill>
                  <a:schemeClr val="lt1"/>
                </a:solidFill>
                <a:latin typeface="Open Sans"/>
                <a:ea typeface="Open Sans"/>
                <a:cs typeface="Open Sans"/>
                <a:sym typeface="Open Sans"/>
              </a:rPr>
              <a:t>can do if you suspect you’re the target of a scam</a:t>
            </a:r>
            <a:endParaRPr sz="25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48"/>
          <p:cNvSpPr txBox="1"/>
          <p:nvPr/>
        </p:nvSpPr>
        <p:spPr>
          <a:xfrm>
            <a:off x="611100" y="526225"/>
            <a:ext cx="7692000" cy="4258500"/>
          </a:xfrm>
          <a:prstGeom prst="rect">
            <a:avLst/>
          </a:prstGeom>
          <a:noFill/>
          <a:ln>
            <a:noFill/>
          </a:ln>
        </p:spPr>
        <p:txBody>
          <a:bodyPr anchorCtr="0" anchor="t" bIns="91425" lIns="91425" spcFirstLastPara="1" rIns="91425" wrap="square" tIns="91425">
            <a:noAutofit/>
          </a:bodyPr>
          <a:lstStyle/>
          <a:p>
            <a:pPr indent="-419100" lvl="0" marL="457200" rtl="0" algn="l">
              <a:lnSpc>
                <a:spcPct val="115000"/>
              </a:lnSpc>
              <a:spcBef>
                <a:spcPts val="0"/>
              </a:spcBef>
              <a:spcAft>
                <a:spcPts val="0"/>
              </a:spcAft>
              <a:buClr>
                <a:srgbClr val="FBC0AD"/>
              </a:buClr>
              <a:buSzPts val="3000"/>
              <a:buFont typeface="Open Sans"/>
              <a:buAutoNum type="arabicPeriod"/>
            </a:pPr>
            <a:r>
              <a:rPr b="1" lang="en-GB" sz="3000">
                <a:solidFill>
                  <a:srgbClr val="FBC0AD"/>
                </a:solidFill>
                <a:latin typeface="Open Sans"/>
                <a:ea typeface="Open Sans"/>
                <a:cs typeface="Open Sans"/>
                <a:sym typeface="Open Sans"/>
              </a:rPr>
              <a:t>Protect yourself from further risks</a:t>
            </a:r>
            <a:endParaRPr b="1" sz="1800">
              <a:solidFill>
                <a:srgbClr val="FBC0AD"/>
              </a:solidFill>
              <a:latin typeface="Open Sans"/>
              <a:ea typeface="Open Sans"/>
              <a:cs typeface="Open Sans"/>
              <a:sym typeface="Open Sans"/>
            </a:endParaRPr>
          </a:p>
          <a:p>
            <a:pPr indent="-361950" lvl="0" marL="457200" rtl="0" algn="l">
              <a:lnSpc>
                <a:spcPct val="115000"/>
              </a:lnSpc>
              <a:spcBef>
                <a:spcPts val="1000"/>
              </a:spcBef>
              <a:spcAft>
                <a:spcPts val="0"/>
              </a:spcAft>
              <a:buClr>
                <a:schemeClr val="lt1"/>
              </a:buClr>
              <a:buSzPts val="2100"/>
              <a:buFont typeface="Open Sans"/>
              <a:buChar char="●"/>
            </a:pPr>
            <a:r>
              <a:rPr b="1" lang="en-GB" sz="2100">
                <a:solidFill>
                  <a:srgbClr val="FBC0AD"/>
                </a:solidFill>
                <a:latin typeface="Open Sans"/>
                <a:ea typeface="Open Sans"/>
                <a:cs typeface="Open Sans"/>
                <a:sym typeface="Open Sans"/>
              </a:rPr>
              <a:t>Contact your bank straight away</a:t>
            </a:r>
            <a:r>
              <a:rPr lang="en-GB" sz="2100">
                <a:solidFill>
                  <a:schemeClr val="lt1"/>
                </a:solidFill>
                <a:latin typeface="Open Sans"/>
                <a:ea typeface="Open Sans"/>
                <a:cs typeface="Open Sans"/>
                <a:sym typeface="Open Sans"/>
              </a:rPr>
              <a:t> to let them know what’s happened</a:t>
            </a:r>
            <a:endParaRPr sz="2100">
              <a:solidFill>
                <a:schemeClr val="lt1"/>
              </a:solidFill>
              <a:latin typeface="Open Sans"/>
              <a:ea typeface="Open Sans"/>
              <a:cs typeface="Open Sans"/>
              <a:sym typeface="Open Sans"/>
            </a:endParaRPr>
          </a:p>
          <a:p>
            <a:pPr indent="-361950" lvl="0" marL="457200" rtl="0" algn="l">
              <a:lnSpc>
                <a:spcPct val="115000"/>
              </a:lnSpc>
              <a:spcBef>
                <a:spcPts val="1000"/>
              </a:spcBef>
              <a:spcAft>
                <a:spcPts val="0"/>
              </a:spcAft>
              <a:buClr>
                <a:schemeClr val="lt1"/>
              </a:buClr>
              <a:buSzPts val="2100"/>
              <a:buFont typeface="Open Sans"/>
              <a:buChar char="●"/>
            </a:pPr>
            <a:r>
              <a:rPr lang="en-GB" sz="2100">
                <a:solidFill>
                  <a:schemeClr val="lt1"/>
                </a:solidFill>
                <a:latin typeface="Open Sans"/>
                <a:ea typeface="Open Sans"/>
                <a:cs typeface="Open Sans"/>
                <a:sym typeface="Open Sans"/>
              </a:rPr>
              <a:t>If the scam is a pension transfer, </a:t>
            </a:r>
            <a:r>
              <a:rPr lang="en-GB" sz="2100">
                <a:solidFill>
                  <a:srgbClr val="FBC0AD"/>
                </a:solidFill>
                <a:latin typeface="Open Sans"/>
                <a:ea typeface="Open Sans"/>
                <a:cs typeface="Open Sans"/>
                <a:sym typeface="Open Sans"/>
              </a:rPr>
              <a:t>contact the </a:t>
            </a:r>
            <a:r>
              <a:rPr b="1" lang="en-GB" sz="2100">
                <a:solidFill>
                  <a:srgbClr val="FBC0AD"/>
                </a:solidFill>
                <a:latin typeface="Open Sans"/>
                <a:ea typeface="Open Sans"/>
                <a:cs typeface="Open Sans"/>
                <a:sym typeface="Open Sans"/>
              </a:rPr>
              <a:t>provider</a:t>
            </a:r>
            <a:r>
              <a:rPr lang="en-GB" sz="2100">
                <a:solidFill>
                  <a:srgbClr val="FBC0AD"/>
                </a:solidFill>
                <a:latin typeface="Open Sans"/>
                <a:ea typeface="Open Sans"/>
                <a:cs typeface="Open Sans"/>
                <a:sym typeface="Open Sans"/>
              </a:rPr>
              <a:t> </a:t>
            </a:r>
            <a:r>
              <a:rPr lang="en-GB" sz="2100">
                <a:solidFill>
                  <a:schemeClr val="lt1"/>
                </a:solidFill>
                <a:latin typeface="Open Sans"/>
                <a:ea typeface="Open Sans"/>
                <a:cs typeface="Open Sans"/>
                <a:sym typeface="Open Sans"/>
              </a:rPr>
              <a:t>immediately, along with the </a:t>
            </a:r>
            <a:r>
              <a:rPr b="1" lang="en-GB" sz="2100">
                <a:solidFill>
                  <a:srgbClr val="FBC0AD"/>
                </a:solidFill>
                <a:latin typeface="Open Sans"/>
                <a:ea typeface="Open Sans"/>
                <a:cs typeface="Open Sans"/>
                <a:sym typeface="Open Sans"/>
              </a:rPr>
              <a:t>Pensions Advisory Service</a:t>
            </a:r>
            <a:endParaRPr sz="2100">
              <a:solidFill>
                <a:schemeClr val="lt1"/>
              </a:solidFill>
              <a:latin typeface="Open Sans"/>
              <a:ea typeface="Open Sans"/>
              <a:cs typeface="Open Sans"/>
              <a:sym typeface="Open Sans"/>
            </a:endParaRPr>
          </a:p>
          <a:p>
            <a:pPr indent="-361950" lvl="0" marL="457200" rtl="0" algn="l">
              <a:lnSpc>
                <a:spcPct val="115000"/>
              </a:lnSpc>
              <a:spcBef>
                <a:spcPts val="1000"/>
              </a:spcBef>
              <a:spcAft>
                <a:spcPts val="0"/>
              </a:spcAft>
              <a:buClr>
                <a:schemeClr val="lt1"/>
              </a:buClr>
              <a:buSzPts val="2100"/>
              <a:buFont typeface="Open Sans"/>
              <a:buChar char="●"/>
            </a:pPr>
            <a:r>
              <a:rPr b="1" lang="en-GB" sz="2100">
                <a:solidFill>
                  <a:srgbClr val="FBC0AD"/>
                </a:solidFill>
                <a:latin typeface="Open Sans"/>
                <a:ea typeface="Open Sans"/>
                <a:cs typeface="Open Sans"/>
                <a:sym typeface="Open Sans"/>
              </a:rPr>
              <a:t>Change any relevant log-in details</a:t>
            </a:r>
            <a:r>
              <a:rPr lang="en-GB" sz="2100">
                <a:solidFill>
                  <a:schemeClr val="lt1"/>
                </a:solidFill>
                <a:latin typeface="Open Sans"/>
                <a:ea typeface="Open Sans"/>
                <a:cs typeface="Open Sans"/>
                <a:sym typeface="Open Sans"/>
              </a:rPr>
              <a:t>, and </a:t>
            </a:r>
            <a:r>
              <a:rPr b="1" lang="en-GB" sz="2100">
                <a:solidFill>
                  <a:srgbClr val="FBC0AD"/>
                </a:solidFill>
                <a:latin typeface="Open Sans"/>
                <a:ea typeface="Open Sans"/>
                <a:cs typeface="Open Sans"/>
                <a:sym typeface="Open Sans"/>
              </a:rPr>
              <a:t>check for viruses</a:t>
            </a:r>
            <a:r>
              <a:rPr lang="en-GB" sz="2100">
                <a:solidFill>
                  <a:schemeClr val="lt1"/>
                </a:solidFill>
                <a:latin typeface="Open Sans"/>
                <a:ea typeface="Open Sans"/>
                <a:cs typeface="Open Sans"/>
                <a:sym typeface="Open Sans"/>
              </a:rPr>
              <a:t> if you were scammed on a computer</a:t>
            </a:r>
            <a:endParaRPr sz="2100">
              <a:solidFill>
                <a:schemeClr val="lt1"/>
              </a:solidFill>
              <a:latin typeface="Open Sans"/>
              <a:ea typeface="Open Sans"/>
              <a:cs typeface="Open Sans"/>
              <a:sym typeface="Open Sans"/>
            </a:endParaRPr>
          </a:p>
          <a:p>
            <a:pPr indent="0" lvl="0" marL="0" rtl="0" algn="l">
              <a:lnSpc>
                <a:spcPct val="115000"/>
              </a:lnSpc>
              <a:spcBef>
                <a:spcPts val="1000"/>
              </a:spcBef>
              <a:spcAft>
                <a:spcPts val="0"/>
              </a:spcAft>
              <a:buNone/>
            </a:pPr>
            <a:r>
              <a:t/>
            </a:r>
            <a:endParaRPr sz="1900">
              <a:solidFill>
                <a:srgbClr val="FBC0AD"/>
              </a:solidFill>
              <a:latin typeface="Open Sans"/>
              <a:ea typeface="Open Sans"/>
              <a:cs typeface="Open Sans"/>
              <a:sym typeface="Open Sans"/>
            </a:endParaRPr>
          </a:p>
          <a:p>
            <a:pPr indent="0" lvl="0" marL="0" rtl="0" algn="l">
              <a:lnSpc>
                <a:spcPct val="115000"/>
              </a:lnSpc>
              <a:spcBef>
                <a:spcPts val="0"/>
              </a:spcBef>
              <a:spcAft>
                <a:spcPts val="1600"/>
              </a:spcAft>
              <a:buNone/>
            </a:pPr>
            <a:r>
              <a:t/>
            </a:r>
            <a:endParaRPr sz="1800">
              <a:solidFill>
                <a:srgbClr val="FBC0AD"/>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9"/>
          <p:cNvSpPr txBox="1"/>
          <p:nvPr/>
        </p:nvSpPr>
        <p:spPr>
          <a:xfrm>
            <a:off x="492275" y="594125"/>
            <a:ext cx="8046300" cy="388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3000">
                <a:solidFill>
                  <a:srgbClr val="FBC0AD"/>
                </a:solidFill>
                <a:latin typeface="Open Sans"/>
                <a:ea typeface="Open Sans"/>
                <a:cs typeface="Open Sans"/>
                <a:sym typeface="Open Sans"/>
              </a:rPr>
              <a:t>2.  C</a:t>
            </a:r>
            <a:r>
              <a:rPr b="1" lang="en-GB" sz="3000">
                <a:solidFill>
                  <a:srgbClr val="FBC0AD"/>
                </a:solidFill>
                <a:latin typeface="Open Sans"/>
                <a:ea typeface="Open Sans"/>
                <a:cs typeface="Open Sans"/>
                <a:sym typeface="Open Sans"/>
              </a:rPr>
              <a:t>heck if you can get your money back</a:t>
            </a:r>
            <a:endParaRPr b="1" sz="2400">
              <a:solidFill>
                <a:srgbClr val="FBC0AD"/>
              </a:solidFill>
              <a:latin typeface="Open Sans"/>
              <a:ea typeface="Open Sans"/>
              <a:cs typeface="Open Sans"/>
              <a:sym typeface="Open Sans"/>
            </a:endParaRPr>
          </a:p>
          <a:p>
            <a:pPr indent="-361950" lvl="0" marL="457200" rtl="0" algn="l">
              <a:lnSpc>
                <a:spcPct val="115000"/>
              </a:lnSpc>
              <a:spcBef>
                <a:spcPts val="1000"/>
              </a:spcBef>
              <a:spcAft>
                <a:spcPts val="0"/>
              </a:spcAft>
              <a:buClr>
                <a:srgbClr val="FBC0AD"/>
              </a:buClr>
              <a:buSzPts val="2100"/>
              <a:buFont typeface="Open Sans"/>
              <a:buChar char="●"/>
            </a:pPr>
            <a:r>
              <a:rPr lang="en-GB" sz="2100">
                <a:solidFill>
                  <a:schemeClr val="lt1"/>
                </a:solidFill>
                <a:latin typeface="Open Sans"/>
                <a:ea typeface="Open Sans"/>
                <a:cs typeface="Open Sans"/>
                <a:sym typeface="Open Sans"/>
              </a:rPr>
              <a:t>Again, make sure you</a:t>
            </a:r>
            <a:r>
              <a:rPr lang="en-GB" sz="2100">
                <a:solidFill>
                  <a:srgbClr val="FBC0AD"/>
                </a:solidFill>
                <a:latin typeface="Open Sans"/>
                <a:ea typeface="Open Sans"/>
                <a:cs typeface="Open Sans"/>
                <a:sym typeface="Open Sans"/>
              </a:rPr>
              <a:t> </a:t>
            </a:r>
            <a:r>
              <a:rPr b="1" lang="en-GB" sz="2100">
                <a:solidFill>
                  <a:srgbClr val="FBC0AD"/>
                </a:solidFill>
                <a:latin typeface="Open Sans"/>
                <a:ea typeface="Open Sans"/>
                <a:cs typeface="Open Sans"/>
                <a:sym typeface="Open Sans"/>
              </a:rPr>
              <a:t>tell your bank</a:t>
            </a:r>
            <a:r>
              <a:rPr lang="en-GB" sz="2100">
                <a:solidFill>
                  <a:srgbClr val="FBC0AD"/>
                </a:solidFill>
                <a:latin typeface="Open Sans"/>
                <a:ea typeface="Open Sans"/>
                <a:cs typeface="Open Sans"/>
                <a:sym typeface="Open Sans"/>
              </a:rPr>
              <a:t> </a:t>
            </a:r>
            <a:r>
              <a:rPr lang="en-GB" sz="2100">
                <a:solidFill>
                  <a:schemeClr val="lt1"/>
                </a:solidFill>
                <a:latin typeface="Open Sans"/>
                <a:ea typeface="Open Sans"/>
                <a:cs typeface="Open Sans"/>
                <a:sym typeface="Open Sans"/>
              </a:rPr>
              <a:t>what happened straight away. Most banks should reimburse you if you’ve transferred money to someone because of a scam</a:t>
            </a:r>
            <a:endParaRPr sz="2100">
              <a:solidFill>
                <a:schemeClr val="lt1"/>
              </a:solidFill>
              <a:latin typeface="Open Sans"/>
              <a:ea typeface="Open Sans"/>
              <a:cs typeface="Open Sans"/>
              <a:sym typeface="Open Sans"/>
            </a:endParaRPr>
          </a:p>
          <a:p>
            <a:pPr indent="-361950" lvl="0" marL="457200" rtl="0" algn="l">
              <a:lnSpc>
                <a:spcPct val="115000"/>
              </a:lnSpc>
              <a:spcBef>
                <a:spcPts val="1000"/>
              </a:spcBef>
              <a:spcAft>
                <a:spcPts val="0"/>
              </a:spcAft>
              <a:buClr>
                <a:srgbClr val="FBC0AD"/>
              </a:buClr>
              <a:buSzPts val="2100"/>
              <a:buFont typeface="Open Sans"/>
              <a:buChar char="●"/>
            </a:pPr>
            <a:r>
              <a:rPr b="1" lang="en-GB" sz="2100">
                <a:solidFill>
                  <a:srgbClr val="FBC0AD"/>
                </a:solidFill>
                <a:latin typeface="Open Sans"/>
                <a:ea typeface="Open Sans"/>
                <a:cs typeface="Open Sans"/>
                <a:sym typeface="Open Sans"/>
              </a:rPr>
              <a:t>If you've paid by Direct Debit,</a:t>
            </a:r>
            <a:r>
              <a:rPr lang="en-GB" sz="2100">
                <a:solidFill>
                  <a:schemeClr val="lt1"/>
                </a:solidFill>
                <a:latin typeface="Open Sans"/>
                <a:ea typeface="Open Sans"/>
                <a:cs typeface="Open Sans"/>
                <a:sym typeface="Open Sans"/>
              </a:rPr>
              <a:t> you should be able to get a full refund under the Direct Debit Guarantee</a:t>
            </a:r>
            <a:endParaRPr sz="2100">
              <a:solidFill>
                <a:schemeClr val="lt1"/>
              </a:solidFill>
              <a:latin typeface="Open Sans"/>
              <a:ea typeface="Open Sans"/>
              <a:cs typeface="Open Sans"/>
              <a:sym typeface="Open Sans"/>
            </a:endParaRPr>
          </a:p>
          <a:p>
            <a:pPr indent="-361950" lvl="0" marL="457200" rtl="0" algn="l">
              <a:lnSpc>
                <a:spcPct val="115000"/>
              </a:lnSpc>
              <a:spcBef>
                <a:spcPts val="1000"/>
              </a:spcBef>
              <a:spcAft>
                <a:spcPts val="1000"/>
              </a:spcAft>
              <a:buClr>
                <a:srgbClr val="FBC0AD"/>
              </a:buClr>
              <a:buSzPts val="2100"/>
              <a:buFont typeface="Open Sans"/>
              <a:buChar char="●"/>
            </a:pPr>
            <a:r>
              <a:rPr b="1" lang="en-GB" sz="2100">
                <a:solidFill>
                  <a:srgbClr val="FBC0AD"/>
                </a:solidFill>
                <a:latin typeface="Open Sans"/>
                <a:ea typeface="Open Sans"/>
                <a:cs typeface="Open Sans"/>
                <a:sym typeface="Open Sans"/>
              </a:rPr>
              <a:t>If you've paid by card or PayPal</a:t>
            </a:r>
            <a:r>
              <a:rPr lang="en-GB" sz="2100">
                <a:solidFill>
                  <a:srgbClr val="FBC0AD"/>
                </a:solidFill>
                <a:latin typeface="Open Sans"/>
                <a:ea typeface="Open Sans"/>
                <a:cs typeface="Open Sans"/>
                <a:sym typeface="Open Sans"/>
              </a:rPr>
              <a:t> </a:t>
            </a:r>
            <a:r>
              <a:rPr lang="en-GB" sz="2100">
                <a:solidFill>
                  <a:schemeClr val="lt1"/>
                </a:solidFill>
                <a:latin typeface="Open Sans"/>
                <a:ea typeface="Open Sans"/>
                <a:cs typeface="Open Sans"/>
                <a:sym typeface="Open Sans"/>
              </a:rPr>
              <a:t>you may be able to get some money back through the 'chargeback scheme'</a:t>
            </a:r>
            <a:endParaRPr sz="2100">
              <a:solidFill>
                <a:schemeClr val="lt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50"/>
          <p:cNvSpPr txBox="1"/>
          <p:nvPr/>
        </p:nvSpPr>
        <p:spPr>
          <a:xfrm>
            <a:off x="560175" y="492275"/>
            <a:ext cx="8388300" cy="343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3000">
                <a:solidFill>
                  <a:srgbClr val="FBC0AD"/>
                </a:solidFill>
                <a:latin typeface="Open Sans"/>
                <a:ea typeface="Open Sans"/>
                <a:cs typeface="Open Sans"/>
                <a:sym typeface="Open Sans"/>
              </a:rPr>
              <a:t>3</a:t>
            </a:r>
            <a:r>
              <a:rPr b="1" lang="en-GB" sz="3000">
                <a:solidFill>
                  <a:srgbClr val="FBC0AD"/>
                </a:solidFill>
                <a:latin typeface="Open Sans"/>
                <a:ea typeface="Open Sans"/>
                <a:cs typeface="Open Sans"/>
                <a:sym typeface="Open Sans"/>
              </a:rPr>
              <a:t>.   Report the scam and get advice</a:t>
            </a:r>
            <a:endParaRPr sz="2100">
              <a:solidFill>
                <a:srgbClr val="FBC0AD"/>
              </a:solidFill>
              <a:latin typeface="Open Sans"/>
              <a:ea typeface="Open Sans"/>
              <a:cs typeface="Open Sans"/>
              <a:sym typeface="Open Sans"/>
            </a:endParaRPr>
          </a:p>
          <a:p>
            <a:pPr indent="-361950" lvl="0" marL="457200" rtl="0" algn="l">
              <a:lnSpc>
                <a:spcPct val="115000"/>
              </a:lnSpc>
              <a:spcBef>
                <a:spcPts val="1000"/>
              </a:spcBef>
              <a:spcAft>
                <a:spcPts val="0"/>
              </a:spcAft>
              <a:buClr>
                <a:srgbClr val="FBC0AD"/>
              </a:buClr>
              <a:buSzPts val="2100"/>
              <a:buFont typeface="Open Sans"/>
              <a:buChar char="●"/>
            </a:pPr>
            <a:r>
              <a:rPr lang="en-GB" sz="2100">
                <a:solidFill>
                  <a:schemeClr val="lt1"/>
                </a:solidFill>
                <a:latin typeface="Open Sans"/>
                <a:ea typeface="Open Sans"/>
                <a:cs typeface="Open Sans"/>
                <a:sym typeface="Open Sans"/>
              </a:rPr>
              <a:t>Call the </a:t>
            </a:r>
            <a:r>
              <a:rPr b="1" lang="en-GB" sz="2100">
                <a:solidFill>
                  <a:srgbClr val="FBC0AD"/>
                </a:solidFill>
                <a:latin typeface="Open Sans"/>
                <a:ea typeface="Open Sans"/>
                <a:cs typeface="Open Sans"/>
                <a:sym typeface="Open Sans"/>
              </a:rPr>
              <a:t>Citizens Advice consumer service</a:t>
            </a:r>
            <a:r>
              <a:rPr lang="en-GB" sz="2100">
                <a:solidFill>
                  <a:srgbClr val="FBC0AD"/>
                </a:solidFill>
                <a:latin typeface="Open Sans"/>
                <a:ea typeface="Open Sans"/>
                <a:cs typeface="Open Sans"/>
                <a:sym typeface="Open Sans"/>
              </a:rPr>
              <a:t> </a:t>
            </a:r>
            <a:r>
              <a:rPr lang="en-GB" sz="2100">
                <a:solidFill>
                  <a:schemeClr val="lt1"/>
                </a:solidFill>
                <a:latin typeface="Open Sans"/>
                <a:ea typeface="Open Sans"/>
                <a:cs typeface="Open Sans"/>
                <a:sym typeface="Open Sans"/>
              </a:rPr>
              <a:t>on </a:t>
            </a:r>
            <a:r>
              <a:rPr b="1" lang="en-GB" sz="2100">
                <a:solidFill>
                  <a:srgbClr val="FBC0AD"/>
                </a:solidFill>
                <a:latin typeface="Open Sans"/>
                <a:ea typeface="Open Sans"/>
                <a:cs typeface="Open Sans"/>
                <a:sym typeface="Open Sans"/>
              </a:rPr>
              <a:t>0808 223 1133</a:t>
            </a:r>
            <a:r>
              <a:rPr lang="en-GB" sz="2100">
                <a:solidFill>
                  <a:srgbClr val="FBC0AD"/>
                </a:solidFill>
                <a:latin typeface="Open Sans"/>
                <a:ea typeface="Open Sans"/>
                <a:cs typeface="Open Sans"/>
                <a:sym typeface="Open Sans"/>
              </a:rPr>
              <a:t>. </a:t>
            </a:r>
            <a:r>
              <a:rPr lang="en-GB" sz="2100">
                <a:solidFill>
                  <a:schemeClr val="lt1"/>
                </a:solidFill>
                <a:latin typeface="Open Sans"/>
                <a:ea typeface="Open Sans"/>
                <a:cs typeface="Open Sans"/>
                <a:sym typeface="Open Sans"/>
              </a:rPr>
              <a:t>We’ll pass on details of the scam to Trading Standards, and can offer further advice</a:t>
            </a:r>
            <a:endParaRPr sz="2100">
              <a:solidFill>
                <a:schemeClr val="lt1"/>
              </a:solidFill>
              <a:latin typeface="Open Sans"/>
              <a:ea typeface="Open Sans"/>
              <a:cs typeface="Open Sans"/>
              <a:sym typeface="Open Sans"/>
            </a:endParaRPr>
          </a:p>
          <a:p>
            <a:pPr indent="-361950" lvl="0" marL="457200" rtl="0" algn="l">
              <a:lnSpc>
                <a:spcPct val="115000"/>
              </a:lnSpc>
              <a:spcBef>
                <a:spcPts val="1000"/>
              </a:spcBef>
              <a:spcAft>
                <a:spcPts val="0"/>
              </a:spcAft>
              <a:buClr>
                <a:srgbClr val="FBC0AD"/>
              </a:buClr>
              <a:buSzPts val="2100"/>
              <a:buFont typeface="Open Sans"/>
              <a:buChar char="●"/>
            </a:pPr>
            <a:r>
              <a:rPr lang="en-GB" sz="2100">
                <a:solidFill>
                  <a:schemeClr val="lt1"/>
                </a:solidFill>
                <a:latin typeface="Open Sans"/>
                <a:ea typeface="Open Sans"/>
                <a:cs typeface="Open Sans"/>
                <a:sym typeface="Open Sans"/>
              </a:rPr>
              <a:t>Report the scam to</a:t>
            </a:r>
            <a:r>
              <a:rPr lang="en-GB" sz="2100">
                <a:solidFill>
                  <a:srgbClr val="FBC0AD"/>
                </a:solidFill>
                <a:latin typeface="Open Sans"/>
                <a:ea typeface="Open Sans"/>
                <a:cs typeface="Open Sans"/>
                <a:sym typeface="Open Sans"/>
              </a:rPr>
              <a:t> </a:t>
            </a:r>
            <a:r>
              <a:rPr b="1" lang="en-GB" sz="2100">
                <a:solidFill>
                  <a:srgbClr val="FBC0AD"/>
                </a:solidFill>
                <a:latin typeface="Open Sans"/>
                <a:ea typeface="Open Sans"/>
                <a:cs typeface="Open Sans"/>
                <a:sym typeface="Open Sans"/>
              </a:rPr>
              <a:t>Action Fraud </a:t>
            </a:r>
            <a:r>
              <a:rPr lang="en-GB" sz="2100">
                <a:solidFill>
                  <a:schemeClr val="lt1"/>
                </a:solidFill>
                <a:latin typeface="Open Sans"/>
                <a:ea typeface="Open Sans"/>
                <a:cs typeface="Open Sans"/>
                <a:sym typeface="Open Sans"/>
              </a:rPr>
              <a:t>on </a:t>
            </a:r>
            <a:r>
              <a:rPr b="1" lang="en-GB" sz="2100">
                <a:solidFill>
                  <a:srgbClr val="FBC0AD"/>
                </a:solidFill>
                <a:latin typeface="Open Sans"/>
                <a:ea typeface="Open Sans"/>
                <a:cs typeface="Open Sans"/>
                <a:sym typeface="Open Sans"/>
              </a:rPr>
              <a:t>0300 123 2040 </a:t>
            </a:r>
            <a:r>
              <a:rPr lang="en-GB" sz="2100">
                <a:solidFill>
                  <a:schemeClr val="lt1"/>
                </a:solidFill>
                <a:latin typeface="Open Sans"/>
                <a:ea typeface="Open Sans"/>
                <a:cs typeface="Open Sans"/>
                <a:sym typeface="Open Sans"/>
              </a:rPr>
              <a:t>or at </a:t>
            </a:r>
            <a:r>
              <a:rPr b="1" lang="en-GB" sz="2100">
                <a:solidFill>
                  <a:srgbClr val="FBC0AD"/>
                </a:solidFill>
                <a:latin typeface="Open Sans"/>
                <a:ea typeface="Open Sans"/>
                <a:cs typeface="Open Sans"/>
                <a:sym typeface="Open Sans"/>
              </a:rPr>
              <a:t>www.actionfraud.police.uk</a:t>
            </a:r>
            <a:r>
              <a:rPr lang="en-GB" sz="2100">
                <a:solidFill>
                  <a:srgbClr val="FBC0AD"/>
                </a:solidFill>
                <a:latin typeface="Open Sans"/>
                <a:ea typeface="Open Sans"/>
                <a:cs typeface="Open Sans"/>
                <a:sym typeface="Open Sans"/>
              </a:rPr>
              <a:t>. </a:t>
            </a:r>
            <a:r>
              <a:rPr lang="en-GB" sz="2100">
                <a:solidFill>
                  <a:schemeClr val="lt1"/>
                </a:solidFill>
                <a:latin typeface="Open Sans"/>
                <a:ea typeface="Open Sans"/>
                <a:cs typeface="Open Sans"/>
                <a:sym typeface="Open Sans"/>
              </a:rPr>
              <a:t>They’re the national reporting centre for fraud and can also give you a crime reference number</a:t>
            </a:r>
            <a:endParaRPr sz="2100">
              <a:solidFill>
                <a:schemeClr val="lt1"/>
              </a:solidFill>
              <a:latin typeface="Open Sans"/>
              <a:ea typeface="Open Sans"/>
              <a:cs typeface="Open Sans"/>
              <a:sym typeface="Open Sans"/>
            </a:endParaRPr>
          </a:p>
          <a:p>
            <a:pPr indent="0" lvl="0" marL="457200" rtl="0" algn="l">
              <a:lnSpc>
                <a:spcPct val="115000"/>
              </a:lnSpc>
              <a:spcBef>
                <a:spcPts val="1000"/>
              </a:spcBef>
              <a:spcAft>
                <a:spcPts val="0"/>
              </a:spcAft>
              <a:buNone/>
            </a:pPr>
            <a:r>
              <a:t/>
            </a:r>
            <a:endParaRPr sz="2100">
              <a:solidFill>
                <a:srgbClr val="FBC0AD"/>
              </a:solidFill>
            </a:endParaRPr>
          </a:p>
          <a:p>
            <a:pPr indent="0" lvl="0" marL="0" rtl="0" algn="l">
              <a:lnSpc>
                <a:spcPct val="115000"/>
              </a:lnSpc>
              <a:spcBef>
                <a:spcPts val="0"/>
              </a:spcBef>
              <a:spcAft>
                <a:spcPts val="0"/>
              </a:spcAft>
              <a:buNone/>
            </a:pPr>
            <a:r>
              <a:t/>
            </a:r>
            <a:endParaRPr sz="2100">
              <a:solidFill>
                <a:srgbClr val="FBC0AD"/>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51"/>
          <p:cNvSpPr txBox="1"/>
          <p:nvPr/>
        </p:nvSpPr>
        <p:spPr>
          <a:xfrm>
            <a:off x="628075" y="1205250"/>
            <a:ext cx="7808700" cy="2722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3400">
                <a:solidFill>
                  <a:srgbClr val="FBC0AD"/>
                </a:solidFill>
                <a:latin typeface="Open Sans"/>
                <a:ea typeface="Open Sans"/>
                <a:cs typeface="Open Sans"/>
                <a:sym typeface="Open Sans"/>
              </a:rPr>
              <a:t>It’s also important to talk</a:t>
            </a:r>
            <a:endParaRPr sz="3400">
              <a:solidFill>
                <a:srgbClr val="FBC0AD"/>
              </a:solidFill>
              <a:latin typeface="Open Sans"/>
              <a:ea typeface="Open Sans"/>
              <a:cs typeface="Open Sans"/>
              <a:sym typeface="Open Sans"/>
            </a:endParaRPr>
          </a:p>
          <a:p>
            <a:pPr indent="0" lvl="0" marL="457200" rtl="0" algn="ctr">
              <a:lnSpc>
                <a:spcPct val="115000"/>
              </a:lnSpc>
              <a:spcBef>
                <a:spcPts val="1000"/>
              </a:spcBef>
              <a:spcAft>
                <a:spcPts val="0"/>
              </a:spcAft>
              <a:buNone/>
            </a:pPr>
            <a:r>
              <a:t/>
            </a:r>
            <a:endParaRPr sz="2500">
              <a:solidFill>
                <a:srgbClr val="FBC0AD"/>
              </a:solidFill>
              <a:latin typeface="Open Sans"/>
              <a:ea typeface="Open Sans"/>
              <a:cs typeface="Open Sans"/>
              <a:sym typeface="Open Sans"/>
            </a:endParaRPr>
          </a:p>
          <a:p>
            <a:pPr indent="0" lvl="0" marL="0" rtl="0" algn="ctr">
              <a:lnSpc>
                <a:spcPct val="115000"/>
              </a:lnSpc>
              <a:spcBef>
                <a:spcPts val="1000"/>
              </a:spcBef>
              <a:spcAft>
                <a:spcPts val="0"/>
              </a:spcAft>
              <a:buNone/>
            </a:pPr>
            <a:r>
              <a:rPr lang="en-GB" sz="2500">
                <a:solidFill>
                  <a:schemeClr val="lt1"/>
                </a:solidFill>
                <a:latin typeface="Open Sans"/>
                <a:ea typeface="Open Sans"/>
                <a:cs typeface="Open Sans"/>
                <a:sym typeface="Open Sans"/>
              </a:rPr>
              <a:t>By sharing your experiences with family and friends they can be prepared, and together we can put a stop to scams. </a:t>
            </a:r>
            <a:endParaRPr sz="2500">
              <a:solidFill>
                <a:schemeClr val="lt1"/>
              </a:solidFill>
              <a:latin typeface="Open Sans"/>
              <a:ea typeface="Open Sans"/>
              <a:cs typeface="Open Sans"/>
              <a:sym typeface="Open Sans"/>
            </a:endParaRPr>
          </a:p>
          <a:p>
            <a:pPr indent="0" lvl="0" marL="457200" rtl="0" algn="ctr">
              <a:lnSpc>
                <a:spcPct val="115000"/>
              </a:lnSpc>
              <a:spcBef>
                <a:spcPts val="1000"/>
              </a:spcBef>
              <a:spcAft>
                <a:spcPts val="0"/>
              </a:spcAft>
              <a:buNone/>
            </a:pPr>
            <a:r>
              <a:t/>
            </a:r>
            <a:endParaRPr>
              <a:solidFill>
                <a:srgbClr val="FBC0AD"/>
              </a:solidFill>
            </a:endParaRPr>
          </a:p>
          <a:p>
            <a:pPr indent="0" lvl="0" marL="0" rtl="0" algn="ctr">
              <a:lnSpc>
                <a:spcPct val="115000"/>
              </a:lnSpc>
              <a:spcBef>
                <a:spcPts val="1000"/>
              </a:spcBef>
              <a:spcAft>
                <a:spcPts val="1000"/>
              </a:spcAft>
              <a:buNone/>
            </a:pPr>
            <a:r>
              <a:t/>
            </a:r>
            <a:endParaRPr sz="1900">
              <a:solidFill>
                <a:srgbClr val="FBC0AD"/>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52"/>
          <p:cNvSpPr txBox="1"/>
          <p:nvPr/>
        </p:nvSpPr>
        <p:spPr>
          <a:xfrm>
            <a:off x="387900" y="2926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FBC0AD"/>
                </a:solidFill>
                <a:latin typeface="Open Sans"/>
                <a:ea typeface="Open Sans"/>
                <a:cs typeface="Open Sans"/>
                <a:sym typeface="Open Sans"/>
              </a:rPr>
              <a:t>Want to get involved in the Scams Awareness campaign?</a:t>
            </a:r>
            <a:endParaRPr sz="2800">
              <a:solidFill>
                <a:srgbClr val="FBC0AD"/>
              </a:solidFill>
              <a:latin typeface="Open Sans"/>
              <a:ea typeface="Open Sans"/>
              <a:cs typeface="Open Sans"/>
              <a:sym typeface="Open Sans"/>
            </a:endParaRPr>
          </a:p>
        </p:txBody>
      </p:sp>
      <p:sp>
        <p:nvSpPr>
          <p:cNvPr id="239" name="Google Shape;239;p52"/>
          <p:cNvSpPr txBox="1"/>
          <p:nvPr/>
        </p:nvSpPr>
        <p:spPr>
          <a:xfrm>
            <a:off x="313950" y="1316400"/>
            <a:ext cx="8668500" cy="3707700"/>
          </a:xfrm>
          <a:prstGeom prst="rect">
            <a:avLst/>
          </a:prstGeom>
          <a:noFill/>
          <a:ln>
            <a:noFill/>
          </a:ln>
        </p:spPr>
        <p:txBody>
          <a:bodyPr anchorCtr="0" anchor="t" bIns="91425" lIns="91425" spcFirstLastPara="1" rIns="91425" wrap="square" tIns="91425">
            <a:noAutofit/>
          </a:bodyPr>
          <a:lstStyle/>
          <a:p>
            <a:pPr indent="-342900" lvl="0" marL="457200" rtl="0" algn="l">
              <a:lnSpc>
                <a:spcPct val="120000"/>
              </a:lnSpc>
              <a:spcBef>
                <a:spcPts val="0"/>
              </a:spcBef>
              <a:spcAft>
                <a:spcPts val="0"/>
              </a:spcAft>
              <a:buClr>
                <a:schemeClr val="lt1"/>
              </a:buClr>
              <a:buSzPts val="1800"/>
              <a:buFont typeface="Open Sans"/>
              <a:buChar char="●"/>
            </a:pPr>
            <a:r>
              <a:rPr lang="en-GB" sz="1800">
                <a:solidFill>
                  <a:schemeClr val="lt1"/>
                </a:solidFill>
                <a:latin typeface="Open Sans"/>
                <a:ea typeface="Open Sans"/>
                <a:cs typeface="Open Sans"/>
                <a:sym typeface="Open Sans"/>
              </a:rPr>
              <a:t>Display our posters or screen graphics</a:t>
            </a:r>
            <a:endParaRPr sz="1800">
              <a:solidFill>
                <a:schemeClr val="lt1"/>
              </a:solidFill>
              <a:latin typeface="Open Sans"/>
              <a:ea typeface="Open Sans"/>
              <a:cs typeface="Open Sans"/>
              <a:sym typeface="Open Sans"/>
            </a:endParaRPr>
          </a:p>
          <a:p>
            <a:pPr indent="-342900" lvl="0" marL="457200" rtl="0" algn="l">
              <a:lnSpc>
                <a:spcPct val="120000"/>
              </a:lnSpc>
              <a:spcBef>
                <a:spcPts val="1000"/>
              </a:spcBef>
              <a:spcAft>
                <a:spcPts val="0"/>
              </a:spcAft>
              <a:buClr>
                <a:schemeClr val="lt1"/>
              </a:buClr>
              <a:buSzPts val="1800"/>
              <a:buFont typeface="Open Sans"/>
              <a:buChar char="●"/>
            </a:pPr>
            <a:r>
              <a:rPr lang="en-GB" sz="1800">
                <a:solidFill>
                  <a:schemeClr val="lt1"/>
                </a:solidFill>
                <a:latin typeface="Open Sans"/>
                <a:ea typeface="Open Sans"/>
                <a:cs typeface="Open Sans"/>
                <a:sym typeface="Open Sans"/>
              </a:rPr>
              <a:t>Tweet one of our sample tweets using </a:t>
            </a:r>
            <a:r>
              <a:rPr b="1" lang="en-GB" sz="1800">
                <a:solidFill>
                  <a:srgbClr val="FBC0AD"/>
                </a:solidFill>
                <a:latin typeface="Open Sans"/>
                <a:ea typeface="Open Sans"/>
                <a:cs typeface="Open Sans"/>
                <a:sym typeface="Open Sans"/>
              </a:rPr>
              <a:t>#ScamAware</a:t>
            </a:r>
            <a:endParaRPr b="1" sz="1800">
              <a:solidFill>
                <a:srgbClr val="FBC0AD"/>
              </a:solidFill>
              <a:latin typeface="Open Sans"/>
              <a:ea typeface="Open Sans"/>
              <a:cs typeface="Open Sans"/>
              <a:sym typeface="Open Sans"/>
            </a:endParaRPr>
          </a:p>
          <a:p>
            <a:pPr indent="-342900" lvl="0" marL="457200" rtl="0" algn="l">
              <a:lnSpc>
                <a:spcPct val="120000"/>
              </a:lnSpc>
              <a:spcBef>
                <a:spcPts val="1000"/>
              </a:spcBef>
              <a:spcAft>
                <a:spcPts val="0"/>
              </a:spcAft>
              <a:buClr>
                <a:schemeClr val="lt1"/>
              </a:buClr>
              <a:buSzPts val="1800"/>
              <a:buFont typeface="Open Sans"/>
              <a:buChar char="●"/>
            </a:pPr>
            <a:r>
              <a:rPr lang="en-GB" sz="1800">
                <a:solidFill>
                  <a:schemeClr val="lt1"/>
                </a:solidFill>
                <a:latin typeface="Open Sans"/>
                <a:ea typeface="Open Sans"/>
                <a:cs typeface="Open Sans"/>
                <a:sym typeface="Open Sans"/>
              </a:rPr>
              <a:t>Post some of our sample content and images on social media</a:t>
            </a:r>
            <a:endParaRPr sz="1800">
              <a:solidFill>
                <a:schemeClr val="lt1"/>
              </a:solidFill>
              <a:latin typeface="Open Sans"/>
              <a:ea typeface="Open Sans"/>
              <a:cs typeface="Open Sans"/>
              <a:sym typeface="Open Sans"/>
            </a:endParaRPr>
          </a:p>
          <a:p>
            <a:pPr indent="-342900" lvl="0" marL="457200" rtl="0" algn="l">
              <a:lnSpc>
                <a:spcPct val="120000"/>
              </a:lnSpc>
              <a:spcBef>
                <a:spcPts val="1000"/>
              </a:spcBef>
              <a:spcAft>
                <a:spcPts val="0"/>
              </a:spcAft>
              <a:buClr>
                <a:schemeClr val="lt1"/>
              </a:buClr>
              <a:buSzPts val="1800"/>
              <a:buFont typeface="Open Sans"/>
              <a:buChar char="●"/>
            </a:pPr>
            <a:r>
              <a:rPr lang="en-GB" sz="1800">
                <a:solidFill>
                  <a:schemeClr val="lt1"/>
                </a:solidFill>
                <a:latin typeface="Open Sans"/>
                <a:ea typeface="Open Sans"/>
                <a:cs typeface="Open Sans"/>
                <a:sym typeface="Open Sans"/>
              </a:rPr>
              <a:t>Share your knowledge of scams on social media </a:t>
            </a:r>
            <a:endParaRPr sz="1800">
              <a:solidFill>
                <a:schemeClr val="lt1"/>
              </a:solidFill>
              <a:latin typeface="Open Sans"/>
              <a:ea typeface="Open Sans"/>
              <a:cs typeface="Open Sans"/>
              <a:sym typeface="Open Sans"/>
            </a:endParaRPr>
          </a:p>
          <a:p>
            <a:pPr indent="-342900" lvl="0" marL="457200" rtl="0" algn="l">
              <a:lnSpc>
                <a:spcPct val="120000"/>
              </a:lnSpc>
              <a:spcBef>
                <a:spcPts val="1000"/>
              </a:spcBef>
              <a:spcAft>
                <a:spcPts val="0"/>
              </a:spcAft>
              <a:buClr>
                <a:schemeClr val="lt1"/>
              </a:buClr>
              <a:buSzPts val="1800"/>
              <a:buFont typeface="Open Sans"/>
              <a:buChar char="●"/>
            </a:pPr>
            <a:r>
              <a:rPr lang="en-GB" sz="1800">
                <a:solidFill>
                  <a:schemeClr val="lt1"/>
                </a:solidFill>
                <a:latin typeface="Open Sans"/>
                <a:ea typeface="Open Sans"/>
                <a:cs typeface="Open Sans"/>
                <a:sym typeface="Open Sans"/>
              </a:rPr>
              <a:t>F</a:t>
            </a:r>
            <a:r>
              <a:rPr lang="en-GB" sz="1800">
                <a:solidFill>
                  <a:schemeClr val="lt1"/>
                </a:solidFill>
                <a:latin typeface="Open Sans"/>
                <a:ea typeface="Open Sans"/>
                <a:cs typeface="Open Sans"/>
                <a:sym typeface="Open Sans"/>
              </a:rPr>
              <a:t>ollow our partners on social media to support their involvement in the campaign</a:t>
            </a:r>
            <a:endParaRPr sz="1800">
              <a:solidFill>
                <a:schemeClr val="lt1"/>
              </a:solidFill>
              <a:latin typeface="Open Sans"/>
              <a:ea typeface="Open Sans"/>
              <a:cs typeface="Open Sans"/>
              <a:sym typeface="Open Sans"/>
            </a:endParaRPr>
          </a:p>
          <a:p>
            <a:pPr indent="0" lvl="0" marL="0" rtl="0" algn="l">
              <a:lnSpc>
                <a:spcPct val="120000"/>
              </a:lnSpc>
              <a:spcBef>
                <a:spcPts val="1000"/>
              </a:spcBef>
              <a:spcAft>
                <a:spcPts val="1000"/>
              </a:spcAft>
              <a:buNone/>
            </a:pPr>
            <a:r>
              <a:rPr b="1" lang="en-GB" sz="1800">
                <a:solidFill>
                  <a:srgbClr val="FBC0AD"/>
                </a:solidFill>
                <a:latin typeface="Open Sans"/>
                <a:ea typeface="Open Sans"/>
                <a:cs typeface="Open Sans"/>
                <a:sym typeface="Open Sans"/>
              </a:rPr>
              <a:t>Visit </a:t>
            </a:r>
            <a:r>
              <a:rPr b="1" lang="en-GB" sz="1800" u="sng">
                <a:solidFill>
                  <a:srgbClr val="FBC0AD"/>
                </a:solidFill>
                <a:latin typeface="Open Sans"/>
                <a:ea typeface="Open Sans"/>
                <a:cs typeface="Open Sans"/>
                <a:sym typeface="Open Sans"/>
                <a:hlinkClick r:id="rId3">
                  <a:extLst>
                    <a:ext uri="{A12FA001-AC4F-418D-AE19-62706E023703}">
                      <ahyp:hlinkClr val="tx"/>
                    </a:ext>
                  </a:extLst>
                </a:hlinkClick>
              </a:rPr>
              <a:t>www.citizensadvice.org.uk/sa22</a:t>
            </a:r>
            <a:r>
              <a:rPr b="1" lang="en-GB" sz="1800">
                <a:solidFill>
                  <a:srgbClr val="FBC0AD"/>
                </a:solidFill>
                <a:latin typeface="Open Sans"/>
                <a:ea typeface="Open Sans"/>
                <a:cs typeface="Open Sans"/>
                <a:sym typeface="Open Sans"/>
              </a:rPr>
              <a:t> for lots more ideas on how to get involved, and free resources to help you campaign.</a:t>
            </a:r>
            <a:endParaRPr b="1" sz="1800">
              <a:solidFill>
                <a:srgbClr val="FBC0AD"/>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53"/>
          <p:cNvSpPr txBox="1"/>
          <p:nvPr/>
        </p:nvSpPr>
        <p:spPr>
          <a:xfrm>
            <a:off x="289725" y="404375"/>
            <a:ext cx="5228700" cy="18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GB" sz="4800">
                <a:solidFill>
                  <a:srgbClr val="FBC0AD"/>
                </a:solidFill>
                <a:latin typeface="Open Sans"/>
                <a:ea typeface="Open Sans"/>
                <a:cs typeface="Open Sans"/>
                <a:sym typeface="Open Sans"/>
              </a:rPr>
              <a:t>Thank you</a:t>
            </a:r>
            <a:endParaRPr b="1" sz="2400">
              <a:solidFill>
                <a:srgbClr val="FBC0AD"/>
              </a:solidFill>
              <a:latin typeface="Open Sans"/>
              <a:ea typeface="Open Sans"/>
              <a:cs typeface="Open Sans"/>
              <a:sym typeface="Open Sans"/>
            </a:endParaRPr>
          </a:p>
        </p:txBody>
      </p:sp>
      <p:sp>
        <p:nvSpPr>
          <p:cNvPr id="245" name="Google Shape;245;p53"/>
          <p:cNvSpPr txBox="1"/>
          <p:nvPr/>
        </p:nvSpPr>
        <p:spPr>
          <a:xfrm>
            <a:off x="1345650" y="3973175"/>
            <a:ext cx="3757500" cy="9504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1800">
                <a:solidFill>
                  <a:srgbClr val="FBC0AD"/>
                </a:solidFill>
                <a:latin typeface="Open Sans"/>
                <a:ea typeface="Open Sans"/>
                <a:cs typeface="Open Sans"/>
                <a:sym typeface="Open Sans"/>
              </a:rPr>
              <a:t>#ScamAware</a:t>
            </a:r>
            <a:endParaRPr b="1" sz="1800">
              <a:solidFill>
                <a:srgbClr val="FBC0AD"/>
              </a:solidFill>
              <a:latin typeface="Open Sans"/>
              <a:ea typeface="Open Sans"/>
              <a:cs typeface="Open Sans"/>
              <a:sym typeface="Open Sans"/>
            </a:endParaRPr>
          </a:p>
          <a:p>
            <a:pPr indent="0" lvl="0" marL="0" rtl="0" algn="l">
              <a:spcBef>
                <a:spcPts val="0"/>
              </a:spcBef>
              <a:spcAft>
                <a:spcPts val="0"/>
              </a:spcAft>
              <a:buNone/>
            </a:pPr>
            <a:r>
              <a:rPr lang="en-GB" sz="1800">
                <a:solidFill>
                  <a:srgbClr val="FBC0AD"/>
                </a:solidFill>
                <a:latin typeface="Open Sans"/>
                <a:ea typeface="Open Sans"/>
                <a:cs typeface="Open Sans"/>
                <a:sym typeface="Open Sans"/>
              </a:rPr>
              <a:t>Scams Awareness Fortnight</a:t>
            </a:r>
            <a:endParaRPr sz="1800">
              <a:solidFill>
                <a:srgbClr val="FBC0AD"/>
              </a:solidFill>
              <a:latin typeface="Open Sans"/>
              <a:ea typeface="Open Sans"/>
              <a:cs typeface="Open Sans"/>
              <a:sym typeface="Open Sans"/>
            </a:endParaRPr>
          </a:p>
          <a:p>
            <a:pPr indent="0" lvl="0" marL="0" rtl="0" algn="l">
              <a:spcBef>
                <a:spcPts val="0"/>
              </a:spcBef>
              <a:spcAft>
                <a:spcPts val="0"/>
              </a:spcAft>
              <a:buNone/>
            </a:pPr>
            <a:r>
              <a:rPr lang="en-GB" sz="1600">
                <a:solidFill>
                  <a:srgbClr val="FBC0AD"/>
                </a:solidFill>
                <a:latin typeface="Open Sans"/>
                <a:ea typeface="Open Sans"/>
                <a:cs typeface="Open Sans"/>
                <a:sym typeface="Open Sans"/>
              </a:rPr>
              <a:t>13 - 26 June 2022</a:t>
            </a:r>
            <a:endParaRPr sz="1600">
              <a:solidFill>
                <a:srgbClr val="FBC0AD"/>
              </a:solidFill>
              <a:latin typeface="Open Sans"/>
              <a:ea typeface="Open Sans"/>
              <a:cs typeface="Open Sans"/>
              <a:sym typeface="Open Sans"/>
            </a:endParaRPr>
          </a:p>
        </p:txBody>
      </p:sp>
      <p:pic>
        <p:nvPicPr>
          <p:cNvPr id="246" name="Google Shape;246;p53"/>
          <p:cNvPicPr preferRelativeResize="0"/>
          <p:nvPr/>
        </p:nvPicPr>
        <p:blipFill rotWithShape="1">
          <a:blip r:embed="rId3">
            <a:alphaModFix/>
          </a:blip>
          <a:srcRect b="59" l="0" r="0" t="59"/>
          <a:stretch/>
        </p:blipFill>
        <p:spPr>
          <a:xfrm>
            <a:off x="304800" y="3927250"/>
            <a:ext cx="912600" cy="911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9"/>
          <p:cNvSpPr txBox="1"/>
          <p:nvPr/>
        </p:nvSpPr>
        <p:spPr>
          <a:xfrm>
            <a:off x="311700" y="558100"/>
            <a:ext cx="8520600" cy="43290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1000"/>
              </a:spcBef>
              <a:spcAft>
                <a:spcPts val="0"/>
              </a:spcAft>
              <a:buNone/>
            </a:pPr>
            <a:r>
              <a:rPr b="1" lang="en-GB" sz="3000">
                <a:solidFill>
                  <a:srgbClr val="FBC0AD"/>
                </a:solidFill>
                <a:latin typeface="Open Sans"/>
                <a:ea typeface="Open Sans"/>
                <a:cs typeface="Open Sans"/>
                <a:sym typeface="Open Sans"/>
              </a:rPr>
              <a:t>A scam is a scheme to con people out of money</a:t>
            </a:r>
            <a:r>
              <a:rPr b="1" lang="en-GB" sz="3000">
                <a:solidFill>
                  <a:srgbClr val="FBC0AD"/>
                </a:solidFill>
                <a:latin typeface="Open Sans"/>
                <a:ea typeface="Open Sans"/>
                <a:cs typeface="Open Sans"/>
                <a:sym typeface="Open Sans"/>
              </a:rPr>
              <a:t>.</a:t>
            </a:r>
            <a:r>
              <a:rPr lang="en-GB" sz="3000">
                <a:solidFill>
                  <a:srgbClr val="FBC0AD"/>
                </a:solidFill>
                <a:latin typeface="Open Sans"/>
                <a:ea typeface="Open Sans"/>
                <a:cs typeface="Open Sans"/>
                <a:sym typeface="Open Sans"/>
              </a:rPr>
              <a:t> </a:t>
            </a:r>
            <a:endParaRPr sz="3000">
              <a:solidFill>
                <a:srgbClr val="FBC0AD"/>
              </a:solidFill>
              <a:latin typeface="Open Sans"/>
              <a:ea typeface="Open Sans"/>
              <a:cs typeface="Open Sans"/>
              <a:sym typeface="Open Sans"/>
            </a:endParaRPr>
          </a:p>
          <a:p>
            <a:pPr indent="0" lvl="0" marL="0" rtl="0" algn="ctr">
              <a:lnSpc>
                <a:spcPct val="120000"/>
              </a:lnSpc>
              <a:spcBef>
                <a:spcPts val="1000"/>
              </a:spcBef>
              <a:spcAft>
                <a:spcPts val="1000"/>
              </a:spcAft>
              <a:buNone/>
            </a:pPr>
            <a:r>
              <a:rPr lang="en-GB" sz="2400">
                <a:solidFill>
                  <a:schemeClr val="lt1"/>
                </a:solidFill>
                <a:latin typeface="Open Sans"/>
                <a:ea typeface="Open Sans"/>
                <a:cs typeface="Open Sans"/>
                <a:sym typeface="Open Sans"/>
              </a:rPr>
              <a:t>There are lots of different ways scammers do this, from tricking people into giving them personal details, to impersonating an official organisation like a bank to get people to directly hand over money.</a:t>
            </a:r>
            <a:endParaRPr sz="22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40"/>
          <p:cNvSpPr txBox="1"/>
          <p:nvPr/>
        </p:nvSpPr>
        <p:spPr>
          <a:xfrm>
            <a:off x="311700" y="367925"/>
            <a:ext cx="8520600" cy="42009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1000"/>
              </a:spcBef>
              <a:spcAft>
                <a:spcPts val="0"/>
              </a:spcAft>
              <a:buNone/>
            </a:pPr>
            <a:r>
              <a:rPr lang="en-GB" sz="2400">
                <a:solidFill>
                  <a:srgbClr val="FBC0AD"/>
                </a:solidFill>
                <a:latin typeface="Open Sans"/>
                <a:ea typeface="Open Sans"/>
                <a:cs typeface="Open Sans"/>
                <a:sym typeface="Open Sans"/>
              </a:rPr>
              <a:t>Most victims don’t report scams. But the impacts can be huge. People can:</a:t>
            </a:r>
            <a:endParaRPr sz="2400">
              <a:solidFill>
                <a:srgbClr val="FBC0AD"/>
              </a:solidFill>
              <a:latin typeface="Open Sans"/>
              <a:ea typeface="Open Sans"/>
              <a:cs typeface="Open Sans"/>
              <a:sym typeface="Open Sans"/>
            </a:endParaRPr>
          </a:p>
          <a:p>
            <a:pPr indent="-381000" lvl="1" marL="914400" rtl="0" algn="l">
              <a:lnSpc>
                <a:spcPct val="120000"/>
              </a:lnSpc>
              <a:spcBef>
                <a:spcPts val="1000"/>
              </a:spcBef>
              <a:spcAft>
                <a:spcPts val="0"/>
              </a:spcAft>
              <a:buClr>
                <a:schemeClr val="lt1"/>
              </a:buClr>
              <a:buSzPts val="2400"/>
              <a:buFont typeface="Open Sans"/>
              <a:buChar char="○"/>
            </a:pPr>
            <a:r>
              <a:rPr lang="en-GB" sz="2400">
                <a:solidFill>
                  <a:schemeClr val="lt1"/>
                </a:solidFill>
                <a:latin typeface="Open Sans"/>
                <a:ea typeface="Open Sans"/>
                <a:cs typeface="Open Sans"/>
                <a:sym typeface="Open Sans"/>
              </a:rPr>
              <a:t>lose their life savings </a:t>
            </a:r>
            <a:endParaRPr sz="2400">
              <a:solidFill>
                <a:schemeClr val="lt1"/>
              </a:solidFill>
              <a:latin typeface="Open Sans"/>
              <a:ea typeface="Open Sans"/>
              <a:cs typeface="Open Sans"/>
              <a:sym typeface="Open Sans"/>
            </a:endParaRPr>
          </a:p>
          <a:p>
            <a:pPr indent="-381000" lvl="1" marL="914400" rtl="0" algn="l">
              <a:lnSpc>
                <a:spcPct val="120000"/>
              </a:lnSpc>
              <a:spcBef>
                <a:spcPts val="1000"/>
              </a:spcBef>
              <a:spcAft>
                <a:spcPts val="0"/>
              </a:spcAft>
              <a:buClr>
                <a:schemeClr val="lt1"/>
              </a:buClr>
              <a:buSzPts val="2400"/>
              <a:buFont typeface="Open Sans"/>
              <a:buChar char="○"/>
            </a:pPr>
            <a:r>
              <a:rPr lang="en-GB" sz="2400">
                <a:solidFill>
                  <a:schemeClr val="lt1"/>
                </a:solidFill>
                <a:latin typeface="Open Sans"/>
                <a:ea typeface="Open Sans"/>
                <a:cs typeface="Open Sans"/>
                <a:sym typeface="Open Sans"/>
              </a:rPr>
              <a:t>suffer emotional trauma or mental health problems</a:t>
            </a:r>
            <a:endParaRPr sz="2400">
              <a:solidFill>
                <a:schemeClr val="lt1"/>
              </a:solidFill>
              <a:latin typeface="Open Sans"/>
              <a:ea typeface="Open Sans"/>
              <a:cs typeface="Open Sans"/>
              <a:sym typeface="Open Sans"/>
            </a:endParaRPr>
          </a:p>
          <a:p>
            <a:pPr indent="-381000" lvl="1" marL="914400" rtl="0" algn="l">
              <a:lnSpc>
                <a:spcPct val="120000"/>
              </a:lnSpc>
              <a:spcBef>
                <a:spcPts val="1000"/>
              </a:spcBef>
              <a:spcAft>
                <a:spcPts val="0"/>
              </a:spcAft>
              <a:buClr>
                <a:schemeClr val="lt1"/>
              </a:buClr>
              <a:buSzPts val="2400"/>
              <a:buFont typeface="Open Sans"/>
              <a:buChar char="○"/>
            </a:pPr>
            <a:r>
              <a:rPr lang="en-GB" sz="2400">
                <a:solidFill>
                  <a:schemeClr val="lt1"/>
                </a:solidFill>
                <a:latin typeface="Open Sans"/>
                <a:ea typeface="Open Sans"/>
                <a:cs typeface="Open Sans"/>
                <a:sym typeface="Open Sans"/>
              </a:rPr>
              <a:t>lose their confidence </a:t>
            </a:r>
            <a:endParaRPr sz="2400">
              <a:solidFill>
                <a:schemeClr val="lt1"/>
              </a:solidFill>
              <a:latin typeface="Open Sans"/>
              <a:ea typeface="Open Sans"/>
              <a:cs typeface="Open Sans"/>
              <a:sym typeface="Open Sans"/>
            </a:endParaRPr>
          </a:p>
          <a:p>
            <a:pPr indent="-381000" lvl="1" marL="914400" rtl="0" algn="l">
              <a:lnSpc>
                <a:spcPct val="120000"/>
              </a:lnSpc>
              <a:spcBef>
                <a:spcPts val="1000"/>
              </a:spcBef>
              <a:spcAft>
                <a:spcPts val="0"/>
              </a:spcAft>
              <a:buClr>
                <a:schemeClr val="lt1"/>
              </a:buClr>
              <a:buSzPts val="2400"/>
              <a:buFont typeface="Open Sans"/>
              <a:buChar char="○"/>
            </a:pPr>
            <a:r>
              <a:rPr lang="en-GB" sz="2400">
                <a:solidFill>
                  <a:schemeClr val="lt1"/>
                </a:solidFill>
                <a:latin typeface="Open Sans"/>
                <a:ea typeface="Open Sans"/>
                <a:cs typeface="Open Sans"/>
                <a:sym typeface="Open Sans"/>
              </a:rPr>
              <a:t>suffer long-term health problems</a:t>
            </a:r>
            <a:endParaRPr sz="2400">
              <a:solidFill>
                <a:schemeClr val="lt1"/>
              </a:solidFill>
              <a:latin typeface="Open Sans"/>
              <a:ea typeface="Open Sans"/>
              <a:cs typeface="Open Sans"/>
              <a:sym typeface="Open Sans"/>
            </a:endParaRPr>
          </a:p>
          <a:p>
            <a:pPr indent="0" lvl="0" marL="0" rtl="0" algn="l">
              <a:lnSpc>
                <a:spcPct val="115000"/>
              </a:lnSpc>
              <a:spcBef>
                <a:spcPts val="1000"/>
              </a:spcBef>
              <a:spcAft>
                <a:spcPts val="1600"/>
              </a:spcAft>
              <a:buNone/>
            </a:pPr>
            <a:r>
              <a:t/>
            </a:r>
            <a:endParaRPr sz="2400">
              <a:solidFill>
                <a:srgbClr val="FBC0AD"/>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41"/>
          <p:cNvSpPr txBox="1"/>
          <p:nvPr/>
        </p:nvSpPr>
        <p:spPr>
          <a:xfrm>
            <a:off x="534625" y="2359750"/>
            <a:ext cx="8330400" cy="2563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FBC0AD"/>
              </a:buClr>
              <a:buSzPts val="1800"/>
              <a:buFont typeface="Open Sans"/>
              <a:buChar char="●"/>
            </a:pPr>
            <a:r>
              <a:rPr b="1" lang="en-GB" sz="1800">
                <a:solidFill>
                  <a:srgbClr val="FBC0AD"/>
                </a:solidFill>
                <a:latin typeface="Open Sans"/>
                <a:ea typeface="Open Sans"/>
                <a:cs typeface="Open Sans"/>
                <a:sym typeface="Open Sans"/>
              </a:rPr>
              <a:t>Emails scams. </a:t>
            </a:r>
            <a:r>
              <a:rPr lang="en-GB" sz="1800">
                <a:solidFill>
                  <a:schemeClr val="lt1"/>
                </a:solidFill>
                <a:latin typeface="Open Sans"/>
                <a:ea typeface="Open Sans"/>
                <a:cs typeface="Open Sans"/>
                <a:sym typeface="Open Sans"/>
              </a:rPr>
              <a:t>These messages contain links to genuine-looking websites that are designed to steal personal and financial information.</a:t>
            </a:r>
            <a:endParaRPr sz="1800">
              <a:solidFill>
                <a:schemeClr val="lt1"/>
              </a:solidFill>
              <a:latin typeface="Open Sans"/>
              <a:ea typeface="Open Sans"/>
              <a:cs typeface="Open Sans"/>
              <a:sym typeface="Open Sans"/>
            </a:endParaRPr>
          </a:p>
          <a:p>
            <a:pPr indent="-342900" lvl="0" marL="457200" rtl="0" algn="l">
              <a:lnSpc>
                <a:spcPct val="115000"/>
              </a:lnSpc>
              <a:spcBef>
                <a:spcPts val="1000"/>
              </a:spcBef>
              <a:spcAft>
                <a:spcPts val="0"/>
              </a:spcAft>
              <a:buClr>
                <a:srgbClr val="FBC0AD"/>
              </a:buClr>
              <a:buSzPts val="1800"/>
              <a:buFont typeface="Open Sans"/>
              <a:buChar char="●"/>
            </a:pPr>
            <a:r>
              <a:rPr b="1" lang="en-GB" sz="1800">
                <a:solidFill>
                  <a:srgbClr val="FBC0AD"/>
                </a:solidFill>
                <a:latin typeface="Open Sans"/>
                <a:ea typeface="Open Sans"/>
                <a:cs typeface="Open Sans"/>
                <a:sym typeface="Open Sans"/>
              </a:rPr>
              <a:t>Upfront payment/fee scams.</a:t>
            </a:r>
            <a:r>
              <a:rPr b="1" lang="en-GB" sz="1800">
                <a:solidFill>
                  <a:srgbClr val="FBC0AD"/>
                </a:solidFill>
                <a:latin typeface="Open Sans"/>
                <a:ea typeface="Open Sans"/>
                <a:cs typeface="Open Sans"/>
                <a:sym typeface="Open Sans"/>
              </a:rPr>
              <a:t> </a:t>
            </a:r>
            <a:r>
              <a:rPr lang="en-GB" sz="1800">
                <a:solidFill>
                  <a:schemeClr val="lt1"/>
                </a:solidFill>
                <a:latin typeface="Open Sans"/>
                <a:ea typeface="Open Sans"/>
                <a:cs typeface="Open Sans"/>
                <a:sym typeface="Open Sans"/>
              </a:rPr>
              <a:t>They usually ask for an upfront payment to unlock either a cash prize, a PPI claim amount or for initiating a service.</a:t>
            </a:r>
            <a:endParaRPr b="1" sz="1800">
              <a:solidFill>
                <a:schemeClr val="lt1"/>
              </a:solidFill>
              <a:latin typeface="Open Sans"/>
              <a:ea typeface="Open Sans"/>
              <a:cs typeface="Open Sans"/>
              <a:sym typeface="Open Sans"/>
            </a:endParaRPr>
          </a:p>
          <a:p>
            <a:pPr indent="0" lvl="0" marL="0" rtl="0" algn="l">
              <a:lnSpc>
                <a:spcPct val="115000"/>
              </a:lnSpc>
              <a:spcBef>
                <a:spcPts val="1000"/>
              </a:spcBef>
              <a:spcAft>
                <a:spcPts val="0"/>
              </a:spcAft>
              <a:buNone/>
            </a:pPr>
            <a:r>
              <a:t/>
            </a:r>
            <a:endParaRPr sz="1800">
              <a:solidFill>
                <a:srgbClr val="FBC0AD"/>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rgbClr val="FBC0AD"/>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b="1" sz="1800">
              <a:solidFill>
                <a:srgbClr val="FBC0AD"/>
              </a:solidFill>
              <a:latin typeface="Open Sans"/>
              <a:ea typeface="Open Sans"/>
              <a:cs typeface="Open Sans"/>
              <a:sym typeface="Open Sans"/>
            </a:endParaRPr>
          </a:p>
        </p:txBody>
      </p:sp>
      <p:sp>
        <p:nvSpPr>
          <p:cNvPr id="180" name="Google Shape;180;p41"/>
          <p:cNvSpPr txBox="1"/>
          <p:nvPr/>
        </p:nvSpPr>
        <p:spPr>
          <a:xfrm>
            <a:off x="331750" y="217300"/>
            <a:ext cx="8419800" cy="15462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b="1" lang="en-GB" sz="2600">
                <a:solidFill>
                  <a:srgbClr val="FBC0AD"/>
                </a:solidFill>
                <a:latin typeface="Open Sans"/>
                <a:ea typeface="Open Sans"/>
                <a:cs typeface="Open Sans"/>
                <a:sym typeface="Open Sans"/>
              </a:rPr>
              <a:t>Common scams</a:t>
            </a:r>
            <a:endParaRPr b="1" sz="2600">
              <a:solidFill>
                <a:srgbClr val="FBC0AD"/>
              </a:solidFill>
              <a:latin typeface="Open Sans"/>
              <a:ea typeface="Open Sans"/>
              <a:cs typeface="Open Sans"/>
              <a:sym typeface="Open Sans"/>
            </a:endParaRPr>
          </a:p>
          <a:p>
            <a:pPr indent="0" lvl="0" marL="0" rtl="0" algn="l">
              <a:lnSpc>
                <a:spcPct val="120000"/>
              </a:lnSpc>
              <a:spcBef>
                <a:spcPts val="1000"/>
              </a:spcBef>
              <a:spcAft>
                <a:spcPts val="1000"/>
              </a:spcAft>
              <a:buNone/>
            </a:pPr>
            <a:r>
              <a:rPr lang="en-GB" sz="2400">
                <a:solidFill>
                  <a:schemeClr val="lt1"/>
                </a:solidFill>
                <a:latin typeface="Open Sans"/>
                <a:ea typeface="Open Sans"/>
                <a:cs typeface="Open Sans"/>
                <a:sym typeface="Open Sans"/>
              </a:rPr>
              <a:t>There are lots of different scams out there. By knowing what to look out for you can help protect yourself.</a:t>
            </a:r>
            <a:r>
              <a:rPr lang="en-GB" sz="2400">
                <a:solidFill>
                  <a:schemeClr val="lt1"/>
                </a:solidFill>
                <a:latin typeface="Open Sans"/>
                <a:ea typeface="Open Sans"/>
                <a:cs typeface="Open Sans"/>
                <a:sym typeface="Open Sans"/>
              </a:rPr>
              <a:t> </a:t>
            </a:r>
            <a:r>
              <a:rPr lang="en-GB" sz="2400">
                <a:solidFill>
                  <a:schemeClr val="lt1"/>
                </a:solidFill>
                <a:latin typeface="Open Sans"/>
                <a:ea typeface="Open Sans"/>
                <a:cs typeface="Open Sans"/>
                <a:sym typeface="Open Sans"/>
              </a:rPr>
              <a:t>Common </a:t>
            </a:r>
            <a:r>
              <a:rPr lang="en-GB" sz="2400">
                <a:solidFill>
                  <a:schemeClr val="lt1"/>
                </a:solidFill>
                <a:latin typeface="Open Sans"/>
                <a:ea typeface="Open Sans"/>
                <a:cs typeface="Open Sans"/>
                <a:sym typeface="Open Sans"/>
              </a:rPr>
              <a:t>scams</a:t>
            </a:r>
            <a:r>
              <a:rPr lang="en-GB" sz="2400">
                <a:solidFill>
                  <a:schemeClr val="lt1"/>
                </a:solidFill>
                <a:latin typeface="Open Sans"/>
                <a:ea typeface="Open Sans"/>
                <a:cs typeface="Open Sans"/>
                <a:sym typeface="Open Sans"/>
              </a:rPr>
              <a:t> include:</a:t>
            </a:r>
            <a:endParaRPr sz="24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42"/>
          <p:cNvSpPr txBox="1"/>
          <p:nvPr/>
        </p:nvSpPr>
        <p:spPr>
          <a:xfrm>
            <a:off x="387150" y="442450"/>
            <a:ext cx="8314500" cy="43953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FBC0AD"/>
              </a:buClr>
              <a:buSzPts val="1800"/>
              <a:buFont typeface="Open Sans"/>
              <a:buChar char="●"/>
            </a:pPr>
            <a:r>
              <a:rPr b="1" lang="en-GB" sz="1800">
                <a:solidFill>
                  <a:srgbClr val="FBC0AD"/>
                </a:solidFill>
                <a:latin typeface="Open Sans"/>
                <a:ea typeface="Open Sans"/>
                <a:cs typeface="Open Sans"/>
                <a:sym typeface="Open Sans"/>
              </a:rPr>
              <a:t>Doorstep selling.</a:t>
            </a:r>
            <a:r>
              <a:rPr lang="en-GB" sz="1800">
                <a:solidFill>
                  <a:srgbClr val="FBC0AD"/>
                </a:solidFill>
                <a:latin typeface="Open Sans"/>
                <a:ea typeface="Open Sans"/>
                <a:cs typeface="Open Sans"/>
                <a:sym typeface="Open Sans"/>
              </a:rPr>
              <a:t> </a:t>
            </a:r>
            <a:r>
              <a:rPr lang="en-GB" sz="1800">
                <a:solidFill>
                  <a:schemeClr val="lt1"/>
                </a:solidFill>
                <a:latin typeface="Open Sans"/>
                <a:ea typeface="Open Sans"/>
                <a:cs typeface="Open Sans"/>
                <a:sym typeface="Open Sans"/>
              </a:rPr>
              <a:t>These all begin with the person getting an unrequested knock on their door. They are often for expensive home improvements which the victim did not want or was pressured into.</a:t>
            </a:r>
            <a:endParaRPr sz="1800">
              <a:solidFill>
                <a:schemeClr val="lt1"/>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sz="1800">
              <a:solidFill>
                <a:srgbClr val="FBC0AD"/>
              </a:solidFill>
              <a:latin typeface="Open Sans"/>
              <a:ea typeface="Open Sans"/>
              <a:cs typeface="Open Sans"/>
              <a:sym typeface="Open Sans"/>
            </a:endParaRPr>
          </a:p>
          <a:p>
            <a:pPr indent="-342900" lvl="0" marL="457200" rtl="0" algn="l">
              <a:lnSpc>
                <a:spcPct val="115000"/>
              </a:lnSpc>
              <a:spcBef>
                <a:spcPts val="0"/>
              </a:spcBef>
              <a:spcAft>
                <a:spcPts val="0"/>
              </a:spcAft>
              <a:buClr>
                <a:srgbClr val="FBC0AD"/>
              </a:buClr>
              <a:buSzPts val="1800"/>
              <a:buFont typeface="Open Sans"/>
              <a:buChar char="●"/>
            </a:pPr>
            <a:r>
              <a:rPr b="1" lang="en-GB" sz="1800">
                <a:solidFill>
                  <a:srgbClr val="FBC0AD"/>
                </a:solidFill>
                <a:latin typeface="Open Sans"/>
                <a:ea typeface="Open Sans"/>
                <a:cs typeface="Open Sans"/>
                <a:sym typeface="Open Sans"/>
              </a:rPr>
              <a:t>Investment scams. </a:t>
            </a:r>
            <a:r>
              <a:rPr lang="en-GB" sz="1800">
                <a:solidFill>
                  <a:schemeClr val="lt1"/>
                </a:solidFill>
                <a:latin typeface="Open Sans"/>
                <a:ea typeface="Open Sans"/>
                <a:cs typeface="Open Sans"/>
                <a:sym typeface="Open Sans"/>
              </a:rPr>
              <a:t>Often conducted either online or over the phone, these can result in people losing thousands of pounds for non-existent stocks, shares and other investments such as rare wine or art.</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rgbClr val="FBC0AD"/>
              </a:solidFill>
              <a:latin typeface="Open Sans"/>
              <a:ea typeface="Open Sans"/>
              <a:cs typeface="Open Sans"/>
              <a:sym typeface="Open Sans"/>
            </a:endParaRPr>
          </a:p>
          <a:p>
            <a:pPr indent="-342900" lvl="0" marL="457200" rtl="0" algn="l">
              <a:lnSpc>
                <a:spcPct val="115000"/>
              </a:lnSpc>
              <a:spcBef>
                <a:spcPts val="0"/>
              </a:spcBef>
              <a:spcAft>
                <a:spcPts val="0"/>
              </a:spcAft>
              <a:buClr>
                <a:srgbClr val="FBC0AD"/>
              </a:buClr>
              <a:buSzPts val="1800"/>
              <a:buFont typeface="Open Sans"/>
              <a:buChar char="●"/>
            </a:pPr>
            <a:r>
              <a:rPr b="1" lang="en-GB" sz="1800">
                <a:solidFill>
                  <a:srgbClr val="FBC0AD"/>
                </a:solidFill>
                <a:latin typeface="Open Sans"/>
                <a:ea typeface="Open Sans"/>
                <a:cs typeface="Open Sans"/>
                <a:sym typeface="Open Sans"/>
              </a:rPr>
              <a:t>Antivirus/computer. </a:t>
            </a:r>
            <a:r>
              <a:rPr lang="en-GB" sz="1800">
                <a:solidFill>
                  <a:schemeClr val="lt1"/>
                </a:solidFill>
                <a:latin typeface="Open Sans"/>
                <a:ea typeface="Open Sans"/>
                <a:cs typeface="Open Sans"/>
                <a:sym typeface="Open Sans"/>
              </a:rPr>
              <a:t>People are cold called and told they have a problem with their computer which, for a fee, can be fixed. Alternatively the victim might initiate the contact in response to an online advert or prompt claiming that their device has been infected with a virus. </a:t>
            </a:r>
            <a:endParaRPr sz="1800">
              <a:solidFill>
                <a:schemeClr val="lt1"/>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sz="1800">
              <a:solidFill>
                <a:srgbClr val="FBC0AD"/>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43"/>
          <p:cNvSpPr txBox="1"/>
          <p:nvPr/>
        </p:nvSpPr>
        <p:spPr>
          <a:xfrm>
            <a:off x="311700" y="236250"/>
            <a:ext cx="8520600" cy="45138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b="1" lang="en-GB" sz="2500">
                <a:solidFill>
                  <a:srgbClr val="FBC0AD"/>
                </a:solidFill>
                <a:latin typeface="Open Sans"/>
                <a:ea typeface="Open Sans"/>
                <a:cs typeface="Open Sans"/>
                <a:sym typeface="Open Sans"/>
              </a:rPr>
              <a:t>Scams and the cost of living crisis</a:t>
            </a:r>
            <a:endParaRPr b="1" sz="400">
              <a:solidFill>
                <a:srgbClr val="FBC0AD"/>
              </a:solidFill>
              <a:latin typeface="Open Sans"/>
              <a:ea typeface="Open Sans"/>
              <a:cs typeface="Open Sans"/>
              <a:sym typeface="Open Sans"/>
            </a:endParaRPr>
          </a:p>
          <a:p>
            <a:pPr indent="0" lvl="0" marL="0" rtl="0" algn="l">
              <a:lnSpc>
                <a:spcPct val="120000"/>
              </a:lnSpc>
              <a:spcBef>
                <a:spcPts val="1000"/>
              </a:spcBef>
              <a:spcAft>
                <a:spcPts val="0"/>
              </a:spcAft>
              <a:buNone/>
            </a:pPr>
            <a:r>
              <a:rPr lang="en-GB" sz="2000">
                <a:solidFill>
                  <a:schemeClr val="lt1"/>
                </a:solidFill>
                <a:latin typeface="Open Sans"/>
                <a:ea typeface="Open Sans"/>
                <a:cs typeface="Open Sans"/>
                <a:sym typeface="Open Sans"/>
              </a:rPr>
              <a:t>The increased financial pressures many are facing has put more people into difficult situations. We’ve already seen scammers exploiting this.</a:t>
            </a:r>
            <a:endParaRPr sz="2000">
              <a:solidFill>
                <a:schemeClr val="lt1"/>
              </a:solidFill>
              <a:latin typeface="Open Sans"/>
              <a:ea typeface="Open Sans"/>
              <a:cs typeface="Open Sans"/>
              <a:sym typeface="Open Sans"/>
            </a:endParaRPr>
          </a:p>
          <a:p>
            <a:pPr indent="0" lvl="0" marL="0" rtl="0" algn="l">
              <a:lnSpc>
                <a:spcPct val="120000"/>
              </a:lnSpc>
              <a:spcBef>
                <a:spcPts val="1000"/>
              </a:spcBef>
              <a:spcAft>
                <a:spcPts val="0"/>
              </a:spcAft>
              <a:buClr>
                <a:schemeClr val="dk1"/>
              </a:buClr>
              <a:buSzPts val="1100"/>
              <a:buFont typeface="Arial"/>
              <a:buNone/>
            </a:pPr>
            <a:r>
              <a:rPr b="1" lang="en-GB" sz="2000">
                <a:solidFill>
                  <a:srgbClr val="FBC0AD"/>
                </a:solidFill>
                <a:latin typeface="Open Sans"/>
                <a:ea typeface="Open Sans"/>
                <a:cs typeface="Open Sans"/>
                <a:sym typeface="Open Sans"/>
              </a:rPr>
              <a:t>Some of the scams to look out for include:</a:t>
            </a:r>
            <a:endParaRPr b="1" sz="2000">
              <a:solidFill>
                <a:srgbClr val="FBC0AD"/>
              </a:solidFill>
              <a:latin typeface="Open Sans"/>
              <a:ea typeface="Open Sans"/>
              <a:cs typeface="Open Sans"/>
              <a:sym typeface="Open Sans"/>
            </a:endParaRPr>
          </a:p>
          <a:p>
            <a:pPr indent="-355600" lvl="0" marL="457200" rtl="0" algn="l">
              <a:lnSpc>
                <a:spcPct val="120000"/>
              </a:lnSpc>
              <a:spcBef>
                <a:spcPts val="1000"/>
              </a:spcBef>
              <a:spcAft>
                <a:spcPts val="0"/>
              </a:spcAft>
              <a:buClr>
                <a:schemeClr val="lt1"/>
              </a:buClr>
              <a:buSzPts val="2000"/>
              <a:buFont typeface="Open Sans"/>
              <a:buChar char="●"/>
            </a:pPr>
            <a:r>
              <a:rPr lang="en-GB" sz="2000">
                <a:solidFill>
                  <a:schemeClr val="lt1"/>
                </a:solidFill>
                <a:latin typeface="Open Sans"/>
                <a:ea typeface="Open Sans"/>
                <a:cs typeface="Open Sans"/>
                <a:sym typeface="Open Sans"/>
              </a:rPr>
              <a:t>Scammers</a:t>
            </a:r>
            <a:r>
              <a:rPr b="1" lang="en-GB" sz="2000">
                <a:solidFill>
                  <a:srgbClr val="FBC0AD"/>
                </a:solidFill>
                <a:latin typeface="Open Sans"/>
                <a:ea typeface="Open Sans"/>
                <a:cs typeface="Open Sans"/>
                <a:sym typeface="Open Sans"/>
              </a:rPr>
              <a:t> pretending to be energy companies,</a:t>
            </a:r>
            <a:r>
              <a:rPr lang="en-GB" sz="2000">
                <a:solidFill>
                  <a:schemeClr val="lt1"/>
                </a:solidFill>
                <a:latin typeface="Open Sans"/>
                <a:ea typeface="Open Sans"/>
                <a:cs typeface="Open Sans"/>
                <a:sym typeface="Open Sans"/>
              </a:rPr>
              <a:t> luring people with “too good to be true” deals in order to steal their money</a:t>
            </a:r>
            <a:endParaRPr sz="2000">
              <a:solidFill>
                <a:schemeClr val="lt1"/>
              </a:solidFill>
              <a:latin typeface="Open Sans"/>
              <a:ea typeface="Open Sans"/>
              <a:cs typeface="Open Sans"/>
              <a:sym typeface="Open Sans"/>
            </a:endParaRPr>
          </a:p>
          <a:p>
            <a:pPr indent="-355600" lvl="0" marL="457200" rtl="0" algn="l">
              <a:lnSpc>
                <a:spcPct val="120000"/>
              </a:lnSpc>
              <a:spcBef>
                <a:spcPts val="0"/>
              </a:spcBef>
              <a:spcAft>
                <a:spcPts val="0"/>
              </a:spcAft>
              <a:buClr>
                <a:schemeClr val="lt1"/>
              </a:buClr>
              <a:buSzPts val="2000"/>
              <a:buFont typeface="Open Sans"/>
              <a:buChar char="●"/>
            </a:pPr>
            <a:r>
              <a:rPr lang="en-GB" sz="2000">
                <a:solidFill>
                  <a:schemeClr val="lt1"/>
                </a:solidFill>
                <a:latin typeface="Open Sans"/>
                <a:ea typeface="Open Sans"/>
                <a:cs typeface="Open Sans"/>
                <a:sym typeface="Open Sans"/>
              </a:rPr>
              <a:t>Fake sales representatives selling </a:t>
            </a:r>
            <a:r>
              <a:rPr b="1" lang="en-GB" sz="2000">
                <a:solidFill>
                  <a:srgbClr val="FBC0AD"/>
                </a:solidFill>
                <a:latin typeface="Open Sans"/>
                <a:ea typeface="Open Sans"/>
                <a:cs typeface="Open Sans"/>
                <a:sym typeface="Open Sans"/>
              </a:rPr>
              <a:t>counterfeit shopping vouchers</a:t>
            </a:r>
            <a:endParaRPr b="1" sz="2000">
              <a:solidFill>
                <a:srgbClr val="FBC0AD"/>
              </a:solidFill>
              <a:latin typeface="Open Sans"/>
              <a:ea typeface="Open Sans"/>
              <a:cs typeface="Open Sans"/>
              <a:sym typeface="Open Sans"/>
            </a:endParaRPr>
          </a:p>
          <a:p>
            <a:pPr indent="-355600" lvl="0" marL="457200" rtl="0" algn="l">
              <a:lnSpc>
                <a:spcPct val="120000"/>
              </a:lnSpc>
              <a:spcBef>
                <a:spcPts val="0"/>
              </a:spcBef>
              <a:spcAft>
                <a:spcPts val="0"/>
              </a:spcAft>
              <a:buClr>
                <a:schemeClr val="lt1"/>
              </a:buClr>
              <a:buSzPts val="2000"/>
              <a:buFont typeface="Open Sans"/>
              <a:buChar char="●"/>
            </a:pPr>
            <a:r>
              <a:rPr lang="en-GB" sz="2000">
                <a:solidFill>
                  <a:schemeClr val="lt1"/>
                </a:solidFill>
                <a:latin typeface="Open Sans"/>
                <a:ea typeface="Open Sans"/>
                <a:cs typeface="Open Sans"/>
                <a:sym typeface="Open Sans"/>
              </a:rPr>
              <a:t>Fraudsters sending out </a:t>
            </a:r>
            <a:r>
              <a:rPr b="1" lang="en-GB" sz="2000">
                <a:solidFill>
                  <a:srgbClr val="FBC0AD"/>
                </a:solidFill>
                <a:latin typeface="Open Sans"/>
                <a:ea typeface="Open Sans"/>
                <a:cs typeface="Open Sans"/>
                <a:sym typeface="Open Sans"/>
              </a:rPr>
              <a:t>phishing emails pretending to offer an energy rebate or government support</a:t>
            </a:r>
            <a:r>
              <a:rPr lang="en-GB" sz="2000">
                <a:solidFill>
                  <a:schemeClr val="lt1"/>
                </a:solidFill>
                <a:latin typeface="Open Sans"/>
                <a:ea typeface="Open Sans"/>
                <a:cs typeface="Open Sans"/>
                <a:sym typeface="Open Sans"/>
              </a:rPr>
              <a:t> to obtain people’s personal information</a:t>
            </a:r>
            <a:endParaRPr sz="2000">
              <a:solidFill>
                <a:schemeClr val="lt1"/>
              </a:solidFill>
              <a:latin typeface="Open Sans"/>
              <a:ea typeface="Open Sans"/>
              <a:cs typeface="Open Sans"/>
              <a:sym typeface="Open Sans"/>
            </a:endParaRPr>
          </a:p>
          <a:p>
            <a:pPr indent="0" lvl="0" marL="914400" rtl="0" algn="l">
              <a:lnSpc>
                <a:spcPct val="120000"/>
              </a:lnSpc>
              <a:spcBef>
                <a:spcPts val="1000"/>
              </a:spcBef>
              <a:spcAft>
                <a:spcPts val="0"/>
              </a:spcAft>
              <a:buClr>
                <a:schemeClr val="dk1"/>
              </a:buClr>
              <a:buSzPts val="1100"/>
              <a:buFont typeface="Arial"/>
              <a:buNone/>
            </a:pPr>
            <a:r>
              <a:t/>
            </a:r>
            <a:endParaRPr sz="1800">
              <a:solidFill>
                <a:srgbClr val="FBC0AD"/>
              </a:solidFill>
              <a:latin typeface="Open Sans"/>
              <a:ea typeface="Open Sans"/>
              <a:cs typeface="Open Sans"/>
              <a:sym typeface="Open Sans"/>
            </a:endParaRPr>
          </a:p>
          <a:p>
            <a:pPr indent="0" lvl="0" marL="457200" rtl="0" algn="l">
              <a:lnSpc>
                <a:spcPct val="120000"/>
              </a:lnSpc>
              <a:spcBef>
                <a:spcPts val="1000"/>
              </a:spcBef>
              <a:spcAft>
                <a:spcPts val="0"/>
              </a:spcAft>
              <a:buNone/>
            </a:pPr>
            <a:r>
              <a:t/>
            </a:r>
            <a:endParaRPr sz="1800">
              <a:solidFill>
                <a:srgbClr val="FBC0AD"/>
              </a:solidFill>
              <a:latin typeface="Open Sans"/>
              <a:ea typeface="Open Sans"/>
              <a:cs typeface="Open Sans"/>
              <a:sym typeface="Open Sans"/>
            </a:endParaRPr>
          </a:p>
          <a:p>
            <a:pPr indent="0" lvl="0" marL="0" rtl="0" algn="l">
              <a:lnSpc>
                <a:spcPct val="120000"/>
              </a:lnSpc>
              <a:spcBef>
                <a:spcPts val="1000"/>
              </a:spcBef>
              <a:spcAft>
                <a:spcPts val="0"/>
              </a:spcAft>
              <a:buNone/>
            </a:pPr>
            <a:r>
              <a:t/>
            </a:r>
            <a:endParaRPr b="1" sz="1800">
              <a:solidFill>
                <a:srgbClr val="FBC0AD"/>
              </a:solidFill>
              <a:latin typeface="Open Sans"/>
              <a:ea typeface="Open Sans"/>
              <a:cs typeface="Open Sans"/>
              <a:sym typeface="Open Sans"/>
            </a:endParaRPr>
          </a:p>
          <a:p>
            <a:pPr indent="0" lvl="0" marL="0" rtl="0" algn="l">
              <a:lnSpc>
                <a:spcPct val="115000"/>
              </a:lnSpc>
              <a:spcBef>
                <a:spcPts val="1000"/>
              </a:spcBef>
              <a:spcAft>
                <a:spcPts val="1600"/>
              </a:spcAft>
              <a:buNone/>
            </a:pPr>
            <a:r>
              <a:t/>
            </a:r>
            <a:endParaRPr sz="2200">
              <a:solidFill>
                <a:srgbClr val="FBC0AD"/>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44"/>
          <p:cNvSpPr txBox="1"/>
          <p:nvPr/>
        </p:nvSpPr>
        <p:spPr>
          <a:xfrm>
            <a:off x="311700" y="656900"/>
            <a:ext cx="8520600" cy="39120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t/>
            </a:r>
            <a:endParaRPr sz="3000">
              <a:solidFill>
                <a:srgbClr val="FBC0AD"/>
              </a:solidFill>
              <a:latin typeface="Open Sans"/>
              <a:ea typeface="Open Sans"/>
              <a:cs typeface="Open Sans"/>
              <a:sym typeface="Open Sans"/>
            </a:endParaRPr>
          </a:p>
          <a:p>
            <a:pPr indent="0" lvl="0" marL="0" rtl="0" algn="ctr">
              <a:lnSpc>
                <a:spcPct val="120000"/>
              </a:lnSpc>
              <a:spcBef>
                <a:spcPts val="1000"/>
              </a:spcBef>
              <a:spcAft>
                <a:spcPts val="0"/>
              </a:spcAft>
              <a:buNone/>
            </a:pPr>
            <a:r>
              <a:rPr lang="en-GB" sz="3000">
                <a:solidFill>
                  <a:srgbClr val="FBC0AD"/>
                </a:solidFill>
                <a:latin typeface="Open Sans"/>
                <a:ea typeface="Open Sans"/>
                <a:cs typeface="Open Sans"/>
                <a:sym typeface="Open Sans"/>
              </a:rPr>
              <a:t>You can find out more about current scams on Action Fraud’s website at </a:t>
            </a:r>
            <a:r>
              <a:rPr lang="en-GB" sz="3000" u="sng">
                <a:solidFill>
                  <a:schemeClr val="lt1"/>
                </a:solidFill>
                <a:latin typeface="Open Sans"/>
                <a:ea typeface="Open Sans"/>
                <a:cs typeface="Open Sans"/>
                <a:sym typeface="Open Sans"/>
                <a:hlinkClick r:id="rId3">
                  <a:extLst>
                    <a:ext uri="{A12FA001-AC4F-418D-AE19-62706E023703}">
                      <ahyp:hlinkClr val="tx"/>
                    </a:ext>
                  </a:extLst>
                </a:hlinkClick>
              </a:rPr>
              <a:t>www.actionfraud.police.uk/news</a:t>
            </a:r>
            <a:r>
              <a:rPr lang="en-GB" sz="3000">
                <a:solidFill>
                  <a:srgbClr val="FBC0AD"/>
                </a:solidFill>
                <a:latin typeface="Open Sans"/>
                <a:ea typeface="Open Sans"/>
                <a:cs typeface="Open Sans"/>
                <a:sym typeface="Open Sans"/>
              </a:rPr>
              <a:t>. </a:t>
            </a:r>
            <a:endParaRPr sz="3000">
              <a:solidFill>
                <a:srgbClr val="FBC0AD"/>
              </a:solidFill>
              <a:latin typeface="Open Sans"/>
              <a:ea typeface="Open Sans"/>
              <a:cs typeface="Open Sans"/>
              <a:sym typeface="Open Sans"/>
            </a:endParaRPr>
          </a:p>
          <a:p>
            <a:pPr indent="0" lvl="0" marL="0" rtl="0" algn="ctr">
              <a:lnSpc>
                <a:spcPct val="120000"/>
              </a:lnSpc>
              <a:spcBef>
                <a:spcPts val="1000"/>
              </a:spcBef>
              <a:spcAft>
                <a:spcPts val="0"/>
              </a:spcAft>
              <a:buNone/>
            </a:pPr>
            <a:r>
              <a:t/>
            </a:r>
            <a:endParaRPr sz="3000">
              <a:solidFill>
                <a:srgbClr val="FBC0AD"/>
              </a:solidFill>
              <a:latin typeface="Open Sans"/>
              <a:ea typeface="Open Sans"/>
              <a:cs typeface="Open Sans"/>
              <a:sym typeface="Open Sans"/>
            </a:endParaRPr>
          </a:p>
          <a:p>
            <a:pPr indent="0" lvl="0" marL="0" rtl="0" algn="l">
              <a:lnSpc>
                <a:spcPct val="115000"/>
              </a:lnSpc>
              <a:spcBef>
                <a:spcPts val="1000"/>
              </a:spcBef>
              <a:spcAft>
                <a:spcPts val="1600"/>
              </a:spcAft>
              <a:buNone/>
            </a:pPr>
            <a:r>
              <a:t/>
            </a:r>
            <a:endParaRPr sz="3000">
              <a:solidFill>
                <a:srgbClr val="FBC0AD"/>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45"/>
          <p:cNvSpPr txBox="1"/>
          <p:nvPr/>
        </p:nvSpPr>
        <p:spPr>
          <a:xfrm>
            <a:off x="447125" y="301300"/>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FBC0AD"/>
                </a:solidFill>
                <a:latin typeface="Open Sans"/>
                <a:ea typeface="Open Sans"/>
                <a:cs typeface="Open Sans"/>
                <a:sym typeface="Open Sans"/>
              </a:rPr>
              <a:t>Warning signs of a scam</a:t>
            </a:r>
            <a:endParaRPr sz="2800">
              <a:solidFill>
                <a:srgbClr val="FBC0AD"/>
              </a:solidFill>
              <a:latin typeface="Open Sans"/>
              <a:ea typeface="Open Sans"/>
              <a:cs typeface="Open Sans"/>
              <a:sym typeface="Open Sans"/>
            </a:endParaRPr>
          </a:p>
        </p:txBody>
      </p:sp>
      <p:sp>
        <p:nvSpPr>
          <p:cNvPr id="201" name="Google Shape;201;p45"/>
          <p:cNvSpPr txBox="1"/>
          <p:nvPr/>
        </p:nvSpPr>
        <p:spPr>
          <a:xfrm>
            <a:off x="679000" y="1120400"/>
            <a:ext cx="8043300" cy="3904200"/>
          </a:xfrm>
          <a:prstGeom prst="rect">
            <a:avLst/>
          </a:prstGeom>
          <a:noFill/>
          <a:ln>
            <a:noFill/>
          </a:ln>
        </p:spPr>
        <p:txBody>
          <a:bodyPr anchorCtr="0" anchor="t" bIns="91425" lIns="91425" spcFirstLastPara="1" rIns="91425" wrap="square" tIns="91425">
            <a:noAutofit/>
          </a:bodyPr>
          <a:lstStyle/>
          <a:p>
            <a:pPr indent="-352425" lvl="0" marL="457200" rtl="0" algn="l">
              <a:lnSpc>
                <a:spcPct val="120000"/>
              </a:lnSpc>
              <a:spcBef>
                <a:spcPts val="0"/>
              </a:spcBef>
              <a:spcAft>
                <a:spcPts val="0"/>
              </a:spcAft>
              <a:buClr>
                <a:schemeClr val="lt1"/>
              </a:buClr>
              <a:buSzPts val="1950"/>
              <a:buFont typeface="Open Sans"/>
              <a:buChar char="●"/>
            </a:pPr>
            <a:r>
              <a:rPr lang="en-GB" sz="1950">
                <a:solidFill>
                  <a:schemeClr val="lt1"/>
                </a:solidFill>
                <a:latin typeface="Open Sans"/>
                <a:ea typeface="Open Sans"/>
                <a:cs typeface="Open Sans"/>
                <a:sym typeface="Open Sans"/>
              </a:rPr>
              <a:t>It seems too good to be true</a:t>
            </a:r>
            <a:endParaRPr sz="1950">
              <a:solidFill>
                <a:schemeClr val="lt1"/>
              </a:solidFill>
              <a:latin typeface="Open Sans"/>
              <a:ea typeface="Open Sans"/>
              <a:cs typeface="Open Sans"/>
              <a:sym typeface="Open Sans"/>
            </a:endParaRPr>
          </a:p>
          <a:p>
            <a:pPr indent="-352425" lvl="0" marL="457200" rtl="0" algn="l">
              <a:lnSpc>
                <a:spcPct val="120000"/>
              </a:lnSpc>
              <a:spcBef>
                <a:spcPts val="1000"/>
              </a:spcBef>
              <a:spcAft>
                <a:spcPts val="0"/>
              </a:spcAft>
              <a:buClr>
                <a:schemeClr val="lt1"/>
              </a:buClr>
              <a:buSzPts val="1950"/>
              <a:buFont typeface="Open Sans"/>
              <a:buChar char="●"/>
            </a:pPr>
            <a:r>
              <a:rPr lang="en-GB" sz="1950">
                <a:solidFill>
                  <a:schemeClr val="lt1"/>
                </a:solidFill>
                <a:latin typeface="Open Sans"/>
                <a:ea typeface="Open Sans"/>
                <a:cs typeface="Open Sans"/>
                <a:sym typeface="Open Sans"/>
              </a:rPr>
              <a:t>Someone you don’t know contacts you unexpectedly</a:t>
            </a:r>
            <a:endParaRPr sz="1950">
              <a:solidFill>
                <a:schemeClr val="lt1"/>
              </a:solidFill>
              <a:latin typeface="Open Sans"/>
              <a:ea typeface="Open Sans"/>
              <a:cs typeface="Open Sans"/>
              <a:sym typeface="Open Sans"/>
            </a:endParaRPr>
          </a:p>
          <a:p>
            <a:pPr indent="-352425" lvl="0" marL="457200" rtl="0" algn="l">
              <a:lnSpc>
                <a:spcPct val="120000"/>
              </a:lnSpc>
              <a:spcBef>
                <a:spcPts val="1000"/>
              </a:spcBef>
              <a:spcAft>
                <a:spcPts val="0"/>
              </a:spcAft>
              <a:buClr>
                <a:schemeClr val="lt1"/>
              </a:buClr>
              <a:buSzPts val="1950"/>
              <a:buFont typeface="Open Sans"/>
              <a:buChar char="●"/>
            </a:pPr>
            <a:r>
              <a:rPr lang="en-GB" sz="1950">
                <a:solidFill>
                  <a:schemeClr val="lt1"/>
                </a:solidFill>
                <a:latin typeface="Open Sans"/>
                <a:ea typeface="Open Sans"/>
                <a:cs typeface="Open Sans"/>
                <a:sym typeface="Open Sans"/>
              </a:rPr>
              <a:t>You’re being urged to respond quickly</a:t>
            </a:r>
            <a:endParaRPr sz="1950">
              <a:solidFill>
                <a:schemeClr val="lt1"/>
              </a:solidFill>
              <a:latin typeface="Open Sans"/>
              <a:ea typeface="Open Sans"/>
              <a:cs typeface="Open Sans"/>
              <a:sym typeface="Open Sans"/>
            </a:endParaRPr>
          </a:p>
          <a:p>
            <a:pPr indent="-352425" lvl="0" marL="457200" rtl="0" algn="l">
              <a:lnSpc>
                <a:spcPct val="120000"/>
              </a:lnSpc>
              <a:spcBef>
                <a:spcPts val="1000"/>
              </a:spcBef>
              <a:spcAft>
                <a:spcPts val="0"/>
              </a:spcAft>
              <a:buClr>
                <a:schemeClr val="lt1"/>
              </a:buClr>
              <a:buSzPts val="1950"/>
              <a:buFont typeface="Open Sans"/>
              <a:buChar char="●"/>
            </a:pPr>
            <a:r>
              <a:rPr lang="en-GB" sz="1950">
                <a:solidFill>
                  <a:schemeClr val="lt1"/>
                </a:solidFill>
                <a:latin typeface="Open Sans"/>
                <a:ea typeface="Open Sans"/>
                <a:cs typeface="Open Sans"/>
                <a:sym typeface="Open Sans"/>
              </a:rPr>
              <a:t>You've been asked to pay for something urgently or in an unusual way</a:t>
            </a:r>
            <a:endParaRPr sz="1950">
              <a:solidFill>
                <a:schemeClr val="lt1"/>
              </a:solidFill>
              <a:latin typeface="Open Sans"/>
              <a:ea typeface="Open Sans"/>
              <a:cs typeface="Open Sans"/>
              <a:sym typeface="Open Sans"/>
            </a:endParaRPr>
          </a:p>
          <a:p>
            <a:pPr indent="-352425" lvl="0" marL="457200" rtl="0" algn="l">
              <a:lnSpc>
                <a:spcPct val="120000"/>
              </a:lnSpc>
              <a:spcBef>
                <a:spcPts val="1000"/>
              </a:spcBef>
              <a:spcAft>
                <a:spcPts val="0"/>
              </a:spcAft>
              <a:buClr>
                <a:srgbClr val="FBC0AD"/>
              </a:buClr>
              <a:buSzPts val="1950"/>
              <a:buFont typeface="Open Sans"/>
              <a:buChar char="●"/>
            </a:pPr>
            <a:r>
              <a:rPr lang="en-GB" sz="1950">
                <a:solidFill>
                  <a:schemeClr val="lt1"/>
                </a:solidFill>
                <a:latin typeface="Open Sans"/>
                <a:ea typeface="Open Sans"/>
                <a:cs typeface="Open Sans"/>
                <a:sym typeface="Open Sans"/>
              </a:rPr>
              <a:t>You’ve been asked to give away personal information</a:t>
            </a:r>
            <a:br>
              <a:rPr lang="en-GB" sz="1950">
                <a:solidFill>
                  <a:srgbClr val="FBC0AD"/>
                </a:solidFill>
                <a:latin typeface="Open Sans"/>
                <a:ea typeface="Open Sans"/>
                <a:cs typeface="Open Sans"/>
                <a:sym typeface="Open Sans"/>
              </a:rPr>
            </a:br>
            <a:endParaRPr sz="1950">
              <a:solidFill>
                <a:srgbClr val="FBC0AD"/>
              </a:solidFill>
              <a:latin typeface="Open Sans"/>
              <a:ea typeface="Open Sans"/>
              <a:cs typeface="Open Sans"/>
              <a:sym typeface="Open Sans"/>
            </a:endParaRPr>
          </a:p>
          <a:p>
            <a:pPr indent="0" lvl="0" marL="0" rtl="0" algn="l">
              <a:lnSpc>
                <a:spcPct val="120000"/>
              </a:lnSpc>
              <a:spcBef>
                <a:spcPts val="0"/>
              </a:spcBef>
              <a:spcAft>
                <a:spcPts val="1000"/>
              </a:spcAft>
              <a:buNone/>
            </a:pPr>
            <a:r>
              <a:rPr b="1" lang="en-GB" sz="1950">
                <a:solidFill>
                  <a:srgbClr val="FBC0AD"/>
                </a:solidFill>
                <a:latin typeface="Open Sans"/>
                <a:ea typeface="Open Sans"/>
                <a:cs typeface="Open Sans"/>
                <a:sym typeface="Open Sans"/>
              </a:rPr>
              <a:t>If you think someone might be trying to scam you, get advice.</a:t>
            </a:r>
            <a:endParaRPr sz="1950">
              <a:solidFill>
                <a:srgbClr val="FBC0AD"/>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46"/>
          <p:cNvSpPr txBox="1"/>
          <p:nvPr/>
        </p:nvSpPr>
        <p:spPr>
          <a:xfrm>
            <a:off x="434475" y="4031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FBC0AD"/>
                </a:solidFill>
                <a:latin typeface="Open Sans"/>
                <a:ea typeface="Open Sans"/>
                <a:cs typeface="Open Sans"/>
                <a:sym typeface="Open Sans"/>
              </a:rPr>
              <a:t>How to protect yourself from scams</a:t>
            </a:r>
            <a:endParaRPr sz="2800">
              <a:solidFill>
                <a:srgbClr val="FBC0AD"/>
              </a:solidFill>
              <a:latin typeface="Open Sans"/>
              <a:ea typeface="Open Sans"/>
              <a:cs typeface="Open Sans"/>
              <a:sym typeface="Open Sans"/>
            </a:endParaRPr>
          </a:p>
        </p:txBody>
      </p:sp>
      <p:sp>
        <p:nvSpPr>
          <p:cNvPr id="207" name="Google Shape;207;p46"/>
          <p:cNvSpPr txBox="1"/>
          <p:nvPr/>
        </p:nvSpPr>
        <p:spPr>
          <a:xfrm>
            <a:off x="188925" y="1086425"/>
            <a:ext cx="8693400" cy="3955200"/>
          </a:xfrm>
          <a:prstGeom prst="rect">
            <a:avLst/>
          </a:prstGeom>
          <a:noFill/>
          <a:ln>
            <a:noFill/>
          </a:ln>
        </p:spPr>
        <p:txBody>
          <a:bodyPr anchorCtr="0" anchor="t" bIns="91425" lIns="91425" spcFirstLastPara="1" rIns="91425" wrap="square" tIns="91425">
            <a:noAutofit/>
          </a:bodyPr>
          <a:lstStyle/>
          <a:p>
            <a:pPr indent="-342900" lvl="0" marL="457200" rtl="0" algn="l">
              <a:lnSpc>
                <a:spcPct val="120000"/>
              </a:lnSpc>
              <a:spcBef>
                <a:spcPts val="0"/>
              </a:spcBef>
              <a:spcAft>
                <a:spcPts val="0"/>
              </a:spcAft>
              <a:buClr>
                <a:schemeClr val="lt1"/>
              </a:buClr>
              <a:buSzPts val="1800"/>
              <a:buFont typeface="Open Sans"/>
              <a:buChar char="●"/>
            </a:pPr>
            <a:r>
              <a:rPr lang="en-GB" sz="1800">
                <a:solidFill>
                  <a:schemeClr val="lt1"/>
                </a:solidFill>
                <a:latin typeface="Open Sans"/>
                <a:ea typeface="Open Sans"/>
                <a:cs typeface="Open Sans"/>
                <a:sym typeface="Open Sans"/>
              </a:rPr>
              <a:t>Don’t be rushed into making any quick decisions</a:t>
            </a:r>
            <a:endParaRPr sz="1800">
              <a:solidFill>
                <a:schemeClr val="lt1"/>
              </a:solidFill>
              <a:latin typeface="Open Sans"/>
              <a:ea typeface="Open Sans"/>
              <a:cs typeface="Open Sans"/>
              <a:sym typeface="Open Sans"/>
            </a:endParaRPr>
          </a:p>
          <a:p>
            <a:pPr indent="-342900" lvl="0" marL="457200" rtl="0" algn="l">
              <a:lnSpc>
                <a:spcPct val="120000"/>
              </a:lnSpc>
              <a:spcBef>
                <a:spcPts val="1000"/>
              </a:spcBef>
              <a:spcAft>
                <a:spcPts val="0"/>
              </a:spcAft>
              <a:buClr>
                <a:schemeClr val="lt1"/>
              </a:buClr>
              <a:buSzPts val="1800"/>
              <a:buFont typeface="Open Sans"/>
              <a:buChar char="●"/>
            </a:pPr>
            <a:r>
              <a:rPr lang="en-GB" sz="1800">
                <a:solidFill>
                  <a:schemeClr val="lt1"/>
                </a:solidFill>
                <a:latin typeface="Open Sans"/>
                <a:ea typeface="Open Sans"/>
                <a:cs typeface="Open Sans"/>
                <a:sym typeface="Open Sans"/>
              </a:rPr>
              <a:t>Never give money or personal details, like passwords or bank details, to anyone you don’t know, trust or have only met online</a:t>
            </a:r>
            <a:endParaRPr sz="1800">
              <a:solidFill>
                <a:schemeClr val="lt1"/>
              </a:solidFill>
              <a:latin typeface="Open Sans"/>
              <a:ea typeface="Open Sans"/>
              <a:cs typeface="Open Sans"/>
              <a:sym typeface="Open Sans"/>
            </a:endParaRPr>
          </a:p>
          <a:p>
            <a:pPr indent="-342900" lvl="0" marL="457200" rtl="0" algn="l">
              <a:lnSpc>
                <a:spcPct val="120000"/>
              </a:lnSpc>
              <a:spcBef>
                <a:spcPts val="1000"/>
              </a:spcBef>
              <a:spcAft>
                <a:spcPts val="0"/>
              </a:spcAft>
              <a:buClr>
                <a:schemeClr val="lt1"/>
              </a:buClr>
              <a:buSzPts val="1800"/>
              <a:buFont typeface="Open Sans"/>
              <a:buChar char="●"/>
            </a:pPr>
            <a:r>
              <a:rPr lang="en-GB" sz="1800">
                <a:solidFill>
                  <a:schemeClr val="lt1"/>
                </a:solidFill>
                <a:latin typeface="Open Sans"/>
                <a:ea typeface="Open Sans"/>
                <a:cs typeface="Open Sans"/>
                <a:sym typeface="Open Sans"/>
              </a:rPr>
              <a:t>Before you buy anything do research the company or website you’re using</a:t>
            </a:r>
            <a:endParaRPr sz="1800">
              <a:solidFill>
                <a:schemeClr val="lt1"/>
              </a:solidFill>
              <a:latin typeface="Open Sans"/>
              <a:ea typeface="Open Sans"/>
              <a:cs typeface="Open Sans"/>
              <a:sym typeface="Open Sans"/>
            </a:endParaRPr>
          </a:p>
          <a:p>
            <a:pPr indent="-342900" lvl="0" marL="457200" rtl="0" algn="l">
              <a:lnSpc>
                <a:spcPct val="120000"/>
              </a:lnSpc>
              <a:spcBef>
                <a:spcPts val="1000"/>
              </a:spcBef>
              <a:spcAft>
                <a:spcPts val="0"/>
              </a:spcAft>
              <a:buClr>
                <a:schemeClr val="lt1"/>
              </a:buClr>
              <a:buSzPts val="1800"/>
              <a:buFont typeface="Open Sans"/>
              <a:buChar char="●"/>
            </a:pPr>
            <a:r>
              <a:rPr lang="en-GB" sz="1800">
                <a:solidFill>
                  <a:schemeClr val="lt1"/>
                </a:solidFill>
                <a:latin typeface="Open Sans"/>
                <a:ea typeface="Open Sans"/>
                <a:cs typeface="Open Sans"/>
                <a:sym typeface="Open Sans"/>
              </a:rPr>
              <a:t>Pay by debit or credit card</a:t>
            </a:r>
            <a:endParaRPr sz="1800">
              <a:solidFill>
                <a:schemeClr val="lt1"/>
              </a:solidFill>
              <a:latin typeface="Open Sans"/>
              <a:ea typeface="Open Sans"/>
              <a:cs typeface="Open Sans"/>
              <a:sym typeface="Open Sans"/>
            </a:endParaRPr>
          </a:p>
          <a:p>
            <a:pPr indent="-342900" lvl="0" marL="457200" rtl="0" algn="l">
              <a:lnSpc>
                <a:spcPct val="120000"/>
              </a:lnSpc>
              <a:spcBef>
                <a:spcPts val="1000"/>
              </a:spcBef>
              <a:spcAft>
                <a:spcPts val="0"/>
              </a:spcAft>
              <a:buClr>
                <a:schemeClr val="lt1"/>
              </a:buClr>
              <a:buSzPts val="1800"/>
              <a:buFont typeface="Open Sans"/>
              <a:buChar char="●"/>
            </a:pPr>
            <a:r>
              <a:rPr lang="en-GB" sz="1800">
                <a:solidFill>
                  <a:schemeClr val="lt1"/>
                </a:solidFill>
                <a:latin typeface="Open Sans"/>
                <a:ea typeface="Open Sans"/>
                <a:cs typeface="Open Sans"/>
                <a:sym typeface="Open Sans"/>
              </a:rPr>
              <a:t>Make sure your antivirus software is up to date and keep your online accounts secure</a:t>
            </a:r>
            <a:endParaRPr sz="1800">
              <a:solidFill>
                <a:schemeClr val="lt1"/>
              </a:solidFill>
              <a:latin typeface="Open Sans"/>
              <a:ea typeface="Open Sans"/>
              <a:cs typeface="Open Sans"/>
              <a:sym typeface="Open Sans"/>
            </a:endParaRPr>
          </a:p>
          <a:p>
            <a:pPr indent="-342900" lvl="0" marL="457200" rtl="0" algn="l">
              <a:lnSpc>
                <a:spcPct val="120000"/>
              </a:lnSpc>
              <a:spcBef>
                <a:spcPts val="1000"/>
              </a:spcBef>
              <a:spcAft>
                <a:spcPts val="1000"/>
              </a:spcAft>
              <a:buClr>
                <a:srgbClr val="FBC0AD"/>
              </a:buClr>
              <a:buSzPts val="1800"/>
              <a:buFont typeface="Open Sans"/>
              <a:buChar char="●"/>
            </a:pPr>
            <a:r>
              <a:rPr b="1" lang="en-GB" sz="1800">
                <a:solidFill>
                  <a:srgbClr val="FBC0AD"/>
                </a:solidFill>
                <a:latin typeface="Open Sans"/>
                <a:ea typeface="Open Sans"/>
                <a:cs typeface="Open Sans"/>
                <a:sym typeface="Open Sans"/>
              </a:rPr>
              <a:t>Be suspicious - scammers can be very smart</a:t>
            </a:r>
            <a:endParaRPr b="1" sz="1800">
              <a:solidFill>
                <a:srgbClr val="FBC0AD"/>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