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  <p:sldMasterId id="2147483789" r:id="rId2"/>
  </p:sldMasterIdLst>
  <p:notesMasterIdLst>
    <p:notesMasterId r:id="rId12"/>
  </p:notesMasterIdLst>
  <p:sldIdLst>
    <p:sldId id="257" r:id="rId3"/>
    <p:sldId id="258" r:id="rId4"/>
    <p:sldId id="261" r:id="rId5"/>
    <p:sldId id="260" r:id="rId6"/>
    <p:sldId id="264" r:id="rId7"/>
    <p:sldId id="333" r:id="rId8"/>
    <p:sldId id="267" r:id="rId9"/>
    <p:sldId id="334" r:id="rId10"/>
    <p:sldId id="335" r:id="rId11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434" autoAdjust="0"/>
  </p:normalViewPr>
  <p:slideViewPr>
    <p:cSldViewPr snapToGrid="0" snapToObjects="1" showGuides="1">
      <p:cViewPr varScale="1">
        <p:scale>
          <a:sx n="80" d="100"/>
          <a:sy n="80" d="100"/>
        </p:scale>
        <p:origin x="73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47" d="100"/>
          <a:sy n="147" d="100"/>
        </p:scale>
        <p:origin x="39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55DB0-3A32-F140-A89C-8159FB4014D9}" type="datetimeFigureOut">
              <a:rPr lang="sv-SE" smtClean="0"/>
              <a:t>2024-08-15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592AA-18A6-0140-9E28-674D3E3690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734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sv-SE" sz="1800" b="1" dirty="0">
                <a:solidFill>
                  <a:srgbClr val="1F376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Säkerhetsgenomgång</a:t>
            </a:r>
          </a:p>
          <a:p>
            <a:r>
              <a:rPr lang="sv-SE" sz="1800" dirty="0">
                <a:effectLst/>
                <a:latin typeface="+mn-lt"/>
                <a:ea typeface="Calibri" panose="020F0502020204030204" pitchFamily="34" charset="0"/>
              </a:rPr>
              <a:t>Vid start av utbildningen genomförs en </a:t>
            </a:r>
            <a:r>
              <a:rPr lang="sv-SE" sz="1800" b="1" dirty="0">
                <a:effectLst/>
                <a:latin typeface="+mn-lt"/>
                <a:ea typeface="Calibri" panose="020F0502020204030204" pitchFamily="34" charset="0"/>
              </a:rPr>
              <a:t>säkerhetsgenomgång</a:t>
            </a:r>
            <a:r>
              <a:rPr lang="sv-SE" sz="1800" dirty="0">
                <a:effectLst/>
                <a:latin typeface="+mn-lt"/>
                <a:ea typeface="Calibri" panose="020F0502020204030204" pitchFamily="34" charset="0"/>
              </a:rPr>
              <a:t> där man nämner var närmsta samlingsplats är vid Brandlarm (15 – vid cykelställ bredvid parkeringen) respektive Omedelbar fara (25 - vid receptionen inomhus på UBH). </a:t>
            </a:r>
          </a:p>
          <a:p>
            <a:r>
              <a:rPr lang="sv-SE" sz="1800" dirty="0">
                <a:effectLst/>
                <a:latin typeface="+mn-lt"/>
                <a:ea typeface="Calibri" panose="020F0502020204030204" pitchFamily="34" charset="0"/>
              </a:rPr>
              <a:t>Hålls utbildning på Mässen är samlingsplats vid Brandlarm (4) och vid Omedelbar fara (26 – Utställningen i byn).</a:t>
            </a:r>
          </a:p>
          <a:p>
            <a:r>
              <a:rPr lang="sv-SE" sz="1800" dirty="0">
                <a:effectLst/>
                <a:latin typeface="+mn-lt"/>
                <a:ea typeface="Calibri" panose="020F0502020204030204" pitchFamily="34" charset="0"/>
              </a:rPr>
              <a:t>När du först kommer till lokalen lokalisera utrymningsvägar, brandsläckare mm i respektive byggnad. Informera kursdeltagarna i början av kursen. </a:t>
            </a:r>
          </a:p>
          <a:p>
            <a:r>
              <a:rPr lang="sv-SE" sz="1800" dirty="0">
                <a:effectLst/>
                <a:latin typeface="+mn-lt"/>
                <a:ea typeface="Calibri" panose="020F0502020204030204" pitchFamily="34" charset="0"/>
              </a:rPr>
              <a:t>Hjärtstartare finns (i foajén på UBH). </a:t>
            </a:r>
          </a:p>
          <a:p>
            <a:r>
              <a:rPr lang="sv-SE" sz="1800" b="1" dirty="0">
                <a:effectLst/>
                <a:latin typeface="+mn-lt"/>
                <a:ea typeface="Calibri" panose="020F0502020204030204" pitchFamily="34" charset="0"/>
              </a:rPr>
              <a:t>Detta borde deltagarna kunna hjälpa dig med</a:t>
            </a:r>
            <a:r>
              <a:rPr lang="sv-SE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sv-SE" sz="1800" dirty="0">
                <a:effectLst/>
                <a:latin typeface="+mn-lt"/>
                <a:ea typeface="Calibri" panose="020F0502020204030204" pitchFamily="34" charset="0"/>
                <a:cs typeface="Segoe UI Emoji" panose="020B0502040204020203" pitchFamily="34" charset="0"/>
              </a:rPr>
              <a:t>😊</a:t>
            </a:r>
            <a:r>
              <a:rPr lang="sv-SE" sz="1800" dirty="0"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592AA-18A6-0140-9E28-674D3E3690D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14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3727CC-7B36-FA4C-8271-798E65E7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857AF42-1AB9-8040-ABBF-2F470C7BA1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DACAB60A-CBBA-754E-9698-EA03E1C76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B8F001B8-EAB2-9142-876E-4E97A4C9D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A723FCF9-63D7-8449-80C6-26700BE32E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/>
            </a:lvl1pPr>
          </a:lstStyle>
          <a:p>
            <a:r>
              <a:rPr lang="sv-SE" dirty="0"/>
              <a:t>En stor rubrik</a:t>
            </a:r>
          </a:p>
        </p:txBody>
      </p:sp>
    </p:spTree>
    <p:extLst>
      <p:ext uri="{BB962C8B-B14F-4D97-AF65-F5344CB8AC3E}">
        <p14:creationId xmlns:p14="http://schemas.microsoft.com/office/powerpoint/2010/main" val="259614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endast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6F5E622-A554-B648-AF11-408BC3807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74FFEA33-ED04-5345-887D-FBBAEB83159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5388" y="908050"/>
            <a:ext cx="5113337" cy="5041901"/>
          </a:xfrm>
        </p:spPr>
        <p:txBody>
          <a:bodyPr anchor="ctr"/>
          <a:lstStyle/>
          <a:p>
            <a:pPr lvl="0"/>
            <a:r>
              <a:rPr lang="sv-SE" dirty="0"/>
              <a:t>Bild, text, lista eller diagram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4825C190-7E73-C942-BE4A-B9E596B813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2281287"/>
            <a:ext cx="5113338" cy="23001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8000" b="1"/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E382EE57-DFEC-4A41-A955-CB6AEEB53E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716BB30-9F36-A946-B6CD-EA9C99B4E2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369811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endast text kolum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6F5E622-A554-B648-AF11-408BC3807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74FFEA33-ED04-5345-887D-FBBAEB8315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4069" y="2620651"/>
            <a:ext cx="3296238" cy="3329299"/>
          </a:xfrm>
        </p:spPr>
        <p:txBody>
          <a:bodyPr anchor="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7" name="Platshållare för innehåll 6">
            <a:extLst>
              <a:ext uri="{FF2B5EF4-FFF2-40B4-BE49-F238E27FC236}">
                <a16:creationId xmlns:a16="http://schemas.microsoft.com/office/drawing/2014/main" id="{786DAB3B-A767-FE4B-89BF-48BB89B6A80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47529" y="2620651"/>
            <a:ext cx="3296238" cy="3329299"/>
          </a:xfrm>
        </p:spPr>
        <p:txBody>
          <a:bodyPr anchor="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innehåll 6">
            <a:extLst>
              <a:ext uri="{FF2B5EF4-FFF2-40B4-BE49-F238E27FC236}">
                <a16:creationId xmlns:a16="http://schemas.microsoft.com/office/drawing/2014/main" id="{9496E4DE-A49A-384E-8003-BAC7821926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90989" y="2620651"/>
            <a:ext cx="3296238" cy="3329299"/>
          </a:xfrm>
        </p:spPr>
        <p:txBody>
          <a:bodyPr anchor="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4F963A4D-BAFB-4A41-B7A1-CC899EB746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9BF5FB44-839A-384A-9898-C7967E47F7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3C6876D6-2490-F74C-B928-25C583442F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4718" y="908050"/>
            <a:ext cx="10662861" cy="1404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b="1"/>
            </a:lvl1pPr>
          </a:lstStyle>
          <a:p>
            <a:r>
              <a:rPr lang="sv-SE" dirty="0"/>
              <a:t>En rubrik</a:t>
            </a:r>
          </a:p>
        </p:txBody>
      </p:sp>
    </p:spTree>
    <p:extLst>
      <p:ext uri="{BB962C8B-B14F-4D97-AF65-F5344CB8AC3E}">
        <p14:creationId xmlns:p14="http://schemas.microsoft.com/office/powerpoint/2010/main" val="4232017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egen bild väns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4">
            <a:extLst>
              <a:ext uri="{FF2B5EF4-FFF2-40B4-BE49-F238E27FC236}">
                <a16:creationId xmlns:a16="http://schemas.microsoft.com/office/drawing/2014/main" id="{FABBEE79-849C-2F47-BF1B-137F7FBDE2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916613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7E1F1E-A58B-1D47-B3D1-E559AF4D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908049"/>
            <a:ext cx="5113338" cy="2023687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620047C-159C-1042-8ADA-FFD4D781F7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5388" y="2997725"/>
            <a:ext cx="5113337" cy="29522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B8BA794D-6668-3243-BF87-6248764BA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48A55DE5-51D0-C64D-B785-083865EB4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2737444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fast bild väns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132C9DA-21EB-5641-8C21-DB76510D22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556" t="6498" r="34403" b="6498"/>
          <a:stretch/>
        </p:blipFill>
        <p:spPr>
          <a:xfrm>
            <a:off x="0" y="0"/>
            <a:ext cx="5916613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77E1F1E-A58B-1D47-B3D1-E559AF4D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908049"/>
            <a:ext cx="5113338" cy="2023687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620047C-159C-1042-8ADA-FFD4D781F7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5388" y="2997725"/>
            <a:ext cx="5113337" cy="29522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B8BA794D-6668-3243-BF87-6248764BA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48A55DE5-51D0-C64D-B785-083865EB4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941536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egen bild hö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4">
            <a:extLst>
              <a:ext uri="{FF2B5EF4-FFF2-40B4-BE49-F238E27FC236}">
                <a16:creationId xmlns:a16="http://schemas.microsoft.com/office/drawing/2014/main" id="{A495B463-1511-9F40-88A1-93ABAEC5E7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0"/>
            <a:ext cx="5916612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321530DF-CD72-8948-893A-604051F4E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3" y="908049"/>
            <a:ext cx="5141619" cy="2033114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innehåll 6">
            <a:extLst>
              <a:ext uri="{FF2B5EF4-FFF2-40B4-BE49-F238E27FC236}">
                <a16:creationId xmlns:a16="http://schemas.microsoft.com/office/drawing/2014/main" id="{358D6ABB-3EBA-D44E-8905-6096EBA117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4994" y="2997725"/>
            <a:ext cx="5141618" cy="296597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552E0B14-C60F-0A49-AC06-45F7C03428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4A75CC2A-01C9-CA42-A214-A8011F8B6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813224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fast bild hö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84E0E8A-89C3-4F42-BEFF-B43B6BDA8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6842" t="9260" r="3813" b="4947"/>
          <a:stretch/>
        </p:blipFill>
        <p:spPr>
          <a:xfrm>
            <a:off x="6275390" y="0"/>
            <a:ext cx="5916613" cy="6858000"/>
          </a:xfrm>
          <a:prstGeom prst="rect">
            <a:avLst/>
          </a:prstGeom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321530DF-CD72-8948-893A-604051F4E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3" y="908049"/>
            <a:ext cx="5141619" cy="2033114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innehåll 6">
            <a:extLst>
              <a:ext uri="{FF2B5EF4-FFF2-40B4-BE49-F238E27FC236}">
                <a16:creationId xmlns:a16="http://schemas.microsoft.com/office/drawing/2014/main" id="{358D6ABB-3EBA-D44E-8905-6096EBA117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4994" y="2997725"/>
            <a:ext cx="5141618" cy="296597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552E0B14-C60F-0A49-AC06-45F7C03428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4A75CC2A-01C9-CA42-A214-A8011F8B6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E3368AE-3489-FD43-BB3A-E5EEDEADB0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063" y="6143692"/>
            <a:ext cx="1203324" cy="5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2 egna bi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4F4A6529-F808-5845-A77E-1B38997331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4713" y="908050"/>
            <a:ext cx="3673475" cy="23415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335206C5-ACFE-0D42-83B5-A0A289BB3B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23A0FA4D-D74B-394B-A2EE-13C5CEC810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8" name="Platshållare för bild 14">
            <a:extLst>
              <a:ext uri="{FF2B5EF4-FFF2-40B4-BE49-F238E27FC236}">
                <a16:creationId xmlns:a16="http://schemas.microsoft.com/office/drawing/2014/main" id="{4BFD54FF-48E3-0F4B-AB4B-D6D4C30309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4713" y="3605908"/>
            <a:ext cx="3673475" cy="23415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innehåll 6">
            <a:extLst>
              <a:ext uri="{FF2B5EF4-FFF2-40B4-BE49-F238E27FC236}">
                <a16:creationId xmlns:a16="http://schemas.microsoft.com/office/drawing/2014/main" id="{625409A7-214A-504A-8380-E947A5D10C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809678" y="4846693"/>
            <a:ext cx="6579048" cy="110325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sv-SE" dirty="0"/>
              <a:t>En kortare text</a:t>
            </a:r>
          </a:p>
        </p:txBody>
      </p:sp>
      <p:sp>
        <p:nvSpPr>
          <p:cNvPr id="19" name="Platshållare för innehåll 6">
            <a:extLst>
              <a:ext uri="{FF2B5EF4-FFF2-40B4-BE49-F238E27FC236}">
                <a16:creationId xmlns:a16="http://schemas.microsoft.com/office/drawing/2014/main" id="{B3800EF6-0108-4E49-86B2-77269EE3ABA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809678" y="2143186"/>
            <a:ext cx="6579048" cy="110325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sv-SE" dirty="0"/>
              <a:t>En kortare text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3C7C251-40E2-594C-AB73-CF9B9589E3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09678" y="908050"/>
            <a:ext cx="6579047" cy="1235075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3200" b="1">
                <a:solidFill>
                  <a:schemeClr val="tx2"/>
                </a:solidFill>
              </a:defRPr>
            </a:lvl2pPr>
            <a:lvl3pPr marL="914400" indent="0">
              <a:buNone/>
              <a:defRPr sz="3200" b="1">
                <a:solidFill>
                  <a:schemeClr val="tx2"/>
                </a:solidFill>
              </a:defRPr>
            </a:lvl3pPr>
            <a:lvl4pPr marL="1371600" indent="0">
              <a:buNone/>
              <a:defRPr sz="3200" b="1">
                <a:solidFill>
                  <a:schemeClr val="tx2"/>
                </a:solidFill>
              </a:defRPr>
            </a:lvl4pPr>
            <a:lvl5pPr marL="1828800" indent="0">
              <a:buNone/>
              <a:defRPr sz="3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2" name="Platshållare för text 4">
            <a:extLst>
              <a:ext uri="{FF2B5EF4-FFF2-40B4-BE49-F238E27FC236}">
                <a16:creationId xmlns:a16="http://schemas.microsoft.com/office/drawing/2014/main" id="{3807BD43-E6A0-B84E-BAF2-FB4F85F45B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09678" y="3608219"/>
            <a:ext cx="6480175" cy="1235075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3200" b="1">
                <a:solidFill>
                  <a:schemeClr val="tx2"/>
                </a:solidFill>
              </a:defRPr>
            </a:lvl2pPr>
            <a:lvl3pPr marL="914400" indent="0">
              <a:buNone/>
              <a:defRPr sz="3200" b="1">
                <a:solidFill>
                  <a:schemeClr val="tx2"/>
                </a:solidFill>
              </a:defRPr>
            </a:lvl3pPr>
            <a:lvl4pPr marL="1371600" indent="0">
              <a:buNone/>
              <a:defRPr sz="3200" b="1">
                <a:solidFill>
                  <a:schemeClr val="tx2"/>
                </a:solidFill>
              </a:defRPr>
            </a:lvl4pPr>
            <a:lvl5pPr marL="1828800" indent="0">
              <a:buNone/>
              <a:defRPr sz="3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56343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3 kolumner för innehå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6F5E622-A554-B648-AF11-408BC3807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7514B549-94BC-6245-92FE-93EB438BCC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885ACA5C-31A1-3940-AA46-4187A7223D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5FAFADB6-D79A-8748-A453-4B433AF67C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908050"/>
            <a:ext cx="3297032" cy="10408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1"/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D75E6249-A7D8-0347-B207-7328B6A9B30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4069" y="2436921"/>
            <a:ext cx="3296238" cy="3513029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>
              <a:defRPr sz="2200"/>
            </a:lvl2pPr>
          </a:lstStyle>
          <a:p>
            <a:pPr lvl="0"/>
            <a:r>
              <a:rPr lang="sv-SE" dirty="0"/>
              <a:t>Grafik eller tabell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05A7ADED-EEA2-DA45-B328-163572ED96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47529" y="2436921"/>
            <a:ext cx="3296238" cy="3513029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>
              <a:defRPr sz="2200"/>
            </a:lvl2pPr>
          </a:lstStyle>
          <a:p>
            <a:pPr lvl="0"/>
            <a:r>
              <a:rPr lang="sv-SE" dirty="0"/>
              <a:t>Grafik eller tabell</a:t>
            </a:r>
          </a:p>
        </p:txBody>
      </p:sp>
      <p:sp>
        <p:nvSpPr>
          <p:cNvPr id="14" name="Platshållare för innehåll 6">
            <a:extLst>
              <a:ext uri="{FF2B5EF4-FFF2-40B4-BE49-F238E27FC236}">
                <a16:creationId xmlns:a16="http://schemas.microsoft.com/office/drawing/2014/main" id="{6CF80982-FD33-B149-8DEA-6037A892318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90989" y="2436921"/>
            <a:ext cx="3296238" cy="3513030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>
              <a:defRPr sz="2200"/>
            </a:lvl2pPr>
          </a:lstStyle>
          <a:p>
            <a:pPr lvl="0"/>
            <a:r>
              <a:rPr lang="sv-SE" dirty="0"/>
              <a:t>Grafik eller tabell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1BD9F5-CF88-FA4D-8E63-A50AD1655F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6529" y="908050"/>
            <a:ext cx="3297238" cy="1040824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</a:defRPr>
            </a:lvl1pPr>
            <a:lvl4pPr marL="1371600" indent="0">
              <a:buNone/>
              <a:defRPr sz="3200" b="1">
                <a:solidFill>
                  <a:schemeClr val="tx2"/>
                </a:solidFill>
              </a:defRPr>
            </a:lvl4pPr>
            <a:lvl5pPr marL="1828800" indent="0">
              <a:buNone/>
              <a:defRPr sz="3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En rubrik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861079F4-302E-9D46-BA76-C7F8B93E62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89989" y="908049"/>
            <a:ext cx="3297238" cy="1040824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</a:defRPr>
            </a:lvl1pPr>
            <a:lvl4pPr marL="1371600" indent="0">
              <a:buNone/>
              <a:defRPr sz="3200" b="1">
                <a:solidFill>
                  <a:schemeClr val="tx2"/>
                </a:solidFill>
              </a:defRPr>
            </a:lvl4pPr>
            <a:lvl5pPr marL="1828800" indent="0">
              <a:buNone/>
              <a:defRPr sz="3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En rubrik</a:t>
            </a:r>
          </a:p>
        </p:txBody>
      </p:sp>
    </p:spTree>
    <p:extLst>
      <p:ext uri="{BB962C8B-B14F-4D97-AF65-F5344CB8AC3E}">
        <p14:creationId xmlns:p14="http://schemas.microsoft.com/office/powerpoint/2010/main" val="3549241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lutbild egen bild och k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6F5E622-A554-B648-AF11-408BC3807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7514B549-94BC-6245-92FE-93EB438BCC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885ACA5C-31A1-3940-AA46-4187A7223D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16" name="Platshållare för innehåll 6">
            <a:extLst>
              <a:ext uri="{FF2B5EF4-FFF2-40B4-BE49-F238E27FC236}">
                <a16:creationId xmlns:a16="http://schemas.microsoft.com/office/drawing/2014/main" id="{07DDCB26-9915-0944-B2C9-C5D378A8B9A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68532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 dirty="0"/>
              <a:t>Helbild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8916D4-FFBE-0C4F-B4F2-47512771D1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87063" y="6144497"/>
            <a:ext cx="1203324" cy="536575"/>
          </a:xfrm>
          <a:noFill/>
        </p:spPr>
        <p:txBody>
          <a:bodyPr>
            <a:noAutofit/>
          </a:bodyPr>
          <a:lstStyle>
            <a:lvl2pPr marL="457200" indent="0">
              <a:buNone/>
              <a:defRPr sz="900"/>
            </a:lvl2pPr>
          </a:lstStyle>
          <a:p>
            <a:pPr lvl="1"/>
            <a:r>
              <a:rPr lang="sv-SE" sz="1800" dirty="0"/>
              <a:t>logga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017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09600" y="6453337"/>
            <a:ext cx="1453952" cy="268139"/>
          </a:xfrm>
        </p:spPr>
        <p:txBody>
          <a:bodyPr/>
          <a:lstStyle/>
          <a:p>
            <a:fld id="{AF347D9E-A250-4983-939A-0DB27AD3D8CD}" type="datetime1">
              <a:rPr lang="sv-SE" smtClean="0"/>
              <a:t>2024-08-15</a:t>
            </a:fld>
            <a:endParaRPr lang="en-GB" dirty="0"/>
          </a:p>
        </p:txBody>
      </p:sp>
      <p:sp>
        <p:nvSpPr>
          <p:cNvPr id="11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159563" y="6453337"/>
            <a:ext cx="8736971" cy="268139"/>
          </a:xfrm>
        </p:spPr>
        <p:txBody>
          <a:bodyPr/>
          <a:lstStyle/>
          <a:p>
            <a:r>
              <a:rPr lang="sv-SE"/>
              <a:t>Sekretessklass: öppen </a:t>
            </a:r>
            <a:endParaRPr lang="en-GB" dirty="0"/>
          </a:p>
        </p:txBody>
      </p:sp>
      <p:sp>
        <p:nvSpPr>
          <p:cNvPr id="12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589856" cy="268139"/>
          </a:xfrm>
        </p:spPr>
        <p:txBody>
          <a:bodyPr/>
          <a:lstStyle/>
          <a:p>
            <a:fld id="{5964345D-335F-4612-993D-B883EA7E7204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218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graf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3727CC-7B36-FA4C-8271-798E65E7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857AF42-1AB9-8040-ABBF-2F470C7BA1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B42E9658-A4B9-9D46-B788-958D93443B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576A394D-1BCF-C54F-B2BC-171DB1948D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B530E189-01A1-314E-94D7-E554575E9B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/>
            </a:lvl1pPr>
          </a:lstStyle>
          <a:p>
            <a:r>
              <a:rPr lang="sv-SE" dirty="0"/>
              <a:t>En stor rubrik</a:t>
            </a:r>
          </a:p>
        </p:txBody>
      </p:sp>
    </p:spTree>
    <p:extLst>
      <p:ext uri="{BB962C8B-B14F-4D97-AF65-F5344CB8AC3E}">
        <p14:creationId xmlns:p14="http://schemas.microsoft.com/office/powerpoint/2010/main" val="3669783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p-höger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F730-D0DC-4A60-A2AB-C2DE08FC29B2}" type="datetime1">
              <a:rPr lang="sv-SE" smtClean="0"/>
              <a:t>2024-08-15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Sekretessklass: öppen 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345D-335F-4612-993D-B883EA7E720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404466"/>
            <a:ext cx="7104789" cy="576262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baseline="0">
                <a:solidFill>
                  <a:srgbClr val="0078DC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23392" y="1484785"/>
            <a:ext cx="10959008" cy="4641379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6696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3727CC-7B36-FA4C-8271-798E65E7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857AF42-1AB9-8040-ABBF-2F470C7BA1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8EB5F42A-CBF6-AA4A-895E-DCC2402AB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52A91B34-1DBD-484C-BF69-E8F185899E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EBF836C6-7F90-6043-9A43-9AC228C57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En stor rubrik</a:t>
            </a:r>
          </a:p>
        </p:txBody>
      </p:sp>
    </p:spTree>
    <p:extLst>
      <p:ext uri="{BB962C8B-B14F-4D97-AF65-F5344CB8AC3E}">
        <p14:creationId xmlns:p14="http://schemas.microsoft.com/office/powerpoint/2010/main" val="2145174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graf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3727CC-7B36-FA4C-8271-798E65E7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857AF42-1AB9-8040-ABBF-2F470C7BA1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4E9A6E0B-1C9C-4C4C-90FB-40AD4CDD9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63CC2774-DA87-444A-AEB5-BB55C8D96F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1E81FAA3-24CA-774C-95E6-7518329C73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En stor rubrik</a:t>
            </a:r>
          </a:p>
        </p:txBody>
      </p:sp>
    </p:spTree>
    <p:extLst>
      <p:ext uri="{BB962C8B-B14F-4D97-AF65-F5344CB8AC3E}">
        <p14:creationId xmlns:p14="http://schemas.microsoft.com/office/powerpoint/2010/main" val="3438604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D98CED9F-C701-734E-BA1A-6CE5E5C87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8EAFAC5D-81F2-8F43-BC17-6AA6BD5323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</p:spTree>
    <p:extLst>
      <p:ext uri="{BB962C8B-B14F-4D97-AF65-F5344CB8AC3E}">
        <p14:creationId xmlns:p14="http://schemas.microsoft.com/office/powerpoint/2010/main" val="2056613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D98CED9F-C701-734E-BA1A-6CE5E5C87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8EAFAC5D-81F2-8F43-BC17-6AA6BD5323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B7261D7-E6BB-3546-8170-911D44A9B8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063" y="6143693"/>
            <a:ext cx="1203324" cy="5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0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D98CED9F-C701-734E-BA1A-6CE5E5C87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8EAFAC5D-81F2-8F43-BC17-6AA6BD5323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DA6867B-C65A-3745-A1EE-62559C4078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063" y="6143693"/>
            <a:ext cx="1203324" cy="5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27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4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D98CED9F-C701-734E-BA1A-6CE5E5C87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8EAFAC5D-81F2-8F43-BC17-6AA6BD5323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</p:spTree>
    <p:extLst>
      <p:ext uri="{BB962C8B-B14F-4D97-AF65-F5344CB8AC3E}">
        <p14:creationId xmlns:p14="http://schemas.microsoft.com/office/powerpoint/2010/main" val="624356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5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86AB058B-8FA3-2944-BCCE-18D25161A4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F8609CD-5D8A-AB4D-B22C-20907AE4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D7DF8E15-B9F2-B04C-9194-00D0BAB4D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E33824C0-A57C-DD45-8C7F-9021931C4B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2BEE5E7-3B4B-2947-8651-D63880EA95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063" y="6143693"/>
            <a:ext cx="1203324" cy="5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32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6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BC08E4D-3D41-7A4A-AC6A-C656BD0B9D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063" y="6143693"/>
            <a:ext cx="1203324" cy="525394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786FCF08-12C5-4F44-8C02-FBCFFF3655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ED9CD450-4687-7947-B6EC-F7A528CBC35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</p:spTree>
    <p:extLst>
      <p:ext uri="{BB962C8B-B14F-4D97-AF65-F5344CB8AC3E}">
        <p14:creationId xmlns:p14="http://schemas.microsoft.com/office/powerpoint/2010/main" val="4281934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egen bi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05555947-6839-D04F-89CF-CE66D4847F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86AB058B-8FA3-2944-BCCE-18D25161A4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F8609CD-5D8A-AB4D-B22C-20907AE4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68C2D2F5-A3A3-BD4A-B1C4-223C59DD6F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87063" y="6144497"/>
            <a:ext cx="1203324" cy="536575"/>
          </a:xfrm>
          <a:noFill/>
        </p:spPr>
        <p:txBody>
          <a:bodyPr>
            <a:noAutofit/>
          </a:bodyPr>
          <a:lstStyle>
            <a:lvl2pPr marL="457200" indent="0">
              <a:buNone/>
              <a:defRPr sz="900"/>
            </a:lvl2pPr>
          </a:lstStyle>
          <a:p>
            <a:pPr lvl="1"/>
            <a:r>
              <a:rPr lang="sv-SE" sz="1800" dirty="0"/>
              <a:t>logga</a:t>
            </a:r>
            <a:endParaRPr lang="sv-SE" dirty="0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F0B58228-047B-7646-BE33-BE759B4840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AF135AE8-C300-BB4D-BE9F-AD79912238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</p:spTree>
    <p:extLst>
      <p:ext uri="{BB962C8B-B14F-4D97-AF65-F5344CB8AC3E}">
        <p14:creationId xmlns:p14="http://schemas.microsoft.com/office/powerpoint/2010/main" val="275288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D98CED9F-C701-734E-BA1A-6CE5E5C87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8EAFAC5D-81F2-8F43-BC17-6AA6BD5323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</p:spTree>
    <p:extLst>
      <p:ext uri="{BB962C8B-B14F-4D97-AF65-F5344CB8AC3E}">
        <p14:creationId xmlns:p14="http://schemas.microsoft.com/office/powerpoint/2010/main" val="1297442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endast tex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6F5E622-A554-B648-AF11-408BC3807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74FFEA33-ED04-5345-887D-FBBAEB83159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5388" y="908050"/>
            <a:ext cx="5113337" cy="5041901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Bild, text, lista eller diagram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4825C190-7E73-C942-BE4A-B9E596B813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2281287"/>
            <a:ext cx="5113338" cy="23001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08A4454C-531F-4C4B-9A51-8774E9869E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D0D75607-47F9-BB45-B477-D4528FE51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1162759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endast text kolumn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6F5E622-A554-B648-AF11-408BC3807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74FFEA33-ED04-5345-887D-FBBAEB8315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4069" y="2620651"/>
            <a:ext cx="3296238" cy="3329299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7" name="Platshållare för innehåll 6">
            <a:extLst>
              <a:ext uri="{FF2B5EF4-FFF2-40B4-BE49-F238E27FC236}">
                <a16:creationId xmlns:a16="http://schemas.microsoft.com/office/drawing/2014/main" id="{786DAB3B-A767-FE4B-89BF-48BB89B6A80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47529" y="2620651"/>
            <a:ext cx="3296238" cy="3329299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innehåll 6">
            <a:extLst>
              <a:ext uri="{FF2B5EF4-FFF2-40B4-BE49-F238E27FC236}">
                <a16:creationId xmlns:a16="http://schemas.microsoft.com/office/drawing/2014/main" id="{9496E4DE-A49A-384E-8003-BAC7821926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90989" y="2620651"/>
            <a:ext cx="3296238" cy="3329299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4F963A4D-BAFB-4A41-B7A1-CC899EB746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9BF5FB44-839A-384A-9898-C7967E47F7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3C6876D6-2490-F74C-B928-25C583442F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4718" y="908050"/>
            <a:ext cx="10662861" cy="1404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</p:spTree>
    <p:extLst>
      <p:ext uri="{BB962C8B-B14F-4D97-AF65-F5344CB8AC3E}">
        <p14:creationId xmlns:p14="http://schemas.microsoft.com/office/powerpoint/2010/main" val="4072808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egen bild vänst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4">
            <a:extLst>
              <a:ext uri="{FF2B5EF4-FFF2-40B4-BE49-F238E27FC236}">
                <a16:creationId xmlns:a16="http://schemas.microsoft.com/office/drawing/2014/main" id="{0C3A44D4-EF24-3645-B01B-A7C63623D0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916613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7E1F1E-A58B-1D47-B3D1-E559AF4D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908049"/>
            <a:ext cx="5113338" cy="2023687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620047C-159C-1042-8ADA-FFD4D781F7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5388" y="2997725"/>
            <a:ext cx="5113337" cy="29522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DB046369-E0F6-6E4A-A182-72C711BD96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F4FE4B8D-E294-0740-910B-0E1A7D482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3967625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fast bild vänst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105371F9-9073-494C-BE28-7DA603651E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600" t="2432" r="5328" b="3558"/>
          <a:stretch/>
        </p:blipFill>
        <p:spPr>
          <a:xfrm>
            <a:off x="0" y="0"/>
            <a:ext cx="5916613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77E1F1E-A58B-1D47-B3D1-E559AF4D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908049"/>
            <a:ext cx="5113338" cy="2023687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620047C-159C-1042-8ADA-FFD4D781F7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5388" y="2997725"/>
            <a:ext cx="5113337" cy="29522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DB046369-E0F6-6E4A-A182-72C711BD96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F4FE4B8D-E294-0740-910B-0E1A7D482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1748071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egen bild hög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4">
            <a:extLst>
              <a:ext uri="{FF2B5EF4-FFF2-40B4-BE49-F238E27FC236}">
                <a16:creationId xmlns:a16="http://schemas.microsoft.com/office/drawing/2014/main" id="{2E701EAE-23B6-054D-83CC-84CF9DD5D9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90" y="0"/>
            <a:ext cx="591661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A7930F70-15EC-B942-8C2B-CDEAD4EC0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7063" y="6143692"/>
            <a:ext cx="1203324" cy="525395"/>
          </a:xfrm>
          <a:prstGeom prst="rect">
            <a:avLst/>
          </a:prstGeom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69EADE19-30EC-7048-A9B0-5680ED5C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3" y="908049"/>
            <a:ext cx="5141619" cy="2033114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innehåll 6">
            <a:extLst>
              <a:ext uri="{FF2B5EF4-FFF2-40B4-BE49-F238E27FC236}">
                <a16:creationId xmlns:a16="http://schemas.microsoft.com/office/drawing/2014/main" id="{A56540AD-7B15-7A44-96E9-C3A048DC14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4994" y="2997725"/>
            <a:ext cx="5141618" cy="29659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664527AA-CE65-BE44-BF2A-A852410A63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271CEAC6-1094-F24F-9120-0B92EDA987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1025881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fast bild hög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DE2C3D3-0CAB-5543-883C-6DBE08731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177" t="7416" b="2482"/>
          <a:stretch/>
        </p:blipFill>
        <p:spPr>
          <a:xfrm>
            <a:off x="6275390" y="0"/>
            <a:ext cx="5916613" cy="68580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A7930F70-15EC-B942-8C2B-CDEAD4EC07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7063" y="6143692"/>
            <a:ext cx="1203324" cy="525395"/>
          </a:xfrm>
          <a:prstGeom prst="rect">
            <a:avLst/>
          </a:prstGeom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69EADE19-30EC-7048-A9B0-5680ED5C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3" y="908049"/>
            <a:ext cx="5141619" cy="2033114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innehåll 6">
            <a:extLst>
              <a:ext uri="{FF2B5EF4-FFF2-40B4-BE49-F238E27FC236}">
                <a16:creationId xmlns:a16="http://schemas.microsoft.com/office/drawing/2014/main" id="{A56540AD-7B15-7A44-96E9-C3A048DC14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4994" y="2997725"/>
            <a:ext cx="5141618" cy="29659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664527AA-CE65-BE44-BF2A-A852410A63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271CEAC6-1094-F24F-9120-0B92EDA987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1078938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2 egna bil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4F4A6529-F808-5845-A77E-1B38997331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4713" y="908050"/>
            <a:ext cx="3673475" cy="23415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335206C5-ACFE-0D42-83B5-A0A289BB3B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23A0FA4D-D74B-394B-A2EE-13C5CEC810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8" name="Platshållare för bild 14">
            <a:extLst>
              <a:ext uri="{FF2B5EF4-FFF2-40B4-BE49-F238E27FC236}">
                <a16:creationId xmlns:a16="http://schemas.microsoft.com/office/drawing/2014/main" id="{4BFD54FF-48E3-0F4B-AB4B-D6D4C30309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4713" y="3605908"/>
            <a:ext cx="3673475" cy="23415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innehåll 6">
            <a:extLst>
              <a:ext uri="{FF2B5EF4-FFF2-40B4-BE49-F238E27FC236}">
                <a16:creationId xmlns:a16="http://schemas.microsoft.com/office/drawing/2014/main" id="{625409A7-214A-504A-8380-E947A5D10C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809678" y="4846693"/>
            <a:ext cx="6579048" cy="110325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sv-SE" dirty="0"/>
              <a:t>En kortare text</a:t>
            </a:r>
          </a:p>
        </p:txBody>
      </p:sp>
      <p:sp>
        <p:nvSpPr>
          <p:cNvPr id="19" name="Platshållare för innehåll 6">
            <a:extLst>
              <a:ext uri="{FF2B5EF4-FFF2-40B4-BE49-F238E27FC236}">
                <a16:creationId xmlns:a16="http://schemas.microsoft.com/office/drawing/2014/main" id="{B3800EF6-0108-4E49-86B2-77269EE3ABA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809678" y="2143186"/>
            <a:ext cx="6579048" cy="110325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sv-SE" dirty="0"/>
              <a:t>En kortare text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3C7C251-40E2-594C-AB73-CF9B9589E3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09678" y="908050"/>
            <a:ext cx="6579047" cy="1235075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200" b="1">
                <a:solidFill>
                  <a:schemeClr val="tx2"/>
                </a:solidFill>
              </a:defRPr>
            </a:lvl2pPr>
            <a:lvl3pPr marL="914400" indent="0">
              <a:buNone/>
              <a:defRPr sz="3200" b="1">
                <a:solidFill>
                  <a:schemeClr val="tx2"/>
                </a:solidFill>
              </a:defRPr>
            </a:lvl3pPr>
            <a:lvl4pPr marL="1371600" indent="0">
              <a:buNone/>
              <a:defRPr sz="3200" b="1">
                <a:solidFill>
                  <a:schemeClr val="tx2"/>
                </a:solidFill>
              </a:defRPr>
            </a:lvl4pPr>
            <a:lvl5pPr marL="1828800" indent="0">
              <a:buNone/>
              <a:defRPr sz="3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2" name="Platshållare för text 4">
            <a:extLst>
              <a:ext uri="{FF2B5EF4-FFF2-40B4-BE49-F238E27FC236}">
                <a16:creationId xmlns:a16="http://schemas.microsoft.com/office/drawing/2014/main" id="{3807BD43-E6A0-B84E-BAF2-FB4F85F45B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09678" y="3608219"/>
            <a:ext cx="6480175" cy="1235075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200" b="1">
                <a:solidFill>
                  <a:schemeClr val="tx2"/>
                </a:solidFill>
              </a:defRPr>
            </a:lvl2pPr>
            <a:lvl3pPr marL="914400" indent="0">
              <a:buNone/>
              <a:defRPr sz="3200" b="1">
                <a:solidFill>
                  <a:schemeClr val="tx2"/>
                </a:solidFill>
              </a:defRPr>
            </a:lvl3pPr>
            <a:lvl4pPr marL="1371600" indent="0">
              <a:buNone/>
              <a:defRPr sz="3200" b="1">
                <a:solidFill>
                  <a:schemeClr val="tx2"/>
                </a:solidFill>
              </a:defRPr>
            </a:lvl4pPr>
            <a:lvl5pPr marL="1828800" indent="0">
              <a:buNone/>
              <a:defRPr sz="3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47694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3 kolumner för innehål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6F5E622-A554-B648-AF11-408BC3807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7514B549-94BC-6245-92FE-93EB438BCC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885ACA5C-31A1-3940-AA46-4187A7223D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5FAFADB6-D79A-8748-A453-4B433AF67C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908050"/>
            <a:ext cx="3297032" cy="10408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D75E6249-A7D8-0347-B207-7328B6A9B30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4069" y="2436921"/>
            <a:ext cx="3296238" cy="3513029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sv-SE" dirty="0"/>
              <a:t>Grafik eller tabell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05A7ADED-EEA2-DA45-B328-163572ED96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47529" y="2436921"/>
            <a:ext cx="3296238" cy="3513029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sv-SE" dirty="0"/>
              <a:t>Grafik eller tabell</a:t>
            </a:r>
          </a:p>
        </p:txBody>
      </p:sp>
      <p:sp>
        <p:nvSpPr>
          <p:cNvPr id="14" name="Platshållare för innehåll 6">
            <a:extLst>
              <a:ext uri="{FF2B5EF4-FFF2-40B4-BE49-F238E27FC236}">
                <a16:creationId xmlns:a16="http://schemas.microsoft.com/office/drawing/2014/main" id="{6CF80982-FD33-B149-8DEA-6037A892318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90989" y="2436921"/>
            <a:ext cx="3296238" cy="3513030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sv-SE" dirty="0"/>
              <a:t>Grafik eller tabell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1BD9F5-CF88-FA4D-8E63-A50AD1655F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6529" y="908050"/>
            <a:ext cx="3297238" cy="1040824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4pPr marL="1371600" indent="0">
              <a:buNone/>
              <a:defRPr sz="3200" b="1">
                <a:solidFill>
                  <a:schemeClr val="tx2"/>
                </a:solidFill>
              </a:defRPr>
            </a:lvl4pPr>
            <a:lvl5pPr marL="1828800" indent="0">
              <a:buNone/>
              <a:defRPr sz="3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En rubrik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861079F4-302E-9D46-BA76-C7F8B93E62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89989" y="908049"/>
            <a:ext cx="3297238" cy="1040824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4pPr marL="1371600" indent="0">
              <a:buNone/>
              <a:defRPr sz="3200" b="1">
                <a:solidFill>
                  <a:schemeClr val="tx2"/>
                </a:solidFill>
              </a:defRPr>
            </a:lvl4pPr>
            <a:lvl5pPr marL="1828800" indent="0">
              <a:buNone/>
              <a:defRPr sz="3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En rubrik</a:t>
            </a:r>
          </a:p>
        </p:txBody>
      </p:sp>
    </p:spTree>
    <p:extLst>
      <p:ext uri="{BB962C8B-B14F-4D97-AF65-F5344CB8AC3E}">
        <p14:creationId xmlns:p14="http://schemas.microsoft.com/office/powerpoint/2010/main" val="2252462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lutbild egen bild och k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6F5E622-A554-B648-AF11-408BC3807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7514B549-94BC-6245-92FE-93EB438BCC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885ACA5C-31A1-3940-AA46-4187A7223D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16" name="Platshållare för innehåll 6">
            <a:extLst>
              <a:ext uri="{FF2B5EF4-FFF2-40B4-BE49-F238E27FC236}">
                <a16:creationId xmlns:a16="http://schemas.microsoft.com/office/drawing/2014/main" id="{07DDCB26-9915-0944-B2C9-C5D378A8B9A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68532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 dirty="0"/>
              <a:t>Helbild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8916D4-FFBE-0C4F-B4F2-47512771D1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87063" y="6144497"/>
            <a:ext cx="1203324" cy="536575"/>
          </a:xfrm>
          <a:noFill/>
        </p:spPr>
        <p:txBody>
          <a:bodyPr>
            <a:noAutofit/>
          </a:bodyPr>
          <a:lstStyle>
            <a:lvl2pPr marL="457200" indent="0">
              <a:buNone/>
              <a:defRPr sz="900"/>
            </a:lvl2pPr>
          </a:lstStyle>
          <a:p>
            <a:pPr lvl="1"/>
            <a:r>
              <a:rPr lang="sv-SE" sz="1800" dirty="0"/>
              <a:t>logga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613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D98CED9F-C701-734E-BA1A-6CE5E5C87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8EAFAC5D-81F2-8F43-BC17-6AA6BD5323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B7261D7-E6BB-3546-8170-911D44A9B8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063" y="6143693"/>
            <a:ext cx="1203324" cy="5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D98CED9F-C701-734E-BA1A-6CE5E5C87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8EAFAC5D-81F2-8F43-BC17-6AA6BD5323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DA6867B-C65A-3745-A1EE-62559C4078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063" y="6143693"/>
            <a:ext cx="1203324" cy="5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5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4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D98CED9F-C701-734E-BA1A-6CE5E5C87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8EAFAC5D-81F2-8F43-BC17-6AA6BD5323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</p:spTree>
    <p:extLst>
      <p:ext uri="{BB962C8B-B14F-4D97-AF65-F5344CB8AC3E}">
        <p14:creationId xmlns:p14="http://schemas.microsoft.com/office/powerpoint/2010/main" val="262176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5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86AB058B-8FA3-2944-BCCE-18D25161A4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F8609CD-5D8A-AB4D-B22C-20907AE4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D7DF8E15-B9F2-B04C-9194-00D0BAB4D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E33824C0-A57C-DD45-8C7F-9021931C4B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2BEE5E7-3B4B-2947-8651-D63880EA95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063" y="6143693"/>
            <a:ext cx="1203324" cy="5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4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6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BC08E4D-3D41-7A4A-AC6A-C656BD0B9D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063" y="6143693"/>
            <a:ext cx="1203324" cy="525394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786FCF08-12C5-4F44-8C02-FBCFFF3655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ED9CD450-4687-7947-B6EC-F7A528CBC35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</p:spTree>
    <p:extLst>
      <p:ext uri="{BB962C8B-B14F-4D97-AF65-F5344CB8AC3E}">
        <p14:creationId xmlns:p14="http://schemas.microsoft.com/office/powerpoint/2010/main" val="300112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egen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05555947-6839-D04F-89CF-CE66D4847F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86AB058B-8FA3-2944-BCCE-18D25161A4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F8609CD-5D8A-AB4D-B22C-20907AE4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68C2D2F5-A3A3-BD4A-B1C4-223C59DD6F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87063" y="6144497"/>
            <a:ext cx="1203324" cy="536575"/>
          </a:xfrm>
          <a:noFill/>
        </p:spPr>
        <p:txBody>
          <a:bodyPr>
            <a:noAutofit/>
          </a:bodyPr>
          <a:lstStyle>
            <a:lvl2pPr marL="457200" indent="0">
              <a:buNone/>
              <a:defRPr sz="900"/>
            </a:lvl2pPr>
          </a:lstStyle>
          <a:p>
            <a:pPr lvl="1"/>
            <a:r>
              <a:rPr lang="sv-SE" sz="1800" dirty="0"/>
              <a:t>logga</a:t>
            </a:r>
            <a:endParaRPr lang="sv-SE" dirty="0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F0B58228-047B-7646-BE33-BE759B4840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AF135AE8-C300-BB4D-BE9F-AD79912238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</p:spTree>
    <p:extLst>
      <p:ext uri="{BB962C8B-B14F-4D97-AF65-F5344CB8AC3E}">
        <p14:creationId xmlns:p14="http://schemas.microsoft.com/office/powerpoint/2010/main" val="401852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0DF0F9-A87D-3440-A4D0-1A7EE2134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5" y="2150533"/>
            <a:ext cx="10585450" cy="3799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FF2999-65DB-B146-949A-B153A30E4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B392BB7-8155-554B-8D91-06CD5C11F7C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787063" y="6143693"/>
            <a:ext cx="1203324" cy="525395"/>
          </a:xfrm>
          <a:prstGeom prst="rect">
            <a:avLst/>
          </a:prstGeom>
        </p:spPr>
      </p:pic>
      <p:sp>
        <p:nvSpPr>
          <p:cNvPr id="22" name="Platshållare för rubrik 21">
            <a:extLst>
              <a:ext uri="{FF2B5EF4-FFF2-40B4-BE49-F238E27FC236}">
                <a16:creationId xmlns:a16="http://schemas.microsoft.com/office/drawing/2014/main" id="{C192E144-B096-344A-96AD-B301679C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908049"/>
            <a:ext cx="10585450" cy="110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1694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5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5" r:id="rId10"/>
    <p:sldLayoutId id="2147483768" r:id="rId11"/>
    <p:sldLayoutId id="2147483772" r:id="rId12"/>
    <p:sldLayoutId id="2147483773" r:id="rId13"/>
    <p:sldLayoutId id="2147483778" r:id="rId14"/>
    <p:sldLayoutId id="2147483779" r:id="rId15"/>
    <p:sldLayoutId id="2147483783" r:id="rId16"/>
    <p:sldLayoutId id="2147483786" r:id="rId17"/>
    <p:sldLayoutId id="2147483788" r:id="rId18"/>
    <p:sldLayoutId id="2147483828" r:id="rId19"/>
    <p:sldLayoutId id="214748382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727" userDrawn="1">
          <p15:clr>
            <a:srgbClr val="F26B43"/>
          </p15:clr>
        </p15:guide>
        <p15:guide id="4" pos="3953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2273" userDrawn="1">
          <p15:clr>
            <a:srgbClr val="F26B43"/>
          </p15:clr>
        </p15:guide>
        <p15:guide id="7" orient="horz" pos="2047" userDrawn="1">
          <p15:clr>
            <a:srgbClr val="F26B43"/>
          </p15:clr>
        </p15:guide>
        <p15:guide id="8" orient="horz" pos="374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1" orient="horz" pos="4201" userDrawn="1">
          <p15:clr>
            <a:srgbClr val="F26B43"/>
          </p15:clr>
        </p15:guide>
        <p15:guide id="12" orient="horz" pos="232" userDrawn="1">
          <p15:clr>
            <a:srgbClr val="F26B43"/>
          </p15:clr>
        </p15:guide>
        <p15:guide id="13" pos="2116" userDrawn="1">
          <p15:clr>
            <a:srgbClr val="F26B43"/>
          </p15:clr>
        </p15:guide>
        <p15:guide id="14" pos="5564" userDrawn="1">
          <p15:clr>
            <a:srgbClr val="F26B43"/>
          </p15:clr>
        </p15:guide>
        <p15:guide id="15" orient="horz" pos="346" userDrawn="1">
          <p15:clr>
            <a:srgbClr val="F26B43"/>
          </p15:clr>
        </p15:guide>
        <p15:guide id="16" orient="horz" pos="572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1255" userDrawn="1">
          <p15:clr>
            <a:srgbClr val="F26B43"/>
          </p15:clr>
        </p15:guide>
        <p15:guide id="19" pos="3092" userDrawn="1">
          <p15:clr>
            <a:srgbClr val="F26B43"/>
          </p15:clr>
        </p15:guide>
        <p15:guide id="20" pos="2865" userDrawn="1">
          <p15:clr>
            <a:srgbClr val="F26B43"/>
          </p15:clr>
        </p15:guide>
        <p15:guide id="21" pos="2003" userDrawn="1">
          <p15:clr>
            <a:srgbClr val="F26B43"/>
          </p15:clr>
        </p15:guide>
        <p15:guide id="22" pos="2230" userDrawn="1">
          <p15:clr>
            <a:srgbClr val="F26B43"/>
          </p15:clr>
        </p15:guide>
        <p15:guide id="23" pos="1141" userDrawn="1">
          <p15:clr>
            <a:srgbClr val="F26B43"/>
          </p15:clr>
        </p15:guide>
        <p15:guide id="24" pos="1368" userDrawn="1">
          <p15:clr>
            <a:srgbClr val="F26B43"/>
          </p15:clr>
        </p15:guide>
        <p15:guide id="25" pos="506" userDrawn="1">
          <p15:clr>
            <a:srgbClr val="F26B43"/>
          </p15:clr>
        </p15:guide>
        <p15:guide id="26" pos="279" userDrawn="1">
          <p15:clr>
            <a:srgbClr val="F26B43"/>
          </p15:clr>
        </p15:guide>
        <p15:guide id="27" pos="4702" userDrawn="1">
          <p15:clr>
            <a:srgbClr val="F26B43"/>
          </p15:clr>
        </p15:guide>
        <p15:guide id="28" pos="6425" userDrawn="1">
          <p15:clr>
            <a:srgbClr val="F26B43"/>
          </p15:clr>
        </p15:guide>
        <p15:guide id="29" pos="4588" userDrawn="1">
          <p15:clr>
            <a:srgbClr val="F26B43"/>
          </p15:clr>
        </p15:guide>
        <p15:guide id="30" pos="4815" userDrawn="1">
          <p15:clr>
            <a:srgbClr val="F26B43"/>
          </p15:clr>
        </p15:guide>
        <p15:guide id="31" pos="5450" userDrawn="1">
          <p15:clr>
            <a:srgbClr val="F26B43"/>
          </p15:clr>
        </p15:guide>
        <p15:guide id="32" pos="5677" userDrawn="1">
          <p15:clr>
            <a:srgbClr val="F26B43"/>
          </p15:clr>
        </p15:guide>
        <p15:guide id="33" pos="6312" userDrawn="1">
          <p15:clr>
            <a:srgbClr val="F26B43"/>
          </p15:clr>
        </p15:guide>
        <p15:guide id="34" pos="6539" userDrawn="1">
          <p15:clr>
            <a:srgbClr val="F26B43"/>
          </p15:clr>
        </p15:guide>
        <p15:guide id="35" pos="7174" userDrawn="1">
          <p15:clr>
            <a:srgbClr val="F26B43"/>
          </p15:clr>
        </p15:guide>
        <p15:guide id="36" pos="7401" userDrawn="1">
          <p15:clr>
            <a:srgbClr val="F26B43"/>
          </p15:clr>
        </p15:guide>
        <p15:guide id="37" pos="5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0DF0F9-A87D-3440-A4D0-1A7EE2134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5" y="2150533"/>
            <a:ext cx="10585450" cy="3799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FF2999-65DB-B146-949A-B153A30E4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B392BB7-8155-554B-8D91-06CD5C11F7C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0787063" y="6143693"/>
            <a:ext cx="1203324" cy="525394"/>
          </a:xfrm>
          <a:prstGeom prst="rect">
            <a:avLst/>
          </a:prstGeom>
        </p:spPr>
      </p:pic>
      <p:sp>
        <p:nvSpPr>
          <p:cNvPr id="22" name="Platshållare för rubrik 21">
            <a:extLst>
              <a:ext uri="{FF2B5EF4-FFF2-40B4-BE49-F238E27FC236}">
                <a16:creationId xmlns:a16="http://schemas.microsoft.com/office/drawing/2014/main" id="{C192E144-B096-344A-96AD-B301679C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908049"/>
            <a:ext cx="10585450" cy="110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9453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5" r:id="rId10"/>
    <p:sldLayoutId id="2147483808" r:id="rId11"/>
    <p:sldLayoutId id="2147483813" r:id="rId12"/>
    <p:sldLayoutId id="2147483814" r:id="rId13"/>
    <p:sldLayoutId id="2147483819" r:id="rId14"/>
    <p:sldLayoutId id="2147483820" r:id="rId15"/>
    <p:sldLayoutId id="2147483823" r:id="rId16"/>
    <p:sldLayoutId id="2147483826" r:id="rId17"/>
    <p:sldLayoutId id="2147483827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727" userDrawn="1">
          <p15:clr>
            <a:srgbClr val="F26B43"/>
          </p15:clr>
        </p15:guide>
        <p15:guide id="4" pos="3953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2273" userDrawn="1">
          <p15:clr>
            <a:srgbClr val="F26B43"/>
          </p15:clr>
        </p15:guide>
        <p15:guide id="7" orient="horz" pos="2047" userDrawn="1">
          <p15:clr>
            <a:srgbClr val="F26B43"/>
          </p15:clr>
        </p15:guide>
        <p15:guide id="8" orient="horz" pos="374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1" orient="horz" pos="4201" userDrawn="1">
          <p15:clr>
            <a:srgbClr val="F26B43"/>
          </p15:clr>
        </p15:guide>
        <p15:guide id="12" orient="horz" pos="232" userDrawn="1">
          <p15:clr>
            <a:srgbClr val="F26B43"/>
          </p15:clr>
        </p15:guide>
        <p15:guide id="13" pos="2116" userDrawn="1">
          <p15:clr>
            <a:srgbClr val="F26B43"/>
          </p15:clr>
        </p15:guide>
        <p15:guide id="14" pos="5564" userDrawn="1">
          <p15:clr>
            <a:srgbClr val="F26B43"/>
          </p15:clr>
        </p15:guide>
        <p15:guide id="15" orient="horz" pos="346" userDrawn="1">
          <p15:clr>
            <a:srgbClr val="F26B43"/>
          </p15:clr>
        </p15:guide>
        <p15:guide id="16" orient="horz" pos="572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1255" userDrawn="1">
          <p15:clr>
            <a:srgbClr val="F26B43"/>
          </p15:clr>
        </p15:guide>
        <p15:guide id="19" pos="3092" userDrawn="1">
          <p15:clr>
            <a:srgbClr val="F26B43"/>
          </p15:clr>
        </p15:guide>
        <p15:guide id="20" pos="2865" userDrawn="1">
          <p15:clr>
            <a:srgbClr val="F26B43"/>
          </p15:clr>
        </p15:guide>
        <p15:guide id="21" pos="2003" userDrawn="1">
          <p15:clr>
            <a:srgbClr val="F26B43"/>
          </p15:clr>
        </p15:guide>
        <p15:guide id="22" pos="2230" userDrawn="1">
          <p15:clr>
            <a:srgbClr val="F26B43"/>
          </p15:clr>
        </p15:guide>
        <p15:guide id="23" pos="1141" userDrawn="1">
          <p15:clr>
            <a:srgbClr val="F26B43"/>
          </p15:clr>
        </p15:guide>
        <p15:guide id="24" pos="1368" userDrawn="1">
          <p15:clr>
            <a:srgbClr val="F26B43"/>
          </p15:clr>
        </p15:guide>
        <p15:guide id="25" pos="506" userDrawn="1">
          <p15:clr>
            <a:srgbClr val="F26B43"/>
          </p15:clr>
        </p15:guide>
        <p15:guide id="26" pos="279" userDrawn="1">
          <p15:clr>
            <a:srgbClr val="F26B43"/>
          </p15:clr>
        </p15:guide>
        <p15:guide id="27" pos="4702" userDrawn="1">
          <p15:clr>
            <a:srgbClr val="F26B43"/>
          </p15:clr>
        </p15:guide>
        <p15:guide id="28" pos="6425" userDrawn="1">
          <p15:clr>
            <a:srgbClr val="F26B43"/>
          </p15:clr>
        </p15:guide>
        <p15:guide id="29" pos="4588" userDrawn="1">
          <p15:clr>
            <a:srgbClr val="F26B43"/>
          </p15:clr>
        </p15:guide>
        <p15:guide id="30" pos="4815" userDrawn="1">
          <p15:clr>
            <a:srgbClr val="F26B43"/>
          </p15:clr>
        </p15:guide>
        <p15:guide id="31" pos="5450" userDrawn="1">
          <p15:clr>
            <a:srgbClr val="F26B43"/>
          </p15:clr>
        </p15:guide>
        <p15:guide id="32" pos="5677" userDrawn="1">
          <p15:clr>
            <a:srgbClr val="F26B43"/>
          </p15:clr>
        </p15:guide>
        <p15:guide id="33" pos="6312" userDrawn="1">
          <p15:clr>
            <a:srgbClr val="F26B43"/>
          </p15:clr>
        </p15:guide>
        <p15:guide id="34" pos="6539" userDrawn="1">
          <p15:clr>
            <a:srgbClr val="F26B43"/>
          </p15:clr>
        </p15:guide>
        <p15:guide id="35" pos="7174" userDrawn="1">
          <p15:clr>
            <a:srgbClr val="F26B43"/>
          </p15:clr>
        </p15:guide>
        <p15:guide id="36" pos="7401" userDrawn="1">
          <p15:clr>
            <a:srgbClr val="F26B43"/>
          </p15:clr>
        </p15:guide>
        <p15:guide id="37" pos="5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r/rules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5400" dirty="0">
                <a:latin typeface="Calibri" panose="020F0502020204030204" pitchFamily="34" charset="0"/>
                <a:cs typeface="Calibri" panose="020F0502020204030204" pitchFamily="34" charset="0"/>
              </a:rPr>
              <a:t>OKGs information innan kursstart</a:t>
            </a:r>
          </a:p>
        </p:txBody>
      </p:sp>
    </p:spTree>
    <p:extLst>
      <p:ext uri="{BB962C8B-B14F-4D97-AF65-F5344CB8AC3E}">
        <p14:creationId xmlns:p14="http://schemas.microsoft.com/office/powerpoint/2010/main" val="232576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438739" y="315686"/>
            <a:ext cx="9314522" cy="1433055"/>
          </a:xfrm>
        </p:spPr>
        <p:txBody>
          <a:bodyPr>
            <a:normAutofit/>
          </a:bodyPr>
          <a:lstStyle/>
          <a:p>
            <a:pPr algn="ctr"/>
            <a:r>
              <a:rPr lang="sv-SE" sz="3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Vid händelse på OKG – livsviktig</a:t>
            </a:r>
          </a:p>
          <a:p>
            <a:pPr algn="ctr"/>
            <a:r>
              <a:rPr lang="sv-SE" sz="3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information!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1991544" y="1580352"/>
            <a:ext cx="8219256" cy="4656961"/>
          </a:xfrm>
        </p:spPr>
        <p:txBody>
          <a:bodyPr>
            <a:normAutofit lnSpcReduction="10000"/>
          </a:bodyPr>
          <a:lstStyle/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Brandlarm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b="0" dirty="0"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b="0" dirty="0">
                <a:latin typeface="Calibri" panose="020F0502020204030204" pitchFamily="34" charset="0"/>
                <a:cs typeface="Calibri" panose="020F0502020204030204" pitchFamily="34" charset="0"/>
              </a:rPr>
              <a:t>Talande</a:t>
            </a:r>
            <a:b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Omedelbar fara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b="0" dirty="0">
                <a:latin typeface="Calibri" panose="020F0502020204030204" pitchFamily="34" charset="0"/>
                <a:cs typeface="Calibri" panose="020F0502020204030204" pitchFamily="34" charset="0"/>
              </a:rPr>
              <a:t>Signal (korta pulserande)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b="0" dirty="0">
                <a:latin typeface="Calibri" panose="020F0502020204030204" pitchFamily="34" charset="0"/>
                <a:cs typeface="Calibri" panose="020F0502020204030204" pitchFamily="34" charset="0"/>
              </a:rPr>
              <a:t>Talande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b="0" dirty="0">
                <a:latin typeface="Calibri" panose="020F0502020204030204" pitchFamily="34" charset="0"/>
                <a:cs typeface="Calibri" panose="020F0502020204030204" pitchFamily="34" charset="0"/>
              </a:rPr>
              <a:t>Blinkande ljus</a:t>
            </a:r>
            <a:b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Viktigt meddelande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b="0" dirty="0">
                <a:latin typeface="Calibri" panose="020F0502020204030204" pitchFamily="34" charset="0"/>
                <a:cs typeface="Calibri" panose="020F0502020204030204" pitchFamily="34" charset="0"/>
              </a:rPr>
              <a:t>Upprepade ljudsegment</a:t>
            </a:r>
          </a:p>
        </p:txBody>
      </p:sp>
      <p:pic>
        <p:nvPicPr>
          <p:cNvPr id="7" name="Picture 3" descr="V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1" y="1580352"/>
            <a:ext cx="3626296" cy="5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88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883532" y="476572"/>
            <a:ext cx="8424936" cy="5762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v-SE" sz="40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Utrymningsplan</a:t>
            </a:r>
          </a:p>
        </p:txBody>
      </p:sp>
      <p:sp>
        <p:nvSpPr>
          <p:cNvPr id="8" name="Platshållare för innehåll 5"/>
          <p:cNvSpPr>
            <a:spLocks noGrp="1"/>
          </p:cNvSpPr>
          <p:nvPr>
            <p:ph idx="1"/>
          </p:nvPr>
        </p:nvSpPr>
        <p:spPr>
          <a:xfrm>
            <a:off x="1498474" y="1219201"/>
            <a:ext cx="9195051" cy="127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Se alltid till att ha kunskap om samlingsstället i den lokalen som </a:t>
            </a:r>
            <a:b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du befinner dig i, det finns beskrivet i utrymningsplanen som ska </a:t>
            </a:r>
            <a:b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finnas intill trapphus och på varje våningsplan.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10" y="2178427"/>
            <a:ext cx="6024282" cy="45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4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991544" y="692696"/>
            <a:ext cx="8424936" cy="576262"/>
          </a:xfrm>
        </p:spPr>
        <p:txBody>
          <a:bodyPr>
            <a:normAutofit lnSpcReduction="10000"/>
          </a:bodyPr>
          <a:lstStyle/>
          <a:p>
            <a:pPr algn="ctr"/>
            <a:r>
              <a:rPr lang="sv-SE" sz="37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Utrymning brandlam</a:t>
            </a:r>
          </a:p>
        </p:txBody>
      </p:sp>
      <p:pic>
        <p:nvPicPr>
          <p:cNvPr id="7" name="Platshållare för innehåll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676807"/>
            <a:ext cx="669881" cy="806489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4029576" y="1793768"/>
            <a:ext cx="566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Vid brandlarm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Rädda - Varna - Larma – Släck)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90" y="2708921"/>
            <a:ext cx="676286" cy="705421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4029576" y="277204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Utrym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4029576" y="3737162"/>
            <a:ext cx="617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Ta dig till anvisad  Återsamlingsplats</a:t>
            </a:r>
          </a:p>
          <a:p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(utomhus)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066195" y="4991454"/>
            <a:ext cx="6350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Följ instruktionerna från utrymningsledaren</a:t>
            </a:r>
          </a:p>
          <a:p>
            <a:br>
              <a:rPr lang="sv-SE" sz="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(Utrymningsledare = första personen på återsamlingsplatsen).</a:t>
            </a:r>
          </a:p>
        </p:txBody>
      </p:sp>
      <p:cxnSp>
        <p:nvCxnSpPr>
          <p:cNvPr id="13" name="Rak pil 12"/>
          <p:cNvCxnSpPr/>
          <p:nvPr/>
        </p:nvCxnSpPr>
        <p:spPr>
          <a:xfrm>
            <a:off x="2855640" y="1766724"/>
            <a:ext cx="0" cy="3820681"/>
          </a:xfrm>
          <a:prstGeom prst="straightConnector1">
            <a:avLst/>
          </a:prstGeom>
          <a:ln w="38100">
            <a:solidFill>
              <a:srgbClr val="0078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90" y="3737162"/>
            <a:ext cx="698816" cy="987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2" descr="C:\Users\M26803\AppData\Local\Microsoft\Windows\Temporary Internet Files\Content.Outlook\BIRNL74D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39" y="4951250"/>
            <a:ext cx="847804" cy="9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6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890877" y="836712"/>
            <a:ext cx="8640960" cy="576262"/>
          </a:xfrm>
        </p:spPr>
        <p:txBody>
          <a:bodyPr>
            <a:noAutofit/>
          </a:bodyPr>
          <a:lstStyle/>
          <a:p>
            <a:pPr algn="ctr"/>
            <a:r>
              <a:rPr lang="sv-SE" sz="40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Utrymning vid omedelbar fara</a:t>
            </a:r>
          </a:p>
        </p:txBody>
      </p:sp>
      <p:pic>
        <p:nvPicPr>
          <p:cNvPr id="11" name="Picture 3" descr="V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6417" y="1707782"/>
            <a:ext cx="1041709" cy="14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ruta 11"/>
          <p:cNvSpPr txBox="1"/>
          <p:nvPr/>
        </p:nvSpPr>
        <p:spPr>
          <a:xfrm>
            <a:off x="3377945" y="3573016"/>
            <a:ext cx="566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Ta dig till anvisad Återsamlingsplats 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(inomhus)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3377945" y="5098310"/>
            <a:ext cx="71538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Följ instruktionerna från utrymningsledaren</a:t>
            </a:r>
          </a:p>
          <a:p>
            <a:br>
              <a:rPr lang="sv-SE" sz="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(Utrymningsledare = första personen på återsamlingsplatsen).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63" y="3573016"/>
            <a:ext cx="698816" cy="987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2" descr="C:\Users\M26803\AppData\Local\Microsoft\Windows\Temporary Internet Files\Content.Outlook\BIRNL74D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95" y="5098309"/>
            <a:ext cx="847804" cy="9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ruta 15"/>
          <p:cNvSpPr txBox="1"/>
          <p:nvPr/>
        </p:nvSpPr>
        <p:spPr>
          <a:xfrm>
            <a:off x="3369164" y="1773955"/>
            <a:ext cx="5666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Vid Omedelbar fara</a:t>
            </a:r>
          </a:p>
          <a:p>
            <a:r>
              <a:rPr lang="sv-SE" b="1" dirty="0"/>
              <a:t>(Var uppmärksam på talande meddelande)</a:t>
            </a:r>
          </a:p>
        </p:txBody>
      </p:sp>
      <p:cxnSp>
        <p:nvCxnSpPr>
          <p:cNvPr id="17" name="Rak pil 16"/>
          <p:cNvCxnSpPr/>
          <p:nvPr/>
        </p:nvCxnSpPr>
        <p:spPr>
          <a:xfrm>
            <a:off x="9244372" y="1736855"/>
            <a:ext cx="0" cy="3820681"/>
          </a:xfrm>
          <a:prstGeom prst="straightConnector1">
            <a:avLst/>
          </a:prstGeom>
          <a:ln w="38100">
            <a:solidFill>
              <a:srgbClr val="0078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59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38C9DDAB-539F-F1DD-3E36-A2E2B9C25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14E5930-0237-4444-B38F-6A854F197889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152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775520" y="476573"/>
            <a:ext cx="8640960" cy="576262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ct val="0"/>
              </a:spcBef>
            </a:pPr>
            <a:r>
              <a:rPr lang="sv-SE" sz="3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Hjärtstartare &amp; larmnummer</a:t>
            </a:r>
          </a:p>
        </p:txBody>
      </p:sp>
      <p:pic>
        <p:nvPicPr>
          <p:cNvPr id="1026" name="Picture 2" descr="http://karnan/imagevault/PublishedMedia/960dp3y6z7f1jxb67stk/Hj-rtstartare_sky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84" y="1598136"/>
            <a:ext cx="2453948" cy="325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235584" y="5152006"/>
            <a:ext cx="4227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>
                <a:latin typeface="Calibri" panose="020F0502020204030204" pitchFamily="34" charset="0"/>
                <a:cs typeface="Calibri" panose="020F0502020204030204" pitchFamily="34" charset="0"/>
              </a:rPr>
              <a:t>Finns i Receptionen i UBH</a:t>
            </a:r>
          </a:p>
        </p:txBody>
      </p:sp>
      <p:sp>
        <p:nvSpPr>
          <p:cNvPr id="20" name="Rektangel med rundade hörn 19"/>
          <p:cNvSpPr/>
          <p:nvPr/>
        </p:nvSpPr>
        <p:spPr>
          <a:xfrm>
            <a:off x="6096000" y="2501685"/>
            <a:ext cx="4621666" cy="1486788"/>
          </a:xfrm>
          <a:prstGeom prst="roundRect">
            <a:avLst/>
          </a:prstGeom>
          <a:solidFill>
            <a:srgbClr val="DA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ruta 20"/>
          <p:cNvSpPr txBox="1"/>
          <p:nvPr/>
        </p:nvSpPr>
        <p:spPr>
          <a:xfrm>
            <a:off x="6432760" y="2388442"/>
            <a:ext cx="3891930" cy="1576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OKG larmnummer:</a:t>
            </a:r>
            <a:br>
              <a:rPr lang="sv-S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0491 – 78 66 66</a:t>
            </a:r>
          </a:p>
        </p:txBody>
      </p:sp>
    </p:spTree>
    <p:extLst>
      <p:ext uri="{BB962C8B-B14F-4D97-AF65-F5344CB8AC3E}">
        <p14:creationId xmlns:p14="http://schemas.microsoft.com/office/powerpoint/2010/main" val="367288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775520" y="476573"/>
            <a:ext cx="8640960" cy="576262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</a:pPr>
            <a:r>
              <a:rPr lang="sv-SE" sz="40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Spelregler för utbildning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430903C-9907-B27F-B084-73F6008E94FD}"/>
              </a:ext>
            </a:extLst>
          </p:cNvPr>
          <p:cNvSpPr txBox="1"/>
          <p:nvPr/>
        </p:nvSpPr>
        <p:spPr>
          <a:xfrm>
            <a:off x="448210" y="1628373"/>
            <a:ext cx="60977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- Förbered dig inför utbildningen </a:t>
            </a:r>
          </a:p>
          <a:p>
            <a:pPr algn="l"/>
            <a:r>
              <a:rPr lang="sv-S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- Delta enligt schemat</a:t>
            </a:r>
          </a:p>
          <a:p>
            <a:pPr algn="l"/>
            <a:r>
              <a:rPr lang="sv-S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- Kom i tid</a:t>
            </a:r>
          </a:p>
          <a:p>
            <a:pPr algn="l"/>
            <a:r>
              <a:rPr lang="sv-S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- Var aktiv lyssnare</a:t>
            </a:r>
          </a:p>
          <a:p>
            <a:pPr algn="l"/>
            <a:r>
              <a:rPr lang="sv-S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- Respektera andra deltagare</a:t>
            </a:r>
          </a:p>
          <a:p>
            <a:pPr algn="l"/>
            <a:r>
              <a:rPr lang="sv-S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- Se till att telefoner inte stör</a:t>
            </a:r>
          </a:p>
          <a:p>
            <a:pPr algn="l"/>
            <a:r>
              <a:rPr lang="sv-S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- Uppträd på ett professionellt sätt</a:t>
            </a:r>
          </a:p>
          <a:p>
            <a:pPr algn="l"/>
            <a:r>
              <a:rPr lang="sv-S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- Uträtta eventuella ärenden på rasterna</a:t>
            </a:r>
          </a:p>
          <a:p>
            <a:pPr algn="l"/>
            <a:r>
              <a:rPr lang="sv-S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- Lämna lokalen som du själv vill finna den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102C521-8A0E-CAB8-8E44-1DE3A6B64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01821" y="1628373"/>
            <a:ext cx="6097712" cy="40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775520" y="476573"/>
            <a:ext cx="8640960" cy="576262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</a:pPr>
            <a:r>
              <a:rPr lang="sv-SE" sz="40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Beställning mat UBH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7394031-1C31-33CB-09B2-E009440FB771}"/>
              </a:ext>
            </a:extLst>
          </p:cNvPr>
          <p:cNvSpPr txBox="1"/>
          <p:nvPr/>
        </p:nvSpPr>
        <p:spPr>
          <a:xfrm>
            <a:off x="737170" y="2131052"/>
            <a:ext cx="69992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beställning per utbildning/möte ringer (076-137 87 07) in samtliga </a:t>
            </a:r>
            <a:r>
              <a:rPr lang="sv-S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matbeställningar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för dagen kl. </a:t>
            </a:r>
            <a:r>
              <a:rPr lang="sv-S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8:45 – 9:00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Det är bara dagen Simpans utbud som går att beställa.</a:t>
            </a:r>
          </a:p>
          <a:p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 finns på Kärnan och OKG-</a:t>
            </a:r>
            <a:r>
              <a:rPr lang="sv-S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appen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Varje person </a:t>
            </a:r>
            <a:r>
              <a:rPr lang="sv-S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swishar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för maten (se affisch i entrén </a:t>
            </a:r>
            <a:r>
              <a:rPr lang="sv-SE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UBH).</a:t>
            </a:r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E0BB112-3252-0939-51DB-00F2393EC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705" y="2131052"/>
            <a:ext cx="3474930" cy="327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08926"/>
      </p:ext>
    </p:extLst>
  </p:cSld>
  <p:clrMapOvr>
    <a:masterClrMapping/>
  </p:clrMapOvr>
</p:sld>
</file>

<file path=ppt/theme/theme1.xml><?xml version="1.0" encoding="utf-8"?>
<a:theme xmlns:a="http://schemas.openxmlformats.org/drawingml/2006/main" name="2. OKG Ljusblå">
  <a:themeElements>
    <a:clrScheme name="OKG nov">
      <a:dk1>
        <a:srgbClr val="2E3441"/>
      </a:dk1>
      <a:lt1>
        <a:srgbClr val="FFFFFF"/>
      </a:lt1>
      <a:dk2>
        <a:srgbClr val="285279"/>
      </a:dk2>
      <a:lt2>
        <a:srgbClr val="E5F4FE"/>
      </a:lt2>
      <a:accent1>
        <a:srgbClr val="0078DC"/>
      </a:accent1>
      <a:accent2>
        <a:srgbClr val="0868A3"/>
      </a:accent2>
      <a:accent3>
        <a:srgbClr val="5BBCF4"/>
      </a:accent3>
      <a:accent4>
        <a:srgbClr val="0874BA"/>
      </a:accent4>
      <a:accent5>
        <a:srgbClr val="EC8B1C"/>
      </a:accent5>
      <a:accent6>
        <a:srgbClr val="69AB45"/>
      </a:accent6>
      <a:hlink>
        <a:srgbClr val="69AB45"/>
      </a:hlink>
      <a:folHlink>
        <a:srgbClr val="B5D3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KG_Presentation_original_2021" id="{FF82D8AF-1813-0F44-B433-A5D764A37CF9}" vid="{B0E6AF95-151E-C742-864A-63707AE268F8}"/>
    </a:ext>
  </a:extLst>
</a:theme>
</file>

<file path=ppt/theme/theme2.xml><?xml version="1.0" encoding="utf-8"?>
<a:theme xmlns:a="http://schemas.openxmlformats.org/drawingml/2006/main" name="3. OKG Mörkblå">
  <a:themeElements>
    <a:clrScheme name="OKG nov">
      <a:dk1>
        <a:srgbClr val="2E3441"/>
      </a:dk1>
      <a:lt1>
        <a:srgbClr val="FFFFFF"/>
      </a:lt1>
      <a:dk2>
        <a:srgbClr val="285279"/>
      </a:dk2>
      <a:lt2>
        <a:srgbClr val="E5F4FE"/>
      </a:lt2>
      <a:accent1>
        <a:srgbClr val="0078DC"/>
      </a:accent1>
      <a:accent2>
        <a:srgbClr val="0868A3"/>
      </a:accent2>
      <a:accent3>
        <a:srgbClr val="5BBCF4"/>
      </a:accent3>
      <a:accent4>
        <a:srgbClr val="0874BA"/>
      </a:accent4>
      <a:accent5>
        <a:srgbClr val="EC8B1C"/>
      </a:accent5>
      <a:accent6>
        <a:srgbClr val="69AB45"/>
      </a:accent6>
      <a:hlink>
        <a:srgbClr val="69AB45"/>
      </a:hlink>
      <a:folHlink>
        <a:srgbClr val="B5D3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KG_Presentation_original_2021" id="{FF82D8AF-1813-0F44-B433-A5D764A37CF9}" vid="{5B3FC178-65DF-F84D-A6A2-7AFFCAEC01A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OKG_Presentationsmall_2021</Template>
  <TotalTime>69</TotalTime>
  <Words>362</Words>
  <Application>Microsoft Office PowerPoint</Application>
  <PresentationFormat>Bredbild</PresentationFormat>
  <Paragraphs>55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Calibri</vt:lpstr>
      <vt:lpstr>Arial</vt:lpstr>
      <vt:lpstr>Arial Black</vt:lpstr>
      <vt:lpstr>2. OKG Ljusblå</vt:lpstr>
      <vt:lpstr>3. OKG Mörkblå</vt:lpstr>
      <vt:lpstr>OKGs information innan kursstart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Kompetensutveckling</dc:title>
  <dc:creator>Uhre, Andreas</dc:creator>
  <cp:lastModifiedBy>Svensson, Filip</cp:lastModifiedBy>
  <cp:revision>17</cp:revision>
  <dcterms:created xsi:type="dcterms:W3CDTF">2023-01-30T14:15:02Z</dcterms:created>
  <dcterms:modified xsi:type="dcterms:W3CDTF">2024-08-15T07:11:47Z</dcterms:modified>
</cp:coreProperties>
</file>