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7.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5"/>
    <p:sldMasterId id="2147483674" r:id="rId6"/>
    <p:sldMasterId id="2147483671" r:id="rId7"/>
    <p:sldMasterId id="2147483679" r:id="rId8"/>
    <p:sldMasterId id="2147483682" r:id="rId9"/>
    <p:sldMasterId id="2147483686" r:id="rId10"/>
    <p:sldMasterId id="2147483690" r:id="rId11"/>
    <p:sldMasterId id="2147483693" r:id="rId12"/>
  </p:sldMasterIdLst>
  <p:sldIdLst>
    <p:sldId id="257" r:id="rId13"/>
    <p:sldId id="291" r:id="rId14"/>
    <p:sldId id="297" r:id="rId15"/>
    <p:sldId id="292" r:id="rId16"/>
    <p:sldId id="293" r:id="rId17"/>
    <p:sldId id="298" r:id="rId18"/>
    <p:sldId id="294" r:id="rId19"/>
    <p:sldId id="295" r:id="rId20"/>
    <p:sldId id="296" r:id="rId21"/>
    <p:sldId id="259" r:id="rId22"/>
  </p:sldIdLst>
  <p:sldSz cx="12192000" cy="6858000"/>
  <p:notesSz cx="6858000" cy="9144000"/>
  <p:embeddedFontLst>
    <p:embeddedFont>
      <p:font typeface="Gotham for LNER" panose="020B0604020202020204" charset="0"/>
      <p:bold r:id="rId23"/>
    </p:embeddedFont>
    <p:embeddedFont>
      <p:font typeface="Trebuchet MS" panose="020B0603020202020204" pitchFamily="3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3A5"/>
    <a:srgbClr val="C1D5E7"/>
    <a:srgbClr val="CE132E"/>
    <a:srgbClr val="400F10"/>
    <a:srgbClr val="DADADA"/>
    <a:srgbClr val="2F302C"/>
    <a:srgbClr val="382F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53AB5-3A49-46FB-AA2C-E48A4959D914}" v="88" dt="2025-06-11T12:47:41.7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0" autoAdjust="0"/>
    <p:restoredTop sz="94789"/>
  </p:normalViewPr>
  <p:slideViewPr>
    <p:cSldViewPr snapToGrid="0">
      <p:cViewPr varScale="1">
        <p:scale>
          <a:sx n="98" d="100"/>
          <a:sy n="98" d="100"/>
        </p:scale>
        <p:origin x="144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9.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5.xml"/><Relationship Id="rId25" Type="http://schemas.openxmlformats.org/officeDocument/2006/relationships/font" Target="fonts/font3.fntdata"/><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font" Target="fonts/font2.fntdata"/><Relationship Id="rId32"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3.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Master" Target="slideMasters/slideMaster6.xml"/><Relationship Id="rId19" Type="http://schemas.openxmlformats.org/officeDocument/2006/relationships/slide" Target="slides/slide7.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font" Target="fonts/font5.fntdata"/><Relationship Id="rId30" Type="http://schemas.openxmlformats.org/officeDocument/2006/relationships/theme" Target="theme/theme1.xml"/><Relationship Id="rId8" Type="http://schemas.openxmlformats.org/officeDocument/2006/relationships/slideMaster" Target="slideMasters/slideMaster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ael Wilson" userId="533e327e-1766-4b69-9687-9e35fde83c45" providerId="ADAL" clId="{AEC53AB5-3A49-46FB-AA2C-E48A4959D914}"/>
    <pc:docChg chg="undo custSel addSld delSld modSld">
      <pc:chgData name="Rachael Wilson" userId="533e327e-1766-4b69-9687-9e35fde83c45" providerId="ADAL" clId="{AEC53AB5-3A49-46FB-AA2C-E48A4959D914}" dt="2025-06-11T12:53:27.728" v="423" actId="255"/>
      <pc:docMkLst>
        <pc:docMk/>
      </pc:docMkLst>
      <pc:sldChg chg="del">
        <pc:chgData name="Rachael Wilson" userId="533e327e-1766-4b69-9687-9e35fde83c45" providerId="ADAL" clId="{AEC53AB5-3A49-46FB-AA2C-E48A4959D914}" dt="2025-06-11T09:33:01.788" v="16" actId="47"/>
        <pc:sldMkLst>
          <pc:docMk/>
          <pc:sldMk cId="3014525302" sldId="256"/>
        </pc:sldMkLst>
      </pc:sldChg>
      <pc:sldChg chg="modSp mod">
        <pc:chgData name="Rachael Wilson" userId="533e327e-1766-4b69-9687-9e35fde83c45" providerId="ADAL" clId="{AEC53AB5-3A49-46FB-AA2C-E48A4959D914}" dt="2025-06-11T09:32:57.638" v="15" actId="20577"/>
        <pc:sldMkLst>
          <pc:docMk/>
          <pc:sldMk cId="3819062915" sldId="257"/>
        </pc:sldMkLst>
        <pc:spChg chg="mod">
          <ac:chgData name="Rachael Wilson" userId="533e327e-1766-4b69-9687-9e35fde83c45" providerId="ADAL" clId="{AEC53AB5-3A49-46FB-AA2C-E48A4959D914}" dt="2025-06-11T09:32:57.638" v="15" actId="20577"/>
          <ac:spMkLst>
            <pc:docMk/>
            <pc:sldMk cId="3819062915" sldId="257"/>
            <ac:spMk id="2" creationId="{F9EBB87F-4BED-A949-34B0-8FC2BDEF1AD0}"/>
          </ac:spMkLst>
        </pc:spChg>
        <pc:spChg chg="mod">
          <ac:chgData name="Rachael Wilson" userId="533e327e-1766-4b69-9687-9e35fde83c45" providerId="ADAL" clId="{AEC53AB5-3A49-46FB-AA2C-E48A4959D914}" dt="2025-06-11T09:32:53.888" v="14" actId="20577"/>
          <ac:spMkLst>
            <pc:docMk/>
            <pc:sldMk cId="3819062915" sldId="257"/>
            <ac:spMk id="3" creationId="{E4C23043-2139-D6F1-8FF1-94450AB9D2E0}"/>
          </ac:spMkLst>
        </pc:spChg>
      </pc:sldChg>
      <pc:sldChg chg="del">
        <pc:chgData name="Rachael Wilson" userId="533e327e-1766-4b69-9687-9e35fde83c45" providerId="ADAL" clId="{AEC53AB5-3A49-46FB-AA2C-E48A4959D914}" dt="2025-06-11T09:33:03.801" v="18" actId="47"/>
        <pc:sldMkLst>
          <pc:docMk/>
          <pc:sldMk cId="959054400" sldId="258"/>
        </pc:sldMkLst>
      </pc:sldChg>
      <pc:sldChg chg="del">
        <pc:chgData name="Rachael Wilson" userId="533e327e-1766-4b69-9687-9e35fde83c45" providerId="ADAL" clId="{AEC53AB5-3A49-46FB-AA2C-E48A4959D914}" dt="2025-06-11T09:33:03.122" v="17" actId="47"/>
        <pc:sldMkLst>
          <pc:docMk/>
          <pc:sldMk cId="799986014" sldId="260"/>
        </pc:sldMkLst>
      </pc:sldChg>
      <pc:sldChg chg="del">
        <pc:chgData name="Rachael Wilson" userId="533e327e-1766-4b69-9687-9e35fde83c45" providerId="ADAL" clId="{AEC53AB5-3A49-46FB-AA2C-E48A4959D914}" dt="2025-06-11T09:33:04.320" v="19" actId="47"/>
        <pc:sldMkLst>
          <pc:docMk/>
          <pc:sldMk cId="4149972953" sldId="261"/>
        </pc:sldMkLst>
      </pc:sldChg>
      <pc:sldChg chg="del">
        <pc:chgData name="Rachael Wilson" userId="533e327e-1766-4b69-9687-9e35fde83c45" providerId="ADAL" clId="{AEC53AB5-3A49-46FB-AA2C-E48A4959D914}" dt="2025-06-11T09:33:04.916" v="20" actId="47"/>
        <pc:sldMkLst>
          <pc:docMk/>
          <pc:sldMk cId="2711539293" sldId="262"/>
        </pc:sldMkLst>
      </pc:sldChg>
      <pc:sldChg chg="add del">
        <pc:chgData name="Rachael Wilson" userId="533e327e-1766-4b69-9687-9e35fde83c45" providerId="ADAL" clId="{AEC53AB5-3A49-46FB-AA2C-E48A4959D914}" dt="2025-06-11T09:33:34.148" v="31" actId="47"/>
        <pc:sldMkLst>
          <pc:docMk/>
          <pc:sldMk cId="3174765433" sldId="263"/>
        </pc:sldMkLst>
      </pc:sldChg>
      <pc:sldChg chg="del">
        <pc:chgData name="Rachael Wilson" userId="533e327e-1766-4b69-9687-9e35fde83c45" providerId="ADAL" clId="{AEC53AB5-3A49-46FB-AA2C-E48A4959D914}" dt="2025-06-11T09:33:18.927" v="28" actId="47"/>
        <pc:sldMkLst>
          <pc:docMk/>
          <pc:sldMk cId="4188275045" sldId="264"/>
        </pc:sldMkLst>
      </pc:sldChg>
      <pc:sldChg chg="del">
        <pc:chgData name="Rachael Wilson" userId="533e327e-1766-4b69-9687-9e35fde83c45" providerId="ADAL" clId="{AEC53AB5-3A49-46FB-AA2C-E48A4959D914}" dt="2025-06-11T09:33:16.442" v="25" actId="47"/>
        <pc:sldMkLst>
          <pc:docMk/>
          <pc:sldMk cId="4066496351" sldId="265"/>
        </pc:sldMkLst>
      </pc:sldChg>
      <pc:sldChg chg="del">
        <pc:chgData name="Rachael Wilson" userId="533e327e-1766-4b69-9687-9e35fde83c45" providerId="ADAL" clId="{AEC53AB5-3A49-46FB-AA2C-E48A4959D914}" dt="2025-06-11T09:33:18.158" v="27" actId="47"/>
        <pc:sldMkLst>
          <pc:docMk/>
          <pc:sldMk cId="1675704042" sldId="266"/>
        </pc:sldMkLst>
      </pc:sldChg>
      <pc:sldChg chg="del">
        <pc:chgData name="Rachael Wilson" userId="533e327e-1766-4b69-9687-9e35fde83c45" providerId="ADAL" clId="{AEC53AB5-3A49-46FB-AA2C-E48A4959D914}" dt="2025-06-11T09:33:17.324" v="26" actId="47"/>
        <pc:sldMkLst>
          <pc:docMk/>
          <pc:sldMk cId="3027241023" sldId="267"/>
        </pc:sldMkLst>
      </pc:sldChg>
      <pc:sldChg chg="del">
        <pc:chgData name="Rachael Wilson" userId="533e327e-1766-4b69-9687-9e35fde83c45" providerId="ADAL" clId="{AEC53AB5-3A49-46FB-AA2C-E48A4959D914}" dt="2025-06-11T09:33:05.329" v="21" actId="47"/>
        <pc:sldMkLst>
          <pc:docMk/>
          <pc:sldMk cId="670758247" sldId="268"/>
        </pc:sldMkLst>
      </pc:sldChg>
      <pc:sldChg chg="del">
        <pc:chgData name="Rachael Wilson" userId="533e327e-1766-4b69-9687-9e35fde83c45" providerId="ADAL" clId="{AEC53AB5-3A49-46FB-AA2C-E48A4959D914}" dt="2025-06-11T09:33:27.991" v="30" actId="47"/>
        <pc:sldMkLst>
          <pc:docMk/>
          <pc:sldMk cId="1922830503" sldId="287"/>
        </pc:sldMkLst>
      </pc:sldChg>
      <pc:sldChg chg="del">
        <pc:chgData name="Rachael Wilson" userId="533e327e-1766-4b69-9687-9e35fde83c45" providerId="ADAL" clId="{AEC53AB5-3A49-46FB-AA2C-E48A4959D914}" dt="2025-06-11T09:33:11.029" v="24" actId="47"/>
        <pc:sldMkLst>
          <pc:docMk/>
          <pc:sldMk cId="193455548" sldId="288"/>
        </pc:sldMkLst>
      </pc:sldChg>
      <pc:sldChg chg="del">
        <pc:chgData name="Rachael Wilson" userId="533e327e-1766-4b69-9687-9e35fde83c45" providerId="ADAL" clId="{AEC53AB5-3A49-46FB-AA2C-E48A4959D914}" dt="2025-06-11T09:33:23.367" v="29" actId="47"/>
        <pc:sldMkLst>
          <pc:docMk/>
          <pc:sldMk cId="2513301042" sldId="289"/>
        </pc:sldMkLst>
      </pc:sldChg>
      <pc:sldChg chg="addSp delSp modSp mod">
        <pc:chgData name="Rachael Wilson" userId="533e327e-1766-4b69-9687-9e35fde83c45" providerId="ADAL" clId="{AEC53AB5-3A49-46FB-AA2C-E48A4959D914}" dt="2025-06-11T12:53:27.728" v="423" actId="255"/>
        <pc:sldMkLst>
          <pc:docMk/>
          <pc:sldMk cId="952677878" sldId="291"/>
        </pc:sldMkLst>
        <pc:graphicFrameChg chg="add del mod modGraphic">
          <ac:chgData name="Rachael Wilson" userId="533e327e-1766-4b69-9687-9e35fde83c45" providerId="ADAL" clId="{AEC53AB5-3A49-46FB-AA2C-E48A4959D914}" dt="2025-06-11T12:53:27.728" v="423" actId="255"/>
          <ac:graphicFrameMkLst>
            <pc:docMk/>
            <pc:sldMk cId="952677878" sldId="291"/>
            <ac:graphicFrameMk id="3" creationId="{5F8DAD14-2E07-BA09-4572-0801CC11106C}"/>
          </ac:graphicFrameMkLst>
        </pc:graphicFrameChg>
      </pc:sldChg>
      <pc:sldChg chg="modSp mod">
        <pc:chgData name="Rachael Wilson" userId="533e327e-1766-4b69-9687-9e35fde83c45" providerId="ADAL" clId="{AEC53AB5-3A49-46FB-AA2C-E48A4959D914}" dt="2025-06-11T12:52:08.004" v="406" actId="2711"/>
        <pc:sldMkLst>
          <pc:docMk/>
          <pc:sldMk cId="3315819457" sldId="292"/>
        </pc:sldMkLst>
        <pc:graphicFrameChg chg="mod modGraphic">
          <ac:chgData name="Rachael Wilson" userId="533e327e-1766-4b69-9687-9e35fde83c45" providerId="ADAL" clId="{AEC53AB5-3A49-46FB-AA2C-E48A4959D914}" dt="2025-06-11T12:52:08.004" v="406" actId="2711"/>
          <ac:graphicFrameMkLst>
            <pc:docMk/>
            <pc:sldMk cId="3315819457" sldId="292"/>
            <ac:graphicFrameMk id="3" creationId="{7256BBD4-2F62-6977-D10D-27AF29FE1293}"/>
          </ac:graphicFrameMkLst>
        </pc:graphicFrameChg>
      </pc:sldChg>
      <pc:sldChg chg="modSp mod">
        <pc:chgData name="Rachael Wilson" userId="533e327e-1766-4b69-9687-9e35fde83c45" providerId="ADAL" clId="{AEC53AB5-3A49-46FB-AA2C-E48A4959D914}" dt="2025-06-11T12:51:52.293" v="404" actId="2711"/>
        <pc:sldMkLst>
          <pc:docMk/>
          <pc:sldMk cId="595895683" sldId="293"/>
        </pc:sldMkLst>
        <pc:graphicFrameChg chg="mod modGraphic">
          <ac:chgData name="Rachael Wilson" userId="533e327e-1766-4b69-9687-9e35fde83c45" providerId="ADAL" clId="{AEC53AB5-3A49-46FB-AA2C-E48A4959D914}" dt="2025-06-11T12:51:52.293" v="404" actId="2711"/>
          <ac:graphicFrameMkLst>
            <pc:docMk/>
            <pc:sldMk cId="595895683" sldId="293"/>
            <ac:graphicFrameMk id="4" creationId="{E1D21570-AC07-9F0A-0C15-CDB1D2306F57}"/>
          </ac:graphicFrameMkLst>
        </pc:graphicFrameChg>
      </pc:sldChg>
      <pc:sldChg chg="modSp mod">
        <pc:chgData name="Rachael Wilson" userId="533e327e-1766-4b69-9687-9e35fde83c45" providerId="ADAL" clId="{AEC53AB5-3A49-46FB-AA2C-E48A4959D914}" dt="2025-06-11T12:51:13.243" v="398" actId="255"/>
        <pc:sldMkLst>
          <pc:docMk/>
          <pc:sldMk cId="743321902" sldId="294"/>
        </pc:sldMkLst>
        <pc:graphicFrameChg chg="mod modGraphic">
          <ac:chgData name="Rachael Wilson" userId="533e327e-1766-4b69-9687-9e35fde83c45" providerId="ADAL" clId="{AEC53AB5-3A49-46FB-AA2C-E48A4959D914}" dt="2025-06-11T12:51:13.243" v="398" actId="255"/>
          <ac:graphicFrameMkLst>
            <pc:docMk/>
            <pc:sldMk cId="743321902" sldId="294"/>
            <ac:graphicFrameMk id="3" creationId="{5B838FFA-2C4E-82F8-A221-C730272825AC}"/>
          </ac:graphicFrameMkLst>
        </pc:graphicFrameChg>
      </pc:sldChg>
      <pc:sldChg chg="modSp mod">
        <pc:chgData name="Rachael Wilson" userId="533e327e-1766-4b69-9687-9e35fde83c45" providerId="ADAL" clId="{AEC53AB5-3A49-46FB-AA2C-E48A4959D914}" dt="2025-06-11T12:50:14.025" v="391" actId="255"/>
        <pc:sldMkLst>
          <pc:docMk/>
          <pc:sldMk cId="3047386525" sldId="295"/>
        </pc:sldMkLst>
        <pc:graphicFrameChg chg="mod modGraphic">
          <ac:chgData name="Rachael Wilson" userId="533e327e-1766-4b69-9687-9e35fde83c45" providerId="ADAL" clId="{AEC53AB5-3A49-46FB-AA2C-E48A4959D914}" dt="2025-06-11T12:50:14.025" v="391" actId="255"/>
          <ac:graphicFrameMkLst>
            <pc:docMk/>
            <pc:sldMk cId="3047386525" sldId="295"/>
            <ac:graphicFrameMk id="7" creationId="{90305493-4363-6BEE-F2CD-6B7CC710D191}"/>
          </ac:graphicFrameMkLst>
        </pc:graphicFrameChg>
      </pc:sldChg>
      <pc:sldChg chg="modSp mod">
        <pc:chgData name="Rachael Wilson" userId="533e327e-1766-4b69-9687-9e35fde83c45" providerId="ADAL" clId="{AEC53AB5-3A49-46FB-AA2C-E48A4959D914}" dt="2025-06-11T12:49:54.464" v="388" actId="14100"/>
        <pc:sldMkLst>
          <pc:docMk/>
          <pc:sldMk cId="1872714282" sldId="296"/>
        </pc:sldMkLst>
        <pc:graphicFrameChg chg="mod modGraphic">
          <ac:chgData name="Rachael Wilson" userId="533e327e-1766-4b69-9687-9e35fde83c45" providerId="ADAL" clId="{AEC53AB5-3A49-46FB-AA2C-E48A4959D914}" dt="2025-06-11T12:49:54.464" v="388" actId="14100"/>
          <ac:graphicFrameMkLst>
            <pc:docMk/>
            <pc:sldMk cId="1872714282" sldId="296"/>
            <ac:graphicFrameMk id="7" creationId="{38675C7E-50C4-6BA0-B643-4F3EF9C57D19}"/>
          </ac:graphicFrameMkLst>
        </pc:graphicFrameChg>
      </pc:sldChg>
      <pc:sldChg chg="addSp modSp new mod">
        <pc:chgData name="Rachael Wilson" userId="533e327e-1766-4b69-9687-9e35fde83c45" providerId="ADAL" clId="{AEC53AB5-3A49-46FB-AA2C-E48A4959D914}" dt="2025-06-11T12:52:53.073" v="416" actId="255"/>
        <pc:sldMkLst>
          <pc:docMk/>
          <pc:sldMk cId="3693473481" sldId="297"/>
        </pc:sldMkLst>
        <pc:spChg chg="mod">
          <ac:chgData name="Rachael Wilson" userId="533e327e-1766-4b69-9687-9e35fde83c45" providerId="ADAL" clId="{AEC53AB5-3A49-46FB-AA2C-E48A4959D914}" dt="2025-06-11T11:40:41.391" v="172"/>
          <ac:spMkLst>
            <pc:docMk/>
            <pc:sldMk cId="3693473481" sldId="297"/>
            <ac:spMk id="2" creationId="{AC732B87-57E3-2686-784C-88B35542A9CA}"/>
          </ac:spMkLst>
        </pc:spChg>
        <pc:graphicFrameChg chg="add mod modGraphic">
          <ac:chgData name="Rachael Wilson" userId="533e327e-1766-4b69-9687-9e35fde83c45" providerId="ADAL" clId="{AEC53AB5-3A49-46FB-AA2C-E48A4959D914}" dt="2025-06-11T12:52:53.073" v="416" actId="255"/>
          <ac:graphicFrameMkLst>
            <pc:docMk/>
            <pc:sldMk cId="3693473481" sldId="297"/>
            <ac:graphicFrameMk id="3" creationId="{4869E95E-9A99-9964-D3F2-DBF85A6D0039}"/>
          </ac:graphicFrameMkLst>
        </pc:graphicFrameChg>
      </pc:sldChg>
      <pc:sldChg chg="modSp add mod">
        <pc:chgData name="Rachael Wilson" userId="533e327e-1766-4b69-9687-9e35fde83c45" providerId="ADAL" clId="{AEC53AB5-3A49-46FB-AA2C-E48A4959D914}" dt="2025-06-11T12:51:34.928" v="401" actId="2711"/>
        <pc:sldMkLst>
          <pc:docMk/>
          <pc:sldMk cId="2833492516" sldId="298"/>
        </pc:sldMkLst>
        <pc:graphicFrameChg chg="mod modGraphic">
          <ac:chgData name="Rachael Wilson" userId="533e327e-1766-4b69-9687-9e35fde83c45" providerId="ADAL" clId="{AEC53AB5-3A49-46FB-AA2C-E48A4959D914}" dt="2025-06-11T12:51:34.928" v="401" actId="2711"/>
          <ac:graphicFrameMkLst>
            <pc:docMk/>
            <pc:sldMk cId="2833492516" sldId="298"/>
            <ac:graphicFrameMk id="4" creationId="{5A281ED1-8AAC-14C7-CB83-6A65B4FB5003}"/>
          </ac:graphicFrameMkLst>
        </pc:graphicFrameChg>
      </pc:sldChg>
      <pc:sldChg chg="modSp new del mod">
        <pc:chgData name="Rachael Wilson" userId="533e327e-1766-4b69-9687-9e35fde83c45" providerId="ADAL" clId="{AEC53AB5-3A49-46FB-AA2C-E48A4959D914}" dt="2025-06-11T11:38:34.256" v="135" actId="47"/>
        <pc:sldMkLst>
          <pc:docMk/>
          <pc:sldMk cId="3356096739" sldId="298"/>
        </pc:sldMkLst>
        <pc:spChg chg="mod">
          <ac:chgData name="Rachael Wilson" userId="533e327e-1766-4b69-9687-9e35fde83c45" providerId="ADAL" clId="{AEC53AB5-3A49-46FB-AA2C-E48A4959D914}" dt="2025-06-11T11:36:52.839" v="59" actId="27636"/>
          <ac:spMkLst>
            <pc:docMk/>
            <pc:sldMk cId="3356096739" sldId="298"/>
            <ac:spMk id="2" creationId="{3385A132-858B-CABB-77CD-0BDCA5F16DA8}"/>
          </ac:spMkLst>
        </pc:spChg>
      </pc:sldChg>
      <pc:sldChg chg="modSp add del mod">
        <pc:chgData name="Rachael Wilson" userId="533e327e-1766-4b69-9687-9e35fde83c45" providerId="ADAL" clId="{AEC53AB5-3A49-46FB-AA2C-E48A4959D914}" dt="2025-06-11T12:16:59.556" v="310" actId="47"/>
        <pc:sldMkLst>
          <pc:docMk/>
          <pc:sldMk cId="4287334438" sldId="299"/>
        </pc:sldMkLst>
        <pc:graphicFrameChg chg="modGraphic">
          <ac:chgData name="Rachael Wilson" userId="533e327e-1766-4b69-9687-9e35fde83c45" providerId="ADAL" clId="{AEC53AB5-3A49-46FB-AA2C-E48A4959D914}" dt="2025-06-11T11:42:54.891" v="202" actId="2164"/>
          <ac:graphicFrameMkLst>
            <pc:docMk/>
            <pc:sldMk cId="4287334438" sldId="299"/>
            <ac:graphicFrameMk id="7" creationId="{F49DAEE3-C0C7-0B0C-4925-6E0B92040E0B}"/>
          </ac:graphicFrameMkLst>
        </pc:graphicFrameChg>
      </pc:sldChg>
      <pc:sldMasterChg chg="delSldLayout">
        <pc:chgData name="Rachael Wilson" userId="533e327e-1766-4b69-9687-9e35fde83c45" providerId="ADAL" clId="{AEC53AB5-3A49-46FB-AA2C-E48A4959D914}" dt="2025-06-11T09:33:27.991" v="30" actId="47"/>
        <pc:sldMasterMkLst>
          <pc:docMk/>
          <pc:sldMasterMk cId="1765878862" sldId="2147483674"/>
        </pc:sldMasterMkLst>
        <pc:sldLayoutChg chg="del">
          <pc:chgData name="Rachael Wilson" userId="533e327e-1766-4b69-9687-9e35fde83c45" providerId="ADAL" clId="{AEC53AB5-3A49-46FB-AA2C-E48A4959D914}" dt="2025-06-11T09:33:27.991" v="30" actId="47"/>
          <pc:sldLayoutMkLst>
            <pc:docMk/>
            <pc:sldMasterMk cId="1765878862" sldId="2147483674"/>
            <pc:sldLayoutMk cId="382578319" sldId="214748371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10923662" cy="45429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596084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3793-5D8D-006A-38B1-20C7E3BC903A}"/>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038392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Small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8021813" y="1740749"/>
            <a:ext cx="4542943" cy="3797430"/>
          </a:xfrm>
          <a:prstGeom prst="round2SameRect">
            <a:avLst>
              <a:gd name="adj1" fmla="val 9442"/>
              <a:gd name="adj2" fmla="val 0"/>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1700642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Larg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7013778" y="732713"/>
            <a:ext cx="4542943" cy="5813499"/>
          </a:xfrm>
          <a:prstGeom prst="round2SameRect">
            <a:avLst>
              <a:gd name="adj1" fmla="val 9442"/>
              <a:gd name="adj2" fmla="val 0"/>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4367303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mall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Picture Placeholder 8">
            <a:extLst>
              <a:ext uri="{FF2B5EF4-FFF2-40B4-BE49-F238E27FC236}">
                <a16:creationId xmlns:a16="http://schemas.microsoft.com/office/drawing/2014/main" id="{BFE1AA9D-E876-1154-8660-B6190B8B1E36}"/>
              </a:ext>
            </a:extLst>
          </p:cNvPr>
          <p:cNvSpPr>
            <a:spLocks noGrp="1"/>
          </p:cNvSpPr>
          <p:nvPr>
            <p:ph type="pic" sz="quarter" idx="10" hasCustomPrompt="1"/>
          </p:nvPr>
        </p:nvSpPr>
        <p:spPr>
          <a:xfrm>
            <a:off x="8394570" y="1368425"/>
            <a:ext cx="3797430" cy="4541838"/>
          </a:xfrm>
          <a:custGeom>
            <a:avLst/>
            <a:gdLst>
              <a:gd name="connsiteX0" fmla="*/ 354262 w 3797430"/>
              <a:gd name="connsiteY0" fmla="*/ 0 h 4541838"/>
              <a:gd name="connsiteX1" fmla="*/ 3797430 w 3797430"/>
              <a:gd name="connsiteY1" fmla="*/ 0 h 4541838"/>
              <a:gd name="connsiteX2" fmla="*/ 3797430 w 3797430"/>
              <a:gd name="connsiteY2" fmla="*/ 4541838 h 4541838"/>
              <a:gd name="connsiteX3" fmla="*/ 351881 w 3797430"/>
              <a:gd name="connsiteY3" fmla="*/ 4541838 h 4541838"/>
              <a:gd name="connsiteX4" fmla="*/ 286292 w 3797430"/>
              <a:gd name="connsiteY4" fmla="*/ 4535226 h 4541838"/>
              <a:gd name="connsiteX5" fmla="*/ 0 w 3797430"/>
              <a:gd name="connsiteY5" fmla="*/ 4183958 h 4541838"/>
              <a:gd name="connsiteX6" fmla="*/ 0 w 3797430"/>
              <a:gd name="connsiteY6" fmla="*/ 358121 h 4541838"/>
              <a:gd name="connsiteX7" fmla="*/ 286292 w 3797430"/>
              <a:gd name="connsiteY7" fmla="*/ 6852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7430" h="4541838">
                <a:moveTo>
                  <a:pt x="354262" y="0"/>
                </a:moveTo>
                <a:lnTo>
                  <a:pt x="3797430" y="0"/>
                </a:lnTo>
                <a:lnTo>
                  <a:pt x="3797430" y="4541838"/>
                </a:lnTo>
                <a:lnTo>
                  <a:pt x="351881" y="4541838"/>
                </a:lnTo>
                <a:lnTo>
                  <a:pt x="286292" y="4535226"/>
                </a:lnTo>
                <a:cubicBezTo>
                  <a:pt x="122906" y="4501792"/>
                  <a:pt x="0" y="4357228"/>
                  <a:pt x="0" y="4183958"/>
                </a:cubicBezTo>
                <a:lnTo>
                  <a:pt x="0" y="358121"/>
                </a:lnTo>
                <a:cubicBezTo>
                  <a:pt x="0" y="184851"/>
                  <a:pt x="122906" y="40286"/>
                  <a:pt x="286292" y="6852"/>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p:txBody>
      </p:sp>
    </p:spTree>
    <p:extLst>
      <p:ext uri="{BB962C8B-B14F-4D97-AF65-F5344CB8AC3E}">
        <p14:creationId xmlns:p14="http://schemas.microsoft.com/office/powerpoint/2010/main" val="117782000"/>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rge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Picture Placeholder 6">
            <a:extLst>
              <a:ext uri="{FF2B5EF4-FFF2-40B4-BE49-F238E27FC236}">
                <a16:creationId xmlns:a16="http://schemas.microsoft.com/office/drawing/2014/main" id="{2D088821-7E86-E704-0CFD-41E8587F424A}"/>
              </a:ext>
            </a:extLst>
          </p:cNvPr>
          <p:cNvSpPr>
            <a:spLocks noGrp="1"/>
          </p:cNvSpPr>
          <p:nvPr>
            <p:ph type="pic" sz="quarter" idx="10" hasCustomPrompt="1"/>
          </p:nvPr>
        </p:nvSpPr>
        <p:spPr>
          <a:xfrm>
            <a:off x="6378575" y="1368425"/>
            <a:ext cx="5813424" cy="4541838"/>
          </a:xfrm>
          <a:custGeom>
            <a:avLst/>
            <a:gdLst>
              <a:gd name="connsiteX0" fmla="*/ 424565 w 5813424"/>
              <a:gd name="connsiteY0" fmla="*/ 0 h 4541838"/>
              <a:gd name="connsiteX1" fmla="*/ 5813424 w 5813424"/>
              <a:gd name="connsiteY1" fmla="*/ 0 h 4541838"/>
              <a:gd name="connsiteX2" fmla="*/ 5813424 w 5813424"/>
              <a:gd name="connsiteY2" fmla="*/ 4541838 h 4541838"/>
              <a:gd name="connsiteX3" fmla="*/ 422214 w 5813424"/>
              <a:gd name="connsiteY3" fmla="*/ 4541838 h 4541838"/>
              <a:gd name="connsiteX4" fmla="*/ 342423 w 5813424"/>
              <a:gd name="connsiteY4" fmla="*/ 4533795 h 4541838"/>
              <a:gd name="connsiteX5" fmla="*/ 8640 w 5813424"/>
              <a:gd name="connsiteY5" fmla="*/ 4200012 h 4541838"/>
              <a:gd name="connsiteX6" fmla="*/ 0 w 5813424"/>
              <a:gd name="connsiteY6" fmla="*/ 4114308 h 4541838"/>
              <a:gd name="connsiteX7" fmla="*/ 0 w 5813424"/>
              <a:gd name="connsiteY7" fmla="*/ 427767 h 4541838"/>
              <a:gd name="connsiteX8" fmla="*/ 8640 w 5813424"/>
              <a:gd name="connsiteY8" fmla="*/ 342064 h 4541838"/>
              <a:gd name="connsiteX9" fmla="*/ 342423 w 5813424"/>
              <a:gd name="connsiteY9" fmla="*/ 8281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3424" h="4541838">
                <a:moveTo>
                  <a:pt x="424565" y="0"/>
                </a:moveTo>
                <a:lnTo>
                  <a:pt x="5813424" y="0"/>
                </a:lnTo>
                <a:lnTo>
                  <a:pt x="5813424" y="4541838"/>
                </a:lnTo>
                <a:lnTo>
                  <a:pt x="422214" y="4541838"/>
                </a:lnTo>
                <a:lnTo>
                  <a:pt x="342423" y="4533795"/>
                </a:lnTo>
                <a:cubicBezTo>
                  <a:pt x="174883" y="4499511"/>
                  <a:pt x="42924" y="4367551"/>
                  <a:pt x="8640" y="4200012"/>
                </a:cubicBezTo>
                <a:lnTo>
                  <a:pt x="0" y="4114308"/>
                </a:lnTo>
                <a:lnTo>
                  <a:pt x="0" y="427767"/>
                </a:lnTo>
                <a:lnTo>
                  <a:pt x="8640" y="342064"/>
                </a:lnTo>
                <a:cubicBezTo>
                  <a:pt x="42924" y="174524"/>
                  <a:pt x="174883" y="42564"/>
                  <a:pt x="342423" y="8281"/>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a:p>
            <a:endParaRPr lang="en-US" dirty="0"/>
          </a:p>
        </p:txBody>
      </p:sp>
    </p:spTree>
    <p:extLst>
      <p:ext uri="{BB962C8B-B14F-4D97-AF65-F5344CB8AC3E}">
        <p14:creationId xmlns:p14="http://schemas.microsoft.com/office/powerpoint/2010/main" val="105520316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xblood">
    <p:spTree>
      <p:nvGrpSpPr>
        <p:cNvPr id="1" name=""/>
        <p:cNvGrpSpPr/>
        <p:nvPr/>
      </p:nvGrpSpPr>
      <p:grpSpPr>
        <a:xfrm>
          <a:off x="0" y="0"/>
          <a:ext cx="0" cy="0"/>
          <a:chOff x="0" y="0"/>
          <a:chExt cx="0" cy="0"/>
        </a:xfrm>
      </p:grpSpPr>
      <p:sp>
        <p:nvSpPr>
          <p:cNvPr id="10" name="Round Single Corner of Rectangle 9">
            <a:extLst>
              <a:ext uri="{FF2B5EF4-FFF2-40B4-BE49-F238E27FC236}">
                <a16:creationId xmlns:a16="http://schemas.microsoft.com/office/drawing/2014/main" id="{216D3A47-C967-B293-54A5-A63FBE9A090C}"/>
              </a:ext>
            </a:extLst>
          </p:cNvPr>
          <p:cNvSpPr/>
          <p:nvPr userDrawn="1"/>
        </p:nvSpPr>
        <p:spPr>
          <a:xfrm rot="10800000">
            <a:off x="515938" y="0"/>
            <a:ext cx="11671580" cy="5589589"/>
          </a:xfrm>
          <a:prstGeom prst="round1Rect">
            <a:avLst>
              <a:gd name="adj" fmla="val 6426"/>
            </a:avLst>
          </a:prstGeom>
          <a:solidFill>
            <a:srgbClr val="410F11"/>
          </a:solidFill>
          <a:ln w="12700" cap="flat" cmpd="sng" algn="ctr">
            <a:noFill/>
            <a:prstDash val="solid"/>
            <a:miter lim="800000"/>
          </a:ln>
          <a:effectLst/>
        </p:spPr>
        <p:txBody>
          <a:bodyPr rtlCol="0" anchor="ctr"/>
          <a:lstStyle/>
          <a:p>
            <a:pPr marL="0" marR="0" lvl="0" indent="0" algn="ctr" defTabSz="914400" eaLnBrk="1" fontAlgn="auto" latinLnBrk="0" hangingPunct="1">
              <a:lnSpc>
                <a:spcPct val="2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9" name="Graphic 8">
            <a:extLst>
              <a:ext uri="{FF2B5EF4-FFF2-40B4-BE49-F238E27FC236}">
                <a16:creationId xmlns:a16="http://schemas.microsoft.com/office/drawing/2014/main" id="{C4F8A197-6B19-9A08-1362-24B88DCAEAE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82" y="4847767"/>
            <a:ext cx="12192000" cy="1576860"/>
          </a:xfrm>
          <a:prstGeom prst="rect">
            <a:avLst/>
          </a:prstGeom>
        </p:spPr>
      </p:pic>
    </p:spTree>
    <p:extLst>
      <p:ext uri="{BB962C8B-B14F-4D97-AF65-F5344CB8AC3E}">
        <p14:creationId xmlns:p14="http://schemas.microsoft.com/office/powerpoint/2010/main" val="27959249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latinum">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solidFill>
                  <a:srgbClr val="2F302C"/>
                </a:solidFill>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6" name="Graphic 5">
            <a:extLst>
              <a:ext uri="{FF2B5EF4-FFF2-40B4-BE49-F238E27FC236}">
                <a16:creationId xmlns:a16="http://schemas.microsoft.com/office/drawing/2014/main" id="{870DE194-0101-DC2B-B2D4-8EAEE045F6A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82" y="4847767"/>
            <a:ext cx="12192000" cy="1576860"/>
          </a:xfrm>
          <a:prstGeom prst="rect">
            <a:avLst/>
          </a:prstGeom>
        </p:spPr>
      </p:pic>
    </p:spTree>
    <p:extLst>
      <p:ext uri="{BB962C8B-B14F-4D97-AF65-F5344CB8AC3E}">
        <p14:creationId xmlns:p14="http://schemas.microsoft.com/office/powerpoint/2010/main" val="42647105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ght Blue">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solidFill>
                  <a:srgbClr val="2F302C"/>
                </a:solidFill>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6" name="Graphic 5">
            <a:extLst>
              <a:ext uri="{FF2B5EF4-FFF2-40B4-BE49-F238E27FC236}">
                <a16:creationId xmlns:a16="http://schemas.microsoft.com/office/drawing/2014/main" id="{870DE194-0101-DC2B-B2D4-8EAEE045F6A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82" y="4847767"/>
            <a:ext cx="12192000" cy="1576860"/>
          </a:xfrm>
          <a:prstGeom prst="rect">
            <a:avLst/>
          </a:prstGeom>
        </p:spPr>
      </p:pic>
    </p:spTree>
    <p:extLst>
      <p:ext uri="{BB962C8B-B14F-4D97-AF65-F5344CB8AC3E}">
        <p14:creationId xmlns:p14="http://schemas.microsoft.com/office/powerpoint/2010/main" val="682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A73259BC-CE42-6F27-D372-38C8C99502E8}"/>
              </a:ext>
            </a:extLst>
          </p:cNvPr>
          <p:cNvSpPr>
            <a:spLocks noGrp="1"/>
          </p:cNvSpPr>
          <p:nvPr>
            <p:ph type="pic" sz="quarter" idx="10" hasCustomPrompt="1"/>
          </p:nvPr>
        </p:nvSpPr>
        <p:spPr>
          <a:xfrm>
            <a:off x="515937" y="-1"/>
            <a:ext cx="11671580" cy="5589590"/>
          </a:xfrm>
          <a:custGeom>
            <a:avLst/>
            <a:gdLst>
              <a:gd name="connsiteX0" fmla="*/ 1 w 11671580"/>
              <a:gd name="connsiteY0" fmla="*/ 4972361 h 5589590"/>
              <a:gd name="connsiteX1" fmla="*/ 335857 w 11671580"/>
              <a:gd name="connsiteY1" fmla="*/ 4972361 h 5589590"/>
              <a:gd name="connsiteX2" fmla="*/ 627164 w 11671580"/>
              <a:gd name="connsiteY2" fmla="*/ 5116424 h 5589590"/>
              <a:gd name="connsiteX3" fmla="*/ 991197 w 11671580"/>
              <a:gd name="connsiteY3" fmla="*/ 5589590 h 5589590"/>
              <a:gd name="connsiteX4" fmla="*/ 359188 w 11671580"/>
              <a:gd name="connsiteY4" fmla="*/ 5589590 h 5589590"/>
              <a:gd name="connsiteX5" fmla="*/ 1 w 11671580"/>
              <a:gd name="connsiteY5" fmla="*/ 5230403 h 5589590"/>
              <a:gd name="connsiteX6" fmla="*/ 0 w 11671580"/>
              <a:gd name="connsiteY6" fmla="*/ 0 h 5589590"/>
              <a:gd name="connsiteX7" fmla="*/ 11671580 w 11671580"/>
              <a:gd name="connsiteY7" fmla="*/ 0 h 5589590"/>
              <a:gd name="connsiteX8" fmla="*/ 11671580 w 11671580"/>
              <a:gd name="connsiteY8" fmla="*/ 5589589 h 5589590"/>
              <a:gd name="connsiteX9" fmla="*/ 1148580 w 11671580"/>
              <a:gd name="connsiteY9" fmla="*/ 5589589 h 5589590"/>
              <a:gd name="connsiteX10" fmla="*/ 726505 w 11671580"/>
              <a:gd name="connsiteY10" fmla="*/ 5040959 h 5589590"/>
              <a:gd name="connsiteX11" fmla="*/ 335856 w 11671580"/>
              <a:gd name="connsiteY11" fmla="*/ 4847767 h 5589590"/>
              <a:gd name="connsiteX12" fmla="*/ 0 w 11671580"/>
              <a:gd name="connsiteY12" fmla="*/ 4847767 h 558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671580" h="5589590">
                <a:moveTo>
                  <a:pt x="1" y="4972361"/>
                </a:moveTo>
                <a:lnTo>
                  <a:pt x="335857" y="4972361"/>
                </a:lnTo>
                <a:cubicBezTo>
                  <a:pt x="434231" y="4972361"/>
                  <a:pt x="567602" y="5038332"/>
                  <a:pt x="627164" y="5116424"/>
                </a:cubicBezTo>
                <a:lnTo>
                  <a:pt x="991197" y="5589590"/>
                </a:lnTo>
                <a:lnTo>
                  <a:pt x="359188" y="5589590"/>
                </a:lnTo>
                <a:cubicBezTo>
                  <a:pt x="160814" y="5589590"/>
                  <a:pt x="1" y="5428777"/>
                  <a:pt x="1" y="5230403"/>
                </a:cubicBezTo>
                <a:close/>
                <a:moveTo>
                  <a:pt x="0" y="0"/>
                </a:moveTo>
                <a:lnTo>
                  <a:pt x="11671580" y="0"/>
                </a:lnTo>
                <a:lnTo>
                  <a:pt x="11671580" y="5589589"/>
                </a:lnTo>
                <a:lnTo>
                  <a:pt x="1148580" y="5589589"/>
                </a:lnTo>
                <a:lnTo>
                  <a:pt x="726505" y="5040959"/>
                </a:lnTo>
                <a:cubicBezTo>
                  <a:pt x="643881" y="4932617"/>
                  <a:pt x="472290" y="4847767"/>
                  <a:pt x="335856" y="4847767"/>
                </a:cubicBezTo>
                <a:lnTo>
                  <a:pt x="0" y="4847767"/>
                </a:lnTo>
                <a:close/>
              </a:path>
            </a:pathLst>
          </a:custGeom>
          <a:solidFill>
            <a:srgbClr val="DADADA"/>
          </a:solidFill>
        </p:spPr>
        <p:txBody>
          <a:bodyPr wrap="square" lIns="468000" tIns="360000">
            <a:noAutofit/>
          </a:bodyPr>
          <a:lstStyle>
            <a:lvl1pPr marL="0" indent="0">
              <a:buNone/>
              <a:defRPr sz="16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select this box and then click </a:t>
            </a:r>
            <a:br>
              <a:rPr lang="en-US" dirty="0"/>
            </a:br>
            <a:r>
              <a:rPr lang="en-US" dirty="0"/>
              <a:t>the Insert menu &gt; Picture &gt; From File</a:t>
            </a:r>
          </a:p>
          <a:p>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effectLst>
                  <a:outerShdw blurRad="508000" algn="l" rotWithShape="0">
                    <a:prstClr val="black">
                      <a:alpha val="70000"/>
                    </a:prstClr>
                  </a:outerShdw>
                </a:effectLst>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effectLst>
                  <a:outerShdw blurRad="508000" algn="l" rotWithShape="0">
                    <a:prstClr val="black">
                      <a:alpha val="70000"/>
                    </a:prstClr>
                  </a:outerShdw>
                </a:effectLst>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22" name="Graphic 21">
            <a:extLst>
              <a:ext uri="{FF2B5EF4-FFF2-40B4-BE49-F238E27FC236}">
                <a16:creationId xmlns:a16="http://schemas.microsoft.com/office/drawing/2014/main" id="{D9020689-A5A7-8227-B0CC-D0311F9BC0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82" y="4847767"/>
            <a:ext cx="12192000" cy="1576860"/>
          </a:xfrm>
          <a:prstGeom prst="rect">
            <a:avLst/>
          </a:prstGeom>
        </p:spPr>
      </p:pic>
    </p:spTree>
    <p:extLst>
      <p:ext uri="{BB962C8B-B14F-4D97-AF65-F5344CB8AC3E}">
        <p14:creationId xmlns:p14="http://schemas.microsoft.com/office/powerpoint/2010/main" val="248871265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xblood">
    <p:spTree>
      <p:nvGrpSpPr>
        <p:cNvPr id="1" name=""/>
        <p:cNvGrpSpPr/>
        <p:nvPr/>
      </p:nvGrpSpPr>
      <p:grpSpPr>
        <a:xfrm>
          <a:off x="0" y="0"/>
          <a:ext cx="0" cy="0"/>
          <a:chOff x="0" y="0"/>
          <a:chExt cx="0" cy="0"/>
        </a:xfrm>
      </p:grpSpPr>
      <p:sp>
        <p:nvSpPr>
          <p:cNvPr id="7" name="Round Single Corner of Rectangle 6">
            <a:extLst>
              <a:ext uri="{FF2B5EF4-FFF2-40B4-BE49-F238E27FC236}">
                <a16:creationId xmlns:a16="http://schemas.microsoft.com/office/drawing/2014/main" id="{834C211C-32A2-8DD7-8670-1E42ECE336A0}"/>
              </a:ext>
            </a:extLst>
          </p:cNvPr>
          <p:cNvSpPr/>
          <p:nvPr userDrawn="1"/>
        </p:nvSpPr>
        <p:spPr>
          <a:xfrm rot="10800000">
            <a:off x="515938" y="0"/>
            <a:ext cx="11671580" cy="5589589"/>
          </a:xfrm>
          <a:prstGeom prst="round1Rect">
            <a:avLst>
              <a:gd name="adj" fmla="val 6426"/>
            </a:avLst>
          </a:prstGeom>
          <a:solidFill>
            <a:srgbClr val="410F11"/>
          </a:solidFill>
          <a:ln w="12700" cap="flat" cmpd="sng" algn="ctr">
            <a:noFill/>
            <a:prstDash val="solid"/>
            <a:miter lim="800000"/>
          </a:ln>
          <a:effectLst/>
        </p:spPr>
        <p:txBody>
          <a:bodyPr rtlCol="0" anchor="ctr"/>
          <a:lstStyle/>
          <a:p>
            <a:pPr marL="0" marR="0" lvl="0" indent="0" algn="ctr" defTabSz="914400" eaLnBrk="1" fontAlgn="auto" latinLnBrk="0" hangingPunct="1">
              <a:lnSpc>
                <a:spcPct val="2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12" name="Graphic 11">
            <a:extLst>
              <a:ext uri="{FF2B5EF4-FFF2-40B4-BE49-F238E27FC236}">
                <a16:creationId xmlns:a16="http://schemas.microsoft.com/office/drawing/2014/main" id="{A02D2CE8-BB03-F118-6BD3-4C98CB55A1F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01731" y="0"/>
            <a:ext cx="11194751" cy="6424627"/>
          </a:xfrm>
          <a:prstGeom prst="rect">
            <a:avLst/>
          </a:prstGeom>
        </p:spPr>
      </p:pic>
    </p:spTree>
    <p:extLst>
      <p:ext uri="{BB962C8B-B14F-4D97-AF65-F5344CB8AC3E}">
        <p14:creationId xmlns:p14="http://schemas.microsoft.com/office/powerpoint/2010/main" val="168398261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CEC-D7F8-EE1B-25E7-19042DEF41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658DA9-FAFC-A7E2-D904-3C90668E52E9}"/>
              </a:ext>
            </a:extLst>
          </p:cNvPr>
          <p:cNvSpPr>
            <a:spLocks noGrp="1"/>
          </p:cNvSpPr>
          <p:nvPr>
            <p:ph sz="half" idx="1"/>
          </p:nvPr>
        </p:nvSpPr>
        <p:spPr>
          <a:xfrm>
            <a:off x="752400" y="1368000"/>
            <a:ext cx="5181600" cy="45421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03F03D-AE17-193D-462E-8523C3BE8C42}"/>
              </a:ext>
            </a:extLst>
          </p:cNvPr>
          <p:cNvSpPr>
            <a:spLocks noGrp="1"/>
          </p:cNvSpPr>
          <p:nvPr>
            <p:ph sz="half" idx="2"/>
          </p:nvPr>
        </p:nvSpPr>
        <p:spPr>
          <a:xfrm>
            <a:off x="6494462" y="1368000"/>
            <a:ext cx="5181600" cy="45421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80015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latinum">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6" name="Graphic 5">
            <a:extLst>
              <a:ext uri="{FF2B5EF4-FFF2-40B4-BE49-F238E27FC236}">
                <a16:creationId xmlns:a16="http://schemas.microsoft.com/office/drawing/2014/main" id="{CEF1296B-1939-F52F-C84C-E873773933E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01731" y="0"/>
            <a:ext cx="11194751" cy="6424627"/>
          </a:xfrm>
          <a:prstGeom prst="rect">
            <a:avLst/>
          </a:prstGeom>
        </p:spPr>
      </p:pic>
      <p:sp>
        <p:nvSpPr>
          <p:cNvPr id="5" name="Title 1">
            <a:extLst>
              <a:ext uri="{FF2B5EF4-FFF2-40B4-BE49-F238E27FC236}">
                <a16:creationId xmlns:a16="http://schemas.microsoft.com/office/drawing/2014/main" id="{564F49BB-1E21-F2F9-48D0-48D5C6D86CC2}"/>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solidFill>
                  <a:srgbClr val="2F302C"/>
                </a:solidFill>
                <a:latin typeface="Gotham for LNER" pitchFamily="2" charset="0"/>
              </a:defRPr>
            </a:lvl1pPr>
          </a:lstStyle>
          <a:p>
            <a:r>
              <a:rPr lang="en-GB" dirty="0"/>
              <a:t>Click to edit Master title style</a:t>
            </a:r>
            <a:endParaRPr lang="en-US" dirty="0"/>
          </a:p>
        </p:txBody>
      </p:sp>
    </p:spTree>
    <p:extLst>
      <p:ext uri="{BB962C8B-B14F-4D97-AF65-F5344CB8AC3E}">
        <p14:creationId xmlns:p14="http://schemas.microsoft.com/office/powerpoint/2010/main" val="2193776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Light Blue">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6" name="Graphic 5">
            <a:extLst>
              <a:ext uri="{FF2B5EF4-FFF2-40B4-BE49-F238E27FC236}">
                <a16:creationId xmlns:a16="http://schemas.microsoft.com/office/drawing/2014/main" id="{CEF1296B-1939-F52F-C84C-E873773933E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01731" y="0"/>
            <a:ext cx="11194751" cy="6424627"/>
          </a:xfrm>
          <a:prstGeom prst="rect">
            <a:avLst/>
          </a:prstGeom>
        </p:spPr>
      </p:pic>
      <p:sp>
        <p:nvSpPr>
          <p:cNvPr id="5" name="Title 1">
            <a:extLst>
              <a:ext uri="{FF2B5EF4-FFF2-40B4-BE49-F238E27FC236}">
                <a16:creationId xmlns:a16="http://schemas.microsoft.com/office/drawing/2014/main" id="{48B19550-A45A-2385-B574-7CD679864C9A}"/>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solidFill>
                  <a:srgbClr val="2F302C"/>
                </a:solidFill>
                <a:latin typeface="Gotham for LNER" pitchFamily="2" charset="0"/>
              </a:defRPr>
            </a:lvl1pPr>
          </a:lstStyle>
          <a:p>
            <a:r>
              <a:rPr lang="en-GB" dirty="0"/>
              <a:t>Click to edit Master title style</a:t>
            </a:r>
            <a:endParaRPr lang="en-US" dirty="0"/>
          </a:p>
        </p:txBody>
      </p:sp>
    </p:spTree>
    <p:extLst>
      <p:ext uri="{BB962C8B-B14F-4D97-AF65-F5344CB8AC3E}">
        <p14:creationId xmlns:p14="http://schemas.microsoft.com/office/powerpoint/2010/main" val="4725732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30" name="Picture Placeholder 29">
            <a:extLst>
              <a:ext uri="{FF2B5EF4-FFF2-40B4-BE49-F238E27FC236}">
                <a16:creationId xmlns:a16="http://schemas.microsoft.com/office/drawing/2014/main" id="{6FE2F636-AFDD-5C1E-04F8-7F22E57F2B3A}"/>
              </a:ext>
            </a:extLst>
          </p:cNvPr>
          <p:cNvSpPr>
            <a:spLocks noGrp="1"/>
          </p:cNvSpPr>
          <p:nvPr>
            <p:ph type="pic" sz="quarter" idx="10" hasCustomPrompt="1"/>
          </p:nvPr>
        </p:nvSpPr>
        <p:spPr>
          <a:xfrm>
            <a:off x="515940" y="2"/>
            <a:ext cx="11671579" cy="5589589"/>
          </a:xfrm>
          <a:custGeom>
            <a:avLst/>
            <a:gdLst>
              <a:gd name="connsiteX0" fmla="*/ 610578 w 11671579"/>
              <a:gd name="connsiteY0" fmla="*/ 0 h 5589589"/>
              <a:gd name="connsiteX1" fmla="*/ 610579 w 11671579"/>
              <a:gd name="connsiteY1" fmla="*/ 0 h 5589589"/>
              <a:gd name="connsiteX2" fmla="*/ 11671579 w 11671579"/>
              <a:gd name="connsiteY2" fmla="*/ 0 h 5589589"/>
              <a:gd name="connsiteX3" fmla="*/ 11671579 w 11671579"/>
              <a:gd name="connsiteY3" fmla="*/ 5589589 h 5589589"/>
              <a:gd name="connsiteX4" fmla="*/ 1156069 w 11671579"/>
              <a:gd name="connsiteY4" fmla="*/ 5589589 h 5589589"/>
              <a:gd name="connsiteX5" fmla="*/ 695344 w 11671579"/>
              <a:gd name="connsiteY5" fmla="*/ 4982417 h 5589589"/>
              <a:gd name="connsiteX6" fmla="*/ 617722 w 11671579"/>
              <a:gd name="connsiteY6" fmla="*/ 4752237 h 5589589"/>
              <a:gd name="connsiteX7" fmla="*/ 0 w 11671579"/>
              <a:gd name="connsiteY7" fmla="*/ 0 h 5589589"/>
              <a:gd name="connsiteX8" fmla="*/ 610578 w 11671579"/>
              <a:gd name="connsiteY8" fmla="*/ 0 h 5589589"/>
              <a:gd name="connsiteX9" fmla="*/ 485793 w 11671579"/>
              <a:gd name="connsiteY9" fmla="*/ 161 h 5589589"/>
              <a:gd name="connsiteX10" fmla="*/ 492937 w 11671579"/>
              <a:gd name="connsiteY10" fmla="*/ 4752398 h 5589589"/>
              <a:gd name="connsiteX11" fmla="*/ 595968 w 11671579"/>
              <a:gd name="connsiteY11" fmla="*/ 5057836 h 5589589"/>
              <a:gd name="connsiteX12" fmla="*/ 999489 w 11671579"/>
              <a:gd name="connsiteY12" fmla="*/ 5589589 h 5589589"/>
              <a:gd name="connsiteX13" fmla="*/ 359187 w 11671579"/>
              <a:gd name="connsiteY13" fmla="*/ 5589589 h 5589589"/>
              <a:gd name="connsiteX14" fmla="*/ 0 w 11671579"/>
              <a:gd name="connsiteY14" fmla="*/ 5230402 h 5589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71579" h="5589589">
                <a:moveTo>
                  <a:pt x="610578" y="0"/>
                </a:moveTo>
                <a:lnTo>
                  <a:pt x="610579" y="0"/>
                </a:lnTo>
                <a:lnTo>
                  <a:pt x="11671579" y="0"/>
                </a:lnTo>
                <a:lnTo>
                  <a:pt x="11671579" y="5589589"/>
                </a:lnTo>
                <a:lnTo>
                  <a:pt x="1156069" y="5589589"/>
                </a:lnTo>
                <a:lnTo>
                  <a:pt x="695344" y="4982417"/>
                </a:lnTo>
                <a:cubicBezTo>
                  <a:pt x="645441" y="4916613"/>
                  <a:pt x="617830" y="4834854"/>
                  <a:pt x="617722" y="4752237"/>
                </a:cubicBezTo>
                <a:close/>
                <a:moveTo>
                  <a:pt x="0" y="0"/>
                </a:moveTo>
                <a:lnTo>
                  <a:pt x="610578" y="0"/>
                </a:lnTo>
                <a:lnTo>
                  <a:pt x="485793" y="161"/>
                </a:lnTo>
                <a:lnTo>
                  <a:pt x="492937" y="4752398"/>
                </a:lnTo>
                <a:cubicBezTo>
                  <a:pt x="493099" y="4862035"/>
                  <a:pt x="529680" y="4970491"/>
                  <a:pt x="595968" y="5057836"/>
                </a:cubicBezTo>
                <a:lnTo>
                  <a:pt x="999489" y="5589589"/>
                </a:lnTo>
                <a:lnTo>
                  <a:pt x="359187" y="5589589"/>
                </a:lnTo>
                <a:cubicBezTo>
                  <a:pt x="160813" y="5589589"/>
                  <a:pt x="0" y="5428776"/>
                  <a:pt x="0" y="5230402"/>
                </a:cubicBezTo>
                <a:close/>
              </a:path>
            </a:pathLst>
          </a:custGeom>
          <a:solidFill>
            <a:srgbClr val="DADADA"/>
          </a:solidFill>
        </p:spPr>
        <p:txBody>
          <a:bodyPr wrap="square" lIns="864000" tIns="360000">
            <a:noAutofit/>
          </a:bodyPr>
          <a:lstStyle>
            <a:lvl1pPr marL="0" indent="0">
              <a:buFont typeface="Arial" panose="020B0604020202020204" pitchFamily="34" charset="0"/>
              <a:buNone/>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select this box and then click </a:t>
            </a:r>
            <a:br>
              <a:rPr lang="en-US" dirty="0"/>
            </a:br>
            <a:r>
              <a:rPr lang="en-US" dirty="0"/>
              <a:t>the Insert menu &gt; Picture &gt; From File</a:t>
            </a:r>
          </a:p>
          <a:p>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effectLst>
                  <a:outerShdw blurRad="508000" algn="ctr" rotWithShape="0">
                    <a:srgbClr val="000000">
                      <a:alpha val="70000"/>
                    </a:srgbClr>
                  </a:outerShdw>
                </a:effectLst>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effectLst>
                  <a:outerShdw blurRad="508000" algn="ctr" rotWithShape="0">
                    <a:srgbClr val="000000">
                      <a:alpha val="70000"/>
                    </a:srgbClr>
                  </a:outerShdw>
                </a:effectLst>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15" name="Rectangle 14">
            <a:extLst>
              <a:ext uri="{FF2B5EF4-FFF2-40B4-BE49-F238E27FC236}">
                <a16:creationId xmlns:a16="http://schemas.microsoft.com/office/drawing/2014/main" id="{9AE73D6B-9AF2-FAFC-71FB-5D130ABB932A}"/>
              </a:ext>
            </a:extLst>
          </p:cNvPr>
          <p:cNvSpPr/>
          <p:nvPr userDrawn="1"/>
        </p:nvSpPr>
        <p:spPr>
          <a:xfrm>
            <a:off x="1043027" y="1619553"/>
            <a:ext cx="296232" cy="126919"/>
          </a:xfrm>
          <a:prstGeom prst="rect">
            <a:avLst/>
          </a:prstGeom>
          <a:solidFill>
            <a:srgbClr val="CE13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45A7FCC6-C93A-45C5-F3C6-EA5A87587F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01731" y="0"/>
            <a:ext cx="11194751" cy="6424627"/>
          </a:xfrm>
          <a:prstGeom prst="rect">
            <a:avLst/>
          </a:prstGeom>
        </p:spPr>
      </p:pic>
    </p:spTree>
    <p:extLst>
      <p:ext uri="{BB962C8B-B14F-4D97-AF65-F5344CB8AC3E}">
        <p14:creationId xmlns:p14="http://schemas.microsoft.com/office/powerpoint/2010/main" val="303673217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98762031"/>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CEC-D7F8-EE1B-25E7-19042DEF41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658DA9-FAFC-A7E2-D904-3C90668E52E9}"/>
              </a:ext>
            </a:extLst>
          </p:cNvPr>
          <p:cNvSpPr>
            <a:spLocks noGrp="1"/>
          </p:cNvSpPr>
          <p:nvPr>
            <p:ph sz="half" idx="1"/>
          </p:nvPr>
        </p:nvSpPr>
        <p:spPr>
          <a:xfrm>
            <a:off x="752400"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03F03D-AE17-193D-462E-8523C3BE8C42}"/>
              </a:ext>
            </a:extLst>
          </p:cNvPr>
          <p:cNvSpPr>
            <a:spLocks noGrp="1"/>
          </p:cNvSpPr>
          <p:nvPr>
            <p:ph sz="half" idx="2"/>
          </p:nvPr>
        </p:nvSpPr>
        <p:spPr>
          <a:xfrm>
            <a:off x="6494462"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479067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3793-5D8D-006A-38B1-20C7E3BC903A}"/>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235219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Small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8021813" y="1740749"/>
            <a:ext cx="4542943" cy="3797430"/>
          </a:xfrm>
          <a:prstGeom prst="round2SameRect">
            <a:avLst>
              <a:gd name="adj1" fmla="val 9442"/>
              <a:gd name="adj2" fmla="val 0"/>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7376814"/>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Larg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7013778" y="732713"/>
            <a:ext cx="4542943" cy="5813499"/>
          </a:xfrm>
          <a:prstGeom prst="round2SameRect">
            <a:avLst>
              <a:gd name="adj1" fmla="val 9442"/>
              <a:gd name="adj2" fmla="val 0"/>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8067601"/>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mall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Picture Placeholder 8">
            <a:extLst>
              <a:ext uri="{FF2B5EF4-FFF2-40B4-BE49-F238E27FC236}">
                <a16:creationId xmlns:a16="http://schemas.microsoft.com/office/drawing/2014/main" id="{BFE1AA9D-E876-1154-8660-B6190B8B1E36}"/>
              </a:ext>
            </a:extLst>
          </p:cNvPr>
          <p:cNvSpPr>
            <a:spLocks noGrp="1"/>
          </p:cNvSpPr>
          <p:nvPr>
            <p:ph type="pic" sz="quarter" idx="10" hasCustomPrompt="1"/>
          </p:nvPr>
        </p:nvSpPr>
        <p:spPr>
          <a:xfrm>
            <a:off x="8394570" y="1368425"/>
            <a:ext cx="3797430" cy="4541838"/>
          </a:xfrm>
          <a:custGeom>
            <a:avLst/>
            <a:gdLst>
              <a:gd name="connsiteX0" fmla="*/ 354262 w 3797430"/>
              <a:gd name="connsiteY0" fmla="*/ 0 h 4541838"/>
              <a:gd name="connsiteX1" fmla="*/ 3797430 w 3797430"/>
              <a:gd name="connsiteY1" fmla="*/ 0 h 4541838"/>
              <a:gd name="connsiteX2" fmla="*/ 3797430 w 3797430"/>
              <a:gd name="connsiteY2" fmla="*/ 4541838 h 4541838"/>
              <a:gd name="connsiteX3" fmla="*/ 351881 w 3797430"/>
              <a:gd name="connsiteY3" fmla="*/ 4541838 h 4541838"/>
              <a:gd name="connsiteX4" fmla="*/ 286292 w 3797430"/>
              <a:gd name="connsiteY4" fmla="*/ 4535226 h 4541838"/>
              <a:gd name="connsiteX5" fmla="*/ 0 w 3797430"/>
              <a:gd name="connsiteY5" fmla="*/ 4183958 h 4541838"/>
              <a:gd name="connsiteX6" fmla="*/ 0 w 3797430"/>
              <a:gd name="connsiteY6" fmla="*/ 358121 h 4541838"/>
              <a:gd name="connsiteX7" fmla="*/ 286292 w 3797430"/>
              <a:gd name="connsiteY7" fmla="*/ 6852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7430" h="4541838">
                <a:moveTo>
                  <a:pt x="354262" y="0"/>
                </a:moveTo>
                <a:lnTo>
                  <a:pt x="3797430" y="0"/>
                </a:lnTo>
                <a:lnTo>
                  <a:pt x="3797430" y="4541838"/>
                </a:lnTo>
                <a:lnTo>
                  <a:pt x="351881" y="4541838"/>
                </a:lnTo>
                <a:lnTo>
                  <a:pt x="286292" y="4535226"/>
                </a:lnTo>
                <a:cubicBezTo>
                  <a:pt x="122906" y="4501792"/>
                  <a:pt x="0" y="4357228"/>
                  <a:pt x="0" y="4183958"/>
                </a:cubicBezTo>
                <a:lnTo>
                  <a:pt x="0" y="358121"/>
                </a:lnTo>
                <a:cubicBezTo>
                  <a:pt x="0" y="184851"/>
                  <a:pt x="122906" y="40286"/>
                  <a:pt x="286292" y="6852"/>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p:txBody>
      </p:sp>
    </p:spTree>
    <p:extLst>
      <p:ext uri="{BB962C8B-B14F-4D97-AF65-F5344CB8AC3E}">
        <p14:creationId xmlns:p14="http://schemas.microsoft.com/office/powerpoint/2010/main" val="1181643581"/>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rge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Picture Placeholder 6">
            <a:extLst>
              <a:ext uri="{FF2B5EF4-FFF2-40B4-BE49-F238E27FC236}">
                <a16:creationId xmlns:a16="http://schemas.microsoft.com/office/drawing/2014/main" id="{2D088821-7E86-E704-0CFD-41E8587F424A}"/>
              </a:ext>
            </a:extLst>
          </p:cNvPr>
          <p:cNvSpPr>
            <a:spLocks noGrp="1"/>
          </p:cNvSpPr>
          <p:nvPr>
            <p:ph type="pic" sz="quarter" idx="10" hasCustomPrompt="1"/>
          </p:nvPr>
        </p:nvSpPr>
        <p:spPr>
          <a:xfrm>
            <a:off x="6378575" y="1368425"/>
            <a:ext cx="5813424" cy="4541838"/>
          </a:xfrm>
          <a:custGeom>
            <a:avLst/>
            <a:gdLst>
              <a:gd name="connsiteX0" fmla="*/ 424565 w 5813424"/>
              <a:gd name="connsiteY0" fmla="*/ 0 h 4541838"/>
              <a:gd name="connsiteX1" fmla="*/ 5813424 w 5813424"/>
              <a:gd name="connsiteY1" fmla="*/ 0 h 4541838"/>
              <a:gd name="connsiteX2" fmla="*/ 5813424 w 5813424"/>
              <a:gd name="connsiteY2" fmla="*/ 4541838 h 4541838"/>
              <a:gd name="connsiteX3" fmla="*/ 422214 w 5813424"/>
              <a:gd name="connsiteY3" fmla="*/ 4541838 h 4541838"/>
              <a:gd name="connsiteX4" fmla="*/ 342423 w 5813424"/>
              <a:gd name="connsiteY4" fmla="*/ 4533795 h 4541838"/>
              <a:gd name="connsiteX5" fmla="*/ 8640 w 5813424"/>
              <a:gd name="connsiteY5" fmla="*/ 4200012 h 4541838"/>
              <a:gd name="connsiteX6" fmla="*/ 0 w 5813424"/>
              <a:gd name="connsiteY6" fmla="*/ 4114308 h 4541838"/>
              <a:gd name="connsiteX7" fmla="*/ 0 w 5813424"/>
              <a:gd name="connsiteY7" fmla="*/ 427767 h 4541838"/>
              <a:gd name="connsiteX8" fmla="*/ 8640 w 5813424"/>
              <a:gd name="connsiteY8" fmla="*/ 342064 h 4541838"/>
              <a:gd name="connsiteX9" fmla="*/ 342423 w 5813424"/>
              <a:gd name="connsiteY9" fmla="*/ 8281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3424" h="4541838">
                <a:moveTo>
                  <a:pt x="424565" y="0"/>
                </a:moveTo>
                <a:lnTo>
                  <a:pt x="5813424" y="0"/>
                </a:lnTo>
                <a:lnTo>
                  <a:pt x="5813424" y="4541838"/>
                </a:lnTo>
                <a:lnTo>
                  <a:pt x="422214" y="4541838"/>
                </a:lnTo>
                <a:lnTo>
                  <a:pt x="342423" y="4533795"/>
                </a:lnTo>
                <a:cubicBezTo>
                  <a:pt x="174883" y="4499511"/>
                  <a:pt x="42924" y="4367551"/>
                  <a:pt x="8640" y="4200012"/>
                </a:cubicBezTo>
                <a:lnTo>
                  <a:pt x="0" y="4114308"/>
                </a:lnTo>
                <a:lnTo>
                  <a:pt x="0" y="427767"/>
                </a:lnTo>
                <a:lnTo>
                  <a:pt x="8640" y="342064"/>
                </a:lnTo>
                <a:cubicBezTo>
                  <a:pt x="42924" y="174524"/>
                  <a:pt x="174883" y="42564"/>
                  <a:pt x="342423" y="8281"/>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a:p>
            <a:endParaRPr lang="en-US" dirty="0"/>
          </a:p>
        </p:txBody>
      </p:sp>
    </p:spTree>
    <p:extLst>
      <p:ext uri="{BB962C8B-B14F-4D97-AF65-F5344CB8AC3E}">
        <p14:creationId xmlns:p14="http://schemas.microsoft.com/office/powerpoint/2010/main" val="1432580990"/>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3793-5D8D-006A-38B1-20C7E3BC903A}"/>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771137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5201577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CEC-D7F8-EE1B-25E7-19042DEF41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658DA9-FAFC-A7E2-D904-3C90668E52E9}"/>
              </a:ext>
            </a:extLst>
          </p:cNvPr>
          <p:cNvSpPr>
            <a:spLocks noGrp="1"/>
          </p:cNvSpPr>
          <p:nvPr>
            <p:ph sz="half" idx="1"/>
          </p:nvPr>
        </p:nvSpPr>
        <p:spPr>
          <a:xfrm>
            <a:off x="752400"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03F03D-AE17-193D-462E-8523C3BE8C42}"/>
              </a:ext>
            </a:extLst>
          </p:cNvPr>
          <p:cNvSpPr>
            <a:spLocks noGrp="1"/>
          </p:cNvSpPr>
          <p:nvPr>
            <p:ph sz="half" idx="2"/>
          </p:nvPr>
        </p:nvSpPr>
        <p:spPr>
          <a:xfrm>
            <a:off x="6488600"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592113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3793-5D8D-006A-38B1-20C7E3BC903A}"/>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2402650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Small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8021813" y="1740749"/>
            <a:ext cx="4542943" cy="3797430"/>
          </a:xfrm>
          <a:prstGeom prst="round2SameRect">
            <a:avLst>
              <a:gd name="adj1" fmla="val 9442"/>
              <a:gd name="adj2" fmla="val 0"/>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00622365"/>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Larg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7013778" y="732713"/>
            <a:ext cx="4542943" cy="5813499"/>
          </a:xfrm>
          <a:prstGeom prst="round2SameRect">
            <a:avLst>
              <a:gd name="adj1" fmla="val 9442"/>
              <a:gd name="adj2" fmla="val 0"/>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04501865"/>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mall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Picture Placeholder 8">
            <a:extLst>
              <a:ext uri="{FF2B5EF4-FFF2-40B4-BE49-F238E27FC236}">
                <a16:creationId xmlns:a16="http://schemas.microsoft.com/office/drawing/2014/main" id="{BFE1AA9D-E876-1154-8660-B6190B8B1E36}"/>
              </a:ext>
            </a:extLst>
          </p:cNvPr>
          <p:cNvSpPr>
            <a:spLocks noGrp="1"/>
          </p:cNvSpPr>
          <p:nvPr>
            <p:ph type="pic" sz="quarter" idx="10" hasCustomPrompt="1"/>
          </p:nvPr>
        </p:nvSpPr>
        <p:spPr>
          <a:xfrm>
            <a:off x="8394570" y="1368425"/>
            <a:ext cx="3797430" cy="4541838"/>
          </a:xfrm>
          <a:custGeom>
            <a:avLst/>
            <a:gdLst>
              <a:gd name="connsiteX0" fmla="*/ 354262 w 3797430"/>
              <a:gd name="connsiteY0" fmla="*/ 0 h 4541838"/>
              <a:gd name="connsiteX1" fmla="*/ 3797430 w 3797430"/>
              <a:gd name="connsiteY1" fmla="*/ 0 h 4541838"/>
              <a:gd name="connsiteX2" fmla="*/ 3797430 w 3797430"/>
              <a:gd name="connsiteY2" fmla="*/ 4541838 h 4541838"/>
              <a:gd name="connsiteX3" fmla="*/ 351881 w 3797430"/>
              <a:gd name="connsiteY3" fmla="*/ 4541838 h 4541838"/>
              <a:gd name="connsiteX4" fmla="*/ 286292 w 3797430"/>
              <a:gd name="connsiteY4" fmla="*/ 4535226 h 4541838"/>
              <a:gd name="connsiteX5" fmla="*/ 0 w 3797430"/>
              <a:gd name="connsiteY5" fmla="*/ 4183958 h 4541838"/>
              <a:gd name="connsiteX6" fmla="*/ 0 w 3797430"/>
              <a:gd name="connsiteY6" fmla="*/ 358121 h 4541838"/>
              <a:gd name="connsiteX7" fmla="*/ 286292 w 3797430"/>
              <a:gd name="connsiteY7" fmla="*/ 6852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7430" h="4541838">
                <a:moveTo>
                  <a:pt x="354262" y="0"/>
                </a:moveTo>
                <a:lnTo>
                  <a:pt x="3797430" y="0"/>
                </a:lnTo>
                <a:lnTo>
                  <a:pt x="3797430" y="4541838"/>
                </a:lnTo>
                <a:lnTo>
                  <a:pt x="351881" y="4541838"/>
                </a:lnTo>
                <a:lnTo>
                  <a:pt x="286292" y="4535226"/>
                </a:lnTo>
                <a:cubicBezTo>
                  <a:pt x="122906" y="4501792"/>
                  <a:pt x="0" y="4357228"/>
                  <a:pt x="0" y="4183958"/>
                </a:cubicBezTo>
                <a:lnTo>
                  <a:pt x="0" y="358121"/>
                </a:lnTo>
                <a:cubicBezTo>
                  <a:pt x="0" y="184851"/>
                  <a:pt x="122906" y="40286"/>
                  <a:pt x="286292" y="6852"/>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p:txBody>
      </p:sp>
    </p:spTree>
    <p:extLst>
      <p:ext uri="{BB962C8B-B14F-4D97-AF65-F5344CB8AC3E}">
        <p14:creationId xmlns:p14="http://schemas.microsoft.com/office/powerpoint/2010/main" val="133993860"/>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rge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Picture Placeholder 6">
            <a:extLst>
              <a:ext uri="{FF2B5EF4-FFF2-40B4-BE49-F238E27FC236}">
                <a16:creationId xmlns:a16="http://schemas.microsoft.com/office/drawing/2014/main" id="{2D088821-7E86-E704-0CFD-41E8587F424A}"/>
              </a:ext>
            </a:extLst>
          </p:cNvPr>
          <p:cNvSpPr>
            <a:spLocks noGrp="1"/>
          </p:cNvSpPr>
          <p:nvPr>
            <p:ph type="pic" sz="quarter" idx="10" hasCustomPrompt="1"/>
          </p:nvPr>
        </p:nvSpPr>
        <p:spPr>
          <a:xfrm>
            <a:off x="6378575" y="1368425"/>
            <a:ext cx="5813424" cy="4541838"/>
          </a:xfrm>
          <a:custGeom>
            <a:avLst/>
            <a:gdLst>
              <a:gd name="connsiteX0" fmla="*/ 424565 w 5813424"/>
              <a:gd name="connsiteY0" fmla="*/ 0 h 4541838"/>
              <a:gd name="connsiteX1" fmla="*/ 5813424 w 5813424"/>
              <a:gd name="connsiteY1" fmla="*/ 0 h 4541838"/>
              <a:gd name="connsiteX2" fmla="*/ 5813424 w 5813424"/>
              <a:gd name="connsiteY2" fmla="*/ 4541838 h 4541838"/>
              <a:gd name="connsiteX3" fmla="*/ 422214 w 5813424"/>
              <a:gd name="connsiteY3" fmla="*/ 4541838 h 4541838"/>
              <a:gd name="connsiteX4" fmla="*/ 342423 w 5813424"/>
              <a:gd name="connsiteY4" fmla="*/ 4533795 h 4541838"/>
              <a:gd name="connsiteX5" fmla="*/ 8640 w 5813424"/>
              <a:gd name="connsiteY5" fmla="*/ 4200012 h 4541838"/>
              <a:gd name="connsiteX6" fmla="*/ 0 w 5813424"/>
              <a:gd name="connsiteY6" fmla="*/ 4114308 h 4541838"/>
              <a:gd name="connsiteX7" fmla="*/ 0 w 5813424"/>
              <a:gd name="connsiteY7" fmla="*/ 427767 h 4541838"/>
              <a:gd name="connsiteX8" fmla="*/ 8640 w 5813424"/>
              <a:gd name="connsiteY8" fmla="*/ 342064 h 4541838"/>
              <a:gd name="connsiteX9" fmla="*/ 342423 w 5813424"/>
              <a:gd name="connsiteY9" fmla="*/ 8281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3424" h="4541838">
                <a:moveTo>
                  <a:pt x="424565" y="0"/>
                </a:moveTo>
                <a:lnTo>
                  <a:pt x="5813424" y="0"/>
                </a:lnTo>
                <a:lnTo>
                  <a:pt x="5813424" y="4541838"/>
                </a:lnTo>
                <a:lnTo>
                  <a:pt x="422214" y="4541838"/>
                </a:lnTo>
                <a:lnTo>
                  <a:pt x="342423" y="4533795"/>
                </a:lnTo>
                <a:cubicBezTo>
                  <a:pt x="174883" y="4499511"/>
                  <a:pt x="42924" y="4367551"/>
                  <a:pt x="8640" y="4200012"/>
                </a:cubicBezTo>
                <a:lnTo>
                  <a:pt x="0" y="4114308"/>
                </a:lnTo>
                <a:lnTo>
                  <a:pt x="0" y="427767"/>
                </a:lnTo>
                <a:lnTo>
                  <a:pt x="8640" y="342064"/>
                </a:lnTo>
                <a:cubicBezTo>
                  <a:pt x="42924" y="174524"/>
                  <a:pt x="174883" y="42564"/>
                  <a:pt x="342423" y="8281"/>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a:p>
            <a:endParaRPr lang="en-US" dirty="0"/>
          </a:p>
        </p:txBody>
      </p:sp>
    </p:spTree>
    <p:extLst>
      <p:ext uri="{BB962C8B-B14F-4D97-AF65-F5344CB8AC3E}">
        <p14:creationId xmlns:p14="http://schemas.microsoft.com/office/powerpoint/2010/main" val="1109036297"/>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xblood">
    <p:spTree>
      <p:nvGrpSpPr>
        <p:cNvPr id="1" name=""/>
        <p:cNvGrpSpPr/>
        <p:nvPr/>
      </p:nvGrpSpPr>
      <p:grpSpPr>
        <a:xfrm>
          <a:off x="0" y="0"/>
          <a:ext cx="0" cy="0"/>
          <a:chOff x="0" y="0"/>
          <a:chExt cx="0" cy="0"/>
        </a:xfrm>
      </p:grpSpPr>
      <p:sp>
        <p:nvSpPr>
          <p:cNvPr id="7" name="Round Single Corner of Rectangle 6">
            <a:extLst>
              <a:ext uri="{FF2B5EF4-FFF2-40B4-BE49-F238E27FC236}">
                <a16:creationId xmlns:a16="http://schemas.microsoft.com/office/drawing/2014/main" id="{834C211C-32A2-8DD7-8670-1E42ECE336A0}"/>
              </a:ext>
            </a:extLst>
          </p:cNvPr>
          <p:cNvSpPr/>
          <p:nvPr userDrawn="1"/>
        </p:nvSpPr>
        <p:spPr>
          <a:xfrm rot="10800000">
            <a:off x="515938" y="0"/>
            <a:ext cx="11671580" cy="5589589"/>
          </a:xfrm>
          <a:prstGeom prst="round1Rect">
            <a:avLst>
              <a:gd name="adj" fmla="val 6426"/>
            </a:avLst>
          </a:prstGeom>
          <a:solidFill>
            <a:srgbClr val="410F11"/>
          </a:solidFill>
          <a:ln w="12700" cap="flat" cmpd="sng" algn="ctr">
            <a:noFill/>
            <a:prstDash val="solid"/>
            <a:miter lim="800000"/>
          </a:ln>
          <a:effectLst/>
        </p:spPr>
        <p:txBody>
          <a:bodyPr rtlCol="0" anchor="ctr"/>
          <a:lstStyle/>
          <a:p>
            <a:pPr marL="0" marR="0" lvl="0" indent="0" algn="ctr" defTabSz="914400" eaLnBrk="1" fontAlgn="auto" latinLnBrk="0" hangingPunct="1">
              <a:lnSpc>
                <a:spcPct val="2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pic>
        <p:nvPicPr>
          <p:cNvPr id="10" name="Graphic 9">
            <a:extLst>
              <a:ext uri="{FF2B5EF4-FFF2-40B4-BE49-F238E27FC236}">
                <a16:creationId xmlns:a16="http://schemas.microsoft.com/office/drawing/2014/main" id="{7460F152-E1C3-F35E-AEE7-66927D1F09C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847767"/>
            <a:ext cx="12190996" cy="1576860"/>
          </a:xfrm>
          <a:prstGeom prst="rect">
            <a:avLst/>
          </a:prstGeom>
        </p:spPr>
      </p:pic>
    </p:spTree>
    <p:extLst>
      <p:ext uri="{BB962C8B-B14F-4D97-AF65-F5344CB8AC3E}">
        <p14:creationId xmlns:p14="http://schemas.microsoft.com/office/powerpoint/2010/main" val="35839290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latinum">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solidFill>
                  <a:srgbClr val="2F302C"/>
                </a:solidFill>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5" name="Graphic 4">
            <a:extLst>
              <a:ext uri="{FF2B5EF4-FFF2-40B4-BE49-F238E27FC236}">
                <a16:creationId xmlns:a16="http://schemas.microsoft.com/office/drawing/2014/main" id="{3A48A2B0-93C4-FE00-8C78-167D88DCC8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847767"/>
            <a:ext cx="12190996" cy="1576860"/>
          </a:xfrm>
          <a:prstGeom prst="rect">
            <a:avLst/>
          </a:prstGeom>
        </p:spPr>
      </p:pic>
    </p:spTree>
    <p:extLst>
      <p:ext uri="{BB962C8B-B14F-4D97-AF65-F5344CB8AC3E}">
        <p14:creationId xmlns:p14="http://schemas.microsoft.com/office/powerpoint/2010/main" val="40680053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Light Blue">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solidFill>
                  <a:srgbClr val="2F302C"/>
                </a:solidFill>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pic>
        <p:nvPicPr>
          <p:cNvPr id="5" name="Graphic 4">
            <a:extLst>
              <a:ext uri="{FF2B5EF4-FFF2-40B4-BE49-F238E27FC236}">
                <a16:creationId xmlns:a16="http://schemas.microsoft.com/office/drawing/2014/main" id="{3A48A2B0-93C4-FE00-8C78-167D88DCC8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847767"/>
            <a:ext cx="12190996" cy="1576860"/>
          </a:xfrm>
          <a:prstGeom prst="rect">
            <a:avLst/>
          </a:prstGeom>
        </p:spPr>
      </p:pic>
    </p:spTree>
    <p:extLst>
      <p:ext uri="{BB962C8B-B14F-4D97-AF65-F5344CB8AC3E}">
        <p14:creationId xmlns:p14="http://schemas.microsoft.com/office/powerpoint/2010/main" val="1426951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mall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8021813" y="1740749"/>
            <a:ext cx="4542943" cy="3797430"/>
          </a:xfrm>
          <a:prstGeom prst="round2SameRect">
            <a:avLst>
              <a:gd name="adj1" fmla="val 9442"/>
              <a:gd name="adj2" fmla="val 0"/>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9410401"/>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4" name="Picture Placeholder 27">
            <a:extLst>
              <a:ext uri="{FF2B5EF4-FFF2-40B4-BE49-F238E27FC236}">
                <a16:creationId xmlns:a16="http://schemas.microsoft.com/office/drawing/2014/main" id="{1649A501-E626-A753-253D-BC847FDB08E5}"/>
              </a:ext>
            </a:extLst>
          </p:cNvPr>
          <p:cNvSpPr>
            <a:spLocks noGrp="1"/>
          </p:cNvSpPr>
          <p:nvPr>
            <p:ph type="pic" sz="quarter" idx="10" hasCustomPrompt="1"/>
          </p:nvPr>
        </p:nvSpPr>
        <p:spPr>
          <a:xfrm>
            <a:off x="515937" y="-1"/>
            <a:ext cx="11671580" cy="5589590"/>
          </a:xfrm>
          <a:custGeom>
            <a:avLst/>
            <a:gdLst>
              <a:gd name="connsiteX0" fmla="*/ 1 w 11671580"/>
              <a:gd name="connsiteY0" fmla="*/ 4972361 h 5589590"/>
              <a:gd name="connsiteX1" fmla="*/ 335857 w 11671580"/>
              <a:gd name="connsiteY1" fmla="*/ 4972361 h 5589590"/>
              <a:gd name="connsiteX2" fmla="*/ 627164 w 11671580"/>
              <a:gd name="connsiteY2" fmla="*/ 5116424 h 5589590"/>
              <a:gd name="connsiteX3" fmla="*/ 991197 w 11671580"/>
              <a:gd name="connsiteY3" fmla="*/ 5589590 h 5589590"/>
              <a:gd name="connsiteX4" fmla="*/ 359188 w 11671580"/>
              <a:gd name="connsiteY4" fmla="*/ 5589590 h 5589590"/>
              <a:gd name="connsiteX5" fmla="*/ 1 w 11671580"/>
              <a:gd name="connsiteY5" fmla="*/ 5230403 h 5589590"/>
              <a:gd name="connsiteX6" fmla="*/ 0 w 11671580"/>
              <a:gd name="connsiteY6" fmla="*/ 0 h 5589590"/>
              <a:gd name="connsiteX7" fmla="*/ 11671580 w 11671580"/>
              <a:gd name="connsiteY7" fmla="*/ 0 h 5589590"/>
              <a:gd name="connsiteX8" fmla="*/ 11671580 w 11671580"/>
              <a:gd name="connsiteY8" fmla="*/ 5589589 h 5589590"/>
              <a:gd name="connsiteX9" fmla="*/ 1148580 w 11671580"/>
              <a:gd name="connsiteY9" fmla="*/ 5589589 h 5589590"/>
              <a:gd name="connsiteX10" fmla="*/ 726505 w 11671580"/>
              <a:gd name="connsiteY10" fmla="*/ 5040959 h 5589590"/>
              <a:gd name="connsiteX11" fmla="*/ 335856 w 11671580"/>
              <a:gd name="connsiteY11" fmla="*/ 4847767 h 5589590"/>
              <a:gd name="connsiteX12" fmla="*/ 0 w 11671580"/>
              <a:gd name="connsiteY12" fmla="*/ 4847767 h 558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671580" h="5589590">
                <a:moveTo>
                  <a:pt x="1" y="4972361"/>
                </a:moveTo>
                <a:lnTo>
                  <a:pt x="335857" y="4972361"/>
                </a:lnTo>
                <a:cubicBezTo>
                  <a:pt x="434231" y="4972361"/>
                  <a:pt x="567602" y="5038332"/>
                  <a:pt x="627164" y="5116424"/>
                </a:cubicBezTo>
                <a:lnTo>
                  <a:pt x="991197" y="5589590"/>
                </a:lnTo>
                <a:lnTo>
                  <a:pt x="359188" y="5589590"/>
                </a:lnTo>
                <a:cubicBezTo>
                  <a:pt x="160814" y="5589590"/>
                  <a:pt x="1" y="5428777"/>
                  <a:pt x="1" y="5230403"/>
                </a:cubicBezTo>
                <a:close/>
                <a:moveTo>
                  <a:pt x="0" y="0"/>
                </a:moveTo>
                <a:lnTo>
                  <a:pt x="11671580" y="0"/>
                </a:lnTo>
                <a:lnTo>
                  <a:pt x="11671580" y="5589589"/>
                </a:lnTo>
                <a:lnTo>
                  <a:pt x="1148580" y="5589589"/>
                </a:lnTo>
                <a:lnTo>
                  <a:pt x="726505" y="5040959"/>
                </a:lnTo>
                <a:cubicBezTo>
                  <a:pt x="643881" y="4932617"/>
                  <a:pt x="472290" y="4847767"/>
                  <a:pt x="335856" y="4847767"/>
                </a:cubicBezTo>
                <a:lnTo>
                  <a:pt x="0" y="4847767"/>
                </a:lnTo>
                <a:close/>
              </a:path>
            </a:pathLst>
          </a:custGeom>
          <a:solidFill>
            <a:schemeClr val="bg2">
              <a:lumMod val="50000"/>
            </a:schemeClr>
          </a:solidFill>
        </p:spPr>
        <p:txBody>
          <a:bodyPr wrap="square" lIns="468000" tIns="360000">
            <a:noAutofit/>
          </a:bodyPr>
          <a:lstStyle>
            <a:lvl1pPr marL="0" indent="0">
              <a:buNone/>
              <a:defRPr sz="1800">
                <a:solidFill>
                  <a:schemeClr val="bg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select this box and then click </a:t>
            </a:r>
            <a:br>
              <a:rPr lang="en-US" dirty="0"/>
            </a:br>
            <a:r>
              <a:rPr lang="en-US" dirty="0"/>
              <a:t>the Insert menu &gt; Picture &gt; From File</a:t>
            </a:r>
          </a:p>
          <a:p>
            <a:endParaRPr lang="en-US" dirty="0"/>
          </a:p>
        </p:txBody>
      </p:sp>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4000" y="897775"/>
            <a:ext cx="10084189" cy="2531225"/>
          </a:xfrm>
          <a:prstGeom prst="rect">
            <a:avLst/>
          </a:prstGeom>
        </p:spPr>
        <p:txBody>
          <a:bodyPr anchor="b"/>
          <a:lstStyle>
            <a:lvl1pPr>
              <a:defRPr sz="8000">
                <a:effectLst>
                  <a:outerShdw blurRad="508000" algn="ctr" rotWithShape="0">
                    <a:srgbClr val="000000">
                      <a:alpha val="70000"/>
                    </a:srgbClr>
                  </a:outerShdw>
                </a:effectLst>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effectLst>
                  <a:outerShdw blurRad="508000" algn="ctr" rotWithShape="0">
                    <a:srgbClr val="000000">
                      <a:alpha val="70000"/>
                    </a:srgbClr>
                  </a:outerShdw>
                </a:effectLst>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pic>
        <p:nvPicPr>
          <p:cNvPr id="10" name="Graphic 9">
            <a:extLst>
              <a:ext uri="{FF2B5EF4-FFF2-40B4-BE49-F238E27FC236}">
                <a16:creationId xmlns:a16="http://schemas.microsoft.com/office/drawing/2014/main" id="{7460F152-E1C3-F35E-AEE7-66927D1F09C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847767"/>
            <a:ext cx="12190996" cy="1576860"/>
          </a:xfrm>
          <a:prstGeom prst="rect">
            <a:avLst/>
          </a:prstGeom>
        </p:spPr>
      </p:pic>
    </p:spTree>
    <p:extLst>
      <p:ext uri="{BB962C8B-B14F-4D97-AF65-F5344CB8AC3E}">
        <p14:creationId xmlns:p14="http://schemas.microsoft.com/office/powerpoint/2010/main" val="37673996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Oxblood">
    <p:spTree>
      <p:nvGrpSpPr>
        <p:cNvPr id="1" name=""/>
        <p:cNvGrpSpPr/>
        <p:nvPr/>
      </p:nvGrpSpPr>
      <p:grpSpPr>
        <a:xfrm>
          <a:off x="0" y="0"/>
          <a:ext cx="0" cy="0"/>
          <a:chOff x="0" y="0"/>
          <a:chExt cx="0" cy="0"/>
        </a:xfrm>
      </p:grpSpPr>
      <p:sp>
        <p:nvSpPr>
          <p:cNvPr id="7" name="Round Single Corner of Rectangle 6">
            <a:extLst>
              <a:ext uri="{FF2B5EF4-FFF2-40B4-BE49-F238E27FC236}">
                <a16:creationId xmlns:a16="http://schemas.microsoft.com/office/drawing/2014/main" id="{834C211C-32A2-8DD7-8670-1E42ECE336A0}"/>
              </a:ext>
            </a:extLst>
          </p:cNvPr>
          <p:cNvSpPr/>
          <p:nvPr userDrawn="1"/>
        </p:nvSpPr>
        <p:spPr>
          <a:xfrm rot="10800000">
            <a:off x="515938" y="0"/>
            <a:ext cx="11671580" cy="5589589"/>
          </a:xfrm>
          <a:prstGeom prst="round1Rect">
            <a:avLst>
              <a:gd name="adj" fmla="val 6426"/>
            </a:avLst>
          </a:prstGeom>
          <a:solidFill>
            <a:srgbClr val="410F11"/>
          </a:solidFill>
          <a:ln w="12700" cap="flat" cmpd="sng" algn="ctr">
            <a:noFill/>
            <a:prstDash val="solid"/>
            <a:miter lim="800000"/>
          </a:ln>
          <a:effectLst/>
        </p:spPr>
        <p:txBody>
          <a:bodyPr rtlCol="0" anchor="ctr"/>
          <a:lstStyle/>
          <a:p>
            <a:pPr marL="0" marR="0" lvl="0" indent="0" algn="ctr" defTabSz="914400" eaLnBrk="1" fontAlgn="auto" latinLnBrk="0" hangingPunct="1">
              <a:lnSpc>
                <a:spcPct val="2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pic>
        <p:nvPicPr>
          <p:cNvPr id="6" name="Graphic 5">
            <a:extLst>
              <a:ext uri="{FF2B5EF4-FFF2-40B4-BE49-F238E27FC236}">
                <a16:creationId xmlns:a16="http://schemas.microsoft.com/office/drawing/2014/main" id="{B68D83B9-68EB-5786-9AC6-91D3206DB1A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766" y="0"/>
            <a:ext cx="11194751" cy="6418775"/>
          </a:xfrm>
          <a:prstGeom prst="rect">
            <a:avLst/>
          </a:prstGeom>
        </p:spPr>
      </p:pic>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chemeClr val="bg1"/>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Title 1">
            <a:extLst>
              <a:ext uri="{FF2B5EF4-FFF2-40B4-BE49-F238E27FC236}">
                <a16:creationId xmlns:a16="http://schemas.microsoft.com/office/drawing/2014/main" id="{9F335775-EFA5-FAB1-11D0-4499F7BAFC87}"/>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latin typeface="Gotham for LNER" pitchFamily="2" charset="0"/>
              </a:defRPr>
            </a:lvl1pPr>
          </a:lstStyle>
          <a:p>
            <a:r>
              <a:rPr lang="en-GB" dirty="0"/>
              <a:t>Click to edit Master title style</a:t>
            </a:r>
            <a:endParaRPr lang="en-US" dirty="0"/>
          </a:p>
        </p:txBody>
      </p:sp>
    </p:spTree>
    <p:extLst>
      <p:ext uri="{BB962C8B-B14F-4D97-AF65-F5344CB8AC3E}">
        <p14:creationId xmlns:p14="http://schemas.microsoft.com/office/powerpoint/2010/main" val="21626326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latinum">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pic>
        <p:nvPicPr>
          <p:cNvPr id="5" name="Graphic 4">
            <a:extLst>
              <a:ext uri="{FF2B5EF4-FFF2-40B4-BE49-F238E27FC236}">
                <a16:creationId xmlns:a16="http://schemas.microsoft.com/office/drawing/2014/main" id="{6F5A7622-8C96-E1E4-83C5-3479F82FBE8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766" y="0"/>
            <a:ext cx="11194751" cy="6418775"/>
          </a:xfrm>
          <a:prstGeom prst="rect">
            <a:avLst/>
          </a:prstGeom>
        </p:spPr>
      </p:pic>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6" name="Title 1">
            <a:extLst>
              <a:ext uri="{FF2B5EF4-FFF2-40B4-BE49-F238E27FC236}">
                <a16:creationId xmlns:a16="http://schemas.microsoft.com/office/drawing/2014/main" id="{85CABDC9-4BC6-D948-11BD-6E8067B81724}"/>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solidFill>
                  <a:srgbClr val="2F302C"/>
                </a:solidFill>
                <a:latin typeface="Gotham for LNER" pitchFamily="2" charset="0"/>
              </a:defRPr>
            </a:lvl1pPr>
          </a:lstStyle>
          <a:p>
            <a:r>
              <a:rPr lang="en-GB" dirty="0"/>
              <a:t>Click to edit Master title style</a:t>
            </a:r>
            <a:endParaRPr lang="en-US" dirty="0"/>
          </a:p>
        </p:txBody>
      </p:sp>
    </p:spTree>
    <p:extLst>
      <p:ext uri="{BB962C8B-B14F-4D97-AF65-F5344CB8AC3E}">
        <p14:creationId xmlns:p14="http://schemas.microsoft.com/office/powerpoint/2010/main" val="1404996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Light Blue">
    <p:spTree>
      <p:nvGrpSpPr>
        <p:cNvPr id="1" name=""/>
        <p:cNvGrpSpPr/>
        <p:nvPr/>
      </p:nvGrpSpPr>
      <p:grpSpPr>
        <a:xfrm>
          <a:off x="0" y="0"/>
          <a:ext cx="0" cy="0"/>
          <a:chOff x="0" y="0"/>
          <a:chExt cx="0" cy="0"/>
        </a:xfrm>
      </p:grpSpPr>
      <p:sp>
        <p:nvSpPr>
          <p:cNvPr id="4" name="Round Single Corner of Rectangle 3">
            <a:extLst>
              <a:ext uri="{FF2B5EF4-FFF2-40B4-BE49-F238E27FC236}">
                <a16:creationId xmlns:a16="http://schemas.microsoft.com/office/drawing/2014/main" id="{F0F1A26B-EEE9-FCC0-16C9-AD13156CD3BE}"/>
              </a:ext>
            </a:extLst>
          </p:cNvPr>
          <p:cNvSpPr/>
          <p:nvPr userDrawn="1"/>
        </p:nvSpPr>
        <p:spPr>
          <a:xfrm rot="10800000">
            <a:off x="520420" y="0"/>
            <a:ext cx="11671580" cy="5589589"/>
          </a:xfrm>
          <a:prstGeom prst="round1Rect">
            <a:avLst>
              <a:gd name="adj" fmla="val 6426"/>
            </a:avLst>
          </a:prstGeom>
          <a:solidFill>
            <a:srgbClr val="C1D5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en-US" dirty="0"/>
          </a:p>
        </p:txBody>
      </p:sp>
      <p:pic>
        <p:nvPicPr>
          <p:cNvPr id="5" name="Graphic 4">
            <a:extLst>
              <a:ext uri="{FF2B5EF4-FFF2-40B4-BE49-F238E27FC236}">
                <a16:creationId xmlns:a16="http://schemas.microsoft.com/office/drawing/2014/main" id="{6F5A7622-8C96-E1E4-83C5-3479F82FBE8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766" y="0"/>
            <a:ext cx="11194751" cy="6418775"/>
          </a:xfrm>
          <a:prstGeom prst="rect">
            <a:avLst/>
          </a:prstGeom>
        </p:spPr>
      </p:pic>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4000" y="3990948"/>
            <a:ext cx="10084189" cy="680806"/>
          </a:xfrm>
          <a:prstGeom prst="rect">
            <a:avLst/>
          </a:prstGeom>
        </p:spPr>
        <p:txBody>
          <a:bodyPr/>
          <a:lstStyle>
            <a:lvl1pPr marL="0" indent="0">
              <a:buNone/>
              <a:defRPr sz="4000">
                <a:solidFill>
                  <a:srgbClr val="2F302C"/>
                </a:solidFill>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6" name="Title 1">
            <a:extLst>
              <a:ext uri="{FF2B5EF4-FFF2-40B4-BE49-F238E27FC236}">
                <a16:creationId xmlns:a16="http://schemas.microsoft.com/office/drawing/2014/main" id="{8582C928-A279-8102-199A-EC4745EC8DB2}"/>
              </a:ext>
            </a:extLst>
          </p:cNvPr>
          <p:cNvSpPr>
            <a:spLocks noGrp="1"/>
          </p:cNvSpPr>
          <p:nvPr>
            <p:ph type="title"/>
          </p:nvPr>
        </p:nvSpPr>
        <p:spPr>
          <a:xfrm>
            <a:off x="515938" y="897775"/>
            <a:ext cx="10972251" cy="2531225"/>
          </a:xfrm>
          <a:prstGeom prst="rect">
            <a:avLst/>
          </a:prstGeom>
        </p:spPr>
        <p:txBody>
          <a:bodyPr lIns="468000" anchor="b"/>
          <a:lstStyle>
            <a:lvl1pPr marL="486000" indent="-486000">
              <a:buClr>
                <a:srgbClr val="CE132E"/>
              </a:buClr>
              <a:buFont typeface="Gotham for LNER" pitchFamily="2" charset="0"/>
              <a:buChar char="-"/>
              <a:defRPr sz="8000">
                <a:solidFill>
                  <a:srgbClr val="2F302C"/>
                </a:solidFill>
                <a:latin typeface="Gotham for LNER" pitchFamily="2" charset="0"/>
              </a:defRPr>
            </a:lvl1pPr>
          </a:lstStyle>
          <a:p>
            <a:r>
              <a:rPr lang="en-GB" dirty="0"/>
              <a:t>Click to edit Master title style</a:t>
            </a:r>
            <a:endParaRPr lang="en-US" dirty="0"/>
          </a:p>
        </p:txBody>
      </p:sp>
    </p:spTree>
    <p:extLst>
      <p:ext uri="{BB962C8B-B14F-4D97-AF65-F5344CB8AC3E}">
        <p14:creationId xmlns:p14="http://schemas.microsoft.com/office/powerpoint/2010/main" val="4643160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82F3F75-8912-021F-F789-E156E85D9C83}"/>
              </a:ext>
            </a:extLst>
          </p:cNvPr>
          <p:cNvSpPr>
            <a:spLocks noGrp="1"/>
          </p:cNvSpPr>
          <p:nvPr>
            <p:ph type="pic" sz="quarter" idx="10" hasCustomPrompt="1"/>
          </p:nvPr>
        </p:nvSpPr>
        <p:spPr>
          <a:xfrm>
            <a:off x="515940" y="2"/>
            <a:ext cx="11671579" cy="5589589"/>
          </a:xfrm>
          <a:custGeom>
            <a:avLst/>
            <a:gdLst>
              <a:gd name="connsiteX0" fmla="*/ 610578 w 11671579"/>
              <a:gd name="connsiteY0" fmla="*/ 0 h 5589589"/>
              <a:gd name="connsiteX1" fmla="*/ 610579 w 11671579"/>
              <a:gd name="connsiteY1" fmla="*/ 0 h 5589589"/>
              <a:gd name="connsiteX2" fmla="*/ 11671579 w 11671579"/>
              <a:gd name="connsiteY2" fmla="*/ 0 h 5589589"/>
              <a:gd name="connsiteX3" fmla="*/ 11671579 w 11671579"/>
              <a:gd name="connsiteY3" fmla="*/ 5589589 h 5589589"/>
              <a:gd name="connsiteX4" fmla="*/ 1156069 w 11671579"/>
              <a:gd name="connsiteY4" fmla="*/ 5589589 h 5589589"/>
              <a:gd name="connsiteX5" fmla="*/ 695344 w 11671579"/>
              <a:gd name="connsiteY5" fmla="*/ 4982417 h 5589589"/>
              <a:gd name="connsiteX6" fmla="*/ 617722 w 11671579"/>
              <a:gd name="connsiteY6" fmla="*/ 4752237 h 5589589"/>
              <a:gd name="connsiteX7" fmla="*/ 0 w 11671579"/>
              <a:gd name="connsiteY7" fmla="*/ 0 h 5589589"/>
              <a:gd name="connsiteX8" fmla="*/ 610578 w 11671579"/>
              <a:gd name="connsiteY8" fmla="*/ 0 h 5589589"/>
              <a:gd name="connsiteX9" fmla="*/ 485793 w 11671579"/>
              <a:gd name="connsiteY9" fmla="*/ 161 h 5589589"/>
              <a:gd name="connsiteX10" fmla="*/ 492937 w 11671579"/>
              <a:gd name="connsiteY10" fmla="*/ 4752398 h 5589589"/>
              <a:gd name="connsiteX11" fmla="*/ 595968 w 11671579"/>
              <a:gd name="connsiteY11" fmla="*/ 5057836 h 5589589"/>
              <a:gd name="connsiteX12" fmla="*/ 999489 w 11671579"/>
              <a:gd name="connsiteY12" fmla="*/ 5589589 h 5589589"/>
              <a:gd name="connsiteX13" fmla="*/ 359187 w 11671579"/>
              <a:gd name="connsiteY13" fmla="*/ 5589589 h 5589589"/>
              <a:gd name="connsiteX14" fmla="*/ 0 w 11671579"/>
              <a:gd name="connsiteY14" fmla="*/ 5230402 h 5589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71579" h="5589589">
                <a:moveTo>
                  <a:pt x="610578" y="0"/>
                </a:moveTo>
                <a:lnTo>
                  <a:pt x="610579" y="0"/>
                </a:lnTo>
                <a:lnTo>
                  <a:pt x="11671579" y="0"/>
                </a:lnTo>
                <a:lnTo>
                  <a:pt x="11671579" y="5589589"/>
                </a:lnTo>
                <a:lnTo>
                  <a:pt x="1156069" y="5589589"/>
                </a:lnTo>
                <a:lnTo>
                  <a:pt x="695344" y="4982417"/>
                </a:lnTo>
                <a:cubicBezTo>
                  <a:pt x="645441" y="4916613"/>
                  <a:pt x="617830" y="4834854"/>
                  <a:pt x="617722" y="4752237"/>
                </a:cubicBezTo>
                <a:close/>
                <a:moveTo>
                  <a:pt x="0" y="0"/>
                </a:moveTo>
                <a:lnTo>
                  <a:pt x="610578" y="0"/>
                </a:lnTo>
                <a:lnTo>
                  <a:pt x="485793" y="161"/>
                </a:lnTo>
                <a:lnTo>
                  <a:pt x="492937" y="4752398"/>
                </a:lnTo>
                <a:cubicBezTo>
                  <a:pt x="493099" y="4862035"/>
                  <a:pt x="529680" y="4970491"/>
                  <a:pt x="595968" y="5057836"/>
                </a:cubicBezTo>
                <a:lnTo>
                  <a:pt x="999489" y="5589589"/>
                </a:lnTo>
                <a:lnTo>
                  <a:pt x="359187" y="5589589"/>
                </a:lnTo>
                <a:cubicBezTo>
                  <a:pt x="160813" y="5589589"/>
                  <a:pt x="0" y="5428776"/>
                  <a:pt x="0" y="5230402"/>
                </a:cubicBezTo>
                <a:close/>
              </a:path>
            </a:pathLst>
          </a:custGeom>
          <a:solidFill>
            <a:schemeClr val="bg2">
              <a:lumMod val="50000"/>
            </a:schemeClr>
          </a:solidFill>
        </p:spPr>
        <p:txBody>
          <a:bodyPr wrap="square" lIns="864000" tIns="360000">
            <a:noAutofit/>
          </a:bodyPr>
          <a:lstStyle>
            <a:lvl1pPr marL="0" indent="0">
              <a:buFont typeface="Arial" panose="020B0604020202020204" pitchFamily="34" charset="0"/>
              <a:buNone/>
              <a:defRPr sz="1800">
                <a:solidFill>
                  <a:schemeClr val="bg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select this box and then click </a:t>
            </a:r>
            <a:br>
              <a:rPr lang="en-US" dirty="0"/>
            </a:br>
            <a:r>
              <a:rPr lang="en-US" dirty="0"/>
              <a:t>the Insert menu &gt; Picture &gt; From File</a:t>
            </a:r>
          </a:p>
          <a:p>
            <a:endParaRPr lang="en-US" dirty="0"/>
          </a:p>
        </p:txBody>
      </p:sp>
      <p:pic>
        <p:nvPicPr>
          <p:cNvPr id="6" name="Graphic 5">
            <a:extLst>
              <a:ext uri="{FF2B5EF4-FFF2-40B4-BE49-F238E27FC236}">
                <a16:creationId xmlns:a16="http://schemas.microsoft.com/office/drawing/2014/main" id="{B68D83B9-68EB-5786-9AC6-91D3206DB1A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766" y="0"/>
            <a:ext cx="11194751" cy="6418775"/>
          </a:xfrm>
          <a:prstGeom prst="rect">
            <a:avLst/>
          </a:prstGeom>
        </p:spPr>
      </p:pic>
      <p:sp>
        <p:nvSpPr>
          <p:cNvPr id="2" name="Title 1">
            <a:extLst>
              <a:ext uri="{FF2B5EF4-FFF2-40B4-BE49-F238E27FC236}">
                <a16:creationId xmlns:a16="http://schemas.microsoft.com/office/drawing/2014/main" id="{10A8477E-D4FC-8E35-FB53-2984F6830500}"/>
              </a:ext>
            </a:extLst>
          </p:cNvPr>
          <p:cNvSpPr>
            <a:spLocks noGrp="1"/>
          </p:cNvSpPr>
          <p:nvPr>
            <p:ph type="title"/>
          </p:nvPr>
        </p:nvSpPr>
        <p:spPr>
          <a:xfrm>
            <a:off x="1403999" y="897775"/>
            <a:ext cx="10087200" cy="2531225"/>
          </a:xfrm>
          <a:prstGeom prst="rect">
            <a:avLst/>
          </a:prstGeom>
        </p:spPr>
        <p:txBody>
          <a:bodyPr anchor="b"/>
          <a:lstStyle>
            <a:lvl1pPr>
              <a:defRPr sz="8000">
                <a:effectLst>
                  <a:outerShdw blurRad="508000" algn="ctr" rotWithShape="0">
                    <a:srgbClr val="000000">
                      <a:alpha val="70000"/>
                    </a:srgbClr>
                  </a:outerShdw>
                </a:effectLst>
                <a:latin typeface="Gotham for LNER" pitchFamily="2" charset="0"/>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AE4F4A7-DB18-CA6F-A82D-DE2A84C2E8CE}"/>
              </a:ext>
            </a:extLst>
          </p:cNvPr>
          <p:cNvSpPr>
            <a:spLocks noGrp="1"/>
          </p:cNvSpPr>
          <p:nvPr>
            <p:ph type="body" idx="1"/>
          </p:nvPr>
        </p:nvSpPr>
        <p:spPr>
          <a:xfrm>
            <a:off x="1403999" y="3990948"/>
            <a:ext cx="10087200" cy="680806"/>
          </a:xfrm>
          <a:prstGeom prst="rect">
            <a:avLst/>
          </a:prstGeom>
        </p:spPr>
        <p:txBody>
          <a:bodyPr/>
          <a:lstStyle>
            <a:lvl1pPr marL="0" indent="0">
              <a:buNone/>
              <a:defRPr sz="4000">
                <a:solidFill>
                  <a:schemeClr val="bg1"/>
                </a:solidFill>
                <a:effectLst>
                  <a:outerShdw blurRad="508000" algn="ctr" rotWithShape="0">
                    <a:srgbClr val="000000">
                      <a:alpha val="70000"/>
                    </a:srgbClr>
                  </a:outerShdw>
                </a:effectLst>
                <a:latin typeface="Gotham for LNER" pitchFamily="2"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Click to edit Master text styles</a:t>
            </a:r>
          </a:p>
        </p:txBody>
      </p:sp>
      <p:sp>
        <p:nvSpPr>
          <p:cNvPr id="15" name="Rectangle 14">
            <a:extLst>
              <a:ext uri="{FF2B5EF4-FFF2-40B4-BE49-F238E27FC236}">
                <a16:creationId xmlns:a16="http://schemas.microsoft.com/office/drawing/2014/main" id="{9AE73D6B-9AF2-FAFC-71FB-5D130ABB932A}"/>
              </a:ext>
            </a:extLst>
          </p:cNvPr>
          <p:cNvSpPr/>
          <p:nvPr userDrawn="1"/>
        </p:nvSpPr>
        <p:spPr>
          <a:xfrm>
            <a:off x="1043027" y="1619553"/>
            <a:ext cx="296232" cy="126919"/>
          </a:xfrm>
          <a:prstGeom prst="rect">
            <a:avLst/>
          </a:prstGeom>
          <a:solidFill>
            <a:srgbClr val="CE13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2075126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Larg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ound Same-side Corner of Rectangle 5">
            <a:extLst>
              <a:ext uri="{FF2B5EF4-FFF2-40B4-BE49-F238E27FC236}">
                <a16:creationId xmlns:a16="http://schemas.microsoft.com/office/drawing/2014/main" id="{4E42D7CA-A4B0-FA61-0DAE-076F2557DA14}"/>
              </a:ext>
            </a:extLst>
          </p:cNvPr>
          <p:cNvSpPr/>
          <p:nvPr userDrawn="1"/>
        </p:nvSpPr>
        <p:spPr>
          <a:xfrm rot="16200000">
            <a:off x="7013778" y="732713"/>
            <a:ext cx="4542943" cy="5813499"/>
          </a:xfrm>
          <a:prstGeom prst="round2SameRect">
            <a:avLst>
              <a:gd name="adj1" fmla="val 9442"/>
              <a:gd name="adj2" fmla="val 0"/>
            </a:avLst>
          </a:prstGeom>
          <a:solidFill>
            <a:srgbClr val="DADA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706427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7439494" cy="45429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BFE1AA9D-E876-1154-8660-B6190B8B1E36}"/>
              </a:ext>
            </a:extLst>
          </p:cNvPr>
          <p:cNvSpPr>
            <a:spLocks noGrp="1"/>
          </p:cNvSpPr>
          <p:nvPr>
            <p:ph type="pic" sz="quarter" idx="10" hasCustomPrompt="1"/>
          </p:nvPr>
        </p:nvSpPr>
        <p:spPr>
          <a:xfrm>
            <a:off x="8394570" y="1368425"/>
            <a:ext cx="3797430" cy="4541838"/>
          </a:xfrm>
          <a:custGeom>
            <a:avLst/>
            <a:gdLst>
              <a:gd name="connsiteX0" fmla="*/ 354262 w 3797430"/>
              <a:gd name="connsiteY0" fmla="*/ 0 h 4541838"/>
              <a:gd name="connsiteX1" fmla="*/ 3797430 w 3797430"/>
              <a:gd name="connsiteY1" fmla="*/ 0 h 4541838"/>
              <a:gd name="connsiteX2" fmla="*/ 3797430 w 3797430"/>
              <a:gd name="connsiteY2" fmla="*/ 4541838 h 4541838"/>
              <a:gd name="connsiteX3" fmla="*/ 351881 w 3797430"/>
              <a:gd name="connsiteY3" fmla="*/ 4541838 h 4541838"/>
              <a:gd name="connsiteX4" fmla="*/ 286292 w 3797430"/>
              <a:gd name="connsiteY4" fmla="*/ 4535226 h 4541838"/>
              <a:gd name="connsiteX5" fmla="*/ 0 w 3797430"/>
              <a:gd name="connsiteY5" fmla="*/ 4183958 h 4541838"/>
              <a:gd name="connsiteX6" fmla="*/ 0 w 3797430"/>
              <a:gd name="connsiteY6" fmla="*/ 358121 h 4541838"/>
              <a:gd name="connsiteX7" fmla="*/ 286292 w 3797430"/>
              <a:gd name="connsiteY7" fmla="*/ 6852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97430" h="4541838">
                <a:moveTo>
                  <a:pt x="354262" y="0"/>
                </a:moveTo>
                <a:lnTo>
                  <a:pt x="3797430" y="0"/>
                </a:lnTo>
                <a:lnTo>
                  <a:pt x="3797430" y="4541838"/>
                </a:lnTo>
                <a:lnTo>
                  <a:pt x="351881" y="4541838"/>
                </a:lnTo>
                <a:lnTo>
                  <a:pt x="286292" y="4535226"/>
                </a:lnTo>
                <a:cubicBezTo>
                  <a:pt x="122906" y="4501792"/>
                  <a:pt x="0" y="4357228"/>
                  <a:pt x="0" y="4183958"/>
                </a:cubicBezTo>
                <a:lnTo>
                  <a:pt x="0" y="358121"/>
                </a:lnTo>
                <a:cubicBezTo>
                  <a:pt x="0" y="184851"/>
                  <a:pt x="122906" y="40286"/>
                  <a:pt x="286292" y="6852"/>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p:txBody>
      </p:sp>
    </p:spTree>
    <p:extLst>
      <p:ext uri="{BB962C8B-B14F-4D97-AF65-F5344CB8AC3E}">
        <p14:creationId xmlns:p14="http://schemas.microsoft.com/office/powerpoint/2010/main" val="116653377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icture Wind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a:xfrm>
            <a:off x="752400" y="1368000"/>
            <a:ext cx="5343600" cy="45429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2D088821-7E86-E704-0CFD-41E8587F424A}"/>
              </a:ext>
            </a:extLst>
          </p:cNvPr>
          <p:cNvSpPr>
            <a:spLocks noGrp="1"/>
          </p:cNvSpPr>
          <p:nvPr>
            <p:ph type="pic" sz="quarter" idx="10" hasCustomPrompt="1"/>
          </p:nvPr>
        </p:nvSpPr>
        <p:spPr>
          <a:xfrm>
            <a:off x="6378575" y="1368425"/>
            <a:ext cx="5813424" cy="4541838"/>
          </a:xfrm>
          <a:custGeom>
            <a:avLst/>
            <a:gdLst>
              <a:gd name="connsiteX0" fmla="*/ 424565 w 5813424"/>
              <a:gd name="connsiteY0" fmla="*/ 0 h 4541838"/>
              <a:gd name="connsiteX1" fmla="*/ 5813424 w 5813424"/>
              <a:gd name="connsiteY1" fmla="*/ 0 h 4541838"/>
              <a:gd name="connsiteX2" fmla="*/ 5813424 w 5813424"/>
              <a:gd name="connsiteY2" fmla="*/ 4541838 h 4541838"/>
              <a:gd name="connsiteX3" fmla="*/ 422214 w 5813424"/>
              <a:gd name="connsiteY3" fmla="*/ 4541838 h 4541838"/>
              <a:gd name="connsiteX4" fmla="*/ 342423 w 5813424"/>
              <a:gd name="connsiteY4" fmla="*/ 4533795 h 4541838"/>
              <a:gd name="connsiteX5" fmla="*/ 8640 w 5813424"/>
              <a:gd name="connsiteY5" fmla="*/ 4200012 h 4541838"/>
              <a:gd name="connsiteX6" fmla="*/ 0 w 5813424"/>
              <a:gd name="connsiteY6" fmla="*/ 4114308 h 4541838"/>
              <a:gd name="connsiteX7" fmla="*/ 0 w 5813424"/>
              <a:gd name="connsiteY7" fmla="*/ 427767 h 4541838"/>
              <a:gd name="connsiteX8" fmla="*/ 8640 w 5813424"/>
              <a:gd name="connsiteY8" fmla="*/ 342064 h 4541838"/>
              <a:gd name="connsiteX9" fmla="*/ 342423 w 5813424"/>
              <a:gd name="connsiteY9" fmla="*/ 8281 h 4541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3424" h="4541838">
                <a:moveTo>
                  <a:pt x="424565" y="0"/>
                </a:moveTo>
                <a:lnTo>
                  <a:pt x="5813424" y="0"/>
                </a:lnTo>
                <a:lnTo>
                  <a:pt x="5813424" y="4541838"/>
                </a:lnTo>
                <a:lnTo>
                  <a:pt x="422214" y="4541838"/>
                </a:lnTo>
                <a:lnTo>
                  <a:pt x="342423" y="4533795"/>
                </a:lnTo>
                <a:cubicBezTo>
                  <a:pt x="174883" y="4499511"/>
                  <a:pt x="42924" y="4367551"/>
                  <a:pt x="8640" y="4200012"/>
                </a:cubicBezTo>
                <a:lnTo>
                  <a:pt x="0" y="4114308"/>
                </a:lnTo>
                <a:lnTo>
                  <a:pt x="0" y="427767"/>
                </a:lnTo>
                <a:lnTo>
                  <a:pt x="8640" y="342064"/>
                </a:lnTo>
                <a:cubicBezTo>
                  <a:pt x="42924" y="174524"/>
                  <a:pt x="174883" y="42564"/>
                  <a:pt x="342423" y="8281"/>
                </a:cubicBezTo>
                <a:close/>
              </a:path>
            </a:pathLst>
          </a:custGeom>
          <a:solidFill>
            <a:srgbClr val="DADADA"/>
          </a:solidFill>
        </p:spPr>
        <p:txBody>
          <a:bodyPr wrap="square" lIns="360000" tIns="360000" rIns="360000">
            <a:noAutofit/>
          </a:bodyPr>
          <a:lstStyle>
            <a:lvl1pPr>
              <a:defRPr sz="1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To add a picture, </a:t>
            </a:r>
            <a:br>
              <a:rPr lang="en-US" dirty="0"/>
            </a:br>
            <a:r>
              <a:rPr lang="en-US" dirty="0"/>
              <a:t>click the icon below.</a:t>
            </a:r>
          </a:p>
          <a:p>
            <a:endParaRPr lang="en-US" dirty="0"/>
          </a:p>
          <a:p>
            <a:endParaRPr lang="en-US" dirty="0"/>
          </a:p>
        </p:txBody>
      </p:sp>
    </p:spTree>
    <p:extLst>
      <p:ext uri="{BB962C8B-B14F-4D97-AF65-F5344CB8AC3E}">
        <p14:creationId xmlns:p14="http://schemas.microsoft.com/office/powerpoint/2010/main" val="14947075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9F6BB-D5F5-E177-331F-DE4134991587}"/>
              </a:ext>
            </a:extLst>
          </p:cNvPr>
          <p:cNvSpPr>
            <a:spLocks noGrp="1"/>
          </p:cNvSpPr>
          <p:nvPr>
            <p:ph type="title"/>
          </p:nvPr>
        </p:nvSpPr>
        <p:spPr/>
        <p:txBody>
          <a:body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A4B5705-1946-AAC8-3C82-CFA42D644DA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71889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1ECEC-D7F8-EE1B-25E7-19042DEF41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658DA9-FAFC-A7E2-D904-3C90668E52E9}"/>
              </a:ext>
            </a:extLst>
          </p:cNvPr>
          <p:cNvSpPr>
            <a:spLocks noGrp="1"/>
          </p:cNvSpPr>
          <p:nvPr>
            <p:ph sz="half" idx="1"/>
          </p:nvPr>
        </p:nvSpPr>
        <p:spPr>
          <a:xfrm>
            <a:off x="752400"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03F03D-AE17-193D-462E-8523C3BE8C42}"/>
              </a:ext>
            </a:extLst>
          </p:cNvPr>
          <p:cNvSpPr>
            <a:spLocks noGrp="1"/>
          </p:cNvSpPr>
          <p:nvPr>
            <p:ph sz="half" idx="2"/>
          </p:nvPr>
        </p:nvSpPr>
        <p:spPr>
          <a:xfrm>
            <a:off x="6172200" y="1368000"/>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08145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svg"/><Relationship Id="rId4" Type="http://schemas.openxmlformats.org/officeDocument/2006/relationships/slideLayout" Target="../slideLayouts/slideLayout11.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theme" Target="../theme/theme3.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theme" Target="../theme/theme4.xml"/><Relationship Id="rId4"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0.svg"/><Relationship Id="rId4" Type="http://schemas.openxmlformats.org/officeDocument/2006/relationships/slideLayout" Target="../slideLayouts/slideLayout26.xml"/><Relationship Id="rId9" Type="http://schemas.openxmlformats.org/officeDocument/2006/relationships/image" Target="../media/image9.pn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10" Type="http://schemas.openxmlformats.org/officeDocument/2006/relationships/image" Target="../media/image12.svg"/><Relationship Id="rId4" Type="http://schemas.openxmlformats.org/officeDocument/2006/relationships/slideLayout" Target="../slideLayouts/slideLayout33.xml"/><Relationship Id="rId9" Type="http://schemas.openxmlformats.org/officeDocument/2006/relationships/image" Target="../media/image11.png"/></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5" Type="http://schemas.openxmlformats.org/officeDocument/2006/relationships/theme" Target="../theme/theme7.xml"/><Relationship Id="rId4" Type="http://schemas.openxmlformats.org/officeDocument/2006/relationships/slideLayout" Target="../slideLayouts/slideLayout4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theme" Target="../theme/theme8.xml"/><Relationship Id="rId4"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69810-18E9-1030-8B1E-6F82BC068796}"/>
              </a:ext>
            </a:extLst>
          </p:cNvPr>
          <p:cNvSpPr>
            <a:spLocks noGrp="1"/>
          </p:cNvSpPr>
          <p:nvPr>
            <p:ph type="title"/>
          </p:nvPr>
        </p:nvSpPr>
        <p:spPr>
          <a:xfrm>
            <a:off x="752399" y="600076"/>
            <a:ext cx="10923663" cy="5618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E50FDF9-8231-934C-5862-7EE156E53393}"/>
              </a:ext>
            </a:extLst>
          </p:cNvPr>
          <p:cNvSpPr>
            <a:spLocks noGrp="1"/>
          </p:cNvSpPr>
          <p:nvPr>
            <p:ph type="body" idx="1"/>
          </p:nvPr>
        </p:nvSpPr>
        <p:spPr>
          <a:xfrm>
            <a:off x="752399" y="1368000"/>
            <a:ext cx="10923663" cy="47784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B4A4D920-800F-862B-B527-38DFA1141EFC}"/>
              </a:ext>
            </a:extLst>
          </p:cNvPr>
          <p:cNvSpPr/>
          <p:nvPr userDrawn="1"/>
        </p:nvSpPr>
        <p:spPr>
          <a:xfrm>
            <a:off x="473075" y="847725"/>
            <a:ext cx="163029" cy="69849"/>
          </a:xfrm>
          <a:prstGeom prst="rect">
            <a:avLst/>
          </a:prstGeom>
          <a:solidFill>
            <a:srgbClr val="CE13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6F63A9C4-01CA-FAC2-E23E-768EE83828BA}"/>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0" y="0"/>
            <a:ext cx="12192000" cy="6651484"/>
          </a:xfrm>
          <a:prstGeom prst="rect">
            <a:avLst/>
          </a:prstGeom>
        </p:spPr>
      </p:pic>
    </p:spTree>
    <p:extLst>
      <p:ext uri="{BB962C8B-B14F-4D97-AF65-F5344CB8AC3E}">
        <p14:creationId xmlns:p14="http://schemas.microsoft.com/office/powerpoint/2010/main" val="494026952"/>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5" r:id="rId4"/>
    <p:sldLayoutId id="2147483656" r:id="rId5"/>
    <p:sldLayoutId id="2147483657" r:id="rId6"/>
    <p:sldLayoutId id="2147483658" r:id="rId7"/>
  </p:sldLayoutIdLst>
  <p:txStyles>
    <p:titleStyle>
      <a:lvl1pPr algn="l" defTabSz="914400" rtl="0" eaLnBrk="1" latinLnBrk="0" hangingPunct="1">
        <a:lnSpc>
          <a:spcPct val="90000"/>
        </a:lnSpc>
        <a:spcBef>
          <a:spcPct val="0"/>
        </a:spcBef>
        <a:buNone/>
        <a:defRPr sz="4000" kern="1200">
          <a:solidFill>
            <a:srgbClr val="CE132E"/>
          </a:solidFill>
          <a:latin typeface="Gotham for LNER"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69810-18E9-1030-8B1E-6F82BC068796}"/>
              </a:ext>
            </a:extLst>
          </p:cNvPr>
          <p:cNvSpPr>
            <a:spLocks noGrp="1"/>
          </p:cNvSpPr>
          <p:nvPr>
            <p:ph type="title"/>
          </p:nvPr>
        </p:nvSpPr>
        <p:spPr>
          <a:xfrm>
            <a:off x="752399" y="600076"/>
            <a:ext cx="10923663" cy="561801"/>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8E50FDF9-8231-934C-5862-7EE156E53393}"/>
              </a:ext>
            </a:extLst>
          </p:cNvPr>
          <p:cNvSpPr>
            <a:spLocks noGrp="1"/>
          </p:cNvSpPr>
          <p:nvPr>
            <p:ph type="body" idx="1"/>
          </p:nvPr>
        </p:nvSpPr>
        <p:spPr>
          <a:xfrm>
            <a:off x="752399" y="1368000"/>
            <a:ext cx="10923663" cy="4778469"/>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5" name="Graphic 4">
            <a:extLst>
              <a:ext uri="{FF2B5EF4-FFF2-40B4-BE49-F238E27FC236}">
                <a16:creationId xmlns:a16="http://schemas.microsoft.com/office/drawing/2014/main" id="{3DBD9FD0-6C3E-0190-833D-0F1594B65B38}"/>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0" y="5683865"/>
            <a:ext cx="12192000" cy="967619"/>
          </a:xfrm>
          <a:prstGeom prst="rect">
            <a:avLst/>
          </a:prstGeom>
        </p:spPr>
      </p:pic>
    </p:spTree>
    <p:extLst>
      <p:ext uri="{BB962C8B-B14F-4D97-AF65-F5344CB8AC3E}">
        <p14:creationId xmlns:p14="http://schemas.microsoft.com/office/powerpoint/2010/main" val="176587886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59" r:id="rId4"/>
    <p:sldLayoutId id="2147483704" r:id="rId5"/>
    <p:sldLayoutId id="2147483705" r:id="rId6"/>
    <p:sldLayoutId id="2147483706" r:id="rId7"/>
  </p:sldLayoutIdLst>
  <p:txStyles>
    <p:titleStyle>
      <a:lvl1pPr algn="l" defTabSz="914400" rtl="0" eaLnBrk="1" latinLnBrk="0" hangingPunct="1">
        <a:lnSpc>
          <a:spcPct val="90000"/>
        </a:lnSpc>
        <a:spcBef>
          <a:spcPct val="0"/>
        </a:spcBef>
        <a:buNone/>
        <a:defRPr sz="4000" kern="1200">
          <a:solidFill>
            <a:srgbClr val="CE132E"/>
          </a:solidFill>
          <a:latin typeface="Gotham for LNER"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1044306"/>
      </p:ext>
    </p:extLst>
  </p:cSld>
  <p:clrMap bg1="lt1" tx1="dk1" bg2="lt2" tx2="dk2" accent1="accent1" accent2="accent2" accent3="accent3" accent4="accent4" accent5="accent5" accent6="accent6" hlink="hlink" folHlink="folHlink"/>
  <p:sldLayoutIdLst>
    <p:sldLayoutId id="2147483673" r:id="rId1"/>
    <p:sldLayoutId id="2147483678" r:id="rId2"/>
    <p:sldLayoutId id="2147483696" r:id="rId3"/>
    <p:sldLayoutId id="2147483700" r:id="rId4"/>
  </p:sldLayoutIdLst>
  <p:txStyles>
    <p:titleStyle>
      <a:lvl1pPr algn="l" defTabSz="914400" rtl="0" eaLnBrk="1" latinLnBrk="0" hangingPunct="1">
        <a:lnSpc>
          <a:spcPct val="90000"/>
        </a:lnSpc>
        <a:spcBef>
          <a:spcPct val="0"/>
        </a:spcBef>
        <a:buNone/>
        <a:defRPr sz="8000" kern="1200">
          <a:solidFill>
            <a:schemeClr val="bg1"/>
          </a:solidFill>
          <a:latin typeface="Gotham for LNER"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420141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97" r:id="rId3"/>
    <p:sldLayoutId id="2147483702" r:id="rId4"/>
  </p:sldLayoutIdLst>
  <p:txStyles>
    <p:titleStyle>
      <a:lvl1pPr algn="l" defTabSz="914400" rtl="0" eaLnBrk="1" latinLnBrk="0" hangingPunct="1">
        <a:lnSpc>
          <a:spcPct val="90000"/>
        </a:lnSpc>
        <a:spcBef>
          <a:spcPct val="0"/>
        </a:spcBef>
        <a:buNone/>
        <a:defRPr sz="8000" kern="1200">
          <a:solidFill>
            <a:schemeClr val="bg1"/>
          </a:solidFill>
          <a:latin typeface="Gotham for LNER"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2F302C"/>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78B02C93-7187-7BB5-09C4-A1194CA829A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1" y="0"/>
            <a:ext cx="12191999" cy="6651483"/>
          </a:xfrm>
          <a:prstGeom prst="rect">
            <a:avLst/>
          </a:prstGeom>
        </p:spPr>
      </p:pic>
      <p:sp>
        <p:nvSpPr>
          <p:cNvPr id="2" name="Title Placeholder 1">
            <a:extLst>
              <a:ext uri="{FF2B5EF4-FFF2-40B4-BE49-F238E27FC236}">
                <a16:creationId xmlns:a16="http://schemas.microsoft.com/office/drawing/2014/main" id="{97C69810-18E9-1030-8B1E-6F82BC068796}"/>
              </a:ext>
            </a:extLst>
          </p:cNvPr>
          <p:cNvSpPr>
            <a:spLocks noGrp="1"/>
          </p:cNvSpPr>
          <p:nvPr>
            <p:ph type="title"/>
          </p:nvPr>
        </p:nvSpPr>
        <p:spPr>
          <a:xfrm>
            <a:off x="752399" y="600076"/>
            <a:ext cx="10923663" cy="561801"/>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8E50FDF9-8231-934C-5862-7EE156E53393}"/>
              </a:ext>
            </a:extLst>
          </p:cNvPr>
          <p:cNvSpPr>
            <a:spLocks noGrp="1"/>
          </p:cNvSpPr>
          <p:nvPr>
            <p:ph type="body" idx="1"/>
          </p:nvPr>
        </p:nvSpPr>
        <p:spPr>
          <a:xfrm>
            <a:off x="752399" y="1368000"/>
            <a:ext cx="10923663" cy="4778469"/>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Rectangle 7">
            <a:extLst>
              <a:ext uri="{FF2B5EF4-FFF2-40B4-BE49-F238E27FC236}">
                <a16:creationId xmlns:a16="http://schemas.microsoft.com/office/drawing/2014/main" id="{B4A4D920-800F-862B-B527-38DFA1141EFC}"/>
              </a:ext>
            </a:extLst>
          </p:cNvPr>
          <p:cNvSpPr/>
          <p:nvPr userDrawn="1"/>
        </p:nvSpPr>
        <p:spPr>
          <a:xfrm>
            <a:off x="473075" y="847725"/>
            <a:ext cx="163029" cy="69849"/>
          </a:xfrm>
          <a:prstGeom prst="rect">
            <a:avLst/>
          </a:prstGeom>
          <a:solidFill>
            <a:srgbClr val="CE13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1543323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707" r:id="rId4"/>
    <p:sldLayoutId id="2147483708" r:id="rId5"/>
    <p:sldLayoutId id="2147483709" r:id="rId6"/>
    <p:sldLayoutId id="2147483710" r:id="rId7"/>
  </p:sldLayoutIdLst>
  <p:txStyles>
    <p:titleStyle>
      <a:lvl1pPr algn="l" defTabSz="914400" rtl="0" eaLnBrk="1" latinLnBrk="0" hangingPunct="1">
        <a:lnSpc>
          <a:spcPct val="90000"/>
        </a:lnSpc>
        <a:spcBef>
          <a:spcPct val="0"/>
        </a:spcBef>
        <a:buNone/>
        <a:defRPr sz="4000" kern="1200">
          <a:solidFill>
            <a:schemeClr val="bg1"/>
          </a:solidFill>
          <a:latin typeface="Gotham for LNER"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2F302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69810-18E9-1030-8B1E-6F82BC068796}"/>
              </a:ext>
            </a:extLst>
          </p:cNvPr>
          <p:cNvSpPr>
            <a:spLocks noGrp="1"/>
          </p:cNvSpPr>
          <p:nvPr>
            <p:ph type="title"/>
          </p:nvPr>
        </p:nvSpPr>
        <p:spPr>
          <a:xfrm>
            <a:off x="752399" y="600076"/>
            <a:ext cx="10923663" cy="561801"/>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8E50FDF9-8231-934C-5862-7EE156E53393}"/>
              </a:ext>
            </a:extLst>
          </p:cNvPr>
          <p:cNvSpPr>
            <a:spLocks noGrp="1"/>
          </p:cNvSpPr>
          <p:nvPr>
            <p:ph type="body" idx="1"/>
          </p:nvPr>
        </p:nvSpPr>
        <p:spPr>
          <a:xfrm>
            <a:off x="752399" y="1368000"/>
            <a:ext cx="10923663" cy="4778469"/>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Graphic 6">
            <a:extLst>
              <a:ext uri="{FF2B5EF4-FFF2-40B4-BE49-F238E27FC236}">
                <a16:creationId xmlns:a16="http://schemas.microsoft.com/office/drawing/2014/main" id="{C588BD49-9553-8DAB-33D1-93C19DC98F62}"/>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1" y="5683865"/>
            <a:ext cx="12191999" cy="967619"/>
          </a:xfrm>
          <a:prstGeom prst="rect">
            <a:avLst/>
          </a:prstGeom>
        </p:spPr>
      </p:pic>
    </p:spTree>
    <p:extLst>
      <p:ext uri="{BB962C8B-B14F-4D97-AF65-F5344CB8AC3E}">
        <p14:creationId xmlns:p14="http://schemas.microsoft.com/office/powerpoint/2010/main" val="331345225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711" r:id="rId4"/>
    <p:sldLayoutId id="2147483712" r:id="rId5"/>
    <p:sldLayoutId id="2147483713" r:id="rId6"/>
    <p:sldLayoutId id="2147483714" r:id="rId7"/>
  </p:sldLayoutIdLst>
  <p:txStyles>
    <p:titleStyle>
      <a:lvl1pPr algn="l" defTabSz="914400" rtl="0" eaLnBrk="1" latinLnBrk="0" hangingPunct="1">
        <a:lnSpc>
          <a:spcPct val="90000"/>
        </a:lnSpc>
        <a:spcBef>
          <a:spcPct val="0"/>
        </a:spcBef>
        <a:buNone/>
        <a:defRPr sz="4000" kern="1200">
          <a:solidFill>
            <a:schemeClr val="bg1"/>
          </a:solidFill>
          <a:latin typeface="Gotham for LNER"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2F302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60376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8" r:id="rId3"/>
    <p:sldLayoutId id="2147483701" r:id="rId4"/>
  </p:sldLayoutIdLst>
  <p:txStyles>
    <p:titleStyle>
      <a:lvl1pPr algn="l" defTabSz="914400" rtl="0" eaLnBrk="1" latinLnBrk="0" hangingPunct="1">
        <a:lnSpc>
          <a:spcPct val="90000"/>
        </a:lnSpc>
        <a:spcBef>
          <a:spcPct val="0"/>
        </a:spcBef>
        <a:buNone/>
        <a:defRPr sz="8000" kern="1200">
          <a:solidFill>
            <a:schemeClr val="bg1"/>
          </a:solidFill>
          <a:latin typeface="Gotham for LNER"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2F302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964093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9" r:id="rId3"/>
    <p:sldLayoutId id="2147483703" r:id="rId4"/>
  </p:sldLayoutIdLst>
  <p:txStyles>
    <p:titleStyle>
      <a:lvl1pPr algn="l" defTabSz="914400" rtl="0" eaLnBrk="1" latinLnBrk="0" hangingPunct="1">
        <a:lnSpc>
          <a:spcPct val="90000"/>
        </a:lnSpc>
        <a:spcBef>
          <a:spcPct val="0"/>
        </a:spcBef>
        <a:buNone/>
        <a:defRPr sz="8000" kern="1200">
          <a:solidFill>
            <a:schemeClr val="bg1"/>
          </a:solidFill>
          <a:latin typeface="Gotham for LNER"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hyperlink" Target="https://www.tcv.org.uk/" TargetMode="External"/><Relationship Id="rId2" Type="http://schemas.openxmlformats.org/officeDocument/2006/relationships/hyperlink" Target="https://theclothingbank.org.uk/"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creativemindsnsc.com/" TargetMode="External"/><Relationship Id="rId2" Type="http://schemas.openxmlformats.org/officeDocument/2006/relationships/hyperlink" Target="https://remap.org.uk/" TargetMode="External"/><Relationship Id="rId1" Type="http://schemas.openxmlformats.org/officeDocument/2006/relationships/slideLayout" Target="../slideLayouts/slideLayout3.xml"/><Relationship Id="rId4" Type="http://schemas.openxmlformats.org/officeDocument/2006/relationships/hyperlink" Target="https://www.facebook.com/yorkhealthwalks/?locale=en_GB"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wafflingon.uk/" TargetMode="External"/><Relationship Id="rId2" Type="http://schemas.openxmlformats.org/officeDocument/2006/relationships/hyperlink" Target="https://www.genearth.uk/" TargetMode="External"/><Relationship Id="rId1" Type="http://schemas.openxmlformats.org/officeDocument/2006/relationships/slideLayout" Target="../slideLayouts/slideLayout3.xml"/><Relationship Id="rId4" Type="http://schemas.openxmlformats.org/officeDocument/2006/relationships/hyperlink" Target="https://www.redchairhighland.sco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a-centralnotts.org.uk/" TargetMode="External"/><Relationship Id="rId2" Type="http://schemas.openxmlformats.org/officeDocument/2006/relationships/hyperlink" Target="https://www.stocktonvolunteers.co.uk/organisations/jpr-trade-skills-cic/" TargetMode="External"/><Relationship Id="rId1" Type="http://schemas.openxmlformats.org/officeDocument/2006/relationships/slideLayout" Target="../slideLayouts/slideLayout3.xml"/><Relationship Id="rId4" Type="http://schemas.openxmlformats.org/officeDocument/2006/relationships/hyperlink" Target="https://generate.org.u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helaunchpadcollective.org/" TargetMode="External"/><Relationship Id="rId2" Type="http://schemas.openxmlformats.org/officeDocument/2006/relationships/hyperlink" Target="https://empoweringeducation.co.uk/about-u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aireriverstrust.org.uk/" TargetMode="External"/><Relationship Id="rId2" Type="http://schemas.openxmlformats.org/officeDocument/2006/relationships/hyperlink" Target="https://www.pudseycommunity.org.uk/" TargetMode="External"/><Relationship Id="rId1" Type="http://schemas.openxmlformats.org/officeDocument/2006/relationships/slideLayout" Target="../slideLayouts/slideLayout3.xml"/><Relationship Id="rId4" Type="http://schemas.openxmlformats.org/officeDocument/2006/relationships/hyperlink" Target="https://www.recyke.bik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reenschoolsproject.org.uk/" TargetMode="External"/><Relationship Id="rId2" Type="http://schemas.openxmlformats.org/officeDocument/2006/relationships/hyperlink" Target="http://balancedhorizon.org/" TargetMode="External"/><Relationship Id="rId1" Type="http://schemas.openxmlformats.org/officeDocument/2006/relationships/slideLayout" Target="../slideLayouts/slideLayout3.xml"/><Relationship Id="rId4" Type="http://schemas.openxmlformats.org/officeDocument/2006/relationships/hyperlink" Target="https://literacytrust.org.u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signpost-international.org/" TargetMode="External"/><Relationship Id="rId2" Type="http://schemas.openxmlformats.org/officeDocument/2006/relationships/hyperlink" Target="https://www.zerocarbonharrogate.org.uk/"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B87F-4BED-A949-34B0-8FC2BDEF1AD0}"/>
              </a:ext>
            </a:extLst>
          </p:cNvPr>
          <p:cNvSpPr>
            <a:spLocks noGrp="1"/>
          </p:cNvSpPr>
          <p:nvPr>
            <p:ph type="title"/>
          </p:nvPr>
        </p:nvSpPr>
        <p:spPr/>
        <p:txBody>
          <a:bodyPr/>
          <a:lstStyle/>
          <a:p>
            <a:r>
              <a:rPr lang="en-GB" sz="6000" b="1" dirty="0">
                <a:solidFill>
                  <a:schemeClr val="bg1"/>
                </a:solidFill>
                <a:latin typeface="Arial" panose="020B0604020202020204" pitchFamily="34" charset="0"/>
                <a:cs typeface="Arial" panose="020B0604020202020204" pitchFamily="34" charset="0"/>
              </a:rPr>
              <a:t>Customer and Community </a:t>
            </a:r>
            <a:br>
              <a:rPr lang="en-GB" sz="6000" b="1" dirty="0">
                <a:solidFill>
                  <a:schemeClr val="bg1"/>
                </a:solidFill>
                <a:latin typeface="Arial" panose="020B0604020202020204" pitchFamily="34" charset="0"/>
                <a:cs typeface="Arial" panose="020B0604020202020204" pitchFamily="34" charset="0"/>
              </a:rPr>
            </a:br>
            <a:r>
              <a:rPr lang="en-GB" sz="6000" b="1" dirty="0">
                <a:solidFill>
                  <a:schemeClr val="bg1"/>
                </a:solidFill>
                <a:latin typeface="Arial" panose="020B0604020202020204" pitchFamily="34" charset="0"/>
                <a:cs typeface="Arial" panose="020B0604020202020204" pitchFamily="34" charset="0"/>
              </a:rPr>
              <a:t>Investment Fund</a:t>
            </a:r>
            <a:endParaRPr lang="en-US" sz="6000" dirty="0"/>
          </a:p>
        </p:txBody>
      </p:sp>
      <p:sp>
        <p:nvSpPr>
          <p:cNvPr id="3" name="Text Placeholder 2">
            <a:extLst>
              <a:ext uri="{FF2B5EF4-FFF2-40B4-BE49-F238E27FC236}">
                <a16:creationId xmlns:a16="http://schemas.microsoft.com/office/drawing/2014/main" id="{E4C23043-2139-D6F1-8FF1-94450AB9D2E0}"/>
              </a:ext>
            </a:extLst>
          </p:cNvPr>
          <p:cNvSpPr>
            <a:spLocks noGrp="1"/>
          </p:cNvSpPr>
          <p:nvPr>
            <p:ph type="body" idx="1"/>
          </p:nvPr>
        </p:nvSpPr>
        <p:spPr/>
        <p:txBody>
          <a:bodyPr/>
          <a:lstStyle/>
          <a:p>
            <a:r>
              <a:rPr lang="en-US" dirty="0"/>
              <a:t>2025/26</a:t>
            </a:r>
          </a:p>
        </p:txBody>
      </p:sp>
    </p:spTree>
    <p:extLst>
      <p:ext uri="{BB962C8B-B14F-4D97-AF65-F5344CB8AC3E}">
        <p14:creationId xmlns:p14="http://schemas.microsoft.com/office/powerpoint/2010/main" val="381906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43C61-227A-2E4D-5355-EB9073E879CC}"/>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92065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2453D-D8C4-EA02-6874-E9B42F387BB7}"/>
              </a:ext>
            </a:extLst>
          </p:cNvPr>
          <p:cNvSpPr>
            <a:spLocks noGrp="1"/>
          </p:cNvSpPr>
          <p:nvPr>
            <p:ph type="title"/>
          </p:nvPr>
        </p:nvSpPr>
        <p:spPr/>
        <p:txBody>
          <a:bodyPr>
            <a:normAutofit fontScale="90000"/>
          </a:bodyPr>
          <a:lstStyle/>
          <a:p>
            <a:r>
              <a:rPr lang="en-GB" dirty="0"/>
              <a:t>Better for People</a:t>
            </a:r>
          </a:p>
        </p:txBody>
      </p:sp>
      <p:graphicFrame>
        <p:nvGraphicFramePr>
          <p:cNvPr id="3" name="Table 2">
            <a:extLst>
              <a:ext uri="{FF2B5EF4-FFF2-40B4-BE49-F238E27FC236}">
                <a16:creationId xmlns:a16="http://schemas.microsoft.com/office/drawing/2014/main" id="{5F8DAD14-2E07-BA09-4572-0801CC11106C}"/>
              </a:ext>
            </a:extLst>
          </p:cNvPr>
          <p:cNvGraphicFramePr>
            <a:graphicFrameLocks noGrp="1"/>
          </p:cNvGraphicFramePr>
          <p:nvPr>
            <p:extLst>
              <p:ext uri="{D42A27DB-BD31-4B8C-83A1-F6EECF244321}">
                <p14:modId xmlns:p14="http://schemas.microsoft.com/office/powerpoint/2010/main" val="3302341035"/>
              </p:ext>
            </p:extLst>
          </p:nvPr>
        </p:nvGraphicFramePr>
        <p:xfrm>
          <a:off x="1112072" y="1337299"/>
          <a:ext cx="10386021" cy="4605949"/>
        </p:xfrm>
        <a:graphic>
          <a:graphicData uri="http://schemas.openxmlformats.org/drawingml/2006/table">
            <a:tbl>
              <a:tblPr firstRow="1" firstCol="1" bandRow="1"/>
              <a:tblGrid>
                <a:gridCol w="1290660">
                  <a:extLst>
                    <a:ext uri="{9D8B030D-6E8A-4147-A177-3AD203B41FA5}">
                      <a16:colId xmlns:a16="http://schemas.microsoft.com/office/drawing/2014/main" val="3239946212"/>
                    </a:ext>
                  </a:extLst>
                </a:gridCol>
                <a:gridCol w="1428951">
                  <a:extLst>
                    <a:ext uri="{9D8B030D-6E8A-4147-A177-3AD203B41FA5}">
                      <a16:colId xmlns:a16="http://schemas.microsoft.com/office/drawing/2014/main" val="2722269743"/>
                    </a:ext>
                  </a:extLst>
                </a:gridCol>
                <a:gridCol w="6966019">
                  <a:extLst>
                    <a:ext uri="{9D8B030D-6E8A-4147-A177-3AD203B41FA5}">
                      <a16:colId xmlns:a16="http://schemas.microsoft.com/office/drawing/2014/main" val="891481413"/>
                    </a:ext>
                  </a:extLst>
                </a:gridCol>
                <a:gridCol w="700391">
                  <a:extLst>
                    <a:ext uri="{9D8B030D-6E8A-4147-A177-3AD203B41FA5}">
                      <a16:colId xmlns:a16="http://schemas.microsoft.com/office/drawing/2014/main" val="1938690674"/>
                    </a:ext>
                  </a:extLst>
                </a:gridCol>
              </a:tblGrid>
              <a:tr h="408901">
                <a:tc>
                  <a:txBody>
                    <a:bodyPr/>
                    <a:lstStyle/>
                    <a:p>
                      <a:pPr marL="0" indent="0" algn="l">
                        <a:lnSpc>
                          <a:spcPct val="115000"/>
                        </a:lnSpc>
                        <a:spcAft>
                          <a:spcPts val="1000"/>
                        </a:spcAft>
                        <a:buFont typeface="Arial" panose="020B0604020202020204" pitchFamily="34" charset="0"/>
                        <a:buNone/>
                      </a:pPr>
                      <a:r>
                        <a:rPr lang="en-GB"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4247158771"/>
                  </a:ext>
                </a:extLst>
              </a:tr>
              <a:tr h="2014822">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hlinkClick r:id="rId2"/>
                        </a:rPr>
                        <a:t>The Clothing Bank</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Clothing Recycle Bins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project focuses on expanding our capabilities to meet growing demands and ensure sustainable operations by purchasing specialised clothing bins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have established 100 drop-off points across Yorkshire, manned by volunteers, for donating pre-loved and new clothing. We sort through donations to ensure only quality garments reach those in need.</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Unlike other bins managed by recycling companies, our recycle clothing bins are owned and managed by The Clothing Bank. This ensures all suitable donations directly support individuals and families in the UK. We create 7-day clothing packs, including essential items like new underwear, for individuals and families facing financial strain, especially during the current cost of living crisis.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meet this critical need, we plan to purchase more clothing bins to be placed in accessible locations, to expand our capabilities and ensure sustainable operations.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Wakefield</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9955703"/>
                  </a:ext>
                </a:extLst>
              </a:tr>
              <a:tr h="1842111">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The Conservation Volunteers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Skelton Grange Green Team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Will run a programme of nature based, social, health &amp; wellbeing activities at Skelton Grange Environment Centre in Leeds. These inclusive Green Team sessions will support a diverse range of people experiencing poverty, caring responsibilities, low incomes and poor physical and/or mental health. The programme will offer gardening, food growing, walks, natural crafts and conservation. These activities will build people’s learning, positive mental health, confidence and skills, physical activity and social inclusion whilst regenerating vital urban greenspace for the local community and wildlife.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rPr>
                        <a:t>Leeds</a:t>
                      </a: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2855526"/>
                  </a:ext>
                </a:extLst>
              </a:tr>
            </a:tbl>
          </a:graphicData>
        </a:graphic>
      </p:graphicFrame>
    </p:spTree>
    <p:extLst>
      <p:ext uri="{BB962C8B-B14F-4D97-AF65-F5344CB8AC3E}">
        <p14:creationId xmlns:p14="http://schemas.microsoft.com/office/powerpoint/2010/main" val="952677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32B87-57E3-2686-784C-88B35542A9CA}"/>
              </a:ext>
            </a:extLst>
          </p:cNvPr>
          <p:cNvSpPr>
            <a:spLocks noGrp="1"/>
          </p:cNvSpPr>
          <p:nvPr>
            <p:ph type="title"/>
          </p:nvPr>
        </p:nvSpPr>
        <p:spPr/>
        <p:txBody>
          <a:bodyPr>
            <a:normAutofit fontScale="90000"/>
          </a:bodyPr>
          <a:lstStyle/>
          <a:p>
            <a:r>
              <a:rPr lang="en-GB" dirty="0"/>
              <a:t>Better for People</a:t>
            </a:r>
          </a:p>
        </p:txBody>
      </p:sp>
      <p:graphicFrame>
        <p:nvGraphicFramePr>
          <p:cNvPr id="3" name="Table 2">
            <a:extLst>
              <a:ext uri="{FF2B5EF4-FFF2-40B4-BE49-F238E27FC236}">
                <a16:creationId xmlns:a16="http://schemas.microsoft.com/office/drawing/2014/main" id="{4869E95E-9A99-9964-D3F2-DBF85A6D0039}"/>
              </a:ext>
            </a:extLst>
          </p:cNvPr>
          <p:cNvGraphicFramePr>
            <a:graphicFrameLocks noGrp="1"/>
          </p:cNvGraphicFramePr>
          <p:nvPr>
            <p:extLst>
              <p:ext uri="{D42A27DB-BD31-4B8C-83A1-F6EECF244321}">
                <p14:modId xmlns:p14="http://schemas.microsoft.com/office/powerpoint/2010/main" val="976805627"/>
              </p:ext>
            </p:extLst>
          </p:nvPr>
        </p:nvGraphicFramePr>
        <p:xfrm>
          <a:off x="1112072" y="1337299"/>
          <a:ext cx="10386021" cy="3951574"/>
        </p:xfrm>
        <a:graphic>
          <a:graphicData uri="http://schemas.openxmlformats.org/drawingml/2006/table">
            <a:tbl>
              <a:tblPr firstRow="1" firstCol="1" bandRow="1"/>
              <a:tblGrid>
                <a:gridCol w="1290660">
                  <a:extLst>
                    <a:ext uri="{9D8B030D-6E8A-4147-A177-3AD203B41FA5}">
                      <a16:colId xmlns:a16="http://schemas.microsoft.com/office/drawing/2014/main" val="3239946212"/>
                    </a:ext>
                  </a:extLst>
                </a:gridCol>
                <a:gridCol w="1428951">
                  <a:extLst>
                    <a:ext uri="{9D8B030D-6E8A-4147-A177-3AD203B41FA5}">
                      <a16:colId xmlns:a16="http://schemas.microsoft.com/office/drawing/2014/main" val="2722269743"/>
                    </a:ext>
                  </a:extLst>
                </a:gridCol>
                <a:gridCol w="6752011">
                  <a:extLst>
                    <a:ext uri="{9D8B030D-6E8A-4147-A177-3AD203B41FA5}">
                      <a16:colId xmlns:a16="http://schemas.microsoft.com/office/drawing/2014/main" val="891481413"/>
                    </a:ext>
                  </a:extLst>
                </a:gridCol>
                <a:gridCol w="914399">
                  <a:extLst>
                    <a:ext uri="{9D8B030D-6E8A-4147-A177-3AD203B41FA5}">
                      <a16:colId xmlns:a16="http://schemas.microsoft.com/office/drawing/2014/main" val="1938690674"/>
                    </a:ext>
                  </a:extLst>
                </a:gridCol>
              </a:tblGrid>
              <a:tr h="483266">
                <a:tc>
                  <a:txBody>
                    <a:bodyPr/>
                    <a:lstStyle/>
                    <a:p>
                      <a:pPr marL="0" indent="0" algn="l">
                        <a:lnSpc>
                          <a:spcPct val="115000"/>
                        </a:lnSpc>
                        <a:spcAft>
                          <a:spcPts val="1000"/>
                        </a:spcAft>
                        <a:buFont typeface="Arial" panose="020B0604020202020204" pitchFamily="34" charset="0"/>
                        <a:buNone/>
                      </a:pPr>
                      <a:r>
                        <a:rPr lang="en-GB"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p>
                      <a:pPr marL="0" indent="0" algn="l">
                        <a:lnSpc>
                          <a:spcPct val="115000"/>
                        </a:lnSpc>
                        <a:spcAft>
                          <a:spcPts val="1000"/>
                        </a:spcAft>
                        <a:buFont typeface="Arial" panose="020B0604020202020204" pitchFamily="34" charset="0"/>
                        <a:buNone/>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4247158771"/>
                  </a:ext>
                </a:extLst>
              </a:tr>
              <a:tr h="961671">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hlinkClick r:id="rId2"/>
                        </a:rPr>
                        <a:t>REMAP</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Equipment Adaptations for Disabled People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This application covers twelve volunteer panels that provide services along the LNER route. We provide free, custom-made equipment for individuals with disabilities. Often, off-the-shelf disability aids do not fully meet a person`s unique needs. Our volunteer engineers, in collaboration with individuals and Occupational Therapists, either adapt existing equipment or design new solutions to meet specific requirements.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rPr>
                        <a:t>Leeds</a:t>
                      </a: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9955703"/>
                  </a:ext>
                </a:extLst>
              </a:tr>
              <a:tr h="1223089">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Creative Minds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Suicide Prevention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Our mental health programme will offer counselling interventions to help prevent suicide and self-harm to young people and adults, from deprived and vulnerable backgrounds. Our experienced counsellors will provide six 1 to 1 therapy sessions, enabling them to discuss their traumatic experiences and harmful thoughts in a safe space while providing beneficiaries with the tools they will need. We will offer support groups to bring people and communities together, providing a network of support amongst peers who have similar experiences.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rPr>
                        <a:t>Sunderland</a:t>
                      </a: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2855526"/>
                  </a:ext>
                </a:extLst>
              </a:tr>
              <a:tr h="1283548">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hlinkClick r:id="rId4"/>
                        </a:rPr>
                        <a:t>York Health Walks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0" indent="0" algn="l">
                        <a:lnSpc>
                          <a:spcPct val="115000"/>
                        </a:lnSpc>
                        <a:spcAft>
                          <a:spcPts val="1000"/>
                        </a:spcAft>
                        <a:buFont typeface="Arial" panose="020B0604020202020204" pitchFamily="34" charset="0"/>
                        <a:buNone/>
                      </a:pP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York Health Walks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Under the auspices of Ramblers UK, we operate a programme of fifteen regular Ramblers Wellbeing Walks, which are branded as York Health Walks. These operate from twelve different locations within the City of York, plus 1 in Tadcaster. All walks are at least one per month, and many are weekly.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lnSpc>
                          <a:spcPct val="115000"/>
                        </a:lnSpc>
                        <a:spcAft>
                          <a:spcPts val="1000"/>
                        </a:spcAft>
                        <a:buFont typeface="Arial" panose="020B0604020202020204" pitchFamily="34" charset="0"/>
                        <a:buNone/>
                      </a:pPr>
                      <a:r>
                        <a:rPr lang="en-GB" sz="1100" dirty="0">
                          <a:effectLst/>
                          <a:latin typeface="Calibri" panose="020F0502020204030204" pitchFamily="34" charset="0"/>
                          <a:ea typeface="Calibri" panose="020F0502020204030204" pitchFamily="34" charset="0"/>
                          <a:cs typeface="Calibri" panose="020F0502020204030204" pitchFamily="34" charset="0"/>
                        </a:rPr>
                        <a:t>York</a:t>
                      </a:r>
                    </a:p>
                  </a:txBody>
                  <a:tcPr marL="55674" marR="556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8096378"/>
                  </a:ext>
                </a:extLst>
              </a:tr>
            </a:tbl>
          </a:graphicData>
        </a:graphic>
      </p:graphicFrame>
    </p:spTree>
    <p:extLst>
      <p:ext uri="{BB962C8B-B14F-4D97-AF65-F5344CB8AC3E}">
        <p14:creationId xmlns:p14="http://schemas.microsoft.com/office/powerpoint/2010/main" val="369347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7B11-AA03-3D0B-778E-7474110E399A}"/>
              </a:ext>
            </a:extLst>
          </p:cNvPr>
          <p:cNvSpPr>
            <a:spLocks noGrp="1"/>
          </p:cNvSpPr>
          <p:nvPr>
            <p:ph type="title"/>
          </p:nvPr>
        </p:nvSpPr>
        <p:spPr/>
        <p:txBody>
          <a:bodyPr>
            <a:normAutofit fontScale="90000"/>
          </a:bodyPr>
          <a:lstStyle/>
          <a:p>
            <a:r>
              <a:rPr lang="en-GB" dirty="0"/>
              <a:t>Better for Places</a:t>
            </a:r>
          </a:p>
        </p:txBody>
      </p:sp>
      <p:graphicFrame>
        <p:nvGraphicFramePr>
          <p:cNvPr id="3" name="Table 2">
            <a:extLst>
              <a:ext uri="{FF2B5EF4-FFF2-40B4-BE49-F238E27FC236}">
                <a16:creationId xmlns:a16="http://schemas.microsoft.com/office/drawing/2014/main" id="{7256BBD4-2F62-6977-D10D-27AF29FE1293}"/>
              </a:ext>
            </a:extLst>
          </p:cNvPr>
          <p:cNvGraphicFramePr>
            <a:graphicFrameLocks noGrp="1"/>
          </p:cNvGraphicFramePr>
          <p:nvPr>
            <p:extLst>
              <p:ext uri="{D42A27DB-BD31-4B8C-83A1-F6EECF244321}">
                <p14:modId xmlns:p14="http://schemas.microsoft.com/office/powerpoint/2010/main" val="3986997374"/>
              </p:ext>
            </p:extLst>
          </p:nvPr>
        </p:nvGraphicFramePr>
        <p:xfrm>
          <a:off x="1018162" y="1381249"/>
          <a:ext cx="10421567" cy="4459238"/>
        </p:xfrm>
        <a:graphic>
          <a:graphicData uri="http://schemas.openxmlformats.org/drawingml/2006/table">
            <a:tbl>
              <a:tblPr firstRow="1" firstCol="1" bandRow="1"/>
              <a:tblGrid>
                <a:gridCol w="1472813">
                  <a:extLst>
                    <a:ext uri="{9D8B030D-6E8A-4147-A177-3AD203B41FA5}">
                      <a16:colId xmlns:a16="http://schemas.microsoft.com/office/drawing/2014/main" val="1649760879"/>
                    </a:ext>
                  </a:extLst>
                </a:gridCol>
                <a:gridCol w="1246656">
                  <a:extLst>
                    <a:ext uri="{9D8B030D-6E8A-4147-A177-3AD203B41FA5}">
                      <a16:colId xmlns:a16="http://schemas.microsoft.com/office/drawing/2014/main" val="986589955"/>
                    </a:ext>
                  </a:extLst>
                </a:gridCol>
                <a:gridCol w="6656025">
                  <a:extLst>
                    <a:ext uri="{9D8B030D-6E8A-4147-A177-3AD203B41FA5}">
                      <a16:colId xmlns:a16="http://schemas.microsoft.com/office/drawing/2014/main" val="2260043997"/>
                    </a:ext>
                  </a:extLst>
                </a:gridCol>
                <a:gridCol w="1046073">
                  <a:extLst>
                    <a:ext uri="{9D8B030D-6E8A-4147-A177-3AD203B41FA5}">
                      <a16:colId xmlns:a16="http://schemas.microsoft.com/office/drawing/2014/main" val="3319997748"/>
                    </a:ext>
                  </a:extLst>
                </a:gridCol>
              </a:tblGrid>
              <a:tr h="469491">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algn="l" defTabSz="914400" rtl="0" eaLnBrk="1" latinLnBrk="0" hangingPunct="1">
                        <a:lnSpc>
                          <a:spcPct val="115000"/>
                        </a:lnSpc>
                        <a:spcAft>
                          <a:spcPts val="1000"/>
                        </a:spcAft>
                      </a:pPr>
                      <a:r>
                        <a:rPr lang="en-GB" sz="1200" b="1" kern="1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477413537"/>
                  </a:ext>
                </a:extLst>
              </a:tr>
              <a:tr h="1777677">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GenEarth</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Young Green Briton Challenge – North East Hub</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Enables young people aged 10-16 to design, present and implement innovative ideas for tackling climate change locally. YGBC engages young people to identify sustainability issues within their communities and implement entrepreneurial solutions to improve their community. Students start by learning about sustainability, with a particular focus on the causes and impacts of climate change. One of the core modules focuses on Green Transport.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Students work in teams selecting an issue and designing entrepreneurial solutions. Following a Dragon’s Den the most promising ventures receive seed funding and mentorship, with celebration of the best ideas at regional and national awards.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Newcastle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5625250"/>
                  </a:ext>
                </a:extLst>
              </a:tr>
              <a:tr h="1106035">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Waffling On</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North Northumberland Access Project </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Supporting neurodivergent young adults in North Northumberland to take a lead in improving their access to social, training, volunteering and work opportunities. They will develop their social networks, host sessions in Alnwick, Amble and Berwick, travel further afield to take part in regional opportunities. They will take an active role in running innovative user-led projects that raise awareness with employers, service providers and policy makers about their barriers and work together to overcome them.</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Alnmouth</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5563181"/>
                  </a:ext>
                </a:extLst>
              </a:tr>
              <a:tr h="1106035">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4"/>
                        </a:rPr>
                        <a:t>Red Chair Highland</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Highland Employability  Support for Young Adults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''Highland Employability Support for Young Adults'' project is a transformative This is a transformative initiative aimed at enhancing the employability prospects of young adults in the community. Through the provision of refurbished Chromebooks and comprehensive support (set up, 1-1 support, group employability workshops) this project seeks to bridge the digital divide and empower participants with the skills and resources needed to thrive in today`s job market.</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Inverness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281" marR="66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7507260"/>
                  </a:ext>
                </a:extLst>
              </a:tr>
            </a:tbl>
          </a:graphicData>
        </a:graphic>
      </p:graphicFrame>
    </p:spTree>
    <p:extLst>
      <p:ext uri="{BB962C8B-B14F-4D97-AF65-F5344CB8AC3E}">
        <p14:creationId xmlns:p14="http://schemas.microsoft.com/office/powerpoint/2010/main" val="331581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2F848-9299-A451-545A-0C4504B5DD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5CE112-2F3B-A4DB-5792-D2AC45E1480D}"/>
              </a:ext>
            </a:extLst>
          </p:cNvPr>
          <p:cNvSpPr>
            <a:spLocks noGrp="1"/>
          </p:cNvSpPr>
          <p:nvPr>
            <p:ph type="title"/>
          </p:nvPr>
        </p:nvSpPr>
        <p:spPr/>
        <p:txBody>
          <a:bodyPr>
            <a:normAutofit fontScale="90000"/>
          </a:bodyPr>
          <a:lstStyle/>
          <a:p>
            <a:r>
              <a:rPr lang="en-GB" dirty="0"/>
              <a:t>Better for Places</a:t>
            </a:r>
          </a:p>
        </p:txBody>
      </p:sp>
      <p:graphicFrame>
        <p:nvGraphicFramePr>
          <p:cNvPr id="4" name="Table 3">
            <a:extLst>
              <a:ext uri="{FF2B5EF4-FFF2-40B4-BE49-F238E27FC236}">
                <a16:creationId xmlns:a16="http://schemas.microsoft.com/office/drawing/2014/main" id="{E1D21570-AC07-9F0A-0C15-CDB1D2306F57}"/>
              </a:ext>
            </a:extLst>
          </p:cNvPr>
          <p:cNvGraphicFramePr>
            <a:graphicFrameLocks noGrp="1"/>
          </p:cNvGraphicFramePr>
          <p:nvPr>
            <p:extLst>
              <p:ext uri="{D42A27DB-BD31-4B8C-83A1-F6EECF244321}">
                <p14:modId xmlns:p14="http://schemas.microsoft.com/office/powerpoint/2010/main" val="3055775431"/>
              </p:ext>
            </p:extLst>
          </p:nvPr>
        </p:nvGraphicFramePr>
        <p:xfrm>
          <a:off x="902927" y="1361955"/>
          <a:ext cx="10624350" cy="4412643"/>
        </p:xfrm>
        <a:graphic>
          <a:graphicData uri="http://schemas.openxmlformats.org/drawingml/2006/table">
            <a:tbl>
              <a:tblPr firstRow="1" firstCol="1" bandRow="1"/>
              <a:tblGrid>
                <a:gridCol w="1482540">
                  <a:extLst>
                    <a:ext uri="{9D8B030D-6E8A-4147-A177-3AD203B41FA5}">
                      <a16:colId xmlns:a16="http://schemas.microsoft.com/office/drawing/2014/main" val="1563938408"/>
                    </a:ext>
                  </a:extLst>
                </a:gridCol>
                <a:gridCol w="1254889">
                  <a:extLst>
                    <a:ext uri="{9D8B030D-6E8A-4147-A177-3AD203B41FA5}">
                      <a16:colId xmlns:a16="http://schemas.microsoft.com/office/drawing/2014/main" val="4223805093"/>
                    </a:ext>
                  </a:extLst>
                </a:gridCol>
                <a:gridCol w="6699981">
                  <a:extLst>
                    <a:ext uri="{9D8B030D-6E8A-4147-A177-3AD203B41FA5}">
                      <a16:colId xmlns:a16="http://schemas.microsoft.com/office/drawing/2014/main" val="334517325"/>
                    </a:ext>
                  </a:extLst>
                </a:gridCol>
                <a:gridCol w="1186940">
                  <a:extLst>
                    <a:ext uri="{9D8B030D-6E8A-4147-A177-3AD203B41FA5}">
                      <a16:colId xmlns:a16="http://schemas.microsoft.com/office/drawing/2014/main" val="888382299"/>
                    </a:ext>
                  </a:extLst>
                </a:gridCol>
              </a:tblGrid>
              <a:tr h="0">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62282323"/>
                  </a:ext>
                </a:extLst>
              </a:tr>
              <a:tr h="916275">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JPR Trade Skills CIC</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''Growing Green''</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''Growing Green'' will transform a neglected brownfield site in Stockton town centre into a vibrant community garden. This project will provide a space for residents to connect, learn gardening skills, and improve their wellbeing. Through community engagement, workshops, and events, the garden will foster a sense of ownership and pride, while promoting environmental sustainability and enhancing the town centre`s landscape.</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Middleborough</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3952103"/>
                  </a:ext>
                </a:extLst>
              </a:tr>
              <a:tr h="1522988">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Citizens Advice Central Nottinghamshire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Digital Sherwood</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former mining villages of the Nottinghamshire coalfields face high deprivation, low incomes, and poor health. Digital exclusion is significant, particularly among the older population.</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Citizens Advice has recommissioned a mobile advice unit to transform it into a digital mobile hub aimed at reducing digital exclusion in Sherwood. The bus will travel around Sherwood, assisting local communities with digital challenges and identifying other issues, providing necessary signposting. This will improve access to advice in isolated areas.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Newark</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7427425"/>
                  </a:ext>
                </a:extLst>
              </a:tr>
              <a:tr h="1776530">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4"/>
                        </a:rPr>
                        <a:t>Generate</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Selkie Swim: lifeguard training and inclusive swimming sessions for the trans community in York.</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offer a bi-monthly, dedicated space for trans and non-binary adults to engage in physical activity without fear of judgment. These fully trans-led, trans-inclusive sessions aim to boost swimming participation in the trans community, which has historically faced barriers to accessing safe, welcoming spaces. Participants will build relationships, share experiences, and celebrate their identities in a supportive environment.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project will also train trans community members as certified lifeguards, equipping them with valuable skills to enhance their future employability.  The sessions will foster community, unity, and social connections, by improving access to inclusive physical activity.</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York</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258002"/>
                  </a:ext>
                </a:extLst>
              </a:tr>
            </a:tbl>
          </a:graphicData>
        </a:graphic>
      </p:graphicFrame>
    </p:spTree>
    <p:extLst>
      <p:ext uri="{BB962C8B-B14F-4D97-AF65-F5344CB8AC3E}">
        <p14:creationId xmlns:p14="http://schemas.microsoft.com/office/powerpoint/2010/main" val="59589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F30C4-DE8A-418C-7571-A8498A10C2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D592F3-EBB7-3A72-8766-340C36C0EC7F}"/>
              </a:ext>
            </a:extLst>
          </p:cNvPr>
          <p:cNvSpPr>
            <a:spLocks noGrp="1"/>
          </p:cNvSpPr>
          <p:nvPr>
            <p:ph type="title"/>
          </p:nvPr>
        </p:nvSpPr>
        <p:spPr/>
        <p:txBody>
          <a:bodyPr>
            <a:normAutofit fontScale="90000"/>
          </a:bodyPr>
          <a:lstStyle/>
          <a:p>
            <a:r>
              <a:rPr lang="en-GB" dirty="0"/>
              <a:t>Better for Places</a:t>
            </a:r>
          </a:p>
        </p:txBody>
      </p:sp>
      <p:graphicFrame>
        <p:nvGraphicFramePr>
          <p:cNvPr id="4" name="Table 3">
            <a:extLst>
              <a:ext uri="{FF2B5EF4-FFF2-40B4-BE49-F238E27FC236}">
                <a16:creationId xmlns:a16="http://schemas.microsoft.com/office/drawing/2014/main" id="{5A281ED1-8AAC-14C7-CB83-6A65B4FB5003}"/>
              </a:ext>
            </a:extLst>
          </p:cNvPr>
          <p:cNvGraphicFramePr>
            <a:graphicFrameLocks noGrp="1"/>
          </p:cNvGraphicFramePr>
          <p:nvPr>
            <p:extLst>
              <p:ext uri="{D42A27DB-BD31-4B8C-83A1-F6EECF244321}">
                <p14:modId xmlns:p14="http://schemas.microsoft.com/office/powerpoint/2010/main" val="485365537"/>
              </p:ext>
            </p:extLst>
          </p:nvPr>
        </p:nvGraphicFramePr>
        <p:xfrm>
          <a:off x="902928" y="1361955"/>
          <a:ext cx="10517344" cy="3043978"/>
        </p:xfrm>
        <a:graphic>
          <a:graphicData uri="http://schemas.openxmlformats.org/drawingml/2006/table">
            <a:tbl>
              <a:tblPr firstRow="1" firstCol="1" bandRow="1"/>
              <a:tblGrid>
                <a:gridCol w="1467608">
                  <a:extLst>
                    <a:ext uri="{9D8B030D-6E8A-4147-A177-3AD203B41FA5}">
                      <a16:colId xmlns:a16="http://schemas.microsoft.com/office/drawing/2014/main" val="1563938408"/>
                    </a:ext>
                  </a:extLst>
                </a:gridCol>
                <a:gridCol w="1242250">
                  <a:extLst>
                    <a:ext uri="{9D8B030D-6E8A-4147-A177-3AD203B41FA5}">
                      <a16:colId xmlns:a16="http://schemas.microsoft.com/office/drawing/2014/main" val="4223805093"/>
                    </a:ext>
                  </a:extLst>
                </a:gridCol>
                <a:gridCol w="6632501">
                  <a:extLst>
                    <a:ext uri="{9D8B030D-6E8A-4147-A177-3AD203B41FA5}">
                      <a16:colId xmlns:a16="http://schemas.microsoft.com/office/drawing/2014/main" val="334517325"/>
                    </a:ext>
                  </a:extLst>
                </a:gridCol>
                <a:gridCol w="1174985">
                  <a:extLst>
                    <a:ext uri="{9D8B030D-6E8A-4147-A177-3AD203B41FA5}">
                      <a16:colId xmlns:a16="http://schemas.microsoft.com/office/drawing/2014/main" val="888382299"/>
                    </a:ext>
                  </a:extLst>
                </a:gridCol>
              </a:tblGrid>
              <a:tr h="0">
                <a:tc>
                  <a:txBody>
                    <a:bodyPr/>
                    <a:lstStyle/>
                    <a:p>
                      <a:pPr>
                        <a:lnSpc>
                          <a:spcPct val="115000"/>
                        </a:lnSpc>
                        <a:spcAft>
                          <a:spcPts val="1000"/>
                        </a:spcAft>
                      </a:pPr>
                      <a:r>
                        <a:rPr lang="en-GB" sz="1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2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62282323"/>
                  </a:ext>
                </a:extLst>
              </a:tr>
              <a:tr h="1437314">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2"/>
                        </a:rPr>
                        <a:t>Empowering Education CIC</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Digital Literacy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recruit racially marginalised, economically inactive women from local deprived wards who will form groups of learners. Each group will receive 48 hours of face-to-face tutoring in culturally appropriate, accessible settings and 50 hours of volunteer support.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Participants will acquire the skills needed to use computers and other digital devices to engage with the modern digital world and empower them to take advantage of the social, educational and employment opportunities.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Stevenage</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3952103"/>
                  </a:ext>
                </a:extLst>
              </a:tr>
              <a:tr h="1409814">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The Launchpad Collective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Empowering Pathways: Building Futures Along the Track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project is dedicated to supporting communities of refugees and asylum seekers with the right to work in the UK. We focus on providing tailored work-readiness training, digital skills development, and vocational opportunities to marginalised refugees, asylum seekers, and young adults not in education, employment, or training (NEET). The project aims to foster integration into local communities and contribute to economic growth by creating a skilled, inclusive workforce.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Kings Cross</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6033" marR="660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7427425"/>
                  </a:ext>
                </a:extLst>
              </a:tr>
            </a:tbl>
          </a:graphicData>
        </a:graphic>
      </p:graphicFrame>
    </p:spTree>
    <p:extLst>
      <p:ext uri="{BB962C8B-B14F-4D97-AF65-F5344CB8AC3E}">
        <p14:creationId xmlns:p14="http://schemas.microsoft.com/office/powerpoint/2010/main" val="283349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EC995-7A60-0803-93AC-51FAD3AFE4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1A42EB-941C-5399-32BB-0FABBF4C22C6}"/>
              </a:ext>
            </a:extLst>
          </p:cNvPr>
          <p:cNvSpPr>
            <a:spLocks noGrp="1"/>
          </p:cNvSpPr>
          <p:nvPr>
            <p:ph type="title"/>
          </p:nvPr>
        </p:nvSpPr>
        <p:spPr/>
        <p:txBody>
          <a:bodyPr>
            <a:normAutofit fontScale="90000"/>
          </a:bodyPr>
          <a:lstStyle/>
          <a:p>
            <a:r>
              <a:rPr lang="en-GB" dirty="0"/>
              <a:t>Better for Planet</a:t>
            </a:r>
          </a:p>
        </p:txBody>
      </p:sp>
      <p:graphicFrame>
        <p:nvGraphicFramePr>
          <p:cNvPr id="3" name="Table 2">
            <a:extLst>
              <a:ext uri="{FF2B5EF4-FFF2-40B4-BE49-F238E27FC236}">
                <a16:creationId xmlns:a16="http://schemas.microsoft.com/office/drawing/2014/main" id="{5B838FFA-2C4E-82F8-A221-C730272825AC}"/>
              </a:ext>
            </a:extLst>
          </p:cNvPr>
          <p:cNvGraphicFramePr>
            <a:graphicFrameLocks noGrp="1"/>
          </p:cNvGraphicFramePr>
          <p:nvPr>
            <p:extLst>
              <p:ext uri="{D42A27DB-BD31-4B8C-83A1-F6EECF244321}">
                <p14:modId xmlns:p14="http://schemas.microsoft.com/office/powerpoint/2010/main" val="4104148556"/>
              </p:ext>
            </p:extLst>
          </p:nvPr>
        </p:nvGraphicFramePr>
        <p:xfrm>
          <a:off x="1066800" y="1592161"/>
          <a:ext cx="10431294" cy="4353255"/>
        </p:xfrm>
        <a:graphic>
          <a:graphicData uri="http://schemas.openxmlformats.org/drawingml/2006/table">
            <a:tbl>
              <a:tblPr firstRow="1" firstCol="1" bandRow="1"/>
              <a:tblGrid>
                <a:gridCol w="1365115">
                  <a:extLst>
                    <a:ext uri="{9D8B030D-6E8A-4147-A177-3AD203B41FA5}">
                      <a16:colId xmlns:a16="http://schemas.microsoft.com/office/drawing/2014/main" val="667237624"/>
                    </a:ext>
                  </a:extLst>
                </a:gridCol>
                <a:gridCol w="1299076">
                  <a:extLst>
                    <a:ext uri="{9D8B030D-6E8A-4147-A177-3AD203B41FA5}">
                      <a16:colId xmlns:a16="http://schemas.microsoft.com/office/drawing/2014/main" val="2411124619"/>
                    </a:ext>
                  </a:extLst>
                </a:gridCol>
                <a:gridCol w="6768912">
                  <a:extLst>
                    <a:ext uri="{9D8B030D-6E8A-4147-A177-3AD203B41FA5}">
                      <a16:colId xmlns:a16="http://schemas.microsoft.com/office/drawing/2014/main" val="3298449236"/>
                    </a:ext>
                  </a:extLst>
                </a:gridCol>
                <a:gridCol w="998191">
                  <a:extLst>
                    <a:ext uri="{9D8B030D-6E8A-4147-A177-3AD203B41FA5}">
                      <a16:colId xmlns:a16="http://schemas.microsoft.com/office/drawing/2014/main" val="3421017383"/>
                    </a:ext>
                  </a:extLst>
                </a:gridCol>
              </a:tblGrid>
              <a:tr h="317495">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2166661054"/>
                  </a:ext>
                </a:extLst>
              </a:tr>
              <a:tr h="1037825">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Pudsey Community Project</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Reduce Reuse Kids` Clothes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Our children`s clothes reuse scheme (which collects good quality preloved children`s clothes and school uniform from across Leeds) has proven its need over the past four years and is now the largest children`s clothes reuse project in Leeds and possibly West Yorkshire. We enable local families to save money and help the planet. </a:t>
                      </a:r>
                      <a:endParaRPr lang="en-GB" sz="110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We are seeking funding to expand the work of this scheme, enabling us to serve more families across Leeds. We would be able to collect more clothes, help coordinate our team of clothes volunteers and operate pop up clothes sessions..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Leeds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0002030"/>
                  </a:ext>
                </a:extLst>
              </a:tr>
              <a:tr h="1298148">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Aire Rivers Trust</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Leeds Outfall Safari 2025</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Nature is returning to the River Aire, but our support is vital for it to thrive in our cities. The Aire River`s Trust`s 2025 Outfall Safari will train volunteers to identify and report pollution in the River Aire in Leeds and the surrounding area.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last Outfall Safari spotted 660 pipes leading into the river. Many were unknown to authorities, and nearly one in ten of them was leaking effluent into the river. This funding will train volunteers to identify and report pollution sources to authorities. This knowledge will lead to action against polluters, identify vulnerable stretches of river and shape future nature restoration projects..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Leeds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8891239"/>
                  </a:ext>
                </a:extLst>
              </a:tr>
              <a:tr h="1371600">
                <a:tc>
                  <a:txBody>
                    <a:bodyPr/>
                    <a:lstStyle/>
                    <a:p>
                      <a:pPr>
                        <a:lnSpc>
                          <a:spcPct val="115000"/>
                        </a:lnSpc>
                        <a:spcAft>
                          <a:spcPts val="1000"/>
                        </a:spcAft>
                      </a:pPr>
                      <a:r>
                        <a:rPr lang="en-GB" sz="1100" dirty="0" err="1">
                          <a:effectLst/>
                          <a:latin typeface="Calibri" panose="020F0502020204030204" pitchFamily="34" charset="0"/>
                          <a:ea typeface="Calibri" panose="020F0502020204030204" pitchFamily="34" charset="0"/>
                          <a:cs typeface="Calibri" panose="020F0502020204030204" pitchFamily="34" charset="0"/>
                          <a:hlinkClick r:id="rId4"/>
                        </a:rPr>
                        <a:t>Recyke</a:t>
                      </a:r>
                      <a:r>
                        <a:rPr lang="en-GB" sz="1100" dirty="0">
                          <a:effectLst/>
                          <a:latin typeface="Calibri" panose="020F0502020204030204" pitchFamily="34" charset="0"/>
                          <a:ea typeface="Calibri" panose="020F0502020204030204" pitchFamily="34" charset="0"/>
                          <a:cs typeface="Calibri" panose="020F0502020204030204" pitchFamily="34" charset="0"/>
                          <a:hlinkClick r:id="rId4"/>
                        </a:rPr>
                        <a:t> Bike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Bike Referral MOTs</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Recyke y’Bike, we support asylum seekers and families on low income who often face transport poverty, by providing refurbished bikes for free! A bike is only part of the solution, as the costs associated with bike maintenance can be prohibitive for those living on tight budgets.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Bike MOT project will offer free bike repairs to anyone who has received a bike through our referral program. Holding regular sessions, qualified mechanics who use recycled parts, we ensure that these bikes remain safe and continue to provide a reliable mode of transport. This project will ensure that the bikes we distribute remain a valuable and lasting resource for our community.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Newcastle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7824" marR="57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1358676"/>
                  </a:ext>
                </a:extLst>
              </a:tr>
            </a:tbl>
          </a:graphicData>
        </a:graphic>
      </p:graphicFrame>
    </p:spTree>
    <p:extLst>
      <p:ext uri="{BB962C8B-B14F-4D97-AF65-F5344CB8AC3E}">
        <p14:creationId xmlns:p14="http://schemas.microsoft.com/office/powerpoint/2010/main" val="743321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7F6EA9-B6F4-6C96-AA1B-236E0AAD58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BDD721-E06C-770E-2992-EE1C19797A49}"/>
              </a:ext>
            </a:extLst>
          </p:cNvPr>
          <p:cNvSpPr>
            <a:spLocks noGrp="1"/>
          </p:cNvSpPr>
          <p:nvPr>
            <p:ph type="title"/>
          </p:nvPr>
        </p:nvSpPr>
        <p:spPr/>
        <p:txBody>
          <a:bodyPr>
            <a:normAutofit fontScale="90000"/>
          </a:bodyPr>
          <a:lstStyle/>
          <a:p>
            <a:r>
              <a:rPr lang="en-GB" dirty="0"/>
              <a:t>Better for Planet</a:t>
            </a:r>
          </a:p>
        </p:txBody>
      </p:sp>
      <p:graphicFrame>
        <p:nvGraphicFramePr>
          <p:cNvPr id="7" name="Table 6">
            <a:extLst>
              <a:ext uri="{FF2B5EF4-FFF2-40B4-BE49-F238E27FC236}">
                <a16:creationId xmlns:a16="http://schemas.microsoft.com/office/drawing/2014/main" id="{90305493-4363-6BEE-F2CD-6B7CC710D191}"/>
              </a:ext>
            </a:extLst>
          </p:cNvPr>
          <p:cNvGraphicFramePr>
            <a:graphicFrameLocks noGrp="1"/>
          </p:cNvGraphicFramePr>
          <p:nvPr>
            <p:extLst>
              <p:ext uri="{D42A27DB-BD31-4B8C-83A1-F6EECF244321}">
                <p14:modId xmlns:p14="http://schemas.microsoft.com/office/powerpoint/2010/main" val="3471094233"/>
              </p:ext>
            </p:extLst>
          </p:nvPr>
        </p:nvGraphicFramePr>
        <p:xfrm>
          <a:off x="1243395" y="1361598"/>
          <a:ext cx="10225516" cy="4812328"/>
        </p:xfrm>
        <a:graphic>
          <a:graphicData uri="http://schemas.openxmlformats.org/drawingml/2006/table">
            <a:tbl>
              <a:tblPr firstRow="1" firstCol="1" bandRow="1"/>
              <a:tblGrid>
                <a:gridCol w="1415179">
                  <a:extLst>
                    <a:ext uri="{9D8B030D-6E8A-4147-A177-3AD203B41FA5}">
                      <a16:colId xmlns:a16="http://schemas.microsoft.com/office/drawing/2014/main" val="2958477137"/>
                    </a:ext>
                  </a:extLst>
                </a:gridCol>
                <a:gridCol w="1196456">
                  <a:extLst>
                    <a:ext uri="{9D8B030D-6E8A-4147-A177-3AD203B41FA5}">
                      <a16:colId xmlns:a16="http://schemas.microsoft.com/office/drawing/2014/main" val="2278988265"/>
                    </a:ext>
                  </a:extLst>
                </a:gridCol>
                <a:gridCol w="6635381">
                  <a:extLst>
                    <a:ext uri="{9D8B030D-6E8A-4147-A177-3AD203B41FA5}">
                      <a16:colId xmlns:a16="http://schemas.microsoft.com/office/drawing/2014/main" val="2382490525"/>
                    </a:ext>
                  </a:extLst>
                </a:gridCol>
                <a:gridCol w="978500">
                  <a:extLst>
                    <a:ext uri="{9D8B030D-6E8A-4147-A177-3AD203B41FA5}">
                      <a16:colId xmlns:a16="http://schemas.microsoft.com/office/drawing/2014/main" val="250709966"/>
                    </a:ext>
                  </a:extLst>
                </a:gridCol>
              </a:tblGrid>
              <a:tr h="187645">
                <a:tc>
                  <a:txBody>
                    <a:bodyPr/>
                    <a:lstStyle/>
                    <a:p>
                      <a:pPr>
                        <a:lnSpc>
                          <a:spcPct val="115000"/>
                        </a:lnSpc>
                        <a:spcAft>
                          <a:spcPts val="1000"/>
                        </a:spcAft>
                      </a:pPr>
                      <a:r>
                        <a:rPr lang="en-GB"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74659393"/>
                  </a:ext>
                </a:extLst>
              </a:tr>
              <a:tr h="1592791">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Balanced Horizon</a:t>
                      </a: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BeachKeepers NE</a:t>
                      </a:r>
                      <a:endParaRPr lang="en-GB" sz="11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coastal environmental charity based in East Lothian. Marine plastics are having a devastating impact on our local environment,  economy, tourism and threatening our community health.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project focuses on Berwick upon Tweed to the Forth Rail Bridges. To allow fast and safe storm response access to large and remote marine debris this project focuses on purchasing a 4x4 quad bike. We estimate this will allow us to remove an additional 15 tones of marine debris each year from this coastline.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project addresses a major recurring problem: after weather events and high tides there is significant increase in large marine plastic debris, which is incredibly difficult to access and remove.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Dunbar</a:t>
                      </a:r>
                      <a:endParaRPr lang="en-GB" sz="1100">
                        <a:effectLst/>
                        <a:latin typeface="Calibri" panose="020F0502020204030204" pitchFamily="34" charset="0"/>
                        <a:ea typeface="Calibri" panose="020F0502020204030204" pitchFamily="34" charset="0"/>
                        <a:cs typeface="Calibri" panose="020F0502020204030204" pitchFamily="34"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42795401"/>
                  </a:ext>
                </a:extLst>
              </a:tr>
              <a:tr h="1439693">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Green Schools Project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Climate Education and Action for a Better Planet</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project will build on the impact of our award-winning Zero Carbon Schools (ZCS) programme to inspire climate action in school communities.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ZCS enables children and young people to gain a greater understanding of climate change whilst designing and leading projects to reduce their schools’ carbon footprints.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funding will join up children and young people’s learning and actions from our ZCS programme with other environmental sector partners and organise community/celebration events with schools -  that raise awareness and encourages further action on climate in school communities.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London King’s Cross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4021753"/>
                  </a:ext>
                </a:extLst>
              </a:tr>
              <a:tr h="1439693">
                <a:tc>
                  <a:txBody>
                    <a:bodyPr/>
                    <a:lstStyle/>
                    <a:p>
                      <a:pPr>
                        <a:lnSpc>
                          <a:spcPct val="115000"/>
                        </a:lnSpc>
                        <a:spcAft>
                          <a:spcPts val="1000"/>
                        </a:spcAft>
                      </a:pPr>
                      <a:r>
                        <a:rPr lang="en-GB" sz="1000" dirty="0">
                          <a:effectLst/>
                          <a:latin typeface="Calibri" panose="020F0502020204030204" pitchFamily="34" charset="0"/>
                          <a:ea typeface="Calibri" panose="020F0502020204030204" pitchFamily="34" charset="0"/>
                          <a:cs typeface="Calibri" panose="020F0502020204030204" pitchFamily="34" charset="0"/>
                          <a:hlinkClick r:id="rId4"/>
                        </a:rPr>
                        <a:t>National Literacy Trust</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0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Story Quest: Railway Adventures</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Story Quest is an exciting story trail designed for primary school age children and their families to use Bradford Forster Square as the starting point or destination for a walking adventure. We will create a Story Quest route taking participants on an adventure around local landmarks and green spaces located within walking distance of Bradford Forster Square.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Story Quest encourages families to be physically active and spend time together engaging in conversations which promote vocabulary and reading. The excitement of railway travel will be a key theme in each trail.</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rPr>
                        <a:t>Bradford</a:t>
                      </a: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3437278"/>
                  </a:ext>
                </a:extLst>
              </a:tr>
            </a:tbl>
          </a:graphicData>
        </a:graphic>
      </p:graphicFrame>
    </p:spTree>
    <p:extLst>
      <p:ext uri="{BB962C8B-B14F-4D97-AF65-F5344CB8AC3E}">
        <p14:creationId xmlns:p14="http://schemas.microsoft.com/office/powerpoint/2010/main" val="304738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9C3B9-9C25-18A6-9E6A-01EE2701A9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5C6C0-1420-1064-26D4-167EFADA4E1A}"/>
              </a:ext>
            </a:extLst>
          </p:cNvPr>
          <p:cNvSpPr>
            <a:spLocks noGrp="1"/>
          </p:cNvSpPr>
          <p:nvPr>
            <p:ph type="title"/>
          </p:nvPr>
        </p:nvSpPr>
        <p:spPr/>
        <p:txBody>
          <a:bodyPr>
            <a:normAutofit fontScale="90000"/>
          </a:bodyPr>
          <a:lstStyle/>
          <a:p>
            <a:r>
              <a:rPr lang="en-GB" dirty="0"/>
              <a:t>Better for Planet</a:t>
            </a:r>
          </a:p>
        </p:txBody>
      </p:sp>
      <p:graphicFrame>
        <p:nvGraphicFramePr>
          <p:cNvPr id="7" name="Table 6">
            <a:extLst>
              <a:ext uri="{FF2B5EF4-FFF2-40B4-BE49-F238E27FC236}">
                <a16:creationId xmlns:a16="http://schemas.microsoft.com/office/drawing/2014/main" id="{38675C7E-50C4-6BA0-B643-4F3EF9C57D19}"/>
              </a:ext>
            </a:extLst>
          </p:cNvPr>
          <p:cNvGraphicFramePr>
            <a:graphicFrameLocks noGrp="1"/>
          </p:cNvGraphicFramePr>
          <p:nvPr>
            <p:extLst>
              <p:ext uri="{D42A27DB-BD31-4B8C-83A1-F6EECF244321}">
                <p14:modId xmlns:p14="http://schemas.microsoft.com/office/powerpoint/2010/main" val="3293049561"/>
              </p:ext>
            </p:extLst>
          </p:nvPr>
        </p:nvGraphicFramePr>
        <p:xfrm>
          <a:off x="1243394" y="1419964"/>
          <a:ext cx="10225517" cy="4513907"/>
        </p:xfrm>
        <a:graphic>
          <a:graphicData uri="http://schemas.openxmlformats.org/drawingml/2006/table">
            <a:tbl>
              <a:tblPr firstRow="1" firstCol="1" bandRow="1"/>
              <a:tblGrid>
                <a:gridCol w="1415179">
                  <a:extLst>
                    <a:ext uri="{9D8B030D-6E8A-4147-A177-3AD203B41FA5}">
                      <a16:colId xmlns:a16="http://schemas.microsoft.com/office/drawing/2014/main" val="2958477137"/>
                    </a:ext>
                  </a:extLst>
                </a:gridCol>
                <a:gridCol w="1196457">
                  <a:extLst>
                    <a:ext uri="{9D8B030D-6E8A-4147-A177-3AD203B41FA5}">
                      <a16:colId xmlns:a16="http://schemas.microsoft.com/office/drawing/2014/main" val="2278988265"/>
                    </a:ext>
                  </a:extLst>
                </a:gridCol>
                <a:gridCol w="6635381">
                  <a:extLst>
                    <a:ext uri="{9D8B030D-6E8A-4147-A177-3AD203B41FA5}">
                      <a16:colId xmlns:a16="http://schemas.microsoft.com/office/drawing/2014/main" val="2382490525"/>
                    </a:ext>
                  </a:extLst>
                </a:gridCol>
                <a:gridCol w="978500">
                  <a:extLst>
                    <a:ext uri="{9D8B030D-6E8A-4147-A177-3AD203B41FA5}">
                      <a16:colId xmlns:a16="http://schemas.microsoft.com/office/drawing/2014/main" val="250709966"/>
                    </a:ext>
                  </a:extLst>
                </a:gridCol>
              </a:tblGrid>
              <a:tr h="218421">
                <a:tc>
                  <a:txBody>
                    <a:bodyPr/>
                    <a:lstStyle/>
                    <a:p>
                      <a:pPr>
                        <a:lnSpc>
                          <a:spcPct val="115000"/>
                        </a:lnSpc>
                        <a:spcAft>
                          <a:spcPts val="1000"/>
                        </a:spcAft>
                      </a:pPr>
                      <a:r>
                        <a:rPr lang="en-GB"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Charity</a:t>
                      </a:r>
                      <a:endParaRPr lang="en-GB" sz="9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CCIF Scheme</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Details of specific issues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nSpc>
                          <a:spcPct val="115000"/>
                        </a:lnSpc>
                        <a:spcAft>
                          <a:spcPts val="1000"/>
                        </a:spcAft>
                      </a:pPr>
                      <a:r>
                        <a:rPr lang="en-GB" sz="1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Regions</a:t>
                      </a:r>
                      <a:endParaRPr lang="en-GB" sz="900">
                        <a:effectLst/>
                        <a:latin typeface="Trebuchet MS" panose="020B0603020202020204" pitchFamily="34" charset="0"/>
                        <a:ea typeface="Calibri" panose="020F0502020204030204" pitchFamily="34" charset="0"/>
                        <a:cs typeface="Times New Roman" panose="02020603050405020304" pitchFamily="18" charset="0"/>
                      </a:endParaRPr>
                    </a:p>
                  </a:txBody>
                  <a:tcPr marL="58741" marR="58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74659393"/>
                  </a:ext>
                </a:extLst>
              </a:tr>
              <a:tr h="1108870">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9th Doncaster Scout Group</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Reducing environmental impact of Scouting activities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Scouting program includes attending camps several times each year. When camping, the group requires electric power for refrigeration, lighting, and charging essential equipment. The sites where the group camp does not offer electrical hook-ups. The group intends to purchase a </a:t>
                      </a:r>
                      <a:r>
                        <a:rPr lang="en-GB" sz="1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Jackery</a:t>
                      </a: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Portable Power Station and solar panels, enabling them to reduce or eliminate their use of petrol generators and minimize the environmental impact of camping.</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Doncaster</a:t>
                      </a: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4655327"/>
                  </a:ext>
                </a:extLst>
              </a:tr>
              <a:tr h="1705511">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2"/>
                        </a:rPr>
                        <a:t>Zero Carbon Harrogate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a:effectLst/>
                          <a:latin typeface="Calibri" panose="020F0502020204030204" pitchFamily="34" charset="0"/>
                          <a:ea typeface="Calibri" panose="020F0502020204030204" pitchFamily="34" charset="0"/>
                          <a:cs typeface="Calibri" panose="020F0502020204030204" pitchFamily="34" charset="0"/>
                        </a:rPr>
                        <a:t>Car Free Fridays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reduce carbon emissions by encouraging residents and commuters to leave their cars at home every Friday and travel sustainably.  We already partner with local businesses to offer incentives and increase the use of public transport and want to extend the reach of this project to more organisations and other operators.  We promote lower carbon footprints by seeking to reduce transport emissions, delivering cleaner air, and healthier living.</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buNone/>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behaviour changes strategy supports a general shift towards use of more sustainable transport, encouraging residents to consider their travel habits supporting wider, long-term behaviour change.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effectLst/>
                          <a:latin typeface="Trebuchet MS" panose="020B0603020202020204" pitchFamily="34" charset="0"/>
                          <a:ea typeface="Calibri" panose="020F0502020204030204" pitchFamily="34" charset="0"/>
                          <a:cs typeface="Times New Roman" panose="02020603050405020304" pitchFamily="18" charset="0"/>
                        </a:rPr>
                        <a:t>Harrogate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5060878"/>
                  </a:ext>
                </a:extLst>
              </a:tr>
              <a:tr h="1481105">
                <a:tc>
                  <a:txBody>
                    <a:bodyPr/>
                    <a:lstStyle/>
                    <a:p>
                      <a:pPr>
                        <a:lnSpc>
                          <a:spcPct val="115000"/>
                        </a:lnSpc>
                        <a:spcAft>
                          <a:spcPts val="1000"/>
                        </a:spcAft>
                      </a:pPr>
                      <a:r>
                        <a:rPr lang="en-GB" sz="1100" dirty="0">
                          <a:effectLst/>
                          <a:latin typeface="Calibri" panose="020F0502020204030204" pitchFamily="34" charset="0"/>
                          <a:ea typeface="Calibri" panose="020F0502020204030204" pitchFamily="34" charset="0"/>
                          <a:cs typeface="Calibri" panose="020F0502020204030204" pitchFamily="34" charset="0"/>
                          <a:hlinkClick r:id="rId3"/>
                        </a:rPr>
                        <a:t>Signpost International</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GB" sz="1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Eating to grow and growing to eat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This project will reduce city-wide food waste while improving the skills, confidence, &amp; knowledge of children &amp; young people to grow their own food, and better understand the value of food. This project will expand our garden space &amp; better equip it to provide young people with practical experience of growing food.</a:t>
                      </a:r>
                    </a:p>
                    <a:p>
                      <a:pPr>
                        <a:lnSpc>
                          <a:spcPct val="115000"/>
                        </a:lnSpc>
                        <a:spcAft>
                          <a:spcPts val="1000"/>
                        </a:spcAft>
                        <a:buNone/>
                      </a:pPr>
                      <a:r>
                        <a:rPr lang="en-GB" sz="1100" dirty="0">
                          <a:effectLst/>
                          <a:latin typeface="Calibri" panose="020F0502020204030204" pitchFamily="34" charset="0"/>
                          <a:ea typeface="Calibri" panose="020F0502020204030204" pitchFamily="34" charset="0"/>
                          <a:cs typeface="Calibri" panose="020F0502020204030204" pitchFamily="34" charset="0"/>
                        </a:rPr>
                        <a:t>We repurpose surplus foods into nutritious meals which are distributed through city-wide larders and foodbanks. This project will enable us to stop even more food going to landfill by converting inedible foodstuffs into compost. This will be used in our garden and distributed freely to local allotments and other community growing projects.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GB" sz="1100" dirty="0">
                          <a:effectLst/>
                          <a:latin typeface="Trebuchet MS" panose="020B0603020202020204" pitchFamily="34" charset="0"/>
                          <a:ea typeface="Calibri" panose="020F0502020204030204" pitchFamily="34" charset="0"/>
                          <a:cs typeface="Times New Roman" panose="02020603050405020304" pitchFamily="18" charset="0"/>
                        </a:rPr>
                        <a:t>Dundee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9079668"/>
                  </a:ext>
                </a:extLst>
              </a:tr>
            </a:tbl>
          </a:graphicData>
        </a:graphic>
      </p:graphicFrame>
    </p:spTree>
    <p:extLst>
      <p:ext uri="{BB962C8B-B14F-4D97-AF65-F5344CB8AC3E}">
        <p14:creationId xmlns:p14="http://schemas.microsoft.com/office/powerpoint/2010/main" val="1872714282"/>
      </p:ext>
    </p:extLst>
  </p:cSld>
  <p:clrMapOvr>
    <a:masterClrMapping/>
  </p:clrMapOvr>
</p:sld>
</file>

<file path=ppt/theme/theme1.xml><?xml version="1.0" encoding="utf-8"?>
<a:theme xmlns:a="http://schemas.openxmlformats.org/drawingml/2006/main" name="Light: Ful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26344EB8-E395-48A5-AF51-D797F755EAE9}"/>
    </a:ext>
  </a:extLst>
</a:theme>
</file>

<file path=ppt/theme/theme2.xml><?xml version="1.0" encoding="utf-8"?>
<a:theme xmlns:a="http://schemas.openxmlformats.org/drawingml/2006/main" name="Light: Partia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D4A87AFD-C90B-4F86-8C8C-386A3CA99CD0}"/>
    </a:ext>
  </a:extLst>
</a:theme>
</file>

<file path=ppt/theme/theme3.xml><?xml version="1.0" encoding="utf-8"?>
<a:theme xmlns:a="http://schemas.openxmlformats.org/drawingml/2006/main" name="Light: Titl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1461F059-EE07-4B44-8EA8-9785683BC662}"/>
    </a:ext>
  </a:extLst>
</a:theme>
</file>

<file path=ppt/theme/theme4.xml><?xml version="1.0" encoding="utf-8"?>
<a:theme xmlns:a="http://schemas.openxmlformats.org/drawingml/2006/main" name="Light: Title Ful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B8F5A033-5432-4CBC-A213-6506BD4BEE50}"/>
    </a:ext>
  </a:extLst>
</a:theme>
</file>

<file path=ppt/theme/theme5.xml><?xml version="1.0" encoding="utf-8"?>
<a:theme xmlns:a="http://schemas.openxmlformats.org/drawingml/2006/main" name="Dark: Ful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90981AE8-3D25-442A-970D-8C5B3FCFA000}"/>
    </a:ext>
  </a:extLst>
</a:theme>
</file>

<file path=ppt/theme/theme6.xml><?xml version="1.0" encoding="utf-8"?>
<a:theme xmlns:a="http://schemas.openxmlformats.org/drawingml/2006/main" name="Dark: Partia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3150FF37-7923-4993-84D1-7E513B2A4AF1}"/>
    </a:ext>
  </a:extLst>
</a:theme>
</file>

<file path=ppt/theme/theme7.xml><?xml version="1.0" encoding="utf-8"?>
<a:theme xmlns:a="http://schemas.openxmlformats.org/drawingml/2006/main" name="Dark: Titl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F2A987B8-CF49-428E-9AA0-A8262D09A9FF}"/>
    </a:ext>
  </a:extLst>
</a:theme>
</file>

<file path=ppt/theme/theme8.xml><?xml version="1.0" encoding="utf-8"?>
<a:theme xmlns:a="http://schemas.openxmlformats.org/drawingml/2006/main" name="Dark: Title Full Route Lin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NER2540 PowerPoint Template 2024 v5" id="{D5FA98A0-2234-4FC9-B83B-7AD68221A69B}" vid="{9CF80102-AA35-4639-B601-6DAF42A64EA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2ce5a5a4-d51a-4e78-973c-fa5c7aa7ea8e" xsi:nil="true"/>
    <_ip_UnifiedCompliancePolicyProperties xmlns="http://schemas.microsoft.com/sharepoint/v3" xsi:nil="true"/>
    <lcf76f155ced4ddcb4097134ff3c332f xmlns="2ce5a5a4-d51a-4e78-973c-fa5c7aa7ea8e">
      <Terms xmlns="http://schemas.microsoft.com/office/infopath/2007/PartnerControls"/>
    </lcf76f155ced4ddcb4097134ff3c332f>
    <TaxCatchAll xmlns="7eeccc10-7f94-4948-ba75-f233ad4e70b5" xsi:nil="true"/>
    <_dlc_DocId xmlns="7eeccc10-7f94-4948-ba75-f233ad4e70b5">YDRZUJTYZ7EV-292331998-315711</_dlc_DocId>
    <_dlc_DocIdUrl xmlns="7eeccc10-7f94-4948-ba75-f233ad4e70b5">
      <Url>https://icectoc.sharepoint.com/sites/shareddrive/communications/_layouts/15/DocIdRedir.aspx?ID=YDRZUJTYZ7EV-292331998-315711</Url>
      <Description>YDRZUJTYZ7EV-292331998-315711</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CD9798B2AFDCC4E9F65C02DB4EE18FF" ma:contentTypeVersion="21" ma:contentTypeDescription="Create a new document." ma:contentTypeScope="" ma:versionID="1da118b65be08837e5bfc345e2dc5b2c">
  <xsd:schema xmlns:xsd="http://www.w3.org/2001/XMLSchema" xmlns:xs="http://www.w3.org/2001/XMLSchema" xmlns:p="http://schemas.microsoft.com/office/2006/metadata/properties" xmlns:ns1="http://schemas.microsoft.com/sharepoint/v3" xmlns:ns2="7eeccc10-7f94-4948-ba75-f233ad4e70b5" xmlns:ns3="2ce5a5a4-d51a-4e78-973c-fa5c7aa7ea8e" xmlns:ns4="3abfcb55-2366-42aa-b99b-76ecd638fc6e" targetNamespace="http://schemas.microsoft.com/office/2006/metadata/properties" ma:root="true" ma:fieldsID="b4e28498a57a35988efe8da152aa5779" ns1:_="" ns2:_="" ns3:_="" ns4:_="">
    <xsd:import namespace="http://schemas.microsoft.com/sharepoint/v3"/>
    <xsd:import namespace="7eeccc10-7f94-4948-ba75-f233ad4e70b5"/>
    <xsd:import namespace="2ce5a5a4-d51a-4e78-973c-fa5c7aa7ea8e"/>
    <xsd:import namespace="3abfcb55-2366-42aa-b99b-76ecd638fc6e"/>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element ref="ns3:_Flow_SignoffStatus"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eccc10-7f94-4948-ba75-f233ad4e70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9" nillable="true" ma:displayName="Taxonomy Catch All Column" ma:hidden="true" ma:list="{78344af4-af2c-4738-9e1f-71b0902d0b47}" ma:internalName="TaxCatchAll" ma:showField="CatchAllData" ma:web="7eeccc10-7f94-4948-ba75-f233ad4e70b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ce5a5a4-d51a-4e78-973c-fa5c7aa7ea8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_Flow_SignoffStatus" ma:index="23" nillable="true" ma:displayName="Sign-off status" ma:internalName="Sign_x002d_off_x0020_status">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bfcb55-2366-42aa-b99b-76ecd638fc6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0C6BB8-416F-42EB-8ECD-0CDE6F9A5677}">
  <ds:schemaRefs>
    <ds:schemaRef ds:uri="http://schemas.microsoft.com/sharepoint/v3/contenttype/forms"/>
  </ds:schemaRefs>
</ds:datastoreItem>
</file>

<file path=customXml/itemProps2.xml><?xml version="1.0" encoding="utf-8"?>
<ds:datastoreItem xmlns:ds="http://schemas.openxmlformats.org/officeDocument/2006/customXml" ds:itemID="{A1E16C85-0EEA-43D9-AC14-EE895DC7B5D1}">
  <ds:schemaRefs>
    <ds:schemaRef ds:uri="http://schemas.microsoft.com/office/2006/documentManagement/types"/>
    <ds:schemaRef ds:uri="http://www.w3.org/XML/1998/namespace"/>
    <ds:schemaRef ds:uri="7eeccc10-7f94-4948-ba75-f233ad4e70b5"/>
    <ds:schemaRef ds:uri="http://purl.org/dc/dcmitype/"/>
    <ds:schemaRef ds:uri="http://schemas.microsoft.com/office/infopath/2007/PartnerControls"/>
    <ds:schemaRef ds:uri="http://schemas.openxmlformats.org/package/2006/metadata/core-properties"/>
    <ds:schemaRef ds:uri="2ce5a5a4-d51a-4e78-973c-fa5c7aa7ea8e"/>
    <ds:schemaRef ds:uri="http://purl.org/dc/elements/1.1/"/>
    <ds:schemaRef ds:uri="http://schemas.microsoft.com/sharepoint/v3"/>
    <ds:schemaRef ds:uri="3abfcb55-2366-42aa-b99b-76ecd638fc6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F07FEB2E-2596-47C9-B966-6D78B00983D6}">
  <ds:schemaRefs>
    <ds:schemaRef ds:uri="http://schemas.microsoft.com/sharepoint/events"/>
  </ds:schemaRefs>
</ds:datastoreItem>
</file>

<file path=customXml/itemProps4.xml><?xml version="1.0" encoding="utf-8"?>
<ds:datastoreItem xmlns:ds="http://schemas.openxmlformats.org/officeDocument/2006/customXml" ds:itemID="{7778BDB6-DEAC-488C-A274-9DA66FB3B1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eeccc10-7f94-4948-ba75-f233ad4e70b5"/>
    <ds:schemaRef ds:uri="2ce5a5a4-d51a-4e78-973c-fa5c7aa7ea8e"/>
    <ds:schemaRef ds:uri="3abfcb55-2366-42aa-b99b-76ecd638fc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LNER2540 PowerPoint Template 2024 v5</Template>
  <TotalTime>824</TotalTime>
  <Words>2384</Words>
  <Application>Microsoft Office PowerPoint</Application>
  <PresentationFormat>Widescreen</PresentationFormat>
  <Paragraphs>151</Paragraphs>
  <Slides>10</Slides>
  <Notes>0</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10</vt:i4>
      </vt:variant>
    </vt:vector>
  </HeadingPairs>
  <TitlesOfParts>
    <vt:vector size="23" baseType="lpstr">
      <vt:lpstr>Calibri</vt:lpstr>
      <vt:lpstr>Trebuchet MS</vt:lpstr>
      <vt:lpstr>Aptos</vt:lpstr>
      <vt:lpstr>Arial</vt:lpstr>
      <vt:lpstr>Gotham for LNER</vt:lpstr>
      <vt:lpstr>Light: Full Route Line</vt:lpstr>
      <vt:lpstr>Light: Partial Route Line</vt:lpstr>
      <vt:lpstr>Light: Title</vt:lpstr>
      <vt:lpstr>Light: Title Full Route Line</vt:lpstr>
      <vt:lpstr>Dark: Full Route Line</vt:lpstr>
      <vt:lpstr>Dark: Partial Route Line</vt:lpstr>
      <vt:lpstr>Dark: Title</vt:lpstr>
      <vt:lpstr>Dark: Title Full Route Line</vt:lpstr>
      <vt:lpstr>Customer and Community  Investment Fund</vt:lpstr>
      <vt:lpstr>Better for People</vt:lpstr>
      <vt:lpstr>Better for People</vt:lpstr>
      <vt:lpstr>Better for Places</vt:lpstr>
      <vt:lpstr>Better for Places</vt:lpstr>
      <vt:lpstr>Better for Places</vt:lpstr>
      <vt:lpstr>Better for Planet</vt:lpstr>
      <vt:lpstr>Better for Planet</vt:lpstr>
      <vt:lpstr>Better for Planet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Rebekah Muldowney</dc:creator>
  <cp:lastModifiedBy>Rachael Wilson</cp:lastModifiedBy>
  <cp:revision>4</cp:revision>
  <cp:lastPrinted>2024-05-03T09:10:20Z</cp:lastPrinted>
  <dcterms:created xsi:type="dcterms:W3CDTF">2024-10-09T08:35:38Z</dcterms:created>
  <dcterms:modified xsi:type="dcterms:W3CDTF">2025-06-11T12:53:29Z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0x0101004CD9798B2AFDCC4E9F65C02DB4EE18FF</vt:lpwstr>
  </property>
  <property fmtid="{D5CDD505-2E9C-101B-9397-08002B2CF9AE}" pid="3" name="MediaServiceImageTags">
    <vt:lpwstr/>
  </property>
  <property fmtid="{D5CDD505-2E9C-101B-9397-08002B2CF9AE}" pid="4" name="_dlc_DocIdItemGuid">
    <vt:lpwstr>e801da04-aef5-4662-935b-b88a4e59bf43</vt:lpwstr>
  </property>
</Properties>
</file>