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72" r:id="rId5"/>
    <p:sldId id="259" r:id="rId6"/>
    <p:sldId id="269" r:id="rId7"/>
    <p:sldId id="261" r:id="rId8"/>
    <p:sldId id="262" r:id="rId9"/>
    <p:sldId id="263" r:id="rId10"/>
    <p:sldId id="264" r:id="rId11"/>
    <p:sldId id="265" r:id="rId12"/>
    <p:sldId id="256"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7A0F2-A718-81ED-DF97-3F917CCEA58F}" v="241" dt="2023-02-08T09:27:15.652"/>
    <p1510:client id="{B6358D23-CBC8-4ED1-B0B8-ECDBAF2F96CC}" v="37" dt="2023-02-07T15:07:09.8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94694"/>
  </p:normalViewPr>
  <p:slideViewPr>
    <p:cSldViewPr snapToGrid="0">
      <p:cViewPr varScale="1">
        <p:scale>
          <a:sx n="159" d="100"/>
          <a:sy n="159" d="100"/>
        </p:scale>
        <p:origin x="192" y="41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Patterson" userId="8c7c96d6-800d-4457-897d-f008f10ea613" providerId="ADAL" clId="{B6358D23-CBC8-4ED1-B0B8-ECDBAF2F96CC}"/>
    <pc:docChg chg="undo custSel addSld delSld modSld sldOrd">
      <pc:chgData name="Keith Patterson" userId="8c7c96d6-800d-4457-897d-f008f10ea613" providerId="ADAL" clId="{B6358D23-CBC8-4ED1-B0B8-ECDBAF2F96CC}" dt="2023-02-07T15:06:04.817" v="1020" actId="20577"/>
      <pc:docMkLst>
        <pc:docMk/>
      </pc:docMkLst>
      <pc:sldChg chg="del">
        <pc:chgData name="Keith Patterson" userId="8c7c96d6-800d-4457-897d-f008f10ea613" providerId="ADAL" clId="{B6358D23-CBC8-4ED1-B0B8-ECDBAF2F96CC}" dt="2023-02-07T14:40:52.081" v="625" actId="47"/>
        <pc:sldMkLst>
          <pc:docMk/>
          <pc:sldMk cId="0" sldId="257"/>
        </pc:sldMkLst>
      </pc:sldChg>
      <pc:sldChg chg="addSp delSp modSp mod ord">
        <pc:chgData name="Keith Patterson" userId="8c7c96d6-800d-4457-897d-f008f10ea613" providerId="ADAL" clId="{B6358D23-CBC8-4ED1-B0B8-ECDBAF2F96CC}" dt="2023-02-07T15:05:51.165" v="1016" actId="20577"/>
        <pc:sldMkLst>
          <pc:docMk/>
          <pc:sldMk cId="0" sldId="258"/>
        </pc:sldMkLst>
        <pc:spChg chg="add mod">
          <ac:chgData name="Keith Patterson" userId="8c7c96d6-800d-4457-897d-f008f10ea613" providerId="ADAL" clId="{B6358D23-CBC8-4ED1-B0B8-ECDBAF2F96CC}" dt="2023-02-07T14:19:05.290" v="367" actId="14100"/>
          <ac:spMkLst>
            <pc:docMk/>
            <pc:sldMk cId="0" sldId="258"/>
            <ac:spMk id="2" creationId="{8225C0C0-679E-7D4D-2AEB-54690AF3EAB4}"/>
          </ac:spMkLst>
        </pc:spChg>
        <pc:spChg chg="add mod">
          <ac:chgData name="Keith Patterson" userId="8c7c96d6-800d-4457-897d-f008f10ea613" providerId="ADAL" clId="{B6358D23-CBC8-4ED1-B0B8-ECDBAF2F96CC}" dt="2023-02-07T14:30:07.544" v="413" actId="207"/>
          <ac:spMkLst>
            <pc:docMk/>
            <pc:sldMk cId="0" sldId="258"/>
            <ac:spMk id="4" creationId="{9DD4DEFA-2A87-0204-099C-ED08EB61EEC2}"/>
          </ac:spMkLst>
        </pc:spChg>
        <pc:spChg chg="add mod">
          <ac:chgData name="Keith Patterson" userId="8c7c96d6-800d-4457-897d-f008f10ea613" providerId="ADAL" clId="{B6358D23-CBC8-4ED1-B0B8-ECDBAF2F96CC}" dt="2023-02-07T14:29:40.695" v="411" actId="207"/>
          <ac:spMkLst>
            <pc:docMk/>
            <pc:sldMk cId="0" sldId="258"/>
            <ac:spMk id="5" creationId="{F453DADF-6352-5293-40E4-8DECCE9B0727}"/>
          </ac:spMkLst>
        </pc:spChg>
        <pc:spChg chg="add mod">
          <ac:chgData name="Keith Patterson" userId="8c7c96d6-800d-4457-897d-f008f10ea613" providerId="ADAL" clId="{B6358D23-CBC8-4ED1-B0B8-ECDBAF2F96CC}" dt="2023-02-07T14:39:38.600" v="606" actId="1076"/>
          <ac:spMkLst>
            <pc:docMk/>
            <pc:sldMk cId="0" sldId="258"/>
            <ac:spMk id="6" creationId="{7FD583C0-24DC-32B3-5555-DA29456D2C97}"/>
          </ac:spMkLst>
        </pc:spChg>
        <pc:spChg chg="add mod">
          <ac:chgData name="Keith Patterson" userId="8c7c96d6-800d-4457-897d-f008f10ea613" providerId="ADAL" clId="{B6358D23-CBC8-4ED1-B0B8-ECDBAF2F96CC}" dt="2023-02-07T14:29:03.298" v="410" actId="14100"/>
          <ac:spMkLst>
            <pc:docMk/>
            <pc:sldMk cId="0" sldId="258"/>
            <ac:spMk id="21" creationId="{6CD85713-A5A5-3762-0743-96A4B383F0BC}"/>
          </ac:spMkLst>
        </pc:spChg>
        <pc:spChg chg="add mod">
          <ac:chgData name="Keith Patterson" userId="8c7c96d6-800d-4457-897d-f008f10ea613" providerId="ADAL" clId="{B6358D23-CBC8-4ED1-B0B8-ECDBAF2F96CC}" dt="2023-02-07T14:26:18.148" v="401" actId="2085"/>
          <ac:spMkLst>
            <pc:docMk/>
            <pc:sldMk cId="0" sldId="258"/>
            <ac:spMk id="23" creationId="{C44DC4FF-3A45-2993-B523-C31B5F808345}"/>
          </ac:spMkLst>
        </pc:spChg>
        <pc:spChg chg="mod">
          <ac:chgData name="Keith Patterson" userId="8c7c96d6-800d-4457-897d-f008f10ea613" providerId="ADAL" clId="{B6358D23-CBC8-4ED1-B0B8-ECDBAF2F96CC}" dt="2023-02-07T14:32:51.757" v="551" actId="20577"/>
          <ac:spMkLst>
            <pc:docMk/>
            <pc:sldMk cId="0" sldId="258"/>
            <ac:spMk id="101" creationId="{00000000-0000-0000-0000-000000000000}"/>
          </ac:spMkLst>
        </pc:spChg>
        <pc:spChg chg="mod">
          <ac:chgData name="Keith Patterson" userId="8c7c96d6-800d-4457-897d-f008f10ea613" providerId="ADAL" clId="{B6358D23-CBC8-4ED1-B0B8-ECDBAF2F96CC}" dt="2023-02-07T15:05:51.165" v="1016" actId="20577"/>
          <ac:spMkLst>
            <pc:docMk/>
            <pc:sldMk cId="0" sldId="258"/>
            <ac:spMk id="102" creationId="{00000000-0000-0000-0000-000000000000}"/>
          </ac:spMkLst>
        </pc:spChg>
        <pc:grpChg chg="add mod">
          <ac:chgData name="Keith Patterson" userId="8c7c96d6-800d-4457-897d-f008f10ea613" providerId="ADAL" clId="{B6358D23-CBC8-4ED1-B0B8-ECDBAF2F96CC}" dt="2023-02-07T14:26:23.391" v="402" actId="14100"/>
          <ac:grpSpMkLst>
            <pc:docMk/>
            <pc:sldMk cId="0" sldId="258"/>
            <ac:grpSpMk id="24" creationId="{31625C12-2D2C-6459-FCDA-0DDC3FD68733}"/>
          </ac:grpSpMkLst>
        </pc:grpChg>
        <pc:picChg chg="add mod">
          <ac:chgData name="Keith Patterson" userId="8c7c96d6-800d-4457-897d-f008f10ea613" providerId="ADAL" clId="{B6358D23-CBC8-4ED1-B0B8-ECDBAF2F96CC}" dt="2023-02-07T14:26:18.148" v="401" actId="2085"/>
          <ac:picMkLst>
            <pc:docMk/>
            <pc:sldMk cId="0" sldId="258"/>
            <ac:picMk id="3" creationId="{A4990F70-ECB1-E36A-5706-77792740E6FF}"/>
          </ac:picMkLst>
        </pc:picChg>
        <pc:picChg chg="add del mod">
          <ac:chgData name="Keith Patterson" userId="8c7c96d6-800d-4457-897d-f008f10ea613" providerId="ADAL" clId="{B6358D23-CBC8-4ED1-B0B8-ECDBAF2F96CC}" dt="2023-02-07T13:55:11.897" v="302" actId="478"/>
          <ac:picMkLst>
            <pc:docMk/>
            <pc:sldMk cId="0" sldId="258"/>
            <ac:picMk id="11" creationId="{38EEC9FC-2EA1-4AFE-146E-350C1F219774}"/>
          </ac:picMkLst>
        </pc:picChg>
        <pc:picChg chg="add del mod">
          <ac:chgData name="Keith Patterson" userId="8c7c96d6-800d-4457-897d-f008f10ea613" providerId="ADAL" clId="{B6358D23-CBC8-4ED1-B0B8-ECDBAF2F96CC}" dt="2023-02-07T14:17:33.274" v="350" actId="478"/>
          <ac:picMkLst>
            <pc:docMk/>
            <pc:sldMk cId="0" sldId="258"/>
            <ac:picMk id="22" creationId="{BC6E13AC-A8B5-D3BB-CF73-2295EA429502}"/>
          </ac:picMkLst>
        </pc:picChg>
        <pc:picChg chg="mod ord">
          <ac:chgData name="Keith Patterson" userId="8c7c96d6-800d-4457-897d-f008f10ea613" providerId="ADAL" clId="{B6358D23-CBC8-4ED1-B0B8-ECDBAF2F96CC}" dt="2023-02-07T14:21:50.947" v="392" actId="1076"/>
          <ac:picMkLst>
            <pc:docMk/>
            <pc:sldMk cId="0" sldId="258"/>
            <ac:picMk id="100" creationId="{00000000-0000-0000-0000-000000000000}"/>
          </ac:picMkLst>
        </pc:picChg>
        <pc:picChg chg="add del mod">
          <ac:chgData name="Keith Patterson" userId="8c7c96d6-800d-4457-897d-f008f10ea613" providerId="ADAL" clId="{B6358D23-CBC8-4ED1-B0B8-ECDBAF2F96CC}" dt="2023-02-07T14:25:15.971" v="395" actId="478"/>
          <ac:picMkLst>
            <pc:docMk/>
            <pc:sldMk cId="0" sldId="258"/>
            <ac:picMk id="1026" creationId="{A251F21F-57A2-1AC2-3A18-69E5106665F3}"/>
          </ac:picMkLst>
        </pc:picChg>
        <pc:picChg chg="add mod">
          <ac:chgData name="Keith Patterson" userId="8c7c96d6-800d-4457-897d-f008f10ea613" providerId="ADAL" clId="{B6358D23-CBC8-4ED1-B0B8-ECDBAF2F96CC}" dt="2023-02-07T14:25:22.853" v="397" actId="14100"/>
          <ac:picMkLst>
            <pc:docMk/>
            <pc:sldMk cId="0" sldId="258"/>
            <ac:picMk id="1028" creationId="{900B7A20-D31A-E774-64AD-E293B7846BB0}"/>
          </ac:picMkLst>
        </pc:picChg>
        <pc:cxnChg chg="add del mod">
          <ac:chgData name="Keith Patterson" userId="8c7c96d6-800d-4457-897d-f008f10ea613" providerId="ADAL" clId="{B6358D23-CBC8-4ED1-B0B8-ECDBAF2F96CC}" dt="2023-02-07T13:52:26.541" v="70" actId="478"/>
          <ac:cxnSpMkLst>
            <pc:docMk/>
            <pc:sldMk cId="0" sldId="258"/>
            <ac:cxnSpMk id="7" creationId="{FFC826D0-131D-62A0-0EC3-4DA859AF24FE}"/>
          </ac:cxnSpMkLst>
        </pc:cxnChg>
        <pc:cxnChg chg="add del mod">
          <ac:chgData name="Keith Patterson" userId="8c7c96d6-800d-4457-897d-f008f10ea613" providerId="ADAL" clId="{B6358D23-CBC8-4ED1-B0B8-ECDBAF2F96CC}" dt="2023-02-07T13:52:27.741" v="71" actId="478"/>
          <ac:cxnSpMkLst>
            <pc:docMk/>
            <pc:sldMk cId="0" sldId="258"/>
            <ac:cxnSpMk id="8" creationId="{6D963AA8-F9DE-3C94-1E4C-0881CA463D84}"/>
          </ac:cxnSpMkLst>
        </pc:cxnChg>
        <pc:cxnChg chg="add del mod">
          <ac:chgData name="Keith Patterson" userId="8c7c96d6-800d-4457-897d-f008f10ea613" providerId="ADAL" clId="{B6358D23-CBC8-4ED1-B0B8-ECDBAF2F96CC}" dt="2023-02-07T13:52:28.909" v="72" actId="478"/>
          <ac:cxnSpMkLst>
            <pc:docMk/>
            <pc:sldMk cId="0" sldId="258"/>
            <ac:cxnSpMk id="9" creationId="{98DED40A-22EA-2642-A147-DE341B0430E6}"/>
          </ac:cxnSpMkLst>
        </pc:cxnChg>
        <pc:cxnChg chg="add del mod">
          <ac:chgData name="Keith Patterson" userId="8c7c96d6-800d-4457-897d-f008f10ea613" providerId="ADAL" clId="{B6358D23-CBC8-4ED1-B0B8-ECDBAF2F96CC}" dt="2023-02-07T14:01:27.696" v="318" actId="478"/>
          <ac:cxnSpMkLst>
            <pc:docMk/>
            <pc:sldMk cId="0" sldId="258"/>
            <ac:cxnSpMk id="10" creationId="{520FB4C3-8620-282B-EE03-1269A8B5CA96}"/>
          </ac:cxnSpMkLst>
        </pc:cxnChg>
      </pc:sldChg>
      <pc:sldChg chg="ord">
        <pc:chgData name="Keith Patterson" userId="8c7c96d6-800d-4457-897d-f008f10ea613" providerId="ADAL" clId="{B6358D23-CBC8-4ED1-B0B8-ECDBAF2F96CC}" dt="2023-02-07T14:35:10.917" v="605"/>
        <pc:sldMkLst>
          <pc:docMk/>
          <pc:sldMk cId="0" sldId="259"/>
        </pc:sldMkLst>
      </pc:sldChg>
      <pc:sldChg chg="addSp modSp mod ord">
        <pc:chgData name="Keith Patterson" userId="8c7c96d6-800d-4457-897d-f008f10ea613" providerId="ADAL" clId="{B6358D23-CBC8-4ED1-B0B8-ECDBAF2F96CC}" dt="2023-02-07T15:05:43.996" v="1014" actId="20577"/>
        <pc:sldMkLst>
          <pc:docMk/>
          <pc:sldMk cId="0" sldId="260"/>
        </pc:sldMkLst>
        <pc:spChg chg="add mod">
          <ac:chgData name="Keith Patterson" userId="8c7c96d6-800d-4457-897d-f008f10ea613" providerId="ADAL" clId="{B6358D23-CBC8-4ED1-B0B8-ECDBAF2F96CC}" dt="2023-02-07T14:54:22.421" v="870" actId="1076"/>
          <ac:spMkLst>
            <pc:docMk/>
            <pc:sldMk cId="0" sldId="260"/>
            <ac:spMk id="2" creationId="{3D21662D-1337-B2DA-2CF4-579492E26BBA}"/>
          </ac:spMkLst>
        </pc:spChg>
        <pc:spChg chg="mod">
          <ac:chgData name="Keith Patterson" userId="8c7c96d6-800d-4457-897d-f008f10ea613" providerId="ADAL" clId="{B6358D23-CBC8-4ED1-B0B8-ECDBAF2F96CC}" dt="2023-02-07T15:05:43.996" v="1014" actId="20577"/>
          <ac:spMkLst>
            <pc:docMk/>
            <pc:sldMk cId="0" sldId="260"/>
            <ac:spMk id="109" creationId="{00000000-0000-0000-0000-000000000000}"/>
          </ac:spMkLst>
        </pc:spChg>
        <pc:spChg chg="mod">
          <ac:chgData name="Keith Patterson" userId="8c7c96d6-800d-4457-897d-f008f10ea613" providerId="ADAL" clId="{B6358D23-CBC8-4ED1-B0B8-ECDBAF2F96CC}" dt="2023-02-07T15:04:46.074" v="1010" actId="1076"/>
          <ac:spMkLst>
            <pc:docMk/>
            <pc:sldMk cId="0" sldId="260"/>
            <ac:spMk id="110" creationId="{00000000-0000-0000-0000-000000000000}"/>
          </ac:spMkLst>
        </pc:spChg>
      </pc:sldChg>
      <pc:sldChg chg="modSp mod ord">
        <pc:chgData name="Keith Patterson" userId="8c7c96d6-800d-4457-897d-f008f10ea613" providerId="ADAL" clId="{B6358D23-CBC8-4ED1-B0B8-ECDBAF2F96CC}" dt="2023-02-07T14:49:28.977" v="853" actId="20577"/>
        <pc:sldMkLst>
          <pc:docMk/>
          <pc:sldMk cId="0" sldId="267"/>
        </pc:sldMkLst>
        <pc:spChg chg="mod">
          <ac:chgData name="Keith Patterson" userId="8c7c96d6-800d-4457-897d-f008f10ea613" providerId="ADAL" clId="{B6358D23-CBC8-4ED1-B0B8-ECDBAF2F96CC}" dt="2023-02-07T14:49:28.977" v="853" actId="20577"/>
          <ac:spMkLst>
            <pc:docMk/>
            <pc:sldMk cId="0" sldId="267"/>
            <ac:spMk id="142" creationId="{00000000-0000-0000-0000-000000000000}"/>
          </ac:spMkLst>
        </pc:spChg>
      </pc:sldChg>
      <pc:sldChg chg="modSp add del mod">
        <pc:chgData name="Keith Patterson" userId="8c7c96d6-800d-4457-897d-f008f10ea613" providerId="ADAL" clId="{B6358D23-CBC8-4ED1-B0B8-ECDBAF2F96CC}" dt="2023-02-07T14:58:21.128" v="873" actId="47"/>
        <pc:sldMkLst>
          <pc:docMk/>
          <pc:sldMk cId="30428761" sldId="268"/>
        </pc:sldMkLst>
        <pc:spChg chg="mod">
          <ac:chgData name="Keith Patterson" userId="8c7c96d6-800d-4457-897d-f008f10ea613" providerId="ADAL" clId="{B6358D23-CBC8-4ED1-B0B8-ECDBAF2F96CC}" dt="2023-02-07T14:41:09.404" v="629" actId="20577"/>
          <ac:spMkLst>
            <pc:docMk/>
            <pc:sldMk cId="30428761" sldId="268"/>
            <ac:spMk id="109" creationId="{00000000-0000-0000-0000-000000000000}"/>
          </ac:spMkLst>
        </pc:spChg>
        <pc:spChg chg="mod">
          <ac:chgData name="Keith Patterson" userId="8c7c96d6-800d-4457-897d-f008f10ea613" providerId="ADAL" clId="{B6358D23-CBC8-4ED1-B0B8-ECDBAF2F96CC}" dt="2023-02-07T14:32:25.841" v="543" actId="20577"/>
          <ac:spMkLst>
            <pc:docMk/>
            <pc:sldMk cId="30428761" sldId="268"/>
            <ac:spMk id="110" creationId="{00000000-0000-0000-0000-000000000000}"/>
          </ac:spMkLst>
        </pc:spChg>
      </pc:sldChg>
      <pc:sldChg chg="modSp add mod">
        <pc:chgData name="Keith Patterson" userId="8c7c96d6-800d-4457-897d-f008f10ea613" providerId="ADAL" clId="{B6358D23-CBC8-4ED1-B0B8-ECDBAF2F96CC}" dt="2023-02-07T15:05:59.120" v="1018" actId="20577"/>
        <pc:sldMkLst>
          <pc:docMk/>
          <pc:sldMk cId="3912729486" sldId="269"/>
        </pc:sldMkLst>
        <pc:spChg chg="mod">
          <ac:chgData name="Keith Patterson" userId="8c7c96d6-800d-4457-897d-f008f10ea613" providerId="ADAL" clId="{B6358D23-CBC8-4ED1-B0B8-ECDBAF2F96CC}" dt="2023-02-07T15:05:59.120" v="1018" actId="20577"/>
          <ac:spMkLst>
            <pc:docMk/>
            <pc:sldMk cId="3912729486" sldId="269"/>
            <ac:spMk id="109" creationId="{00000000-0000-0000-0000-000000000000}"/>
          </ac:spMkLst>
        </pc:spChg>
        <pc:spChg chg="mod">
          <ac:chgData name="Keith Patterson" userId="8c7c96d6-800d-4457-897d-f008f10ea613" providerId="ADAL" clId="{B6358D23-CBC8-4ED1-B0B8-ECDBAF2F96CC}" dt="2023-02-07T14:33:23.510" v="601" actId="20577"/>
          <ac:spMkLst>
            <pc:docMk/>
            <pc:sldMk cId="3912729486" sldId="269"/>
            <ac:spMk id="110" creationId="{00000000-0000-0000-0000-000000000000}"/>
          </ac:spMkLst>
        </pc:spChg>
      </pc:sldChg>
      <pc:sldChg chg="addSp modSp add mod">
        <pc:chgData name="Keith Patterson" userId="8c7c96d6-800d-4457-897d-f008f10ea613" providerId="ADAL" clId="{B6358D23-CBC8-4ED1-B0B8-ECDBAF2F96CC}" dt="2023-02-07T15:06:04.817" v="1020" actId="20577"/>
        <pc:sldMkLst>
          <pc:docMk/>
          <pc:sldMk cId="1008519142" sldId="270"/>
        </pc:sldMkLst>
        <pc:spChg chg="add mod">
          <ac:chgData name="Keith Patterson" userId="8c7c96d6-800d-4457-897d-f008f10ea613" providerId="ADAL" clId="{B6358D23-CBC8-4ED1-B0B8-ECDBAF2F96CC}" dt="2023-02-07T14:50:24.514" v="859" actId="20577"/>
          <ac:spMkLst>
            <pc:docMk/>
            <pc:sldMk cId="1008519142" sldId="270"/>
            <ac:spMk id="4" creationId="{FCEAB81A-68DB-5869-B05D-3AAC5776C57C}"/>
          </ac:spMkLst>
        </pc:spChg>
        <pc:spChg chg="add mod">
          <ac:chgData name="Keith Patterson" userId="8c7c96d6-800d-4457-897d-f008f10ea613" providerId="ADAL" clId="{B6358D23-CBC8-4ED1-B0B8-ECDBAF2F96CC}" dt="2023-02-07T14:48:26.574" v="830" actId="20577"/>
          <ac:spMkLst>
            <pc:docMk/>
            <pc:sldMk cId="1008519142" sldId="270"/>
            <ac:spMk id="5" creationId="{880192E7-7688-C670-BE25-1C13CEB02ACB}"/>
          </ac:spMkLst>
        </pc:spChg>
        <pc:spChg chg="mod">
          <ac:chgData name="Keith Patterson" userId="8c7c96d6-800d-4457-897d-f008f10ea613" providerId="ADAL" clId="{B6358D23-CBC8-4ED1-B0B8-ECDBAF2F96CC}" dt="2023-02-07T15:06:04.817" v="1020" actId="20577"/>
          <ac:spMkLst>
            <pc:docMk/>
            <pc:sldMk cId="1008519142" sldId="270"/>
            <ac:spMk id="109" creationId="{00000000-0000-0000-0000-000000000000}"/>
          </ac:spMkLst>
        </pc:spChg>
        <pc:spChg chg="mod">
          <ac:chgData name="Keith Patterson" userId="8c7c96d6-800d-4457-897d-f008f10ea613" providerId="ADAL" clId="{B6358D23-CBC8-4ED1-B0B8-ECDBAF2F96CC}" dt="2023-02-07T14:40:14.189" v="622" actId="20577"/>
          <ac:spMkLst>
            <pc:docMk/>
            <pc:sldMk cId="1008519142" sldId="270"/>
            <ac:spMk id="110" creationId="{00000000-0000-0000-0000-000000000000}"/>
          </ac:spMkLst>
        </pc:spChg>
        <pc:picChg chg="add mod">
          <ac:chgData name="Keith Patterson" userId="8c7c96d6-800d-4457-897d-f008f10ea613" providerId="ADAL" clId="{B6358D23-CBC8-4ED1-B0B8-ECDBAF2F96CC}" dt="2023-02-07T14:48:35.601" v="832" actId="14100"/>
          <ac:picMkLst>
            <pc:docMk/>
            <pc:sldMk cId="1008519142" sldId="270"/>
            <ac:picMk id="2" creationId="{49A6B7B5-3033-21B0-46E4-BAB837FF8900}"/>
          </ac:picMkLst>
        </pc:picChg>
      </pc:sldChg>
      <pc:sldChg chg="delSp new mod modClrScheme chgLayout">
        <pc:chgData name="Keith Patterson" userId="8c7c96d6-800d-4457-897d-f008f10ea613" providerId="ADAL" clId="{B6358D23-CBC8-4ED1-B0B8-ECDBAF2F96CC}" dt="2023-02-07T14:40:45.481" v="624" actId="700"/>
        <pc:sldMkLst>
          <pc:docMk/>
          <pc:sldMk cId="2973542740" sldId="271"/>
        </pc:sldMkLst>
        <pc:spChg chg="del">
          <ac:chgData name="Keith Patterson" userId="8c7c96d6-800d-4457-897d-f008f10ea613" providerId="ADAL" clId="{B6358D23-CBC8-4ED1-B0B8-ECDBAF2F96CC}" dt="2023-02-07T14:40:45.481" v="624" actId="700"/>
          <ac:spMkLst>
            <pc:docMk/>
            <pc:sldMk cId="2973542740" sldId="271"/>
            <ac:spMk id="2" creationId="{0D687AB1-4017-15FD-DD69-D09F2F34690F}"/>
          </ac:spMkLst>
        </pc:spChg>
        <pc:spChg chg="del">
          <ac:chgData name="Keith Patterson" userId="8c7c96d6-800d-4457-897d-f008f10ea613" providerId="ADAL" clId="{B6358D23-CBC8-4ED1-B0B8-ECDBAF2F96CC}" dt="2023-02-07T14:40:45.481" v="624" actId="700"/>
          <ac:spMkLst>
            <pc:docMk/>
            <pc:sldMk cId="2973542740" sldId="271"/>
            <ac:spMk id="3" creationId="{87B42BE4-8D31-6216-510A-3D6E69849B35}"/>
          </ac:spMkLst>
        </pc:spChg>
      </pc:sldChg>
      <pc:sldChg chg="addSp delSp modSp mod">
        <pc:chgData name="Keith Patterson" userId="8c7c96d6-800d-4457-897d-f008f10ea613" providerId="ADAL" clId="{B6358D23-CBC8-4ED1-B0B8-ECDBAF2F96CC}" dt="2023-02-07T15:01:39.683" v="892" actId="1076"/>
        <pc:sldMkLst>
          <pc:docMk/>
          <pc:sldMk cId="1305211964" sldId="283"/>
        </pc:sldMkLst>
        <pc:picChg chg="add del mod">
          <ac:chgData name="Keith Patterson" userId="8c7c96d6-800d-4457-897d-f008f10ea613" providerId="ADAL" clId="{B6358D23-CBC8-4ED1-B0B8-ECDBAF2F96CC}" dt="2023-02-07T15:00:22.538" v="881" actId="478"/>
          <ac:picMkLst>
            <pc:docMk/>
            <pc:sldMk cId="1305211964" sldId="283"/>
            <ac:picMk id="3" creationId="{4F7BC046-D53A-F6E8-F211-615E4F44B6AB}"/>
          </ac:picMkLst>
        </pc:picChg>
        <pc:picChg chg="add del mod">
          <ac:chgData name="Keith Patterson" userId="8c7c96d6-800d-4457-897d-f008f10ea613" providerId="ADAL" clId="{B6358D23-CBC8-4ED1-B0B8-ECDBAF2F96CC}" dt="2023-02-07T15:01:35.363" v="891" actId="478"/>
          <ac:picMkLst>
            <pc:docMk/>
            <pc:sldMk cId="1305211964" sldId="283"/>
            <ac:picMk id="4" creationId="{21E7F77A-FCBB-C293-5D8F-0D49A3AD20D1}"/>
          </ac:picMkLst>
        </pc:picChg>
        <pc:picChg chg="mod">
          <ac:chgData name="Keith Patterson" userId="8c7c96d6-800d-4457-897d-f008f10ea613" providerId="ADAL" clId="{B6358D23-CBC8-4ED1-B0B8-ECDBAF2F96CC}" dt="2023-02-07T15:01:39.683" v="892" actId="1076"/>
          <ac:picMkLst>
            <pc:docMk/>
            <pc:sldMk cId="1305211964" sldId="283"/>
            <ac:picMk id="7" creationId="{B5A190AA-1BE2-4567-805E-F05645F444C8}"/>
          </ac:picMkLst>
        </pc:picChg>
      </pc:sldChg>
      <pc:sldChg chg="addSp delSp modSp mod">
        <pc:chgData name="Keith Patterson" userId="8c7c96d6-800d-4457-897d-f008f10ea613" providerId="ADAL" clId="{B6358D23-CBC8-4ED1-B0B8-ECDBAF2F96CC}" dt="2023-02-07T15:05:34.994" v="1012" actId="1076"/>
        <pc:sldMkLst>
          <pc:docMk/>
          <pc:sldMk cId="364007485" sldId="304"/>
        </pc:sldMkLst>
        <pc:spChg chg="add mod">
          <ac:chgData name="Keith Patterson" userId="8c7c96d6-800d-4457-897d-f008f10ea613" providerId="ADAL" clId="{B6358D23-CBC8-4ED1-B0B8-ECDBAF2F96CC}" dt="2023-02-07T14:56:28.485" v="872"/>
          <ac:spMkLst>
            <pc:docMk/>
            <pc:sldMk cId="364007485" sldId="304"/>
            <ac:spMk id="4" creationId="{0483D4A5-B2AC-2015-BE06-3FC5ACE026E8}"/>
          </ac:spMkLst>
        </pc:spChg>
        <pc:spChg chg="add mod">
          <ac:chgData name="Keith Patterson" userId="8c7c96d6-800d-4457-897d-f008f10ea613" providerId="ADAL" clId="{B6358D23-CBC8-4ED1-B0B8-ECDBAF2F96CC}" dt="2023-02-07T14:58:46.330" v="876" actId="20577"/>
          <ac:spMkLst>
            <pc:docMk/>
            <pc:sldMk cId="364007485" sldId="304"/>
            <ac:spMk id="5" creationId="{78E82F25-AD56-2807-F6B1-383284D3983D}"/>
          </ac:spMkLst>
        </pc:spChg>
        <pc:spChg chg="add mod">
          <ac:chgData name="Keith Patterson" userId="8c7c96d6-800d-4457-897d-f008f10ea613" providerId="ADAL" clId="{B6358D23-CBC8-4ED1-B0B8-ECDBAF2F96CC}" dt="2023-02-07T15:04:22.311" v="981" actId="1076"/>
          <ac:spMkLst>
            <pc:docMk/>
            <pc:sldMk cId="364007485" sldId="304"/>
            <ac:spMk id="8" creationId="{D5E7868C-AB12-AFFA-528C-662BF93D3B3B}"/>
          </ac:spMkLst>
        </pc:spChg>
        <pc:spChg chg="add mod">
          <ac:chgData name="Keith Patterson" userId="8c7c96d6-800d-4457-897d-f008f10ea613" providerId="ADAL" clId="{B6358D23-CBC8-4ED1-B0B8-ECDBAF2F96CC}" dt="2023-02-07T15:05:34.994" v="1012" actId="1076"/>
          <ac:spMkLst>
            <pc:docMk/>
            <pc:sldMk cId="364007485" sldId="304"/>
            <ac:spMk id="10" creationId="{4352A35F-ED96-CE56-43F8-B9F3C24ED1DA}"/>
          </ac:spMkLst>
        </pc:spChg>
        <pc:picChg chg="add del mod">
          <ac:chgData name="Keith Patterson" userId="8c7c96d6-800d-4457-897d-f008f10ea613" providerId="ADAL" clId="{B6358D23-CBC8-4ED1-B0B8-ECDBAF2F96CC}" dt="2023-02-07T15:01:58.471" v="895" actId="478"/>
          <ac:picMkLst>
            <pc:docMk/>
            <pc:sldMk cId="364007485" sldId="304"/>
            <ac:picMk id="3" creationId="{54E3F6CA-1F3A-A22D-329C-0FD66F5F299C}"/>
          </ac:picMkLst>
        </pc:picChg>
        <pc:picChg chg="add mod">
          <ac:chgData name="Keith Patterson" userId="8c7c96d6-800d-4457-897d-f008f10ea613" providerId="ADAL" clId="{B6358D23-CBC8-4ED1-B0B8-ECDBAF2F96CC}" dt="2023-02-07T15:02:10.072" v="896" actId="1076"/>
          <ac:picMkLst>
            <pc:docMk/>
            <pc:sldMk cId="364007485" sldId="304"/>
            <ac:picMk id="6" creationId="{03466260-BC6E-1CE9-6EFB-1F45BCAA3A82}"/>
          </ac:picMkLst>
        </pc:picChg>
      </pc:sldChg>
      <pc:sldChg chg="add del modNotes">
        <pc:chgData name="Keith Patterson" userId="8c7c96d6-800d-4457-897d-f008f10ea613" providerId="ADAL" clId="{B6358D23-CBC8-4ED1-B0B8-ECDBAF2F96CC}" dt="2023-02-07T14:30:40.464" v="414" actId="47"/>
        <pc:sldMkLst>
          <pc:docMk/>
          <pc:sldMk cId="902450138" sldId="4936"/>
        </pc:sldMkLst>
      </pc:sldChg>
      <pc:sldMasterChg chg="delSldLayout">
        <pc:chgData name="Keith Patterson" userId="8c7c96d6-800d-4457-897d-f008f10ea613" providerId="ADAL" clId="{B6358D23-CBC8-4ED1-B0B8-ECDBAF2F96CC}" dt="2023-02-07T14:30:40.464" v="414" actId="47"/>
        <pc:sldMasterMkLst>
          <pc:docMk/>
          <pc:sldMasterMk cId="0" sldId="2147483648"/>
        </pc:sldMasterMkLst>
        <pc:sldLayoutChg chg="del">
          <pc:chgData name="Keith Patterson" userId="8c7c96d6-800d-4457-897d-f008f10ea613" providerId="ADAL" clId="{B6358D23-CBC8-4ED1-B0B8-ECDBAF2F96CC}" dt="2023-02-07T14:30:40.464" v="414" actId="47"/>
          <pc:sldLayoutMkLst>
            <pc:docMk/>
            <pc:sldMasterMk cId="0" sldId="2147483648"/>
            <pc:sldLayoutMk cId="72387759" sldId="2147483658"/>
          </pc:sldLayoutMkLst>
        </pc:sldLayoutChg>
      </pc:sldMasterChg>
    </pc:docChg>
  </pc:docChgLst>
  <pc:docChgLst>
    <pc:chgData name="Keith Patterson" userId="S::keith.patterson@wrap.org.uk::8c7c96d6-800d-4457-897d-f008f10ea613" providerId="AD" clId="Web-{98FB12B9-684A-AE95-0862-4EC064861CEC}"/>
    <pc:docChg chg="modSld">
      <pc:chgData name="Keith Patterson" userId="S::keith.patterson@wrap.org.uk::8c7c96d6-800d-4457-897d-f008f10ea613" providerId="AD" clId="Web-{98FB12B9-684A-AE95-0862-4EC064861CEC}" dt="2023-02-02T16:45:53.348" v="12" actId="20577"/>
      <pc:docMkLst>
        <pc:docMk/>
      </pc:docMkLst>
      <pc:sldChg chg="modSp">
        <pc:chgData name="Keith Patterson" userId="S::keith.patterson@wrap.org.uk::8c7c96d6-800d-4457-897d-f008f10ea613" providerId="AD" clId="Web-{98FB12B9-684A-AE95-0862-4EC064861CEC}" dt="2023-02-02T16:45:53.348" v="12" actId="20577"/>
        <pc:sldMkLst>
          <pc:docMk/>
          <pc:sldMk cId="0" sldId="256"/>
        </pc:sldMkLst>
        <pc:spChg chg="mod">
          <ac:chgData name="Keith Patterson" userId="S::keith.patterson@wrap.org.uk::8c7c96d6-800d-4457-897d-f008f10ea613" providerId="AD" clId="Web-{98FB12B9-684A-AE95-0862-4EC064861CEC}" dt="2023-02-02T16:45:53.348" v="12" actId="20577"/>
          <ac:spMkLst>
            <pc:docMk/>
            <pc:sldMk cId="0" sldId="256"/>
            <ac:spMk id="95" creationId="{00000000-0000-0000-0000-000000000000}"/>
          </ac:spMkLst>
        </pc:spChg>
      </pc:sldChg>
    </pc:docChg>
  </pc:docChgLst>
  <pc:docChgLst>
    <pc:chgData name="Nicola Kemp" userId="S::nicola.kemp@wrap.org.uk::0122d77d-4b3c-4d4f-8e92-0ce86d49f924" providerId="AD" clId="Web-{8477A0F2-A718-81ED-DF97-3F917CCEA58F}"/>
    <pc:docChg chg="addSld delSld modSld sldOrd">
      <pc:chgData name="Nicola Kemp" userId="S::nicola.kemp@wrap.org.uk::0122d77d-4b3c-4d4f-8e92-0ce86d49f924" providerId="AD" clId="Web-{8477A0F2-A718-81ED-DF97-3F917CCEA58F}" dt="2023-02-08T09:27:14.168" v="137" actId="20577"/>
      <pc:docMkLst>
        <pc:docMk/>
      </pc:docMkLst>
      <pc:sldChg chg="modSp ord">
        <pc:chgData name="Nicola Kemp" userId="S::nicola.kemp@wrap.org.uk::0122d77d-4b3c-4d4f-8e92-0ce86d49f924" providerId="AD" clId="Web-{8477A0F2-A718-81ED-DF97-3F917CCEA58F}" dt="2023-02-08T09:15:43.784" v="44"/>
        <pc:sldMkLst>
          <pc:docMk/>
          <pc:sldMk cId="0" sldId="256"/>
        </pc:sldMkLst>
        <pc:spChg chg="mod">
          <ac:chgData name="Nicola Kemp" userId="S::nicola.kemp@wrap.org.uk::0122d77d-4b3c-4d4f-8e92-0ce86d49f924" providerId="AD" clId="Web-{8477A0F2-A718-81ED-DF97-3F917CCEA58F}" dt="2023-02-08T09:13:04.904" v="25" actId="20577"/>
          <ac:spMkLst>
            <pc:docMk/>
            <pc:sldMk cId="0" sldId="256"/>
            <ac:spMk id="95" creationId="{00000000-0000-0000-0000-000000000000}"/>
          </ac:spMkLst>
        </pc:spChg>
      </pc:sldChg>
      <pc:sldChg chg="addSp delSp modSp del">
        <pc:chgData name="Nicola Kemp" userId="S::nicola.kemp@wrap.org.uk::0122d77d-4b3c-4d4f-8e92-0ce86d49f924" providerId="AD" clId="Web-{8477A0F2-A718-81ED-DF97-3F917CCEA58F}" dt="2023-02-08T09:14:50.736" v="41"/>
        <pc:sldMkLst>
          <pc:docMk/>
          <pc:sldMk cId="0" sldId="258"/>
        </pc:sldMkLst>
        <pc:spChg chg="del mod">
          <ac:chgData name="Nicola Kemp" userId="S::nicola.kemp@wrap.org.uk::0122d77d-4b3c-4d4f-8e92-0ce86d49f924" providerId="AD" clId="Web-{8477A0F2-A718-81ED-DF97-3F917CCEA58F}" dt="2023-02-08T09:12:27.731" v="16"/>
          <ac:spMkLst>
            <pc:docMk/>
            <pc:sldMk cId="0" sldId="258"/>
            <ac:spMk id="4" creationId="{9DD4DEFA-2A87-0204-099C-ED08EB61EEC2}"/>
          </ac:spMkLst>
        </pc:spChg>
        <pc:spChg chg="del">
          <ac:chgData name="Nicola Kemp" userId="S::nicola.kemp@wrap.org.uk::0122d77d-4b3c-4d4f-8e92-0ce86d49f924" providerId="AD" clId="Web-{8477A0F2-A718-81ED-DF97-3F917CCEA58F}" dt="2023-02-08T09:12:29.934" v="18"/>
          <ac:spMkLst>
            <pc:docMk/>
            <pc:sldMk cId="0" sldId="258"/>
            <ac:spMk id="5" creationId="{F453DADF-6352-5293-40E4-8DECCE9B0727}"/>
          </ac:spMkLst>
        </pc:spChg>
        <pc:spChg chg="del">
          <ac:chgData name="Nicola Kemp" userId="S::nicola.kemp@wrap.org.uk::0122d77d-4b3c-4d4f-8e92-0ce86d49f924" providerId="AD" clId="Web-{8477A0F2-A718-81ED-DF97-3F917CCEA58F}" dt="2023-02-08T09:12:28.871" v="17"/>
          <ac:spMkLst>
            <pc:docMk/>
            <pc:sldMk cId="0" sldId="258"/>
            <ac:spMk id="6" creationId="{7FD583C0-24DC-32B3-5555-DA29456D2C97}"/>
          </ac:spMkLst>
        </pc:spChg>
        <pc:spChg chg="add">
          <ac:chgData name="Nicola Kemp" userId="S::nicola.kemp@wrap.org.uk::0122d77d-4b3c-4d4f-8e92-0ce86d49f924" providerId="AD" clId="Web-{8477A0F2-A718-81ED-DF97-3F917CCEA58F}" dt="2023-02-08T09:14:01.593" v="35"/>
          <ac:spMkLst>
            <pc:docMk/>
            <pc:sldMk cId="0" sldId="258"/>
            <ac:spMk id="8" creationId="{79AE3F06-7E0F-4BDA-8183-DBF424FE7FF2}"/>
          </ac:spMkLst>
        </pc:spChg>
        <pc:spChg chg="del mod">
          <ac:chgData name="Nicola Kemp" userId="S::nicola.kemp@wrap.org.uk::0122d77d-4b3c-4d4f-8e92-0ce86d49f924" providerId="AD" clId="Web-{8477A0F2-A718-81ED-DF97-3F917CCEA58F}" dt="2023-02-08T09:12:25.496" v="14"/>
          <ac:spMkLst>
            <pc:docMk/>
            <pc:sldMk cId="0" sldId="258"/>
            <ac:spMk id="21" creationId="{6CD85713-A5A5-3762-0743-96A4B383F0BC}"/>
          </ac:spMkLst>
        </pc:spChg>
        <pc:spChg chg="mod">
          <ac:chgData name="Nicola Kemp" userId="S::nicola.kemp@wrap.org.uk::0122d77d-4b3c-4d4f-8e92-0ce86d49f924" providerId="AD" clId="Web-{8477A0F2-A718-81ED-DF97-3F917CCEA58F}" dt="2023-02-08T09:12:33.653" v="21" actId="20577"/>
          <ac:spMkLst>
            <pc:docMk/>
            <pc:sldMk cId="0" sldId="258"/>
            <ac:spMk id="101" creationId="{00000000-0000-0000-0000-000000000000}"/>
          </ac:spMkLst>
        </pc:spChg>
        <pc:grpChg chg="del">
          <ac:chgData name="Nicola Kemp" userId="S::nicola.kemp@wrap.org.uk::0122d77d-4b3c-4d4f-8e92-0ce86d49f924" providerId="AD" clId="Web-{8477A0F2-A718-81ED-DF97-3F917CCEA58F}" dt="2023-02-08T09:12:22.668" v="12"/>
          <ac:grpSpMkLst>
            <pc:docMk/>
            <pc:sldMk cId="0" sldId="258"/>
            <ac:grpSpMk id="24" creationId="{31625C12-2D2C-6459-FCDA-0DDC3FD68733}"/>
          </ac:grpSpMkLst>
        </pc:grpChg>
        <pc:picChg chg="del">
          <ac:chgData name="Nicola Kemp" userId="S::nicola.kemp@wrap.org.uk::0122d77d-4b3c-4d4f-8e92-0ce86d49f924" providerId="AD" clId="Web-{8477A0F2-A718-81ED-DF97-3F917CCEA58F}" dt="2023-02-08T09:12:31.059" v="19"/>
          <ac:picMkLst>
            <pc:docMk/>
            <pc:sldMk cId="0" sldId="258"/>
            <ac:picMk id="1028" creationId="{900B7A20-D31A-E774-64AD-E293B7846BB0}"/>
          </ac:picMkLst>
        </pc:picChg>
      </pc:sldChg>
      <pc:sldChg chg="modSp ord">
        <pc:chgData name="Nicola Kemp" userId="S::nicola.kemp@wrap.org.uk::0122d77d-4b3c-4d4f-8e92-0ce86d49f924" providerId="AD" clId="Web-{8477A0F2-A718-81ED-DF97-3F917CCEA58F}" dt="2023-02-08T09:26:42.042" v="127" actId="20577"/>
        <pc:sldMkLst>
          <pc:docMk/>
          <pc:sldMk cId="0" sldId="259"/>
        </pc:sldMkLst>
        <pc:spChg chg="mod">
          <ac:chgData name="Nicola Kemp" userId="S::nicola.kemp@wrap.org.uk::0122d77d-4b3c-4d4f-8e92-0ce86d49f924" providerId="AD" clId="Web-{8477A0F2-A718-81ED-DF97-3F917CCEA58F}" dt="2023-02-08T09:26:42.042" v="127" actId="20577"/>
          <ac:spMkLst>
            <pc:docMk/>
            <pc:sldMk cId="0" sldId="259"/>
            <ac:spMk id="105" creationId="{00000000-0000-0000-0000-000000000000}"/>
          </ac:spMkLst>
        </pc:spChg>
      </pc:sldChg>
      <pc:sldChg chg="addSp modSp del">
        <pc:chgData name="Nicola Kemp" userId="S::nicola.kemp@wrap.org.uk::0122d77d-4b3c-4d4f-8e92-0ce86d49f924" providerId="AD" clId="Web-{8477A0F2-A718-81ED-DF97-3F917CCEA58F}" dt="2023-02-08T09:25:23.727" v="113"/>
        <pc:sldMkLst>
          <pc:docMk/>
          <pc:sldMk cId="0" sldId="260"/>
        </pc:sldMkLst>
        <pc:spChg chg="mod">
          <ac:chgData name="Nicola Kemp" userId="S::nicola.kemp@wrap.org.uk::0122d77d-4b3c-4d4f-8e92-0ce86d49f924" providerId="AD" clId="Web-{8477A0F2-A718-81ED-DF97-3F917CCEA58F}" dt="2023-02-08T09:15:05.127" v="42" actId="20577"/>
          <ac:spMkLst>
            <pc:docMk/>
            <pc:sldMk cId="0" sldId="260"/>
            <ac:spMk id="2" creationId="{3D21662D-1337-B2DA-2CF4-579492E26BBA}"/>
          </ac:spMkLst>
        </pc:spChg>
        <pc:spChg chg="add">
          <ac:chgData name="Nicola Kemp" userId="S::nicola.kemp@wrap.org.uk::0122d77d-4b3c-4d4f-8e92-0ce86d49f924" providerId="AD" clId="Web-{8477A0F2-A718-81ED-DF97-3F917CCEA58F}" dt="2023-02-08T09:14:19.875" v="39"/>
          <ac:spMkLst>
            <pc:docMk/>
            <pc:sldMk cId="0" sldId="260"/>
            <ac:spMk id="4" creationId="{B8F24FD9-9EDD-9688-7196-B92EF8C4D3F8}"/>
          </ac:spMkLst>
        </pc:spChg>
        <pc:spChg chg="mod">
          <ac:chgData name="Nicola Kemp" userId="S::nicola.kemp@wrap.org.uk::0122d77d-4b3c-4d4f-8e92-0ce86d49f924" providerId="AD" clId="Web-{8477A0F2-A718-81ED-DF97-3F917CCEA58F}" dt="2023-02-08T09:13:00.826" v="22" actId="20577"/>
          <ac:spMkLst>
            <pc:docMk/>
            <pc:sldMk cId="0" sldId="260"/>
            <ac:spMk id="110" creationId="{00000000-0000-0000-0000-000000000000}"/>
          </ac:spMkLst>
        </pc:spChg>
      </pc:sldChg>
      <pc:sldChg chg="modSp">
        <pc:chgData name="Nicola Kemp" userId="S::nicola.kemp@wrap.org.uk::0122d77d-4b3c-4d4f-8e92-0ce86d49f924" providerId="AD" clId="Web-{8477A0F2-A718-81ED-DF97-3F917CCEA58F}" dt="2023-02-08T09:26:50.761" v="130" actId="20577"/>
        <pc:sldMkLst>
          <pc:docMk/>
          <pc:sldMk cId="0" sldId="261"/>
        </pc:sldMkLst>
        <pc:spChg chg="mod">
          <ac:chgData name="Nicola Kemp" userId="S::nicola.kemp@wrap.org.uk::0122d77d-4b3c-4d4f-8e92-0ce86d49f924" providerId="AD" clId="Web-{8477A0F2-A718-81ED-DF97-3F917CCEA58F}" dt="2023-02-08T09:26:50.761" v="130" actId="20577"/>
          <ac:spMkLst>
            <pc:docMk/>
            <pc:sldMk cId="0" sldId="261"/>
            <ac:spMk id="114" creationId="{00000000-0000-0000-0000-000000000000}"/>
          </ac:spMkLst>
        </pc:spChg>
      </pc:sldChg>
      <pc:sldChg chg="modSp">
        <pc:chgData name="Nicola Kemp" userId="S::nicola.kemp@wrap.org.uk::0122d77d-4b3c-4d4f-8e92-0ce86d49f924" providerId="AD" clId="Web-{8477A0F2-A718-81ED-DF97-3F917CCEA58F}" dt="2023-02-08T09:27:00.746" v="132" actId="20577"/>
        <pc:sldMkLst>
          <pc:docMk/>
          <pc:sldMk cId="0" sldId="262"/>
        </pc:sldMkLst>
        <pc:spChg chg="mod">
          <ac:chgData name="Nicola Kemp" userId="S::nicola.kemp@wrap.org.uk::0122d77d-4b3c-4d4f-8e92-0ce86d49f924" providerId="AD" clId="Web-{8477A0F2-A718-81ED-DF97-3F917CCEA58F}" dt="2023-02-08T09:27:00.746" v="132" actId="20577"/>
          <ac:spMkLst>
            <pc:docMk/>
            <pc:sldMk cId="0" sldId="262"/>
            <ac:spMk id="119" creationId="{00000000-0000-0000-0000-000000000000}"/>
          </ac:spMkLst>
        </pc:spChg>
      </pc:sldChg>
      <pc:sldChg chg="modSp">
        <pc:chgData name="Nicola Kemp" userId="S::nicola.kemp@wrap.org.uk::0122d77d-4b3c-4d4f-8e92-0ce86d49f924" providerId="AD" clId="Web-{8477A0F2-A718-81ED-DF97-3F917CCEA58F}" dt="2023-02-08T09:27:05.683" v="133" actId="20577"/>
        <pc:sldMkLst>
          <pc:docMk/>
          <pc:sldMk cId="0" sldId="263"/>
        </pc:sldMkLst>
        <pc:spChg chg="mod">
          <ac:chgData name="Nicola Kemp" userId="S::nicola.kemp@wrap.org.uk::0122d77d-4b3c-4d4f-8e92-0ce86d49f924" providerId="AD" clId="Web-{8477A0F2-A718-81ED-DF97-3F917CCEA58F}" dt="2023-02-08T09:27:05.683" v="133" actId="20577"/>
          <ac:spMkLst>
            <pc:docMk/>
            <pc:sldMk cId="0" sldId="263"/>
            <ac:spMk id="124" creationId="{00000000-0000-0000-0000-000000000000}"/>
          </ac:spMkLst>
        </pc:spChg>
      </pc:sldChg>
      <pc:sldChg chg="modSp">
        <pc:chgData name="Nicola Kemp" userId="S::nicola.kemp@wrap.org.uk::0122d77d-4b3c-4d4f-8e92-0ce86d49f924" providerId="AD" clId="Web-{8477A0F2-A718-81ED-DF97-3F917CCEA58F}" dt="2023-02-08T09:27:10.215" v="135" actId="20577"/>
        <pc:sldMkLst>
          <pc:docMk/>
          <pc:sldMk cId="0" sldId="264"/>
        </pc:sldMkLst>
        <pc:spChg chg="mod">
          <ac:chgData name="Nicola Kemp" userId="S::nicola.kemp@wrap.org.uk::0122d77d-4b3c-4d4f-8e92-0ce86d49f924" providerId="AD" clId="Web-{8477A0F2-A718-81ED-DF97-3F917CCEA58F}" dt="2023-02-08T09:27:10.215" v="135" actId="20577"/>
          <ac:spMkLst>
            <pc:docMk/>
            <pc:sldMk cId="0" sldId="264"/>
            <ac:spMk id="129" creationId="{00000000-0000-0000-0000-000000000000}"/>
          </ac:spMkLst>
        </pc:spChg>
      </pc:sldChg>
      <pc:sldChg chg="modSp">
        <pc:chgData name="Nicola Kemp" userId="S::nicola.kemp@wrap.org.uk::0122d77d-4b3c-4d4f-8e92-0ce86d49f924" providerId="AD" clId="Web-{8477A0F2-A718-81ED-DF97-3F917CCEA58F}" dt="2023-02-08T09:27:14.168" v="137" actId="20577"/>
        <pc:sldMkLst>
          <pc:docMk/>
          <pc:sldMk cId="0" sldId="265"/>
        </pc:sldMkLst>
        <pc:spChg chg="mod">
          <ac:chgData name="Nicola Kemp" userId="S::nicola.kemp@wrap.org.uk::0122d77d-4b3c-4d4f-8e92-0ce86d49f924" providerId="AD" clId="Web-{8477A0F2-A718-81ED-DF97-3F917CCEA58F}" dt="2023-02-08T09:27:14.168" v="137" actId="20577"/>
          <ac:spMkLst>
            <pc:docMk/>
            <pc:sldMk cId="0" sldId="265"/>
            <ac:spMk id="135" creationId="{00000000-0000-0000-0000-000000000000}"/>
          </ac:spMkLst>
        </pc:spChg>
      </pc:sldChg>
      <pc:sldChg chg="del">
        <pc:chgData name="Nicola Kemp" userId="S::nicola.kemp@wrap.org.uk::0122d77d-4b3c-4d4f-8e92-0ce86d49f924" providerId="AD" clId="Web-{8477A0F2-A718-81ED-DF97-3F917CCEA58F}" dt="2023-02-08T09:14:41.235" v="40"/>
        <pc:sldMkLst>
          <pc:docMk/>
          <pc:sldMk cId="0" sldId="266"/>
        </pc:sldMkLst>
      </pc:sldChg>
      <pc:sldChg chg="addSp delSp modSp del ord">
        <pc:chgData name="Nicola Kemp" userId="S::nicola.kemp@wrap.org.uk::0122d77d-4b3c-4d4f-8e92-0ce86d49f924" providerId="AD" clId="Web-{8477A0F2-A718-81ED-DF97-3F917CCEA58F}" dt="2023-02-08T09:25:17.320" v="112"/>
        <pc:sldMkLst>
          <pc:docMk/>
          <pc:sldMk cId="0" sldId="267"/>
        </pc:sldMkLst>
        <pc:spChg chg="add mod">
          <ac:chgData name="Nicola Kemp" userId="S::nicola.kemp@wrap.org.uk::0122d77d-4b3c-4d4f-8e92-0ce86d49f924" providerId="AD" clId="Web-{8477A0F2-A718-81ED-DF97-3F917CCEA58F}" dt="2023-02-08T09:22:28.470" v="84" actId="1076"/>
          <ac:spMkLst>
            <pc:docMk/>
            <pc:sldMk cId="0" sldId="267"/>
            <ac:spMk id="3" creationId="{FC1D0B56-CD5E-9577-4B75-A38421670F93}"/>
          </ac:spMkLst>
        </pc:spChg>
        <pc:spChg chg="add del mod">
          <ac:chgData name="Nicola Kemp" userId="S::nicola.kemp@wrap.org.uk::0122d77d-4b3c-4d4f-8e92-0ce86d49f924" providerId="AD" clId="Web-{8477A0F2-A718-81ED-DF97-3F917CCEA58F}" dt="2023-02-08T09:16:39.849" v="50"/>
          <ac:spMkLst>
            <pc:docMk/>
            <pc:sldMk cId="0" sldId="267"/>
            <ac:spMk id="4" creationId="{DF675D64-08B1-CD67-0662-B585D46F2CDE}"/>
          </ac:spMkLst>
        </pc:spChg>
        <pc:spChg chg="add del mod">
          <ac:chgData name="Nicola Kemp" userId="S::nicola.kemp@wrap.org.uk::0122d77d-4b3c-4d4f-8e92-0ce86d49f924" providerId="AD" clId="Web-{8477A0F2-A718-81ED-DF97-3F917CCEA58F}" dt="2023-02-08T09:16:57.912" v="55"/>
          <ac:spMkLst>
            <pc:docMk/>
            <pc:sldMk cId="0" sldId="267"/>
            <ac:spMk id="5" creationId="{85A4EB84-1F1A-F701-CCE9-1DFBCE8AAE42}"/>
          </ac:spMkLst>
        </pc:spChg>
        <pc:spChg chg="add del mod">
          <ac:chgData name="Nicola Kemp" userId="S::nicola.kemp@wrap.org.uk::0122d77d-4b3c-4d4f-8e92-0ce86d49f924" providerId="AD" clId="Web-{8477A0F2-A718-81ED-DF97-3F917CCEA58F}" dt="2023-02-08T09:21:17.874" v="74"/>
          <ac:spMkLst>
            <pc:docMk/>
            <pc:sldMk cId="0" sldId="267"/>
            <ac:spMk id="8" creationId="{3AF4D814-625E-458E-609C-EE03EE34DDB4}"/>
          </ac:spMkLst>
        </pc:spChg>
        <pc:spChg chg="mod">
          <ac:chgData name="Nicola Kemp" userId="S::nicola.kemp@wrap.org.uk::0122d77d-4b3c-4d4f-8e92-0ce86d49f924" providerId="AD" clId="Web-{8477A0F2-A718-81ED-DF97-3F917CCEA58F}" dt="2023-02-08T09:12:15.262" v="10" actId="20577"/>
          <ac:spMkLst>
            <pc:docMk/>
            <pc:sldMk cId="0" sldId="267"/>
            <ac:spMk id="142" creationId="{00000000-0000-0000-0000-000000000000}"/>
          </ac:spMkLst>
        </pc:spChg>
        <pc:spChg chg="mod">
          <ac:chgData name="Nicola Kemp" userId="S::nicola.kemp@wrap.org.uk::0122d77d-4b3c-4d4f-8e92-0ce86d49f924" providerId="AD" clId="Web-{8477A0F2-A718-81ED-DF97-3F917CCEA58F}" dt="2023-02-08T09:22:34.674" v="85" actId="1076"/>
          <ac:spMkLst>
            <pc:docMk/>
            <pc:sldMk cId="0" sldId="267"/>
            <ac:spMk id="143" creationId="{00000000-0000-0000-0000-000000000000}"/>
          </ac:spMkLst>
        </pc:spChg>
        <pc:picChg chg="add del mod">
          <ac:chgData name="Nicola Kemp" userId="S::nicola.kemp@wrap.org.uk::0122d77d-4b3c-4d4f-8e92-0ce86d49f924" providerId="AD" clId="Web-{8477A0F2-A718-81ED-DF97-3F917CCEA58F}" dt="2023-02-08T09:20:29.841" v="68"/>
          <ac:picMkLst>
            <pc:docMk/>
            <pc:sldMk cId="0" sldId="267"/>
            <ac:picMk id="6" creationId="{F33D4609-5DF6-CED4-2E80-56C0616D1B8E}"/>
          </ac:picMkLst>
        </pc:picChg>
        <pc:picChg chg="add del mod">
          <ac:chgData name="Nicola Kemp" userId="S::nicola.kemp@wrap.org.uk::0122d77d-4b3c-4d4f-8e92-0ce86d49f924" providerId="AD" clId="Web-{8477A0F2-A718-81ED-DF97-3F917CCEA58F}" dt="2023-02-08T09:21:00.514" v="70"/>
          <ac:picMkLst>
            <pc:docMk/>
            <pc:sldMk cId="0" sldId="267"/>
            <ac:picMk id="7" creationId="{95F0A2CC-0139-F46D-D511-01AC20EEA4D3}"/>
          </ac:picMkLst>
        </pc:picChg>
        <pc:picChg chg="add del mod">
          <ac:chgData name="Nicola Kemp" userId="S::nicola.kemp@wrap.org.uk::0122d77d-4b3c-4d4f-8e92-0ce86d49f924" providerId="AD" clId="Web-{8477A0F2-A718-81ED-DF97-3F917CCEA58F}" dt="2023-02-08T09:22:55.221" v="87"/>
          <ac:picMkLst>
            <pc:docMk/>
            <pc:sldMk cId="0" sldId="267"/>
            <ac:picMk id="9" creationId="{A69A8C0A-1339-F2F4-E53C-2703B0C07246}"/>
          </ac:picMkLst>
        </pc:picChg>
      </pc:sldChg>
      <pc:sldChg chg="addSp modSp">
        <pc:chgData name="Nicola Kemp" userId="S::nicola.kemp@wrap.org.uk::0122d77d-4b3c-4d4f-8e92-0ce86d49f924" providerId="AD" clId="Web-{8477A0F2-A718-81ED-DF97-3F917CCEA58F}" dt="2023-02-08T09:26:45.526" v="129" actId="20577"/>
        <pc:sldMkLst>
          <pc:docMk/>
          <pc:sldMk cId="3912729486" sldId="269"/>
        </pc:sldMkLst>
        <pc:spChg chg="add">
          <ac:chgData name="Nicola Kemp" userId="S::nicola.kemp@wrap.org.uk::0122d77d-4b3c-4d4f-8e92-0ce86d49f924" providerId="AD" clId="Web-{8477A0F2-A718-81ED-DF97-3F917CCEA58F}" dt="2023-02-08T09:14:05.750" v="36"/>
          <ac:spMkLst>
            <pc:docMk/>
            <pc:sldMk cId="3912729486" sldId="269"/>
            <ac:spMk id="3" creationId="{F7BDFD3E-BD8D-21FE-10F6-FA4A680B5AEB}"/>
          </ac:spMkLst>
        </pc:spChg>
        <pc:spChg chg="mod">
          <ac:chgData name="Nicola Kemp" userId="S::nicola.kemp@wrap.org.uk::0122d77d-4b3c-4d4f-8e92-0ce86d49f924" providerId="AD" clId="Web-{8477A0F2-A718-81ED-DF97-3F917CCEA58F}" dt="2023-02-08T09:26:45.526" v="129" actId="20577"/>
          <ac:spMkLst>
            <pc:docMk/>
            <pc:sldMk cId="3912729486" sldId="269"/>
            <ac:spMk id="109" creationId="{00000000-0000-0000-0000-000000000000}"/>
          </ac:spMkLst>
        </pc:spChg>
        <pc:spChg chg="mod">
          <ac:chgData name="Nicola Kemp" userId="S::nicola.kemp@wrap.org.uk::0122d77d-4b3c-4d4f-8e92-0ce86d49f924" providerId="AD" clId="Web-{8477A0F2-A718-81ED-DF97-3F917CCEA58F}" dt="2023-02-08T09:12:20.371" v="11" actId="20577"/>
          <ac:spMkLst>
            <pc:docMk/>
            <pc:sldMk cId="3912729486" sldId="269"/>
            <ac:spMk id="110" creationId="{00000000-0000-0000-0000-000000000000}"/>
          </ac:spMkLst>
        </pc:spChg>
      </pc:sldChg>
      <pc:sldChg chg="addSp delSp modSp del">
        <pc:chgData name="Nicola Kemp" userId="S::nicola.kemp@wrap.org.uk::0122d77d-4b3c-4d4f-8e92-0ce86d49f924" providerId="AD" clId="Web-{8477A0F2-A718-81ED-DF97-3F917CCEA58F}" dt="2023-02-08T09:25:46.337" v="115"/>
        <pc:sldMkLst>
          <pc:docMk/>
          <pc:sldMk cId="1008519142" sldId="270"/>
        </pc:sldMkLst>
        <pc:spChg chg="add del mod">
          <ac:chgData name="Nicola Kemp" userId="S::nicola.kemp@wrap.org.uk::0122d77d-4b3c-4d4f-8e92-0ce86d49f924" providerId="AD" clId="Web-{8477A0F2-A718-81ED-DF97-3F917CCEA58F}" dt="2023-02-08T09:14:11.453" v="37"/>
          <ac:spMkLst>
            <pc:docMk/>
            <pc:sldMk cId="1008519142" sldId="270"/>
            <ac:spMk id="3" creationId="{A0F11F7E-D118-CB83-82BF-D098E8B4DDD2}"/>
          </ac:spMkLst>
        </pc:spChg>
        <pc:spChg chg="mod">
          <ac:chgData name="Nicola Kemp" userId="S::nicola.kemp@wrap.org.uk::0122d77d-4b3c-4d4f-8e92-0ce86d49f924" providerId="AD" clId="Web-{8477A0F2-A718-81ED-DF97-3F917CCEA58F}" dt="2023-02-08T09:12:00.730" v="4" actId="20577"/>
          <ac:spMkLst>
            <pc:docMk/>
            <pc:sldMk cId="1008519142" sldId="270"/>
            <ac:spMk id="4" creationId="{FCEAB81A-68DB-5869-B05D-3AAC5776C57C}"/>
          </ac:spMkLst>
        </pc:spChg>
        <pc:spChg chg="del">
          <ac:chgData name="Nicola Kemp" userId="S::nicola.kemp@wrap.org.uk::0122d77d-4b3c-4d4f-8e92-0ce86d49f924" providerId="AD" clId="Web-{8477A0F2-A718-81ED-DF97-3F917CCEA58F}" dt="2023-02-08T09:12:03.121" v="6"/>
          <ac:spMkLst>
            <pc:docMk/>
            <pc:sldMk cId="1008519142" sldId="270"/>
            <ac:spMk id="5" creationId="{880192E7-7688-C670-BE25-1C13CEB02ACB}"/>
          </ac:spMkLst>
        </pc:spChg>
        <pc:spChg chg="add">
          <ac:chgData name="Nicola Kemp" userId="S::nicola.kemp@wrap.org.uk::0122d77d-4b3c-4d4f-8e92-0ce86d49f924" providerId="AD" clId="Web-{8477A0F2-A718-81ED-DF97-3F917CCEA58F}" dt="2023-02-08T09:14:13.813" v="38"/>
          <ac:spMkLst>
            <pc:docMk/>
            <pc:sldMk cId="1008519142" sldId="270"/>
            <ac:spMk id="7" creationId="{89E8A9CC-088C-107B-4B37-328077A28AD1}"/>
          </ac:spMkLst>
        </pc:spChg>
        <pc:spChg chg="mod">
          <ac:chgData name="Nicola Kemp" userId="S::nicola.kemp@wrap.org.uk::0122d77d-4b3c-4d4f-8e92-0ce86d49f924" providerId="AD" clId="Web-{8477A0F2-A718-81ED-DF97-3F917CCEA58F}" dt="2023-02-08T09:12:08.011" v="7" actId="20577"/>
          <ac:spMkLst>
            <pc:docMk/>
            <pc:sldMk cId="1008519142" sldId="270"/>
            <ac:spMk id="110" creationId="{00000000-0000-0000-0000-000000000000}"/>
          </ac:spMkLst>
        </pc:spChg>
        <pc:picChg chg="del">
          <ac:chgData name="Nicola Kemp" userId="S::nicola.kemp@wrap.org.uk::0122d77d-4b3c-4d4f-8e92-0ce86d49f924" providerId="AD" clId="Web-{8477A0F2-A718-81ED-DF97-3F917CCEA58F}" dt="2023-02-08T09:12:01.949" v="5"/>
          <ac:picMkLst>
            <pc:docMk/>
            <pc:sldMk cId="1008519142" sldId="270"/>
            <ac:picMk id="2" creationId="{49A6B7B5-3033-21B0-46E4-BAB837FF8900}"/>
          </ac:picMkLst>
        </pc:picChg>
      </pc:sldChg>
      <pc:sldChg chg="del">
        <pc:chgData name="Nicola Kemp" userId="S::nicola.kemp@wrap.org.uk::0122d77d-4b3c-4d4f-8e92-0ce86d49f924" providerId="AD" clId="Web-{8477A0F2-A718-81ED-DF97-3F917CCEA58F}" dt="2023-02-08T09:11:53.792" v="2"/>
        <pc:sldMkLst>
          <pc:docMk/>
          <pc:sldMk cId="2973542740" sldId="271"/>
        </pc:sldMkLst>
      </pc:sldChg>
      <pc:sldChg chg="new del">
        <pc:chgData name="Nicola Kemp" userId="S::nicola.kemp@wrap.org.uk::0122d77d-4b3c-4d4f-8e92-0ce86d49f924" providerId="AD" clId="Web-{8477A0F2-A718-81ED-DF97-3F917CCEA58F}" dt="2023-02-08T09:23:26.754" v="90"/>
        <pc:sldMkLst>
          <pc:docMk/>
          <pc:sldMk cId="4078114832" sldId="271"/>
        </pc:sldMkLst>
      </pc:sldChg>
      <pc:sldChg chg="addSp delSp modSp add">
        <pc:chgData name="Nicola Kemp" userId="S::nicola.kemp@wrap.org.uk::0122d77d-4b3c-4d4f-8e92-0ce86d49f924" providerId="AD" clId="Web-{8477A0F2-A718-81ED-DF97-3F917CCEA58F}" dt="2023-02-08T09:25:11.648" v="111" actId="1076"/>
        <pc:sldMkLst>
          <pc:docMk/>
          <pc:sldMk cId="2669659385" sldId="272"/>
        </pc:sldMkLst>
        <pc:spChg chg="add del mod">
          <ac:chgData name="Nicola Kemp" userId="S::nicola.kemp@wrap.org.uk::0122d77d-4b3c-4d4f-8e92-0ce86d49f924" providerId="AD" clId="Web-{8477A0F2-A718-81ED-DF97-3F917CCEA58F}" dt="2023-02-08T09:25:06.054" v="110" actId="20577"/>
          <ac:spMkLst>
            <pc:docMk/>
            <pc:sldMk cId="2669659385" sldId="272"/>
            <ac:spMk id="142" creationId="{00000000-0000-0000-0000-000000000000}"/>
          </ac:spMkLst>
        </pc:spChg>
        <pc:spChg chg="mod">
          <ac:chgData name="Nicola Kemp" userId="S::nicola.kemp@wrap.org.uk::0122d77d-4b3c-4d4f-8e92-0ce86d49f924" providerId="AD" clId="Web-{8477A0F2-A718-81ED-DF97-3F917CCEA58F}" dt="2023-02-08T09:25:11.648" v="111" actId="1076"/>
          <ac:spMkLst>
            <pc:docMk/>
            <pc:sldMk cId="2669659385" sldId="272"/>
            <ac:spMk id="143" creationId="{00000000-0000-0000-0000-000000000000}"/>
          </ac:spMkLst>
        </pc:spChg>
      </pc:sldChg>
      <pc:sldChg chg="del">
        <pc:chgData name="Nicola Kemp" userId="S::nicola.kemp@wrap.org.uk::0122d77d-4b3c-4d4f-8e92-0ce86d49f924" providerId="AD" clId="Web-{8477A0F2-A718-81ED-DF97-3F917CCEA58F}" dt="2023-02-08T09:08:53.708" v="1"/>
        <pc:sldMkLst>
          <pc:docMk/>
          <pc:sldMk cId="1305211964" sldId="283"/>
        </pc:sldMkLst>
      </pc:sldChg>
      <pc:sldChg chg="del">
        <pc:chgData name="Nicola Kemp" userId="S::nicola.kemp@wrap.org.uk::0122d77d-4b3c-4d4f-8e92-0ce86d49f924" providerId="AD" clId="Web-{8477A0F2-A718-81ED-DF97-3F917CCEA58F}" dt="2023-02-08T09:08:52.801" v="0"/>
        <pc:sldMkLst>
          <pc:docMk/>
          <pc:sldMk cId="364007485"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BoR_pptx_blank12.png"/>
          <p:cNvPicPr>
            <a:picLocks noChangeAspect="1"/>
          </p:cNvPicPr>
          <p:nvPr/>
        </p:nvPicPr>
        <p:blipFill>
          <a:blip r:embed="rId2">
            <a:extLst>
              <a:ext uri="{28A0092B-C50C-407E-A947-70E740481C1C}">
                <a14:useLocalDpi xmlns:a14="http://schemas.microsoft.com/office/drawing/2010/main" val="0"/>
              </a:ext>
            </a:extLst>
          </a:blip>
          <a:srcRect/>
          <a:stretch/>
        </p:blipFill>
        <p:spPr>
          <a:xfrm>
            <a:off x="6091" y="3426"/>
            <a:ext cx="12179818" cy="6851148"/>
          </a:xfrm>
          <a:prstGeom prst="rect">
            <a:avLst/>
          </a:prstGeom>
          <a:ln w="12700">
            <a:miter lim="400000"/>
          </a:ln>
        </p:spPr>
      </p:pic>
      <p:sp>
        <p:nvSpPr>
          <p:cNvPr id="142" name="TextBox 5"/>
          <p:cNvSpPr txBox="1"/>
          <p:nvPr/>
        </p:nvSpPr>
        <p:spPr>
          <a:xfrm rot="21312345">
            <a:off x="1117855" y="1923461"/>
            <a:ext cx="8881235"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p>
            <a:pPr>
              <a:defRPr sz="6600" b="1">
                <a:solidFill>
                  <a:srgbClr val="FFFFFF"/>
                </a:solidFill>
                <a:latin typeface="Open Sans Extrabold"/>
                <a:ea typeface="Open Sans Extrabold"/>
                <a:cs typeface="Open Sans Extrabold"/>
                <a:sym typeface="Open Sans ExtraBold"/>
              </a:defRPr>
            </a:pPr>
            <a:r>
              <a:rPr lang="en-US" sz="5400" b="1" dirty="0">
                <a:solidFill>
                  <a:srgbClr val="FFFFFF"/>
                </a:solidFill>
                <a:latin typeface="Open Sans Extrabold"/>
              </a:rPr>
              <a:t>Lorem ipsum </a:t>
            </a:r>
            <a:endParaRPr lang="en-GB" sz="5400" b="1" dirty="0">
              <a:solidFill>
                <a:srgbClr val="FFFFFF"/>
              </a:solidFill>
              <a:latin typeface="Open Sans Extrabold"/>
            </a:endParaRPr>
          </a:p>
          <a:p>
            <a:pPr>
              <a:defRPr sz="6600" b="1">
                <a:solidFill>
                  <a:srgbClr val="FFFFFF"/>
                </a:solidFill>
                <a:latin typeface="Open Sans Extrabold"/>
                <a:ea typeface="Open Sans Extrabold"/>
                <a:cs typeface="Open Sans Extrabold"/>
                <a:sym typeface="Open Sans ExtraBold"/>
              </a:defRPr>
            </a:pPr>
            <a:r>
              <a:rPr lang="en-US" sz="5400" b="1" dirty="0">
                <a:solidFill>
                  <a:srgbClr val="FFFFFF"/>
                </a:solidFill>
                <a:latin typeface="Open Sans Extrabold"/>
              </a:rPr>
              <a:t>dolor sit </a:t>
            </a:r>
            <a:r>
              <a:rPr lang="en-US" sz="5400" b="1" dirty="0" err="1">
                <a:solidFill>
                  <a:srgbClr val="FFFFFF"/>
                </a:solidFill>
                <a:latin typeface="Open Sans Extrabold"/>
              </a:rPr>
              <a:t>amet</a:t>
            </a:r>
            <a:endParaRPr lang="en-GB" sz="5400" dirty="0" err="1">
              <a:latin typeface="Open Sans ExtraBold"/>
              <a:ea typeface="Open Sans ExtraBold"/>
              <a:cs typeface="Open Sans ExtraBold"/>
            </a:endParaRPr>
          </a:p>
        </p:txBody>
      </p:sp>
      <p:sp>
        <p:nvSpPr>
          <p:cNvPr id="143" name="TextBox 5"/>
          <p:cNvSpPr txBox="1"/>
          <p:nvPr/>
        </p:nvSpPr>
        <p:spPr>
          <a:xfrm rot="21312345">
            <a:off x="1334398" y="4011882"/>
            <a:ext cx="789099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latin typeface="Open Sans Regular Bold"/>
                <a:ea typeface="Open Sans Regular Bold"/>
                <a:cs typeface="Open Sans Regular Bold"/>
                <a:sym typeface="Open Sans Regular Bold"/>
              </a:defRPr>
            </a:lvl1pPr>
          </a:lstStyle>
          <a:p>
            <a:r>
              <a:rPr dirty="0"/>
              <a:t>businessofrecycling.com</a:t>
            </a:r>
          </a:p>
        </p:txBody>
      </p:sp>
    </p:spTree>
    <p:extLst>
      <p:ext uri="{BB962C8B-B14F-4D97-AF65-F5344CB8AC3E}">
        <p14:creationId xmlns:p14="http://schemas.microsoft.com/office/powerpoint/2010/main" val="26696593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BoR_pptx_blank4.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05" name="TextBox 7"/>
          <p:cNvSpPr txBox="1"/>
          <p:nvPr/>
        </p:nvSpPr>
        <p:spPr>
          <a:xfrm rot="306976">
            <a:off x="10662367"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02</a:t>
            </a:r>
            <a:endParaRPr dirty="0"/>
          </a:p>
        </p:txBody>
      </p:sp>
      <p:sp>
        <p:nvSpPr>
          <p:cNvPr id="106" name="TextBox 9"/>
          <p:cNvSpPr txBox="1"/>
          <p:nvPr/>
        </p:nvSpPr>
        <p:spPr>
          <a:xfrm rot="21312345">
            <a:off x="935804" y="534204"/>
            <a:ext cx="5311834" cy="1183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rgbClr val="FFFFFF"/>
                </a:solidFill>
                <a:latin typeface="Open Sans Extrabold"/>
                <a:ea typeface="Open Sans Extrabold"/>
                <a:cs typeface="Open Sans Extrabold"/>
                <a:sym typeface="Open Sans ExtraBold"/>
              </a:defRPr>
            </a:pPr>
            <a:r>
              <a:t>Lorem ipsum </a:t>
            </a:r>
          </a:p>
          <a:p>
            <a:pPr>
              <a:defRPr sz="3200" b="1">
                <a:solidFill>
                  <a:srgbClr val="FFFFFF"/>
                </a:solidFill>
                <a:latin typeface="Open Sans Extrabold"/>
                <a:ea typeface="Open Sans Extrabold"/>
                <a:cs typeface="Open Sans Extrabold"/>
                <a:sym typeface="Open Sans Extrabold"/>
              </a:defRPr>
            </a:pPr>
            <a:r>
              <a:t>dolor sit </a:t>
            </a:r>
            <a:r>
              <a:rPr>
                <a:latin typeface="Open Sans ExtraBold"/>
                <a:ea typeface="Open Sans ExtraBold"/>
                <a:cs typeface="Open Sans ExtraBold"/>
                <a:sym typeface="Open Sans ExtraBold"/>
              </a:rPr>
              <a:t>amet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BoR_pptx_blank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09" name="TextBox 7"/>
          <p:cNvSpPr txBox="1"/>
          <p:nvPr/>
        </p:nvSpPr>
        <p:spPr>
          <a:xfrm rot="306976">
            <a:off x="10662367"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GB" dirty="0"/>
              <a:t>03</a:t>
            </a:r>
          </a:p>
        </p:txBody>
      </p:sp>
      <p:sp>
        <p:nvSpPr>
          <p:cNvPr id="110" name="TextBox 9"/>
          <p:cNvSpPr txBox="1"/>
          <p:nvPr/>
        </p:nvSpPr>
        <p:spPr>
          <a:xfrm rot="21312345">
            <a:off x="935804" y="833637"/>
            <a:ext cx="531183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defRPr sz="3200" b="1">
                <a:solidFill>
                  <a:srgbClr val="FFFFFF"/>
                </a:solidFill>
                <a:latin typeface="Open Sans Extrabold"/>
                <a:ea typeface="Open Sans Extrabold"/>
                <a:cs typeface="Open Sans Extrabold"/>
                <a:sym typeface="Open Sans ExtraBold"/>
              </a:defRPr>
            </a:pPr>
            <a:endParaRPr lang="en-GB" dirty="0">
              <a:latin typeface="Open Sans ExtraBold"/>
              <a:ea typeface="Open Sans ExtraBold"/>
              <a:cs typeface="Open Sans ExtraBold"/>
            </a:endParaRPr>
          </a:p>
        </p:txBody>
      </p:sp>
      <p:sp>
        <p:nvSpPr>
          <p:cNvPr id="3" name="TextBox 7">
            <a:extLst>
              <a:ext uri="{FF2B5EF4-FFF2-40B4-BE49-F238E27FC236}">
                <a16:creationId xmlns:a16="http://schemas.microsoft.com/office/drawing/2014/main" id="{F7BDFD3E-BD8D-21FE-10F6-FA4A680B5AEB}"/>
              </a:ext>
            </a:extLst>
          </p:cNvPr>
          <p:cNvSpPr txBox="1"/>
          <p:nvPr/>
        </p:nvSpPr>
        <p:spPr>
          <a:xfrm rot="21312345">
            <a:off x="935804" y="534204"/>
            <a:ext cx="5311834" cy="118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rgbClr val="FFFFFF"/>
                </a:solidFill>
                <a:latin typeface="Open Sans Extrabold"/>
                <a:ea typeface="Open Sans Extrabold"/>
                <a:cs typeface="Open Sans Extrabold"/>
                <a:sym typeface="Open Sans ExtraBold"/>
              </a:defRPr>
            </a:pPr>
            <a:r>
              <a:rPr dirty="0"/>
              <a:t>Lorem ipsum </a:t>
            </a:r>
          </a:p>
          <a:p>
            <a:pPr>
              <a:defRPr sz="3200" b="1">
                <a:solidFill>
                  <a:srgbClr val="FFFFFF"/>
                </a:solidFill>
                <a:latin typeface="Open Sans Extrabold"/>
                <a:ea typeface="Open Sans Extrabold"/>
                <a:cs typeface="Open Sans Extrabold"/>
                <a:sym typeface="Open Sans Extrabold"/>
              </a:defRPr>
            </a:pPr>
            <a:r>
              <a:rPr dirty="0"/>
              <a:t>dolor sit </a:t>
            </a:r>
            <a:r>
              <a:rPr dirty="0" err="1">
                <a:latin typeface="Open Sans ExtraBold"/>
                <a:ea typeface="Open Sans ExtraBold"/>
                <a:cs typeface="Open Sans ExtraBold"/>
                <a:sym typeface="Open Sans ExtraBold"/>
              </a:rPr>
              <a:t>amet</a:t>
            </a:r>
            <a:endParaRPr dirty="0">
              <a:latin typeface="Open Sans ExtraBold"/>
              <a:ea typeface="Open Sans ExtraBold"/>
              <a:cs typeface="Open Sans ExtraBold"/>
              <a:sym typeface="Open Sans ExtraBold"/>
            </a:endParaRPr>
          </a:p>
        </p:txBody>
      </p:sp>
    </p:spTree>
    <p:extLst>
      <p:ext uri="{BB962C8B-B14F-4D97-AF65-F5344CB8AC3E}">
        <p14:creationId xmlns:p14="http://schemas.microsoft.com/office/powerpoint/2010/main" val="39127294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BoR_pptx_blank6.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13" name="TextBox 5"/>
          <p:cNvSpPr txBox="1"/>
          <p:nvPr/>
        </p:nvSpPr>
        <p:spPr>
          <a:xfrm>
            <a:off x="738447" y="780894"/>
            <a:ext cx="6623630" cy="637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002454"/>
                </a:solidFill>
                <a:latin typeface="Open Sans Extrabold"/>
                <a:ea typeface="Open Sans Extrabold"/>
                <a:cs typeface="Open Sans Extrabold"/>
                <a:sym typeface="Open Sans ExtraBold"/>
              </a:defRPr>
            </a:lvl1pPr>
          </a:lstStyle>
          <a:p>
            <a:r>
              <a:t>Lorem ipsum dolor sit amet</a:t>
            </a:r>
          </a:p>
        </p:txBody>
      </p:sp>
      <p:sp>
        <p:nvSpPr>
          <p:cNvPr id="114" name="TextBox 10"/>
          <p:cNvSpPr txBox="1"/>
          <p:nvPr/>
        </p:nvSpPr>
        <p:spPr>
          <a:xfrm rot="306976">
            <a:off x="10686180"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04</a:t>
            </a:r>
            <a:endParaRPr dirty="0"/>
          </a:p>
        </p:txBody>
      </p:sp>
      <p:sp>
        <p:nvSpPr>
          <p:cNvPr id="115" name="TextBox 2"/>
          <p:cNvSpPr txBox="1"/>
          <p:nvPr/>
        </p:nvSpPr>
        <p:spPr>
          <a:xfrm>
            <a:off x="784747" y="1805337"/>
            <a:ext cx="10548734" cy="45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sz="1200">
                <a:solidFill>
                  <a:srgbClr val="002454"/>
                </a:solidFill>
                <a:latin typeface="Open Sans Regular Regular"/>
                <a:ea typeface="Open Sans Regular Regular"/>
                <a:cs typeface="Open Sans Regular Regular"/>
                <a:sym typeface="Open Sans Regular Regular"/>
              </a:defRPr>
            </a:pPr>
            <a:r>
              <a:t>Lorem ipsum dolor sit amet, consectetur adipiscing elit. Cras pretium eleifend sem ut tempor. Mauris posuere non nibh non tempus. Donec gravida scelerisque risus. Nunc posuere risus eu convallis commodo. Aliquam posuere ullamcorper euismod. Nullam pharetra dignissim tempor. Pellentesque bibendum ipsum augue, ut pellentesque lacus faucibus non. Praesent non est id massa dignissim congue. Vestibulum felis sapien, ultrices sit amet convallis sed, accumsan vel odio. Donec et facilisis neque. Praesent hendrerit pulvinar scelerisque. Sed ut ipsum eu justo vulputate tempor et vitae massa. Vivamus quis ante vestibulum, vestibulum metus porta, elementum sapien. Donec ipsum mi, porta in mollis vel, porta at integer sagittis turpis in mauris sodales, massa.</a:t>
            </a:r>
          </a:p>
          <a:p>
            <a:pPr>
              <a:lnSpc>
                <a:spcPct val="150000"/>
              </a:lnSpc>
              <a:defRPr sz="1200">
                <a:solidFill>
                  <a:srgbClr val="002454"/>
                </a:solidFill>
                <a:latin typeface="Open Sans Regular Regular"/>
                <a:ea typeface="Open Sans Regular Regular"/>
                <a:cs typeface="Open Sans Regular Regular"/>
                <a:sym typeface="Open Sans Regular Regular"/>
              </a:defRPr>
            </a:pPr>
            <a:endParaRPr/>
          </a:p>
          <a:p>
            <a:pPr>
              <a:lnSpc>
                <a:spcPct val="150000"/>
              </a:lnSpc>
              <a:defRPr sz="1200">
                <a:solidFill>
                  <a:srgbClr val="002454"/>
                </a:solidFill>
                <a:latin typeface="Open Sans Regular Regular"/>
                <a:ea typeface="Open Sans Regular Regular"/>
                <a:cs typeface="Open Sans Regular Regular"/>
                <a:sym typeface="Open Sans Regular Regular"/>
              </a:defRPr>
            </a:pPr>
            <a:r>
              <a:t>Vivamus sit amet lectus viverra, condimentum urna ut, efficitur augue. Suspendisse potenti. Suspendisse varius vestibulum tellus, non mollis leo eleifend ac. Phasellus in quam condimentum, pellentesque enim in, molestie magna. Aenean sed purus urna. Aenean eu velit pulvinar enim congue rhoncus in et dolor. Mauris hendrerit nisl sit amet nibh lobortis posuere. Integer tempor, leo in egestas ullamcorper, nulla tellus blandit ligula, eget bibendum enim odio ut leo. Integer sagittis turpis in mauris sodales, et dapibus ante aliquet. Sed consectetur consequat sapien eget malesuada. Nullam laoreet lacus in lacus scelerisque, sed blandit turpis faucibus. Phasellus sodales, neque a mollis pharetra, arcu lorem posuere velit, nec maximus turpis neque eu metus. Donec non nulla condimentum, laoreet ipsum vel, ultrices diam. Quisque ornare ligula ut rhoncus convallis. Praesent tempor quam id diam accumsan, eu consequat ipsum faucibus. Integer fringilla gravida ligula at lacinia.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BoR_pptx_blank7.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18" name="TextBox 5"/>
          <p:cNvSpPr txBox="1"/>
          <p:nvPr/>
        </p:nvSpPr>
        <p:spPr>
          <a:xfrm>
            <a:off x="738447" y="780894"/>
            <a:ext cx="6623630" cy="637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002454"/>
                </a:solidFill>
                <a:latin typeface="Open Sans Extrabold"/>
                <a:ea typeface="Open Sans Extrabold"/>
                <a:cs typeface="Open Sans Extrabold"/>
                <a:sym typeface="Open Sans ExtraBold"/>
              </a:defRPr>
            </a:lvl1pPr>
          </a:lstStyle>
          <a:p>
            <a:r>
              <a:t>Lorem ipsum dolor sit amet</a:t>
            </a:r>
          </a:p>
        </p:txBody>
      </p:sp>
      <p:sp>
        <p:nvSpPr>
          <p:cNvPr id="119" name="TextBox 10"/>
          <p:cNvSpPr txBox="1"/>
          <p:nvPr/>
        </p:nvSpPr>
        <p:spPr>
          <a:xfrm rot="306976">
            <a:off x="10686180"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05</a:t>
            </a:r>
            <a:endParaRPr dirty="0"/>
          </a:p>
        </p:txBody>
      </p:sp>
      <p:sp>
        <p:nvSpPr>
          <p:cNvPr id="120" name="TextBox 2"/>
          <p:cNvSpPr txBox="1"/>
          <p:nvPr/>
        </p:nvSpPr>
        <p:spPr>
          <a:xfrm>
            <a:off x="784747" y="1805337"/>
            <a:ext cx="10548734" cy="451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sz="1200">
                <a:latin typeface="Open Sans Regular Regular"/>
                <a:ea typeface="Open Sans Regular Regular"/>
                <a:cs typeface="Open Sans Regular Regular"/>
                <a:sym typeface="Open Sans Regular Regular"/>
              </a:defRPr>
            </a:pPr>
            <a:r>
              <a:t>Lorem ipsum dolor sit amet, consectetur adipiscing elit. Cras pretium eleifend sem ut tempor. Mauris posuere non nibh non tempus. Donec gravida scelerisque risus. Nunc posuere risus eu convallis commodo. Aliquam posuere ullamcorper euismod. Nullam pharetra dignissim tempor. Pellentesque bibendum ipsum augue, ut pellentesque lacus faucibus non. Praesent non est id massa dignissim congue. Vestibulum felis sapien, ultrices sit amet convallis sed, accumsan vel odio. Donec et facilisis neque. Praesent hendrerit pulvinar scelerisque. Sed ut ipsum eu justo vulputate tempor et vitae massa. Vivamus quis ante vestibulum, vestibulum metus porta, elementum sapien. Donec ipsum mi, porta in mollis vel, porta at integer sagittis turpis in mauris sodales, massa.</a:t>
            </a:r>
          </a:p>
          <a:p>
            <a:pPr>
              <a:lnSpc>
                <a:spcPct val="150000"/>
              </a:lnSpc>
              <a:defRPr sz="1200">
                <a:latin typeface="Open Sans Regular Regular"/>
                <a:ea typeface="Open Sans Regular Regular"/>
                <a:cs typeface="Open Sans Regular Regular"/>
                <a:sym typeface="Open Sans Regular Regular"/>
              </a:defRPr>
            </a:pPr>
            <a:endParaRPr/>
          </a:p>
          <a:p>
            <a:pPr>
              <a:lnSpc>
                <a:spcPct val="150000"/>
              </a:lnSpc>
              <a:defRPr sz="1200">
                <a:latin typeface="Open Sans Regular Regular"/>
                <a:ea typeface="Open Sans Regular Regular"/>
                <a:cs typeface="Open Sans Regular Regular"/>
                <a:sym typeface="Open Sans Regular Regular"/>
              </a:defRPr>
            </a:pPr>
            <a:r>
              <a:t>Vivamus sit amet lectus viverra, condimentum urna ut, efficitur augue. Suspendisse potenti. Suspendisse varius vestibulum tellus, non mollis leo eleifend ac. Phasellus in quam condimentum, pellentesque enim in, molestie magna. Aenean sed purus urna. Aenean eu velit pulvinar enim congue rhoncus in et dolor. Mauris hendrerit nisl sit amet nibh lobortis posuere. Integer tempor, leo in egestas ullamcorper, nulla tellus blandit ligula, eget bibendum enim odio ut leo. Integer sagittis turpis in mauris sodales, et dapibus ante aliquet. Sed consectetur consequat sapien eget malesuada. Nullam laoreet lacus in lacus scelerisque, sed blandit turpis faucibus. Phasellus sodales, neque a mollis pharetra, arcu lorem posuere velit, nec maximus turpis neque eu metus. Donec non nulla condimentum, laoreet ipsum vel, ultrices diam. Quisque ornare ligula ut rhoncus convallis. Praesent tempor quam id diam accumsan, eu consequat ipsum faucibus. Integer fringilla gravida ligula at lacinia.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BoR_pptx_blank6.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23" name="TextBox 3"/>
          <p:cNvSpPr txBox="1"/>
          <p:nvPr/>
        </p:nvSpPr>
        <p:spPr>
          <a:xfrm>
            <a:off x="738447" y="780894"/>
            <a:ext cx="6623630" cy="637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002454"/>
                </a:solidFill>
                <a:latin typeface="Open Sans Extrabold"/>
                <a:ea typeface="Open Sans Extrabold"/>
                <a:cs typeface="Open Sans Extrabold"/>
                <a:sym typeface="Open Sans ExtraBold"/>
              </a:defRPr>
            </a:lvl1pPr>
          </a:lstStyle>
          <a:p>
            <a:r>
              <a:t>Lorem ipsum dolor sit amet</a:t>
            </a:r>
          </a:p>
        </p:txBody>
      </p:sp>
      <p:sp>
        <p:nvSpPr>
          <p:cNvPr id="124" name="TextBox 5"/>
          <p:cNvSpPr txBox="1"/>
          <p:nvPr/>
        </p:nvSpPr>
        <p:spPr>
          <a:xfrm rot="306976">
            <a:off x="10662367"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06</a:t>
            </a:r>
            <a:endParaRPr dirty="0"/>
          </a:p>
        </p:txBody>
      </p:sp>
      <p:graphicFrame>
        <p:nvGraphicFramePr>
          <p:cNvPr id="125" name="Table 8"/>
          <p:cNvGraphicFramePr/>
          <p:nvPr/>
        </p:nvGraphicFramePr>
        <p:xfrm>
          <a:off x="812798" y="1777999"/>
          <a:ext cx="10600264" cy="3776132"/>
        </p:xfrm>
        <a:graphic>
          <a:graphicData uri="http://schemas.openxmlformats.org/drawingml/2006/table">
            <a:tbl>
              <a:tblPr firstRow="1" bandRow="1">
                <a:tableStyleId>{4C3C2611-4C71-4FC5-86AE-919BDF0F9419}</a:tableStyleId>
              </a:tblPr>
              <a:tblGrid>
                <a:gridCol w="2650066">
                  <a:extLst>
                    <a:ext uri="{9D8B030D-6E8A-4147-A177-3AD203B41FA5}">
                      <a16:colId xmlns:a16="http://schemas.microsoft.com/office/drawing/2014/main" val="20000"/>
                    </a:ext>
                  </a:extLst>
                </a:gridCol>
                <a:gridCol w="2650066">
                  <a:extLst>
                    <a:ext uri="{9D8B030D-6E8A-4147-A177-3AD203B41FA5}">
                      <a16:colId xmlns:a16="http://schemas.microsoft.com/office/drawing/2014/main" val="20001"/>
                    </a:ext>
                  </a:extLst>
                </a:gridCol>
                <a:gridCol w="2650066">
                  <a:extLst>
                    <a:ext uri="{9D8B030D-6E8A-4147-A177-3AD203B41FA5}">
                      <a16:colId xmlns:a16="http://schemas.microsoft.com/office/drawing/2014/main" val="20002"/>
                    </a:ext>
                  </a:extLst>
                </a:gridCol>
                <a:gridCol w="2650066">
                  <a:extLst>
                    <a:ext uri="{9D8B030D-6E8A-4147-A177-3AD203B41FA5}">
                      <a16:colId xmlns:a16="http://schemas.microsoft.com/office/drawing/2014/main" val="20003"/>
                    </a:ext>
                  </a:extLst>
                </a:gridCol>
              </a:tblGrid>
              <a:tr h="944033">
                <a:tc>
                  <a:txBody>
                    <a:bodyPr/>
                    <a:lstStyle/>
                    <a:p>
                      <a:pPr algn="l">
                        <a:defRPr sz="1700"/>
                      </a:pPr>
                      <a:endParaRPr/>
                    </a:p>
                  </a:txBody>
                  <a:tcPr marL="41564" marR="41564" marT="41564" marB="41564" horzOverflow="overflow">
                    <a:lnB w="12700">
                      <a:solidFill>
                        <a:srgbClr val="FFFFFF"/>
                      </a:solidFill>
                    </a:lnB>
                    <a:solidFill>
                      <a:srgbClr val="002454"/>
                    </a:solidFill>
                  </a:tcPr>
                </a:tc>
                <a:tc>
                  <a:txBody>
                    <a:bodyPr/>
                    <a:lstStyle/>
                    <a:p>
                      <a:pPr algn="l">
                        <a:defRPr sz="1700"/>
                      </a:pPr>
                      <a:endParaRPr/>
                    </a:p>
                  </a:txBody>
                  <a:tcPr marL="41564" marR="41564" marT="41564" marB="41564" horzOverflow="overflow">
                    <a:lnB w="12700">
                      <a:solidFill>
                        <a:srgbClr val="FFFFFF"/>
                      </a:solidFill>
                    </a:lnB>
                    <a:solidFill>
                      <a:srgbClr val="002454"/>
                    </a:solidFill>
                  </a:tcPr>
                </a:tc>
                <a:tc>
                  <a:txBody>
                    <a:bodyPr/>
                    <a:lstStyle/>
                    <a:p>
                      <a:pPr algn="l">
                        <a:defRPr sz="1700"/>
                      </a:pPr>
                      <a:endParaRPr/>
                    </a:p>
                  </a:txBody>
                  <a:tcPr marL="41564" marR="41564" marT="41564" marB="41564" horzOverflow="overflow">
                    <a:lnB w="12700">
                      <a:solidFill>
                        <a:srgbClr val="FFFFFF"/>
                      </a:solidFill>
                    </a:lnB>
                    <a:solidFill>
                      <a:srgbClr val="002454"/>
                    </a:solidFill>
                  </a:tcPr>
                </a:tc>
                <a:tc>
                  <a:txBody>
                    <a:bodyPr/>
                    <a:lstStyle/>
                    <a:p>
                      <a:pPr algn="l">
                        <a:defRPr sz="1700"/>
                      </a:pPr>
                      <a:endParaRPr/>
                    </a:p>
                  </a:txBody>
                  <a:tcPr marL="41564" marR="41564" marT="41564" marB="41564" horzOverflow="overflow">
                    <a:lnB w="12700">
                      <a:solidFill>
                        <a:srgbClr val="FFFFFF"/>
                      </a:solidFill>
                    </a:lnB>
                    <a:solidFill>
                      <a:srgbClr val="002454"/>
                    </a:solidFill>
                  </a:tcPr>
                </a:tc>
                <a:extLst>
                  <a:ext uri="{0D108BD9-81ED-4DB2-BD59-A6C34878D82A}">
                    <a16:rowId xmlns:a16="http://schemas.microsoft.com/office/drawing/2014/main" val="10000"/>
                  </a:ext>
                </a:extLst>
              </a:tr>
              <a:tr h="944033">
                <a:tc>
                  <a:txBody>
                    <a:bodyPr/>
                    <a:lstStyle/>
                    <a:p>
                      <a:pPr algn="l">
                        <a:defRPr sz="1700"/>
                      </a:pPr>
                      <a:endParaRPr/>
                    </a:p>
                  </a:txBody>
                  <a:tcPr marL="41564" marR="41564" marT="41564" marB="41564" horzOverflow="overflow">
                    <a:lnT w="12700">
                      <a:solidFill>
                        <a:srgbClr val="FFFFFF"/>
                      </a:solidFill>
                    </a:lnT>
                    <a:solidFill>
                      <a:srgbClr val="002454"/>
                    </a:solidFill>
                  </a:tcPr>
                </a:tc>
                <a:tc>
                  <a:txBody>
                    <a:bodyPr/>
                    <a:lstStyle/>
                    <a:p>
                      <a:pPr algn="l">
                        <a:defRPr sz="1700"/>
                      </a:pPr>
                      <a:endParaRPr/>
                    </a:p>
                  </a:txBody>
                  <a:tcPr marL="41564" marR="41564" marT="41564" marB="41564" horzOverflow="overflow">
                    <a:lnT w="12700">
                      <a:solidFill>
                        <a:srgbClr val="FFFFFF"/>
                      </a:solidFill>
                    </a:lnT>
                    <a:solidFill>
                      <a:srgbClr val="87C3AB">
                        <a:alpha val="60000"/>
                      </a:srgbClr>
                    </a:solidFill>
                  </a:tcPr>
                </a:tc>
                <a:tc>
                  <a:txBody>
                    <a:bodyPr/>
                    <a:lstStyle/>
                    <a:p>
                      <a:pPr algn="l">
                        <a:defRPr sz="1700"/>
                      </a:pPr>
                      <a:endParaRPr/>
                    </a:p>
                  </a:txBody>
                  <a:tcPr marL="41564" marR="41564" marT="41564" marB="41564" horzOverflow="overflow">
                    <a:lnT w="12700">
                      <a:solidFill>
                        <a:srgbClr val="FFFFFF"/>
                      </a:solidFill>
                    </a:lnT>
                    <a:solidFill>
                      <a:srgbClr val="87C3AB">
                        <a:alpha val="60000"/>
                      </a:srgbClr>
                    </a:solidFill>
                  </a:tcPr>
                </a:tc>
                <a:tc>
                  <a:txBody>
                    <a:bodyPr/>
                    <a:lstStyle/>
                    <a:p>
                      <a:pPr algn="l">
                        <a:defRPr sz="1700"/>
                      </a:pPr>
                      <a:endParaRPr/>
                    </a:p>
                  </a:txBody>
                  <a:tcPr marL="41564" marR="41564" marT="41564" marB="41564" horzOverflow="overflow">
                    <a:lnT w="12700">
                      <a:solidFill>
                        <a:srgbClr val="FFFFFF"/>
                      </a:solidFill>
                    </a:lnT>
                    <a:solidFill>
                      <a:srgbClr val="87C3AB">
                        <a:alpha val="60000"/>
                      </a:srgbClr>
                    </a:solidFill>
                  </a:tcPr>
                </a:tc>
                <a:extLst>
                  <a:ext uri="{0D108BD9-81ED-4DB2-BD59-A6C34878D82A}">
                    <a16:rowId xmlns:a16="http://schemas.microsoft.com/office/drawing/2014/main" val="10001"/>
                  </a:ext>
                </a:extLst>
              </a:tr>
              <a:tr h="944033">
                <a:tc>
                  <a:txBody>
                    <a:bodyPr/>
                    <a:lstStyle/>
                    <a:p>
                      <a:pPr algn="l">
                        <a:defRPr sz="1700"/>
                      </a:pPr>
                      <a:endParaRPr/>
                    </a:p>
                  </a:txBody>
                  <a:tcPr marL="41564" marR="41564" marT="41564" marB="41564" horzOverflow="overflow">
                    <a:solidFill>
                      <a:srgbClr val="002454"/>
                    </a:solidFill>
                  </a:tcPr>
                </a:tc>
                <a:tc>
                  <a:txBody>
                    <a:bodyPr/>
                    <a:lstStyle/>
                    <a:p>
                      <a:pPr algn="l">
                        <a:defRPr sz="1700"/>
                      </a:pPr>
                      <a:endParaRPr/>
                    </a:p>
                  </a:txBody>
                  <a:tcPr marL="41564" marR="41564" marT="41564" marB="41564" horzOverflow="overflow">
                    <a:solidFill>
                      <a:srgbClr val="87C3AB">
                        <a:alpha val="25097"/>
                      </a:srgbClr>
                    </a:solidFill>
                  </a:tcPr>
                </a:tc>
                <a:tc>
                  <a:txBody>
                    <a:bodyPr/>
                    <a:lstStyle/>
                    <a:p>
                      <a:pPr algn="l">
                        <a:defRPr sz="1700"/>
                      </a:pPr>
                      <a:endParaRPr/>
                    </a:p>
                  </a:txBody>
                  <a:tcPr marL="41564" marR="41564" marT="41564" marB="41564" horzOverflow="overflow">
                    <a:solidFill>
                      <a:srgbClr val="87C3AB">
                        <a:alpha val="25097"/>
                      </a:srgbClr>
                    </a:solidFill>
                  </a:tcPr>
                </a:tc>
                <a:tc>
                  <a:txBody>
                    <a:bodyPr/>
                    <a:lstStyle/>
                    <a:p>
                      <a:pPr algn="l">
                        <a:defRPr sz="1700"/>
                      </a:pPr>
                      <a:endParaRPr/>
                    </a:p>
                  </a:txBody>
                  <a:tcPr marL="41564" marR="41564" marT="41564" marB="41564" horzOverflow="overflow">
                    <a:solidFill>
                      <a:srgbClr val="87C3AB">
                        <a:alpha val="25097"/>
                      </a:srgbClr>
                    </a:solidFill>
                  </a:tcPr>
                </a:tc>
                <a:extLst>
                  <a:ext uri="{0D108BD9-81ED-4DB2-BD59-A6C34878D82A}">
                    <a16:rowId xmlns:a16="http://schemas.microsoft.com/office/drawing/2014/main" val="10002"/>
                  </a:ext>
                </a:extLst>
              </a:tr>
              <a:tr h="944033">
                <a:tc>
                  <a:txBody>
                    <a:bodyPr/>
                    <a:lstStyle/>
                    <a:p>
                      <a:pPr algn="l">
                        <a:defRPr sz="1700"/>
                      </a:pPr>
                      <a:endParaRPr/>
                    </a:p>
                  </a:txBody>
                  <a:tcPr marL="41564" marR="41564" marT="41564" marB="41564" horzOverflow="overflow">
                    <a:solidFill>
                      <a:srgbClr val="002454"/>
                    </a:solidFill>
                  </a:tcPr>
                </a:tc>
                <a:tc>
                  <a:txBody>
                    <a:bodyPr/>
                    <a:lstStyle/>
                    <a:p>
                      <a:pPr algn="l">
                        <a:defRPr sz="1700"/>
                      </a:pPr>
                      <a:endParaRPr/>
                    </a:p>
                  </a:txBody>
                  <a:tcPr marL="41564" marR="41564" marT="41564" marB="41564" horzOverflow="overflow">
                    <a:solidFill>
                      <a:srgbClr val="87C3AB">
                        <a:alpha val="60000"/>
                      </a:srgbClr>
                    </a:solidFill>
                  </a:tcPr>
                </a:tc>
                <a:tc>
                  <a:txBody>
                    <a:bodyPr/>
                    <a:lstStyle/>
                    <a:p>
                      <a:pPr algn="l">
                        <a:defRPr sz="1700"/>
                      </a:pPr>
                      <a:endParaRPr/>
                    </a:p>
                  </a:txBody>
                  <a:tcPr marL="41564" marR="41564" marT="41564" marB="41564" horzOverflow="overflow">
                    <a:solidFill>
                      <a:srgbClr val="87C3AB">
                        <a:alpha val="60000"/>
                      </a:srgbClr>
                    </a:solidFill>
                  </a:tcPr>
                </a:tc>
                <a:tc>
                  <a:txBody>
                    <a:bodyPr/>
                    <a:lstStyle/>
                    <a:p>
                      <a:pPr algn="l">
                        <a:defRPr sz="1700"/>
                      </a:pPr>
                      <a:endParaRPr/>
                    </a:p>
                  </a:txBody>
                  <a:tcPr marL="41564" marR="41564" marT="41564" marB="41564" horzOverflow="overflow">
                    <a:solidFill>
                      <a:srgbClr val="87C3AB">
                        <a:alpha val="60000"/>
                      </a:srgb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5"/>
          <p:cNvPicPr>
            <a:picLocks noChangeAspect="1"/>
          </p:cNvPicPr>
          <p:nvPr/>
        </p:nvPicPr>
        <p:blipFill>
          <a:blip r:embed="rId2">
            <a:extLst>
              <a:ext uri="{28A0092B-C50C-407E-A947-70E740481C1C}">
                <a14:useLocalDpi xmlns:a14="http://schemas.microsoft.com/office/drawing/2010/main" val="0"/>
              </a:ext>
            </a:extLst>
          </a:blip>
          <a:srcRect l="20340" r="20340"/>
          <a:stretch/>
        </p:blipFill>
        <p:spPr>
          <a:xfrm>
            <a:off x="6046170" y="-23621"/>
            <a:ext cx="6145830" cy="6905242"/>
          </a:xfrm>
          <a:prstGeom prst="rect">
            <a:avLst/>
          </a:prstGeom>
          <a:ln w="12700">
            <a:miter lim="400000"/>
          </a:ln>
        </p:spPr>
      </p:pic>
      <p:pic>
        <p:nvPicPr>
          <p:cNvPr id="128" name="BoR_pptx_blank9.png"/>
          <p:cNvPicPr>
            <a:picLocks noChangeAspect="1"/>
          </p:cNvPicPr>
          <p:nvPr/>
        </p:nvPicPr>
        <p:blipFill>
          <a:blip r:embed="rId3">
            <a:extLst>
              <a:ext uri="{28A0092B-C50C-407E-A947-70E740481C1C}">
                <a14:useLocalDpi xmlns:a14="http://schemas.microsoft.com/office/drawing/2010/main" val="0"/>
              </a:ext>
            </a:extLst>
          </a:blip>
          <a:srcRect/>
          <a:stretch/>
        </p:blipFill>
        <p:spPr>
          <a:xfrm>
            <a:off x="2723" y="3426"/>
            <a:ext cx="12192000" cy="6851148"/>
          </a:xfrm>
          <a:prstGeom prst="rect">
            <a:avLst/>
          </a:prstGeom>
          <a:ln w="12700">
            <a:miter lim="400000"/>
          </a:ln>
        </p:spPr>
      </p:pic>
      <p:sp>
        <p:nvSpPr>
          <p:cNvPr id="129" name="TextBox 5"/>
          <p:cNvSpPr txBox="1"/>
          <p:nvPr/>
        </p:nvSpPr>
        <p:spPr>
          <a:xfrm rot="306976">
            <a:off x="10662367"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07</a:t>
            </a:r>
            <a:endParaRPr dirty="0"/>
          </a:p>
        </p:txBody>
      </p:sp>
      <p:sp>
        <p:nvSpPr>
          <p:cNvPr id="130" name="TextBox 12"/>
          <p:cNvSpPr txBox="1"/>
          <p:nvPr/>
        </p:nvSpPr>
        <p:spPr>
          <a:xfrm>
            <a:off x="738447" y="780894"/>
            <a:ext cx="6623630" cy="637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002454"/>
                </a:solidFill>
                <a:latin typeface="Open Sans Extrabold"/>
                <a:ea typeface="Open Sans Extrabold"/>
                <a:cs typeface="Open Sans Extrabold"/>
                <a:sym typeface="Open Sans ExtraBold"/>
              </a:defRPr>
            </a:lvl1pPr>
          </a:lstStyle>
          <a:p>
            <a:r>
              <a:t>Lorem ipsum dolor</a:t>
            </a:r>
          </a:p>
        </p:txBody>
      </p:sp>
      <p:sp>
        <p:nvSpPr>
          <p:cNvPr id="131" name="TextBox 13"/>
          <p:cNvSpPr txBox="1"/>
          <p:nvPr/>
        </p:nvSpPr>
        <p:spPr>
          <a:xfrm>
            <a:off x="784747" y="1805337"/>
            <a:ext cx="4588200" cy="419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50000"/>
              </a:lnSpc>
              <a:defRPr sz="1200">
                <a:latin typeface="Open Sans Regular Regular"/>
                <a:ea typeface="Open Sans Regular Regular"/>
                <a:cs typeface="Open Sans Regular Regular"/>
                <a:sym typeface="Open Sans Regular Regular"/>
              </a:defRPr>
            </a:lvl1pPr>
          </a:lstStyle>
          <a:p>
            <a:r>
              <a:rPr dirty="0"/>
              <a:t>Lorem ipsum dolor sit </a:t>
            </a:r>
            <a:r>
              <a:rPr dirty="0" err="1"/>
              <a:t>amet</a:t>
            </a:r>
            <a:r>
              <a:rPr dirty="0"/>
              <a:t>, </a:t>
            </a:r>
            <a:r>
              <a:rPr dirty="0" err="1"/>
              <a:t>consectetur</a:t>
            </a:r>
            <a:r>
              <a:rPr dirty="0"/>
              <a:t> </a:t>
            </a:r>
            <a:r>
              <a:rPr dirty="0" err="1"/>
              <a:t>adipiscing</a:t>
            </a:r>
            <a:r>
              <a:rPr dirty="0"/>
              <a:t> </a:t>
            </a:r>
            <a:r>
              <a:rPr dirty="0" err="1"/>
              <a:t>elit</a:t>
            </a:r>
            <a:r>
              <a:rPr dirty="0"/>
              <a:t>. Cras </a:t>
            </a:r>
            <a:r>
              <a:rPr dirty="0" err="1"/>
              <a:t>pretium</a:t>
            </a:r>
            <a:r>
              <a:rPr dirty="0"/>
              <a:t> </a:t>
            </a:r>
            <a:r>
              <a:rPr dirty="0" err="1"/>
              <a:t>eleifend</a:t>
            </a:r>
            <a:r>
              <a:rPr dirty="0"/>
              <a:t> </a:t>
            </a:r>
            <a:r>
              <a:rPr dirty="0" err="1"/>
              <a:t>sem</a:t>
            </a:r>
            <a:r>
              <a:rPr dirty="0"/>
              <a:t> </a:t>
            </a:r>
            <a:r>
              <a:rPr dirty="0" err="1"/>
              <a:t>ut</a:t>
            </a:r>
            <a:r>
              <a:rPr dirty="0"/>
              <a:t> </a:t>
            </a:r>
            <a:r>
              <a:rPr dirty="0" err="1"/>
              <a:t>tempor</a:t>
            </a:r>
            <a:r>
              <a:rPr dirty="0"/>
              <a:t>. </a:t>
            </a:r>
            <a:r>
              <a:rPr dirty="0" err="1"/>
              <a:t>Mauris</a:t>
            </a:r>
            <a:r>
              <a:rPr dirty="0"/>
              <a:t> </a:t>
            </a:r>
            <a:r>
              <a:rPr dirty="0" err="1"/>
              <a:t>posuere</a:t>
            </a:r>
            <a:r>
              <a:rPr dirty="0"/>
              <a:t> non </a:t>
            </a:r>
            <a:r>
              <a:rPr dirty="0" err="1"/>
              <a:t>nibh</a:t>
            </a:r>
            <a:r>
              <a:rPr dirty="0"/>
              <a:t> non tempus. Donec gravida </a:t>
            </a:r>
            <a:r>
              <a:rPr dirty="0" err="1"/>
              <a:t>scelerisque</a:t>
            </a:r>
            <a:r>
              <a:rPr dirty="0"/>
              <a:t> </a:t>
            </a:r>
            <a:r>
              <a:rPr dirty="0" err="1"/>
              <a:t>risus</a:t>
            </a:r>
            <a:r>
              <a:rPr dirty="0"/>
              <a:t>. Nunc </a:t>
            </a:r>
            <a:r>
              <a:rPr dirty="0" err="1"/>
              <a:t>posuere</a:t>
            </a:r>
            <a:r>
              <a:rPr dirty="0"/>
              <a:t> </a:t>
            </a:r>
            <a:r>
              <a:rPr dirty="0" err="1"/>
              <a:t>risus</a:t>
            </a:r>
            <a:r>
              <a:rPr dirty="0"/>
              <a:t> </a:t>
            </a:r>
            <a:r>
              <a:rPr dirty="0" err="1"/>
              <a:t>eu</a:t>
            </a:r>
            <a:r>
              <a:rPr dirty="0"/>
              <a:t> convallis </a:t>
            </a:r>
            <a:r>
              <a:rPr dirty="0" err="1"/>
              <a:t>commodo</a:t>
            </a:r>
            <a:r>
              <a:rPr dirty="0"/>
              <a:t>. </a:t>
            </a:r>
            <a:r>
              <a:rPr dirty="0" err="1"/>
              <a:t>Aliquam</a:t>
            </a:r>
            <a:r>
              <a:rPr dirty="0"/>
              <a:t> </a:t>
            </a:r>
            <a:r>
              <a:rPr dirty="0" err="1"/>
              <a:t>posuere</a:t>
            </a:r>
            <a:r>
              <a:rPr dirty="0"/>
              <a:t> </a:t>
            </a:r>
            <a:r>
              <a:rPr dirty="0" err="1"/>
              <a:t>ullamcorper</a:t>
            </a:r>
            <a:r>
              <a:rPr dirty="0"/>
              <a:t> </a:t>
            </a:r>
            <a:r>
              <a:rPr dirty="0" err="1"/>
              <a:t>euismod</a:t>
            </a:r>
            <a:r>
              <a:rPr dirty="0"/>
              <a:t>. </a:t>
            </a:r>
            <a:r>
              <a:rPr dirty="0" err="1"/>
              <a:t>Nullam</a:t>
            </a:r>
            <a:r>
              <a:rPr dirty="0"/>
              <a:t> pharetra </a:t>
            </a:r>
            <a:r>
              <a:rPr dirty="0" err="1"/>
              <a:t>dignissim</a:t>
            </a:r>
            <a:r>
              <a:rPr dirty="0"/>
              <a:t> </a:t>
            </a:r>
            <a:r>
              <a:rPr dirty="0" err="1"/>
              <a:t>tempor</a:t>
            </a:r>
            <a:r>
              <a:rPr dirty="0"/>
              <a:t>. </a:t>
            </a:r>
            <a:r>
              <a:rPr dirty="0" err="1"/>
              <a:t>Pellentesque</a:t>
            </a:r>
            <a:r>
              <a:rPr dirty="0"/>
              <a:t> </a:t>
            </a:r>
            <a:r>
              <a:rPr dirty="0" err="1"/>
              <a:t>bibendum</a:t>
            </a:r>
            <a:r>
              <a:rPr dirty="0"/>
              <a:t> ipsum </a:t>
            </a:r>
            <a:r>
              <a:rPr dirty="0" err="1"/>
              <a:t>augue</a:t>
            </a:r>
            <a:r>
              <a:rPr dirty="0"/>
              <a:t>, </a:t>
            </a:r>
            <a:r>
              <a:rPr dirty="0" err="1"/>
              <a:t>ut</a:t>
            </a:r>
            <a:r>
              <a:rPr dirty="0"/>
              <a:t> </a:t>
            </a:r>
            <a:r>
              <a:rPr dirty="0" err="1"/>
              <a:t>pellentesque</a:t>
            </a:r>
            <a:r>
              <a:rPr dirty="0"/>
              <a:t> </a:t>
            </a:r>
            <a:r>
              <a:rPr dirty="0" err="1"/>
              <a:t>lacus</a:t>
            </a:r>
            <a:r>
              <a:rPr dirty="0"/>
              <a:t> </a:t>
            </a:r>
            <a:r>
              <a:rPr dirty="0" err="1"/>
              <a:t>faucibus</a:t>
            </a:r>
            <a:r>
              <a:rPr dirty="0"/>
              <a:t> non. </a:t>
            </a:r>
            <a:r>
              <a:rPr dirty="0" err="1"/>
              <a:t>Praesent</a:t>
            </a:r>
            <a:r>
              <a:rPr dirty="0"/>
              <a:t> non </a:t>
            </a:r>
            <a:r>
              <a:rPr dirty="0" err="1"/>
              <a:t>est</a:t>
            </a:r>
            <a:r>
              <a:rPr dirty="0"/>
              <a:t> id </a:t>
            </a:r>
            <a:r>
              <a:rPr dirty="0" err="1"/>
              <a:t>massa</a:t>
            </a:r>
            <a:r>
              <a:rPr dirty="0"/>
              <a:t> </a:t>
            </a:r>
            <a:r>
              <a:rPr dirty="0" err="1"/>
              <a:t>dignissim</a:t>
            </a:r>
            <a:r>
              <a:rPr dirty="0"/>
              <a:t> </a:t>
            </a:r>
            <a:r>
              <a:rPr dirty="0" err="1"/>
              <a:t>congue</a:t>
            </a:r>
            <a:r>
              <a:rPr dirty="0"/>
              <a:t>. Vestibulum </a:t>
            </a:r>
            <a:r>
              <a:rPr dirty="0" err="1"/>
              <a:t>felis</a:t>
            </a:r>
            <a:r>
              <a:rPr dirty="0"/>
              <a:t> </a:t>
            </a:r>
            <a:r>
              <a:rPr dirty="0" err="1"/>
              <a:t>sapien</a:t>
            </a:r>
            <a:r>
              <a:rPr dirty="0"/>
              <a:t>, </a:t>
            </a:r>
            <a:r>
              <a:rPr dirty="0" err="1"/>
              <a:t>ultrices</a:t>
            </a:r>
            <a:r>
              <a:rPr dirty="0"/>
              <a:t> sit </a:t>
            </a:r>
            <a:r>
              <a:rPr dirty="0" err="1"/>
              <a:t>amet</a:t>
            </a:r>
            <a:r>
              <a:rPr dirty="0"/>
              <a:t> convallis sed, </a:t>
            </a:r>
            <a:r>
              <a:rPr dirty="0" err="1"/>
              <a:t>accumsan</a:t>
            </a:r>
            <a:r>
              <a:rPr dirty="0"/>
              <a:t> vel </a:t>
            </a:r>
            <a:r>
              <a:rPr dirty="0" err="1"/>
              <a:t>odio</a:t>
            </a:r>
            <a:r>
              <a:rPr dirty="0"/>
              <a:t>. Donec et </a:t>
            </a:r>
            <a:r>
              <a:rPr dirty="0" err="1"/>
              <a:t>facilisis</a:t>
            </a:r>
            <a:r>
              <a:rPr dirty="0"/>
              <a:t> </a:t>
            </a:r>
            <a:r>
              <a:rPr dirty="0" err="1"/>
              <a:t>neque</a:t>
            </a:r>
            <a:r>
              <a:rPr dirty="0"/>
              <a:t>. </a:t>
            </a:r>
            <a:r>
              <a:rPr dirty="0" err="1"/>
              <a:t>Praesent</a:t>
            </a:r>
            <a:r>
              <a:rPr dirty="0"/>
              <a:t> </a:t>
            </a:r>
            <a:r>
              <a:rPr dirty="0" err="1"/>
              <a:t>hendrerit</a:t>
            </a:r>
            <a:r>
              <a:rPr dirty="0"/>
              <a:t> pulvinar </a:t>
            </a:r>
            <a:r>
              <a:rPr dirty="0" err="1"/>
              <a:t>scelerisque</a:t>
            </a:r>
            <a:r>
              <a:rPr dirty="0"/>
              <a:t>. Sed </a:t>
            </a:r>
            <a:r>
              <a:rPr dirty="0" err="1"/>
              <a:t>ut</a:t>
            </a:r>
            <a:r>
              <a:rPr dirty="0"/>
              <a:t> ipsum </a:t>
            </a:r>
            <a:r>
              <a:rPr dirty="0" err="1"/>
              <a:t>eu</a:t>
            </a:r>
            <a:r>
              <a:rPr dirty="0"/>
              <a:t> </a:t>
            </a:r>
            <a:r>
              <a:rPr dirty="0" err="1"/>
              <a:t>justo</a:t>
            </a:r>
            <a:r>
              <a:rPr dirty="0"/>
              <a:t> </a:t>
            </a:r>
            <a:r>
              <a:rPr dirty="0" err="1"/>
              <a:t>vulputate</a:t>
            </a:r>
            <a:r>
              <a:rPr dirty="0"/>
              <a:t> </a:t>
            </a:r>
            <a:r>
              <a:rPr dirty="0" err="1"/>
              <a:t>tempor</a:t>
            </a:r>
            <a:r>
              <a:rPr dirty="0"/>
              <a:t> et vitae </a:t>
            </a:r>
            <a:r>
              <a:rPr dirty="0" err="1"/>
              <a:t>massa</a:t>
            </a:r>
            <a:r>
              <a:rPr dirty="0"/>
              <a:t>. </a:t>
            </a:r>
            <a:r>
              <a:rPr dirty="0" err="1"/>
              <a:t>Vivamus</a:t>
            </a:r>
            <a:r>
              <a:rPr dirty="0"/>
              <a:t> </a:t>
            </a:r>
            <a:r>
              <a:rPr dirty="0" err="1"/>
              <a:t>quis</a:t>
            </a:r>
            <a:r>
              <a:rPr dirty="0"/>
              <a:t> ante vestibulum, vestibulum </a:t>
            </a:r>
            <a:r>
              <a:rPr dirty="0" err="1"/>
              <a:t>metus</a:t>
            </a:r>
            <a:r>
              <a:rPr dirty="0"/>
              <a:t> porta, </a:t>
            </a:r>
            <a:r>
              <a:rPr dirty="0" err="1"/>
              <a:t>elementum</a:t>
            </a:r>
            <a:r>
              <a:rPr dirty="0"/>
              <a:t> </a:t>
            </a:r>
            <a:r>
              <a:rPr dirty="0" err="1"/>
              <a:t>sapien</a:t>
            </a:r>
            <a:r>
              <a:rPr dirty="0"/>
              <a:t>. Donec ipsum mi, porta in </a:t>
            </a:r>
            <a:r>
              <a:rPr dirty="0" err="1"/>
              <a:t>mollis</a:t>
            </a:r>
            <a:r>
              <a:rPr dirty="0"/>
              <a:t> vel, porta at integer </a:t>
            </a:r>
            <a:r>
              <a:rPr dirty="0" err="1"/>
              <a:t>sagittis</a:t>
            </a:r>
            <a:r>
              <a:rPr dirty="0"/>
              <a:t> </a:t>
            </a:r>
            <a:r>
              <a:rPr dirty="0" err="1"/>
              <a:t>turpis</a:t>
            </a:r>
            <a:r>
              <a:rPr dirty="0"/>
              <a:t> in </a:t>
            </a:r>
            <a:r>
              <a:rPr dirty="0" err="1"/>
              <a:t>mauris</a:t>
            </a:r>
            <a:r>
              <a:rPr dirty="0"/>
              <a:t> </a:t>
            </a:r>
            <a:r>
              <a:rPr dirty="0" err="1"/>
              <a:t>sodales</a:t>
            </a:r>
            <a:r>
              <a:rPr dirty="0"/>
              <a:t>, </a:t>
            </a:r>
            <a:r>
              <a:rPr dirty="0" err="1"/>
              <a:t>massa</a:t>
            </a:r>
            <a:r>
              <a:rPr dirty="0"/>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2"/>
          <p:cNvPicPr>
            <a:picLocks noChangeAspect="1"/>
          </p:cNvPicPr>
          <p:nvPr/>
        </p:nvPicPr>
        <p:blipFill>
          <a:blip r:embed="rId2">
            <a:extLst>
              <a:ext uri="{28A0092B-C50C-407E-A947-70E740481C1C}">
                <a14:useLocalDpi xmlns:a14="http://schemas.microsoft.com/office/drawing/2010/main" val="0"/>
              </a:ext>
            </a:extLst>
          </a:blip>
          <a:srcRect t="7802" b="7802"/>
          <a:stretch/>
        </p:blipFill>
        <p:spPr>
          <a:xfrm>
            <a:off x="0" y="0"/>
            <a:ext cx="12192000" cy="6858000"/>
          </a:xfrm>
          <a:prstGeom prst="rect">
            <a:avLst/>
          </a:prstGeom>
          <a:ln w="12700">
            <a:miter lim="400000"/>
          </a:ln>
        </p:spPr>
      </p:pic>
      <p:pic>
        <p:nvPicPr>
          <p:cNvPr id="134" name="BoR_pptx_blank3.pn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426"/>
            <a:ext cx="12192000" cy="6851148"/>
          </a:xfrm>
          <a:prstGeom prst="rect">
            <a:avLst/>
          </a:prstGeom>
          <a:ln w="12700">
            <a:miter lim="400000"/>
          </a:ln>
        </p:spPr>
      </p:pic>
      <p:sp>
        <p:nvSpPr>
          <p:cNvPr id="135" name="TextBox 5"/>
          <p:cNvSpPr txBox="1"/>
          <p:nvPr/>
        </p:nvSpPr>
        <p:spPr>
          <a:xfrm rot="306976">
            <a:off x="10662367" y="6350743"/>
            <a:ext cx="10976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defRPr b="1">
                <a:solidFill>
                  <a:srgbClr val="FFFFFF"/>
                </a:solidFill>
                <a:latin typeface="Open Sans Semibold"/>
                <a:ea typeface="Open Sans Semibold"/>
                <a:cs typeface="Open Sans Semibold"/>
                <a:sym typeface="Open Sans Semibold"/>
              </a:defRPr>
            </a:lvl1pPr>
          </a:lstStyle>
          <a:p>
            <a:r>
              <a:rPr lang="en-US" dirty="0"/>
              <a:t>08</a:t>
            </a:r>
            <a:endParaRPr dirty="0"/>
          </a:p>
        </p:txBody>
      </p:sp>
      <p:sp>
        <p:nvSpPr>
          <p:cNvPr id="136" name="TextBox 7"/>
          <p:cNvSpPr txBox="1"/>
          <p:nvPr/>
        </p:nvSpPr>
        <p:spPr>
          <a:xfrm rot="21312345">
            <a:off x="935804" y="534204"/>
            <a:ext cx="5311834" cy="1183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rgbClr val="FFFFFF"/>
                </a:solidFill>
                <a:latin typeface="Open Sans Extrabold"/>
                <a:ea typeface="Open Sans Extrabold"/>
                <a:cs typeface="Open Sans Extrabold"/>
                <a:sym typeface="Open Sans ExtraBold"/>
              </a:defRPr>
            </a:pPr>
            <a:r>
              <a:t>Lorem ipsum </a:t>
            </a:r>
          </a:p>
          <a:p>
            <a:pPr>
              <a:defRPr sz="3200" b="1">
                <a:solidFill>
                  <a:srgbClr val="FFFFFF"/>
                </a:solidFill>
                <a:latin typeface="Open Sans Extrabold"/>
                <a:ea typeface="Open Sans Extrabold"/>
                <a:cs typeface="Open Sans Extrabold"/>
                <a:sym typeface="Open Sans Extrabold"/>
              </a:defRPr>
            </a:pPr>
            <a:r>
              <a:t>dolor sit </a:t>
            </a:r>
            <a:r>
              <a:rPr>
                <a:latin typeface="Open Sans ExtraBold"/>
                <a:ea typeface="Open Sans ExtraBold"/>
                <a:cs typeface="Open Sans ExtraBold"/>
                <a:sym typeface="Open Sans ExtraBold"/>
              </a:rPr>
              <a:t>amet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BoR_pptx_blank.png"/>
          <p:cNvPicPr>
            <a:picLocks noChangeAspect="1"/>
          </p:cNvPicPr>
          <p:nvPr/>
        </p:nvPicPr>
        <p:blipFill>
          <a:blip r:embed="rId2">
            <a:extLst>
              <a:ext uri="{28A0092B-C50C-407E-A947-70E740481C1C}">
                <a14:useLocalDpi xmlns:a14="http://schemas.microsoft.com/office/drawing/2010/main" val="0"/>
              </a:ext>
            </a:extLst>
          </a:blip>
          <a:srcRect/>
          <a:stretch/>
        </p:blipFill>
        <p:spPr>
          <a:xfrm>
            <a:off x="6091" y="3426"/>
            <a:ext cx="12179818" cy="6851148"/>
          </a:xfrm>
          <a:prstGeom prst="rect">
            <a:avLst/>
          </a:prstGeom>
          <a:ln w="12700">
            <a:miter lim="400000"/>
          </a:ln>
        </p:spPr>
      </p:pic>
      <p:sp>
        <p:nvSpPr>
          <p:cNvPr id="95" name="Lorem ipsum…"/>
          <p:cNvSpPr txBox="1"/>
          <p:nvPr/>
        </p:nvSpPr>
        <p:spPr>
          <a:xfrm>
            <a:off x="980446" y="2240279"/>
            <a:ext cx="6611514"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defRPr sz="6600" b="1">
                <a:solidFill>
                  <a:srgbClr val="002554"/>
                </a:solidFill>
                <a:latin typeface="Open Sans Extrabold"/>
                <a:ea typeface="Open Sans Extrabold"/>
                <a:cs typeface="Open Sans Extrabold"/>
                <a:sym typeface="Open Sans ExtraBold"/>
              </a:defRPr>
            </a:pPr>
            <a:endParaRPr lang="en-US"/>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FBBF815218AF41B2703BDDE5AE7A24" ma:contentTypeVersion="22" ma:contentTypeDescription="Create a new document." ma:contentTypeScope="" ma:versionID="d312eb2b84901997f702d9136f1bcbf9">
  <xsd:schema xmlns:xsd="http://www.w3.org/2001/XMLSchema" xmlns:xs="http://www.w3.org/2001/XMLSchema" xmlns:p="http://schemas.microsoft.com/office/2006/metadata/properties" xmlns:ns1="http://schemas.microsoft.com/sharepoint/v3" xmlns:ns2="759bf865-0c50-4b09-94bb-4b707f1676e0" xmlns:ns3="5d284350-e0d7-442b-bfb9-261f01cf52f2" targetNamespace="http://schemas.microsoft.com/office/2006/metadata/properties" ma:root="true" ma:fieldsID="748d638a37567db5201a376c833616ed" ns1:_="" ns2:_="" ns3:_="">
    <xsd:import namespace="http://schemas.microsoft.com/sharepoint/v3"/>
    <xsd:import namespace="759bf865-0c50-4b09-94bb-4b707f1676e0"/>
    <xsd:import namespace="5d284350-e0d7-442b-bfb9-261f01cf52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SearchProperties" minOccurs="0"/>
                <xsd:element ref="ns2:MediaServiceOCR"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WRAPFile" minOccurs="0"/>
                <xsd:element ref="ns2:Date" minOccurs="0"/>
                <xsd:element ref="ns2:PMDoc" minOccurs="0"/>
                <xsd:element ref="ns2:ProjectDeliverables" minOccurs="0"/>
                <xsd:element ref="ns2:Rank_x002d_So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bf865-0c50-4b09-94bb-4b707f167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bb694e2-21f2-4afd-8aa1-f5f30032ee1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WRAPFile" ma:index="25" nillable="true" ma:displayName="WRAP File" ma:format="Dropdown" ma:internalName="WRAPFile">
      <xsd:simpleType>
        <xsd:restriction base="dms:Choice">
          <xsd:enumeration value="Procurement"/>
          <xsd:enumeration value="PM Documents"/>
          <xsd:enumeration value="Project Deliverables"/>
          <xsd:enumeration value="Marcomms"/>
          <xsd:enumeration value="Contract Closure"/>
        </xsd:restriction>
      </xsd:simpleType>
    </xsd:element>
    <xsd:element name="Date" ma:index="26" nillable="true" ma:displayName="Date" ma:format="DateOnly" ma:internalName="Date">
      <xsd:simpleType>
        <xsd:restriction base="dms:DateTime"/>
      </xsd:simpleType>
    </xsd:element>
    <xsd:element name="PMDoc" ma:index="27" nillable="true" ma:displayName="PM Doc" ma:format="Dropdown" ma:internalName="PMDoc">
      <xsd:simpleType>
        <xsd:restriction base="dms:Choice">
          <xsd:enumeration value="Scope"/>
          <xsd:enumeration value="Plan"/>
          <xsd:enumeration value="Agenda"/>
          <xsd:enumeration value="Briefing Note"/>
          <xsd:enumeration value="n/a"/>
        </xsd:restriction>
      </xsd:simpleType>
    </xsd:element>
    <xsd:element name="ProjectDeliverables" ma:index="28" nillable="true" ma:displayName="Project Deliverables" ma:format="Dropdown" ma:internalName="ProjectDeliverables">
      <xsd:simpleType>
        <xsd:restriction base="dms:Choice">
          <xsd:enumeration value="Report"/>
          <xsd:enumeration value="Presentation"/>
          <xsd:enumeration value="Data Pro Formas"/>
          <xsd:enumeration value="Data Modelling"/>
          <xsd:enumeration value="Data Supplementary"/>
          <xsd:enumeration value="Data KAT Modelling"/>
          <xsd:enumeration value="n/a"/>
        </xsd:restriction>
      </xsd:simpleType>
    </xsd:element>
    <xsd:element name="Rank_x002d_Sort" ma:index="29" nillable="true" ma:displayName="Rank - Sort" ma:format="Dropdown" ma:internalName="Rank_x002d_Sort">
      <xsd:simpleType>
        <xsd:union memberTypes="dms:Text">
          <xsd:simpleType>
            <xsd:restriction base="dms:Choice">
              <xsd:enumeration value="1"/>
              <xsd:enumeration value="2"/>
              <xsd:enumeration value="3"/>
              <xsd:enumeration value="4"/>
              <xsd:enumeration value="5"/>
              <xsd:enumeration value="6"/>
              <xsd:enumeration value="7"/>
              <xsd:enumeration value="8"/>
              <xsd:enumeration value="9"/>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d284350-e0d7-442b-bfb9-261f01cf52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6843c91-a5fe-4122-9dbf-bff22dea5184}" ma:internalName="TaxCatchAll" ma:showField="CatchAllData" ma:web="5d284350-e0d7-442b-bfb9-261f01cf52f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9bf865-0c50-4b09-94bb-4b707f1676e0">
      <Terms xmlns="http://schemas.microsoft.com/office/infopath/2007/PartnerControls"/>
    </lcf76f155ced4ddcb4097134ff3c332f>
    <TaxCatchAll xmlns="5d284350-e0d7-442b-bfb9-261f01cf52f2" xsi:nil="true"/>
    <SharedWithUsers xmlns="5d284350-e0d7-442b-bfb9-261f01cf52f2">
      <UserInfo>
        <DisplayName/>
        <AccountId xsi:nil="true"/>
        <AccountType/>
      </UserInfo>
    </SharedWithUsers>
    <MediaLengthInSeconds xmlns="759bf865-0c50-4b09-94bb-4b707f1676e0" xsi:nil="true"/>
    <PMDoc xmlns="759bf865-0c50-4b09-94bb-4b707f1676e0" xsi:nil="true"/>
    <_ip_UnifiedCompliancePolicyUIAction xmlns="http://schemas.microsoft.com/sharepoint/v3" xsi:nil="true"/>
    <WRAPFile xmlns="759bf865-0c50-4b09-94bb-4b707f1676e0" xsi:nil="true"/>
    <ProjectDeliverables xmlns="759bf865-0c50-4b09-94bb-4b707f1676e0" xsi:nil="true"/>
    <_ip_UnifiedCompliancePolicyProperties xmlns="http://schemas.microsoft.com/sharepoint/v3" xsi:nil="true"/>
    <Date xmlns="759bf865-0c50-4b09-94bb-4b707f1676e0" xsi:nil="true"/>
    <Rank_x002d_Sort xmlns="759bf865-0c50-4b09-94bb-4b707f1676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F3B466-AEC1-473B-99B0-8FA7F559F6F7}"/>
</file>

<file path=customXml/itemProps2.xml><?xml version="1.0" encoding="utf-8"?>
<ds:datastoreItem xmlns:ds="http://schemas.openxmlformats.org/officeDocument/2006/customXml" ds:itemID="{940EF219-59E6-42B9-A8C3-E89E16FC80FC}">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terms/"/>
    <ds:schemaRef ds:uri="612edc05-6862-4662-b190-24a56a05c1e2"/>
    <ds:schemaRef ds:uri="http://schemas.openxmlformats.org/package/2006/metadata/core-properties"/>
    <ds:schemaRef ds:uri="f6ddabe7-699c-49c6-8440-fac903f462e6"/>
    <ds:schemaRef ds:uri="http://www.w3.org/XML/1998/namespace"/>
    <ds:schemaRef ds:uri="http://purl.org/dc/elements/1.1/"/>
    <ds:schemaRef ds:uri="759bf865-0c50-4b09-94bb-4b707f1676e0"/>
    <ds:schemaRef ds:uri="5d284350-e0d7-442b-bfb9-261f01cf52f2"/>
  </ds:schemaRefs>
</ds:datastoreItem>
</file>

<file path=customXml/itemProps3.xml><?xml version="1.0" encoding="utf-8"?>
<ds:datastoreItem xmlns:ds="http://schemas.openxmlformats.org/officeDocument/2006/customXml" ds:itemID="{5FC65E20-E0C5-45BD-9E35-9836C192C0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1450</TotalTime>
  <Words>790</Words>
  <Application>Microsoft Macintosh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Open Sans ExtraBold</vt:lpstr>
      <vt:lpstr>Open Sans ExtraBold</vt:lpstr>
      <vt:lpstr>Open Sans Regular Bold</vt:lpstr>
      <vt:lpstr>Open Sans Regular Regular</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Patterson</dc:creator>
  <cp:lastModifiedBy>Sam Wilczak</cp:lastModifiedBy>
  <cp:revision>90</cp:revision>
  <dcterms:modified xsi:type="dcterms:W3CDTF">2023-10-05T15:44:31Z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0x010100E0FBBF815218AF41B2703BDDE5AE7A24</vt:lpwstr>
  </property>
  <property fmtid="{D5CDD505-2E9C-101B-9397-08002B2CF9AE}" pid="3" name="MediaServiceImageTags">
    <vt:lpwstr/>
  </property>
  <property fmtid="{D5CDD505-2E9C-101B-9397-08002B2CF9AE}" pid="4" name="Order">
    <vt:r8>117500</vt:r8>
  </property>
  <property fmtid="{D5CDD505-2E9C-101B-9397-08002B2CF9AE}" pid="5" name="xd_Signature">
    <vt:bool>false</vt:bool>
  </property>
  <property fmtid="{D5CDD505-2E9C-101B-9397-08002B2CF9AE}" pid="6" name="_ColorTag">
    <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_ColorHex">
    <vt:lpwstr/>
  </property>
  <property fmtid="{D5CDD505-2E9C-101B-9397-08002B2CF9AE}" pid="13" name="_Emoji">
    <vt:lpwstr/>
  </property>
  <property fmtid="{D5CDD505-2E9C-101B-9397-08002B2CF9AE}" pid="14" name="ComplianceAssetId">
    <vt:lpwstr/>
  </property>
  <property fmtid="{D5CDD505-2E9C-101B-9397-08002B2CF9AE}" pid="15" name="TemplateUrl">
    <vt:lpwstr/>
  </property>
</Properties>
</file>