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69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23ECD-8E35-4E54-B632-037AE0132BCC}" v="7" dt="2023-05-03T11:24:44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336"/>
  </p:normalViewPr>
  <p:slideViewPr>
    <p:cSldViewPr snapToGrid="0" snapToObjects="1" showGuides="1">
      <p:cViewPr varScale="1">
        <p:scale>
          <a:sx n="122" d="100"/>
          <a:sy n="122" d="100"/>
        </p:scale>
        <p:origin x="2285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n Jorunn Sørum" userId="f2de7228-b878-4d38-95f6-fe9cc61e27b7" providerId="ADAL" clId="{07823ECD-8E35-4E54-B632-037AE0132BCC}"/>
    <pc:docChg chg="custSel addSld modSld">
      <pc:chgData name="Gunn Jorunn Sørum" userId="f2de7228-b878-4d38-95f6-fe9cc61e27b7" providerId="ADAL" clId="{07823ECD-8E35-4E54-B632-037AE0132BCC}" dt="2023-07-25T08:47:10.041" v="806" actId="2085"/>
      <pc:docMkLst>
        <pc:docMk/>
      </pc:docMkLst>
      <pc:sldChg chg="modSp mod">
        <pc:chgData name="Gunn Jorunn Sørum" userId="f2de7228-b878-4d38-95f6-fe9cc61e27b7" providerId="ADAL" clId="{07823ECD-8E35-4E54-B632-037AE0132BCC}" dt="2023-07-25T08:47:10.041" v="806" actId="2085"/>
        <pc:sldMkLst>
          <pc:docMk/>
          <pc:sldMk cId="3702513463" sldId="260"/>
        </pc:sldMkLst>
        <pc:picChg chg="mod">
          <ac:chgData name="Gunn Jorunn Sørum" userId="f2de7228-b878-4d38-95f6-fe9cc61e27b7" providerId="ADAL" clId="{07823ECD-8E35-4E54-B632-037AE0132BCC}" dt="2023-07-25T08:47:10.041" v="806" actId="2085"/>
          <ac:picMkLst>
            <pc:docMk/>
            <pc:sldMk cId="3702513463" sldId="260"/>
            <ac:picMk id="7" creationId="{0ADC7F31-B776-8B92-ECDD-B48E279C0CE7}"/>
          </ac:picMkLst>
        </pc:picChg>
      </pc:sldChg>
      <pc:sldChg chg="addSp delSp modSp add mod">
        <pc:chgData name="Gunn Jorunn Sørum" userId="f2de7228-b878-4d38-95f6-fe9cc61e27b7" providerId="ADAL" clId="{07823ECD-8E35-4E54-B632-037AE0132BCC}" dt="2023-05-03T11:24:52.793" v="805" actId="20577"/>
        <pc:sldMkLst>
          <pc:docMk/>
          <pc:sldMk cId="3937999219" sldId="270"/>
        </pc:sldMkLst>
        <pc:spChg chg="mod">
          <ac:chgData name="Gunn Jorunn Sørum" userId="f2de7228-b878-4d38-95f6-fe9cc61e27b7" providerId="ADAL" clId="{07823ECD-8E35-4E54-B632-037AE0132BCC}" dt="2023-05-03T11:24:52.793" v="805" actId="20577"/>
          <ac:spMkLst>
            <pc:docMk/>
            <pc:sldMk cId="3937999219" sldId="270"/>
            <ac:spMk id="3" creationId="{17218111-2EDD-A164-50DB-472E2A48A67C}"/>
          </ac:spMkLst>
        </pc:spChg>
        <pc:picChg chg="del">
          <ac:chgData name="Gunn Jorunn Sørum" userId="f2de7228-b878-4d38-95f6-fe9cc61e27b7" providerId="ADAL" clId="{07823ECD-8E35-4E54-B632-037AE0132BCC}" dt="2023-05-03T11:23:19.489" v="561" actId="478"/>
          <ac:picMkLst>
            <pc:docMk/>
            <pc:sldMk cId="3937999219" sldId="270"/>
            <ac:picMk id="8" creationId="{FB475582-A0F4-D882-C1D9-1BB988635ECF}"/>
          </ac:picMkLst>
        </pc:picChg>
        <pc:picChg chg="del">
          <ac:chgData name="Gunn Jorunn Sørum" userId="f2de7228-b878-4d38-95f6-fe9cc61e27b7" providerId="ADAL" clId="{07823ECD-8E35-4E54-B632-037AE0132BCC}" dt="2023-05-03T11:23:19.883" v="562" actId="478"/>
          <ac:picMkLst>
            <pc:docMk/>
            <pc:sldMk cId="3937999219" sldId="270"/>
            <ac:picMk id="9" creationId="{CD48CBF2-54DD-AD8D-3766-E40674CFF042}"/>
          </ac:picMkLst>
        </pc:picChg>
        <pc:picChg chg="add mod">
          <ac:chgData name="Gunn Jorunn Sørum" userId="f2de7228-b878-4d38-95f6-fe9cc61e27b7" providerId="ADAL" clId="{07823ECD-8E35-4E54-B632-037AE0132BCC}" dt="2023-05-03T11:23:28.208" v="565" actId="1076"/>
          <ac:picMkLst>
            <pc:docMk/>
            <pc:sldMk cId="3937999219" sldId="270"/>
            <ac:picMk id="3074" creationId="{98BFD197-6DE5-2AE5-E953-9235205BD7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0BB06-770D-4444-82D9-C61F1887A604}" type="datetimeFigureOut">
              <a:rPr lang="nb-NO" smtClean="0"/>
              <a:t>25.07.2023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F60E5-3221-E14A-8015-E5AF9F5A6C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13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form 14">
            <a:extLst>
              <a:ext uri="{FF2B5EF4-FFF2-40B4-BE49-F238E27FC236}">
                <a16:creationId xmlns:a16="http://schemas.microsoft.com/office/drawing/2014/main" id="{30E27C9B-ECEB-D148-8C87-2695649AC12D}"/>
              </a:ext>
            </a:extLst>
          </p:cNvPr>
          <p:cNvSpPr/>
          <p:nvPr userDrawn="1"/>
        </p:nvSpPr>
        <p:spPr>
          <a:xfrm>
            <a:off x="1" y="1"/>
            <a:ext cx="9580494" cy="6857999"/>
          </a:xfrm>
          <a:custGeom>
            <a:avLst/>
            <a:gdLst>
              <a:gd name="connsiteX0" fmla="*/ 0 w 9580494"/>
              <a:gd name="connsiteY0" fmla="*/ 0 h 6857999"/>
              <a:gd name="connsiteX1" fmla="*/ 28280 w 9580494"/>
              <a:gd name="connsiteY1" fmla="*/ 0 h 6857999"/>
              <a:gd name="connsiteX2" fmla="*/ 9552214 w 9580494"/>
              <a:gd name="connsiteY2" fmla="*/ 0 h 6857999"/>
              <a:gd name="connsiteX3" fmla="*/ 9580494 w 9580494"/>
              <a:gd name="connsiteY3" fmla="*/ 0 h 6857999"/>
              <a:gd name="connsiteX4" fmla="*/ 6474436 w 9580494"/>
              <a:gd name="connsiteY4" fmla="*/ 6857999 h 6857999"/>
              <a:gd name="connsiteX5" fmla="*/ 6446156 w 9580494"/>
              <a:gd name="connsiteY5" fmla="*/ 6857999 h 6857999"/>
              <a:gd name="connsiteX6" fmla="*/ 28280 w 9580494"/>
              <a:gd name="connsiteY6" fmla="*/ 6857999 h 6857999"/>
              <a:gd name="connsiteX7" fmla="*/ 0 w 9580494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0494" h="6857999">
                <a:moveTo>
                  <a:pt x="0" y="0"/>
                </a:moveTo>
                <a:lnTo>
                  <a:pt x="28280" y="0"/>
                </a:lnTo>
                <a:lnTo>
                  <a:pt x="9552214" y="0"/>
                </a:lnTo>
                <a:lnTo>
                  <a:pt x="9580494" y="0"/>
                </a:lnTo>
                <a:lnTo>
                  <a:pt x="6474436" y="6857999"/>
                </a:lnTo>
                <a:lnTo>
                  <a:pt x="6446156" y="6857999"/>
                </a:lnTo>
                <a:lnTo>
                  <a:pt x="2828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3" name="Plassholder for bilde 22">
            <a:extLst>
              <a:ext uri="{FF2B5EF4-FFF2-40B4-BE49-F238E27FC236}">
                <a16:creationId xmlns:a16="http://schemas.microsoft.com/office/drawing/2014/main" id="{880FEC36-0C6C-E64E-8A64-B77C786697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1075" y="0"/>
            <a:ext cx="5740924" cy="6858000"/>
          </a:xfrm>
          <a:custGeom>
            <a:avLst/>
            <a:gdLst>
              <a:gd name="connsiteX0" fmla="*/ 3102976 w 5740924"/>
              <a:gd name="connsiteY0" fmla="*/ 0 h 6858000"/>
              <a:gd name="connsiteX1" fmla="*/ 5740924 w 5740924"/>
              <a:gd name="connsiteY1" fmla="*/ 0 h 6858000"/>
              <a:gd name="connsiteX2" fmla="*/ 5740924 w 5740924"/>
              <a:gd name="connsiteY2" fmla="*/ 6858000 h 6858000"/>
              <a:gd name="connsiteX3" fmla="*/ 0 w 57409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0924" h="6858000">
                <a:moveTo>
                  <a:pt x="3102976" y="0"/>
                </a:moveTo>
                <a:lnTo>
                  <a:pt x="5740924" y="0"/>
                </a:lnTo>
                <a:lnTo>
                  <a:pt x="57409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A74AC7E-FE49-B849-8860-B84AC32A7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410" y="1093077"/>
            <a:ext cx="6120000" cy="2521986"/>
          </a:xfrm>
        </p:spPr>
        <p:txBody>
          <a:bodyPr anchor="b">
            <a:norm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D6AE9A0-55FF-E74C-AADA-B0EB705DA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410" y="3893384"/>
            <a:ext cx="6120000" cy="993923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9136BAA0-8FA3-1740-8042-B114D4FA87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410" y="5822458"/>
            <a:ext cx="4406900" cy="3576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0" baseline="0">
                <a:solidFill>
                  <a:schemeClr val="bg1"/>
                </a:solidFill>
              </a:defRPr>
            </a:lvl1pPr>
            <a:lvl2pPr marL="261000" indent="0">
              <a:buFontTx/>
              <a:buNone/>
              <a:defRPr sz="1000"/>
            </a:lvl2pPr>
            <a:lvl3pPr marL="491400" indent="0">
              <a:buFontTx/>
              <a:buNone/>
              <a:defRPr sz="1000"/>
            </a:lvl3pPr>
            <a:lvl4pPr marL="707400" indent="0">
              <a:buFontTx/>
              <a:buNone/>
              <a:defRPr sz="1000"/>
            </a:lvl4pPr>
            <a:lvl5pPr marL="923400" indent="0">
              <a:buFontTx/>
              <a:buNone/>
              <a:defRPr sz="1000"/>
            </a:lvl5pPr>
          </a:lstStyle>
          <a:p>
            <a:pPr lvl="0"/>
            <a:r>
              <a:rPr lang="nb-NO" dirty="0"/>
              <a:t>Dato – 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F7E2FA3-9671-8A44-8382-940881B24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999" y="354532"/>
            <a:ext cx="2470063" cy="51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4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 oransj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 4">
            <a:extLst>
              <a:ext uri="{FF2B5EF4-FFF2-40B4-BE49-F238E27FC236}">
                <a16:creationId xmlns:a16="http://schemas.microsoft.com/office/drawing/2014/main" id="{851F1377-DE18-E14E-AA6A-88248EDF4277}"/>
              </a:ext>
            </a:extLst>
          </p:cNvPr>
          <p:cNvSpPr/>
          <p:nvPr userDrawn="1"/>
        </p:nvSpPr>
        <p:spPr>
          <a:xfrm>
            <a:off x="1203158" y="-1545989"/>
            <a:ext cx="10284159" cy="10562974"/>
          </a:xfrm>
          <a:custGeom>
            <a:avLst/>
            <a:gdLst>
              <a:gd name="connsiteX0" fmla="*/ 1802130 w 1884283"/>
              <a:gd name="connsiteY0" fmla="*/ 739084 h 1935368"/>
              <a:gd name="connsiteX1" fmla="*/ 1233487 w 1884283"/>
              <a:gd name="connsiteY1" fmla="*/ 256167 h 1935368"/>
              <a:gd name="connsiteX2" fmla="*/ 531495 w 1884283"/>
              <a:gd name="connsiteY2" fmla="*/ 4707 h 1935368"/>
              <a:gd name="connsiteX3" fmla="*/ 133350 w 1884283"/>
              <a:gd name="connsiteY3" fmla="*/ 234259 h 1935368"/>
              <a:gd name="connsiteX4" fmla="*/ 0 w 1884283"/>
              <a:gd name="connsiteY4" fmla="*/ 967684 h 1935368"/>
              <a:gd name="connsiteX5" fmla="*/ 133350 w 1884283"/>
              <a:gd name="connsiteY5" fmla="*/ 1701109 h 1935368"/>
              <a:gd name="connsiteX6" fmla="*/ 531495 w 1884283"/>
              <a:gd name="connsiteY6" fmla="*/ 1930662 h 1935368"/>
              <a:gd name="connsiteX7" fmla="*/ 1233487 w 1884283"/>
              <a:gd name="connsiteY7" fmla="*/ 1679202 h 1935368"/>
              <a:gd name="connsiteX8" fmla="*/ 1802130 w 1884283"/>
              <a:gd name="connsiteY8" fmla="*/ 1197237 h 1935368"/>
              <a:gd name="connsiteX9" fmla="*/ 1802130 w 1884283"/>
              <a:gd name="connsiteY9" fmla="*/ 739084 h 193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4283" h="1935368">
                <a:moveTo>
                  <a:pt x="1802130" y="739084"/>
                </a:moveTo>
                <a:cubicBezTo>
                  <a:pt x="1647825" y="550489"/>
                  <a:pt x="1457325" y="385707"/>
                  <a:pt x="1233487" y="256167"/>
                </a:cubicBezTo>
                <a:cubicBezTo>
                  <a:pt x="1009650" y="126627"/>
                  <a:pt x="772478" y="44712"/>
                  <a:pt x="531495" y="4707"/>
                </a:cubicBezTo>
                <a:cubicBezTo>
                  <a:pt x="361950" y="-22916"/>
                  <a:pt x="194310" y="73287"/>
                  <a:pt x="133350" y="234259"/>
                </a:cubicBezTo>
                <a:cubicBezTo>
                  <a:pt x="46673" y="461907"/>
                  <a:pt x="0" y="709557"/>
                  <a:pt x="0" y="967684"/>
                </a:cubicBezTo>
                <a:cubicBezTo>
                  <a:pt x="0" y="1225812"/>
                  <a:pt x="47625" y="1473462"/>
                  <a:pt x="133350" y="1701109"/>
                </a:cubicBezTo>
                <a:cubicBezTo>
                  <a:pt x="194310" y="1862082"/>
                  <a:pt x="360998" y="1958284"/>
                  <a:pt x="531495" y="1930662"/>
                </a:cubicBezTo>
                <a:cubicBezTo>
                  <a:pt x="772478" y="1891609"/>
                  <a:pt x="1009650" y="1808742"/>
                  <a:pt x="1233487" y="1679202"/>
                </a:cubicBezTo>
                <a:cubicBezTo>
                  <a:pt x="1457325" y="1549662"/>
                  <a:pt x="1647825" y="1385832"/>
                  <a:pt x="1802130" y="1197237"/>
                </a:cubicBezTo>
                <a:cubicBezTo>
                  <a:pt x="1911668" y="1065792"/>
                  <a:pt x="1911668" y="872434"/>
                  <a:pt x="1802130" y="739084"/>
                </a:cubicBezTo>
                <a:close/>
              </a:path>
            </a:pathLst>
          </a:custGeom>
          <a:solidFill>
            <a:srgbClr val="FFFFFF">
              <a:alpha val="44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9D69FF-6338-BB48-871A-EBC8B53E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072" y="1732547"/>
            <a:ext cx="8669339" cy="343301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13E3098-1134-C94A-A8E1-4E6EF4181493}"/>
              </a:ext>
            </a:extLst>
          </p:cNvPr>
          <p:cNvSpPr/>
          <p:nvPr userDrawn="1"/>
        </p:nvSpPr>
        <p:spPr>
          <a:xfrm>
            <a:off x="10443411" y="0"/>
            <a:ext cx="1748589" cy="13374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32BD780-0050-334A-9350-9083B970D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8332" y="360000"/>
            <a:ext cx="503676" cy="5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0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med tittel og stikk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59C0D7-3C64-8647-9CAD-B7CD1313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48C086E-532F-D04A-AEE1-7EA8F57F59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1" y="355176"/>
            <a:ext cx="5040000" cy="325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aseline="0"/>
            </a:lvl1pPr>
            <a:lvl2pPr marL="261000" indent="0">
              <a:buFontTx/>
              <a:buNone/>
              <a:defRPr/>
            </a:lvl2pPr>
            <a:lvl3pPr marL="491400" indent="0">
              <a:buFontTx/>
              <a:buNone/>
              <a:defRPr/>
            </a:lvl3pPr>
            <a:lvl4pPr marL="707400" indent="0">
              <a:buFontTx/>
              <a:buNone/>
              <a:defRPr/>
            </a:lvl4pPr>
            <a:lvl5pPr marL="923400" indent="0">
              <a:buFontTx/>
              <a:buNone/>
              <a:defRPr/>
            </a:lvl5pPr>
          </a:lstStyle>
          <a:p>
            <a:pPr lvl="0"/>
            <a:r>
              <a:rPr lang="nb-NO" dirty="0"/>
              <a:t>Eventuell stikktittel</a:t>
            </a:r>
          </a:p>
        </p:txBody>
      </p:sp>
    </p:spTree>
    <p:extLst>
      <p:ext uri="{BB962C8B-B14F-4D97-AF65-F5344CB8AC3E}">
        <p14:creationId xmlns:p14="http://schemas.microsoft.com/office/powerpoint/2010/main" val="422233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oransj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336258-6502-A949-A040-7FBB2B09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709738"/>
            <a:ext cx="7686063" cy="3215187"/>
          </a:xfrm>
        </p:spPr>
        <p:txBody>
          <a:bodyPr anchor="t"/>
          <a:lstStyle>
            <a:lvl1pPr>
              <a:lnSpc>
                <a:spcPct val="100000"/>
              </a:lnSpc>
              <a:defRPr sz="500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C0BC29-AA7F-F943-AFED-BBEB2D4305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57188"/>
            <a:ext cx="5584992" cy="327600"/>
          </a:xfrm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Eventuell stikktittel</a:t>
            </a:r>
          </a:p>
        </p:txBody>
      </p:sp>
      <p:grpSp>
        <p:nvGrpSpPr>
          <p:cNvPr id="13" name="Grafikk 11">
            <a:extLst>
              <a:ext uri="{FF2B5EF4-FFF2-40B4-BE49-F238E27FC236}">
                <a16:creationId xmlns:a16="http://schemas.microsoft.com/office/drawing/2014/main" id="{D3CDBE31-CC0B-344B-B860-840586D190AB}"/>
              </a:ext>
            </a:extLst>
          </p:cNvPr>
          <p:cNvGrpSpPr/>
          <p:nvPr/>
        </p:nvGrpSpPr>
        <p:grpSpPr>
          <a:xfrm>
            <a:off x="9386912" y="3136106"/>
            <a:ext cx="5610175" cy="5762273"/>
            <a:chOff x="5266372" y="2475603"/>
            <a:chExt cx="1884283" cy="1935368"/>
          </a:xfrm>
          <a:solidFill>
            <a:srgbClr val="FFFFFF">
              <a:alpha val="50000"/>
            </a:srgbClr>
          </a:solidFill>
        </p:grpSpPr>
        <p:sp>
          <p:nvSpPr>
            <p:cNvPr id="14" name="Friform 13">
              <a:extLst>
                <a:ext uri="{FF2B5EF4-FFF2-40B4-BE49-F238E27FC236}">
                  <a16:creationId xmlns:a16="http://schemas.microsoft.com/office/drawing/2014/main" id="{B21629F8-5165-1046-8D5F-51CFBF5CA7DE}"/>
                </a:ext>
              </a:extLst>
            </p:cNvPr>
            <p:cNvSpPr/>
            <p:nvPr/>
          </p:nvSpPr>
          <p:spPr>
            <a:xfrm>
              <a:off x="5266372" y="2475603"/>
              <a:ext cx="1884283" cy="1935368"/>
            </a:xfrm>
            <a:custGeom>
              <a:avLst/>
              <a:gdLst>
                <a:gd name="connsiteX0" fmla="*/ 1802130 w 1884283"/>
                <a:gd name="connsiteY0" fmla="*/ 739084 h 1935368"/>
                <a:gd name="connsiteX1" fmla="*/ 1233487 w 1884283"/>
                <a:gd name="connsiteY1" fmla="*/ 256167 h 1935368"/>
                <a:gd name="connsiteX2" fmla="*/ 531495 w 1884283"/>
                <a:gd name="connsiteY2" fmla="*/ 4707 h 1935368"/>
                <a:gd name="connsiteX3" fmla="*/ 133350 w 1884283"/>
                <a:gd name="connsiteY3" fmla="*/ 234259 h 1935368"/>
                <a:gd name="connsiteX4" fmla="*/ 0 w 1884283"/>
                <a:gd name="connsiteY4" fmla="*/ 967684 h 1935368"/>
                <a:gd name="connsiteX5" fmla="*/ 133350 w 1884283"/>
                <a:gd name="connsiteY5" fmla="*/ 1701109 h 1935368"/>
                <a:gd name="connsiteX6" fmla="*/ 531495 w 1884283"/>
                <a:gd name="connsiteY6" fmla="*/ 1930662 h 1935368"/>
                <a:gd name="connsiteX7" fmla="*/ 1233487 w 1884283"/>
                <a:gd name="connsiteY7" fmla="*/ 1679202 h 1935368"/>
                <a:gd name="connsiteX8" fmla="*/ 1802130 w 1884283"/>
                <a:gd name="connsiteY8" fmla="*/ 1197237 h 1935368"/>
                <a:gd name="connsiteX9" fmla="*/ 1802130 w 1884283"/>
                <a:gd name="connsiteY9" fmla="*/ 739084 h 1935368"/>
                <a:gd name="connsiteX10" fmla="*/ 1734503 w 1884283"/>
                <a:gd name="connsiteY10" fmla="*/ 1143897 h 1935368"/>
                <a:gd name="connsiteX11" fmla="*/ 1189673 w 1884283"/>
                <a:gd name="connsiteY11" fmla="*/ 1605859 h 1935368"/>
                <a:gd name="connsiteX12" fmla="*/ 517207 w 1884283"/>
                <a:gd name="connsiteY12" fmla="*/ 1845890 h 1935368"/>
                <a:gd name="connsiteX13" fmla="*/ 473393 w 1884283"/>
                <a:gd name="connsiteY13" fmla="*/ 1849699 h 1935368"/>
                <a:gd name="connsiteX14" fmla="*/ 473393 w 1884283"/>
                <a:gd name="connsiteY14" fmla="*/ 1849699 h 1935368"/>
                <a:gd name="connsiteX15" fmla="*/ 215265 w 1884283"/>
                <a:gd name="connsiteY15" fmla="*/ 1671582 h 1935368"/>
                <a:gd name="connsiteX16" fmla="*/ 87630 w 1884283"/>
                <a:gd name="connsiteY16" fmla="*/ 969589 h 1935368"/>
                <a:gd name="connsiteX17" fmla="*/ 215265 w 1884283"/>
                <a:gd name="connsiteY17" fmla="*/ 266644 h 1935368"/>
                <a:gd name="connsiteX18" fmla="*/ 473393 w 1884283"/>
                <a:gd name="connsiteY18" fmla="*/ 88527 h 1935368"/>
                <a:gd name="connsiteX19" fmla="*/ 517207 w 1884283"/>
                <a:gd name="connsiteY19" fmla="*/ 92337 h 1935368"/>
                <a:gd name="connsiteX20" fmla="*/ 1189673 w 1884283"/>
                <a:gd name="connsiteY20" fmla="*/ 332367 h 1935368"/>
                <a:gd name="connsiteX21" fmla="*/ 1734503 w 1884283"/>
                <a:gd name="connsiteY21" fmla="*/ 794329 h 1935368"/>
                <a:gd name="connsiteX22" fmla="*/ 1734503 w 1884283"/>
                <a:gd name="connsiteY22" fmla="*/ 1143897 h 193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84283" h="1935368">
                  <a:moveTo>
                    <a:pt x="1802130" y="739084"/>
                  </a:moveTo>
                  <a:cubicBezTo>
                    <a:pt x="1647825" y="550489"/>
                    <a:pt x="1457325" y="385707"/>
                    <a:pt x="1233487" y="256167"/>
                  </a:cubicBezTo>
                  <a:cubicBezTo>
                    <a:pt x="1009650" y="126627"/>
                    <a:pt x="772478" y="44712"/>
                    <a:pt x="531495" y="4707"/>
                  </a:cubicBezTo>
                  <a:cubicBezTo>
                    <a:pt x="361950" y="-22916"/>
                    <a:pt x="194310" y="73287"/>
                    <a:pt x="133350" y="234259"/>
                  </a:cubicBezTo>
                  <a:cubicBezTo>
                    <a:pt x="46673" y="461907"/>
                    <a:pt x="0" y="709557"/>
                    <a:pt x="0" y="967684"/>
                  </a:cubicBezTo>
                  <a:cubicBezTo>
                    <a:pt x="0" y="1225812"/>
                    <a:pt x="47625" y="1473462"/>
                    <a:pt x="133350" y="1701109"/>
                  </a:cubicBezTo>
                  <a:cubicBezTo>
                    <a:pt x="194310" y="1862082"/>
                    <a:pt x="360998" y="1958284"/>
                    <a:pt x="531495" y="1930662"/>
                  </a:cubicBezTo>
                  <a:cubicBezTo>
                    <a:pt x="772478" y="1891609"/>
                    <a:pt x="1009650" y="1808742"/>
                    <a:pt x="1233487" y="1679202"/>
                  </a:cubicBezTo>
                  <a:cubicBezTo>
                    <a:pt x="1457325" y="1549662"/>
                    <a:pt x="1647825" y="1385832"/>
                    <a:pt x="1802130" y="1197237"/>
                  </a:cubicBezTo>
                  <a:cubicBezTo>
                    <a:pt x="1911668" y="1065792"/>
                    <a:pt x="1911668" y="872434"/>
                    <a:pt x="1802130" y="739084"/>
                  </a:cubicBezTo>
                  <a:close/>
                  <a:moveTo>
                    <a:pt x="1734503" y="1143897"/>
                  </a:moveTo>
                  <a:cubicBezTo>
                    <a:pt x="1583055" y="1329634"/>
                    <a:pt x="1399222" y="1484892"/>
                    <a:pt x="1189673" y="1605859"/>
                  </a:cubicBezTo>
                  <a:cubicBezTo>
                    <a:pt x="980123" y="1726827"/>
                    <a:pt x="753428" y="1807790"/>
                    <a:pt x="517207" y="1845890"/>
                  </a:cubicBezTo>
                  <a:cubicBezTo>
                    <a:pt x="502920" y="1847794"/>
                    <a:pt x="487680" y="1849699"/>
                    <a:pt x="473393" y="1849699"/>
                  </a:cubicBezTo>
                  <a:cubicBezTo>
                    <a:pt x="473393" y="1849699"/>
                    <a:pt x="473393" y="1849699"/>
                    <a:pt x="473393" y="1849699"/>
                  </a:cubicBezTo>
                  <a:cubicBezTo>
                    <a:pt x="359093" y="1849699"/>
                    <a:pt x="256223" y="1778262"/>
                    <a:pt x="215265" y="1671582"/>
                  </a:cubicBezTo>
                  <a:cubicBezTo>
                    <a:pt x="130492" y="1447744"/>
                    <a:pt x="87630" y="1211524"/>
                    <a:pt x="87630" y="969589"/>
                  </a:cubicBezTo>
                  <a:cubicBezTo>
                    <a:pt x="87630" y="727654"/>
                    <a:pt x="130492" y="491434"/>
                    <a:pt x="215265" y="266644"/>
                  </a:cubicBezTo>
                  <a:cubicBezTo>
                    <a:pt x="255270" y="159964"/>
                    <a:pt x="359093" y="88527"/>
                    <a:pt x="473393" y="88527"/>
                  </a:cubicBezTo>
                  <a:cubicBezTo>
                    <a:pt x="487680" y="88527"/>
                    <a:pt x="502920" y="89479"/>
                    <a:pt x="517207" y="92337"/>
                  </a:cubicBezTo>
                  <a:cubicBezTo>
                    <a:pt x="753428" y="131389"/>
                    <a:pt x="980123" y="211399"/>
                    <a:pt x="1189673" y="332367"/>
                  </a:cubicBezTo>
                  <a:cubicBezTo>
                    <a:pt x="1399222" y="453334"/>
                    <a:pt x="1582103" y="608592"/>
                    <a:pt x="1734503" y="794329"/>
                  </a:cubicBezTo>
                  <a:cubicBezTo>
                    <a:pt x="1817370" y="896247"/>
                    <a:pt x="1817370" y="1042932"/>
                    <a:pt x="1734503" y="11438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B919E2E2-908A-2647-96FA-E7F29E6A9F19}"/>
                </a:ext>
              </a:extLst>
            </p:cNvPr>
            <p:cNvSpPr/>
            <p:nvPr/>
          </p:nvSpPr>
          <p:spPr>
            <a:xfrm>
              <a:off x="5554027" y="2904172"/>
              <a:ext cx="1080134" cy="1080134"/>
            </a:xfrm>
            <a:custGeom>
              <a:avLst/>
              <a:gdLst>
                <a:gd name="connsiteX0" fmla="*/ 497205 w 1080134"/>
                <a:gd name="connsiteY0" fmla="*/ 583883 h 1080134"/>
                <a:gd name="connsiteX1" fmla="*/ 770572 w 1080134"/>
                <a:gd name="connsiteY1" fmla="*/ 583883 h 1080134"/>
                <a:gd name="connsiteX2" fmla="*/ 541020 w 1080134"/>
                <a:gd name="connsiteY2" fmla="*/ 773430 h 1080134"/>
                <a:gd name="connsiteX3" fmla="*/ 307657 w 1080134"/>
                <a:gd name="connsiteY3" fmla="*/ 540068 h 1080134"/>
                <a:gd name="connsiteX4" fmla="*/ 541020 w 1080134"/>
                <a:gd name="connsiteY4" fmla="*/ 306705 h 1080134"/>
                <a:gd name="connsiteX5" fmla="*/ 705802 w 1080134"/>
                <a:gd name="connsiteY5" fmla="*/ 375285 h 1080134"/>
                <a:gd name="connsiteX6" fmla="*/ 767715 w 1080134"/>
                <a:gd name="connsiteY6" fmla="*/ 313373 h 1080134"/>
                <a:gd name="connsiteX7" fmla="*/ 541020 w 1080134"/>
                <a:gd name="connsiteY7" fmla="*/ 219075 h 1080134"/>
                <a:gd name="connsiteX8" fmla="*/ 220027 w 1080134"/>
                <a:gd name="connsiteY8" fmla="*/ 540068 h 1080134"/>
                <a:gd name="connsiteX9" fmla="*/ 541020 w 1080134"/>
                <a:gd name="connsiteY9" fmla="*/ 861060 h 1080134"/>
                <a:gd name="connsiteX10" fmla="*/ 859155 w 1080134"/>
                <a:gd name="connsiteY10" fmla="*/ 583883 h 1080134"/>
                <a:gd name="connsiteX11" fmla="*/ 990600 w 1080134"/>
                <a:gd name="connsiteY11" fmla="*/ 583883 h 1080134"/>
                <a:gd name="connsiteX12" fmla="*/ 540068 w 1080134"/>
                <a:gd name="connsiteY12" fmla="*/ 992505 h 1080134"/>
                <a:gd name="connsiteX13" fmla="*/ 87630 w 1080134"/>
                <a:gd name="connsiteY13" fmla="*/ 540068 h 1080134"/>
                <a:gd name="connsiteX14" fmla="*/ 540068 w 1080134"/>
                <a:gd name="connsiteY14" fmla="*/ 87630 h 1080134"/>
                <a:gd name="connsiteX15" fmla="*/ 860107 w 1080134"/>
                <a:gd name="connsiteY15" fmla="*/ 220980 h 1080134"/>
                <a:gd name="connsiteX16" fmla="*/ 922020 w 1080134"/>
                <a:gd name="connsiteY16" fmla="*/ 159068 h 1080134"/>
                <a:gd name="connsiteX17" fmla="*/ 540068 w 1080134"/>
                <a:gd name="connsiteY17" fmla="*/ 0 h 1080134"/>
                <a:gd name="connsiteX18" fmla="*/ 0 w 1080134"/>
                <a:gd name="connsiteY18" fmla="*/ 540068 h 1080134"/>
                <a:gd name="connsiteX19" fmla="*/ 540068 w 1080134"/>
                <a:gd name="connsiteY19" fmla="*/ 1080135 h 1080134"/>
                <a:gd name="connsiteX20" fmla="*/ 1080135 w 1080134"/>
                <a:gd name="connsiteY20" fmla="*/ 540068 h 1080134"/>
                <a:gd name="connsiteX21" fmla="*/ 1080135 w 1080134"/>
                <a:gd name="connsiteY21" fmla="*/ 496253 h 1080134"/>
                <a:gd name="connsiteX22" fmla="*/ 584835 w 1080134"/>
                <a:gd name="connsiteY22" fmla="*/ 496253 h 1080134"/>
                <a:gd name="connsiteX23" fmla="*/ 497205 w 1080134"/>
                <a:gd name="connsiteY23" fmla="*/ 583883 h 108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134" h="1080134">
                  <a:moveTo>
                    <a:pt x="497205" y="583883"/>
                  </a:moveTo>
                  <a:lnTo>
                    <a:pt x="770572" y="583883"/>
                  </a:lnTo>
                  <a:cubicBezTo>
                    <a:pt x="749618" y="691515"/>
                    <a:pt x="655320" y="773430"/>
                    <a:pt x="541020" y="773430"/>
                  </a:cubicBezTo>
                  <a:cubicBezTo>
                    <a:pt x="412432" y="773430"/>
                    <a:pt x="307657" y="668655"/>
                    <a:pt x="307657" y="540068"/>
                  </a:cubicBezTo>
                  <a:cubicBezTo>
                    <a:pt x="307657" y="411480"/>
                    <a:pt x="412432" y="306705"/>
                    <a:pt x="541020" y="306705"/>
                  </a:cubicBezTo>
                  <a:cubicBezTo>
                    <a:pt x="602932" y="306705"/>
                    <a:pt x="661988" y="331470"/>
                    <a:pt x="705802" y="375285"/>
                  </a:cubicBezTo>
                  <a:lnTo>
                    <a:pt x="767715" y="313373"/>
                  </a:lnTo>
                  <a:cubicBezTo>
                    <a:pt x="707707" y="253365"/>
                    <a:pt x="625793" y="219075"/>
                    <a:pt x="541020" y="219075"/>
                  </a:cubicBezTo>
                  <a:cubicBezTo>
                    <a:pt x="363855" y="219075"/>
                    <a:pt x="220027" y="362903"/>
                    <a:pt x="220027" y="540068"/>
                  </a:cubicBezTo>
                  <a:cubicBezTo>
                    <a:pt x="220027" y="717233"/>
                    <a:pt x="363855" y="861060"/>
                    <a:pt x="541020" y="861060"/>
                  </a:cubicBezTo>
                  <a:cubicBezTo>
                    <a:pt x="702945" y="861060"/>
                    <a:pt x="837247" y="740093"/>
                    <a:pt x="859155" y="583883"/>
                  </a:cubicBezTo>
                  <a:lnTo>
                    <a:pt x="990600" y="583883"/>
                  </a:lnTo>
                  <a:cubicBezTo>
                    <a:pt x="968693" y="812483"/>
                    <a:pt x="775335" y="992505"/>
                    <a:pt x="540068" y="992505"/>
                  </a:cubicBezTo>
                  <a:cubicBezTo>
                    <a:pt x="290513" y="992505"/>
                    <a:pt x="87630" y="789623"/>
                    <a:pt x="87630" y="540068"/>
                  </a:cubicBezTo>
                  <a:cubicBezTo>
                    <a:pt x="87630" y="290513"/>
                    <a:pt x="290513" y="87630"/>
                    <a:pt x="540068" y="87630"/>
                  </a:cubicBezTo>
                  <a:cubicBezTo>
                    <a:pt x="660082" y="87630"/>
                    <a:pt x="775335" y="136208"/>
                    <a:pt x="860107" y="220980"/>
                  </a:cubicBezTo>
                  <a:lnTo>
                    <a:pt x="922020" y="159068"/>
                  </a:lnTo>
                  <a:cubicBezTo>
                    <a:pt x="821055" y="58103"/>
                    <a:pt x="682943" y="0"/>
                    <a:pt x="540068" y="0"/>
                  </a:cubicBezTo>
                  <a:cubicBezTo>
                    <a:pt x="241935" y="0"/>
                    <a:pt x="0" y="241935"/>
                    <a:pt x="0" y="540068"/>
                  </a:cubicBezTo>
                  <a:cubicBezTo>
                    <a:pt x="0" y="838200"/>
                    <a:pt x="241935" y="1080135"/>
                    <a:pt x="540068" y="1080135"/>
                  </a:cubicBezTo>
                  <a:cubicBezTo>
                    <a:pt x="838200" y="1080135"/>
                    <a:pt x="1080135" y="838200"/>
                    <a:pt x="1080135" y="540068"/>
                  </a:cubicBezTo>
                  <a:lnTo>
                    <a:pt x="1080135" y="496253"/>
                  </a:lnTo>
                  <a:lnTo>
                    <a:pt x="584835" y="496253"/>
                  </a:lnTo>
                  <a:lnTo>
                    <a:pt x="497205" y="5838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0B3F3911-0D6A-FA41-A960-6F69F0685D0E}"/>
              </a:ext>
            </a:extLst>
          </p:cNvPr>
          <p:cNvSpPr/>
          <p:nvPr userDrawn="1"/>
        </p:nvSpPr>
        <p:spPr>
          <a:xfrm>
            <a:off x="10443411" y="0"/>
            <a:ext cx="1748589" cy="13374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7E968EA-6B47-F343-8711-C416C91B4A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8332" y="360000"/>
            <a:ext cx="503676" cy="5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1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kill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336258-6502-A949-A040-7FBB2B09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709738"/>
            <a:ext cx="7686063" cy="3215187"/>
          </a:xfrm>
        </p:spPr>
        <p:txBody>
          <a:bodyPr anchor="t"/>
          <a:lstStyle>
            <a:lvl1pPr>
              <a:lnSpc>
                <a:spcPct val="100000"/>
              </a:lnSpc>
              <a:defRPr sz="5000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C0BC29-AA7F-F943-AFED-BBEB2D4305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0000" y="357188"/>
            <a:ext cx="5584992" cy="327600"/>
          </a:xfrm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Eventuell stikktittel</a:t>
            </a:r>
          </a:p>
        </p:txBody>
      </p:sp>
      <p:grpSp>
        <p:nvGrpSpPr>
          <p:cNvPr id="13" name="Grafikk 11">
            <a:extLst>
              <a:ext uri="{FF2B5EF4-FFF2-40B4-BE49-F238E27FC236}">
                <a16:creationId xmlns:a16="http://schemas.microsoft.com/office/drawing/2014/main" id="{D3CDBE31-CC0B-344B-B860-840586D190AB}"/>
              </a:ext>
            </a:extLst>
          </p:cNvPr>
          <p:cNvGrpSpPr/>
          <p:nvPr/>
        </p:nvGrpSpPr>
        <p:grpSpPr>
          <a:xfrm>
            <a:off x="9386912" y="3136106"/>
            <a:ext cx="5610175" cy="5762273"/>
            <a:chOff x="5266372" y="2475603"/>
            <a:chExt cx="1884283" cy="1935368"/>
          </a:xfrm>
          <a:solidFill>
            <a:srgbClr val="FFFFFF">
              <a:alpha val="50000"/>
            </a:srgbClr>
          </a:solidFill>
        </p:grpSpPr>
        <p:sp>
          <p:nvSpPr>
            <p:cNvPr id="14" name="Friform 13">
              <a:extLst>
                <a:ext uri="{FF2B5EF4-FFF2-40B4-BE49-F238E27FC236}">
                  <a16:creationId xmlns:a16="http://schemas.microsoft.com/office/drawing/2014/main" id="{B21629F8-5165-1046-8D5F-51CFBF5CA7DE}"/>
                </a:ext>
              </a:extLst>
            </p:cNvPr>
            <p:cNvSpPr/>
            <p:nvPr/>
          </p:nvSpPr>
          <p:spPr>
            <a:xfrm>
              <a:off x="5266372" y="2475603"/>
              <a:ext cx="1884283" cy="1935368"/>
            </a:xfrm>
            <a:custGeom>
              <a:avLst/>
              <a:gdLst>
                <a:gd name="connsiteX0" fmla="*/ 1802130 w 1884283"/>
                <a:gd name="connsiteY0" fmla="*/ 739084 h 1935368"/>
                <a:gd name="connsiteX1" fmla="*/ 1233487 w 1884283"/>
                <a:gd name="connsiteY1" fmla="*/ 256167 h 1935368"/>
                <a:gd name="connsiteX2" fmla="*/ 531495 w 1884283"/>
                <a:gd name="connsiteY2" fmla="*/ 4707 h 1935368"/>
                <a:gd name="connsiteX3" fmla="*/ 133350 w 1884283"/>
                <a:gd name="connsiteY3" fmla="*/ 234259 h 1935368"/>
                <a:gd name="connsiteX4" fmla="*/ 0 w 1884283"/>
                <a:gd name="connsiteY4" fmla="*/ 967684 h 1935368"/>
                <a:gd name="connsiteX5" fmla="*/ 133350 w 1884283"/>
                <a:gd name="connsiteY5" fmla="*/ 1701109 h 1935368"/>
                <a:gd name="connsiteX6" fmla="*/ 531495 w 1884283"/>
                <a:gd name="connsiteY6" fmla="*/ 1930662 h 1935368"/>
                <a:gd name="connsiteX7" fmla="*/ 1233487 w 1884283"/>
                <a:gd name="connsiteY7" fmla="*/ 1679202 h 1935368"/>
                <a:gd name="connsiteX8" fmla="*/ 1802130 w 1884283"/>
                <a:gd name="connsiteY8" fmla="*/ 1197237 h 1935368"/>
                <a:gd name="connsiteX9" fmla="*/ 1802130 w 1884283"/>
                <a:gd name="connsiteY9" fmla="*/ 739084 h 1935368"/>
                <a:gd name="connsiteX10" fmla="*/ 1734503 w 1884283"/>
                <a:gd name="connsiteY10" fmla="*/ 1143897 h 1935368"/>
                <a:gd name="connsiteX11" fmla="*/ 1189673 w 1884283"/>
                <a:gd name="connsiteY11" fmla="*/ 1605859 h 1935368"/>
                <a:gd name="connsiteX12" fmla="*/ 517207 w 1884283"/>
                <a:gd name="connsiteY12" fmla="*/ 1845890 h 1935368"/>
                <a:gd name="connsiteX13" fmla="*/ 473393 w 1884283"/>
                <a:gd name="connsiteY13" fmla="*/ 1849699 h 1935368"/>
                <a:gd name="connsiteX14" fmla="*/ 473393 w 1884283"/>
                <a:gd name="connsiteY14" fmla="*/ 1849699 h 1935368"/>
                <a:gd name="connsiteX15" fmla="*/ 215265 w 1884283"/>
                <a:gd name="connsiteY15" fmla="*/ 1671582 h 1935368"/>
                <a:gd name="connsiteX16" fmla="*/ 87630 w 1884283"/>
                <a:gd name="connsiteY16" fmla="*/ 969589 h 1935368"/>
                <a:gd name="connsiteX17" fmla="*/ 215265 w 1884283"/>
                <a:gd name="connsiteY17" fmla="*/ 266644 h 1935368"/>
                <a:gd name="connsiteX18" fmla="*/ 473393 w 1884283"/>
                <a:gd name="connsiteY18" fmla="*/ 88527 h 1935368"/>
                <a:gd name="connsiteX19" fmla="*/ 517207 w 1884283"/>
                <a:gd name="connsiteY19" fmla="*/ 92337 h 1935368"/>
                <a:gd name="connsiteX20" fmla="*/ 1189673 w 1884283"/>
                <a:gd name="connsiteY20" fmla="*/ 332367 h 1935368"/>
                <a:gd name="connsiteX21" fmla="*/ 1734503 w 1884283"/>
                <a:gd name="connsiteY21" fmla="*/ 794329 h 1935368"/>
                <a:gd name="connsiteX22" fmla="*/ 1734503 w 1884283"/>
                <a:gd name="connsiteY22" fmla="*/ 1143897 h 193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84283" h="1935368">
                  <a:moveTo>
                    <a:pt x="1802130" y="739084"/>
                  </a:moveTo>
                  <a:cubicBezTo>
                    <a:pt x="1647825" y="550489"/>
                    <a:pt x="1457325" y="385707"/>
                    <a:pt x="1233487" y="256167"/>
                  </a:cubicBezTo>
                  <a:cubicBezTo>
                    <a:pt x="1009650" y="126627"/>
                    <a:pt x="772478" y="44712"/>
                    <a:pt x="531495" y="4707"/>
                  </a:cubicBezTo>
                  <a:cubicBezTo>
                    <a:pt x="361950" y="-22916"/>
                    <a:pt x="194310" y="73287"/>
                    <a:pt x="133350" y="234259"/>
                  </a:cubicBezTo>
                  <a:cubicBezTo>
                    <a:pt x="46673" y="461907"/>
                    <a:pt x="0" y="709557"/>
                    <a:pt x="0" y="967684"/>
                  </a:cubicBezTo>
                  <a:cubicBezTo>
                    <a:pt x="0" y="1225812"/>
                    <a:pt x="47625" y="1473462"/>
                    <a:pt x="133350" y="1701109"/>
                  </a:cubicBezTo>
                  <a:cubicBezTo>
                    <a:pt x="194310" y="1862082"/>
                    <a:pt x="360998" y="1958284"/>
                    <a:pt x="531495" y="1930662"/>
                  </a:cubicBezTo>
                  <a:cubicBezTo>
                    <a:pt x="772478" y="1891609"/>
                    <a:pt x="1009650" y="1808742"/>
                    <a:pt x="1233487" y="1679202"/>
                  </a:cubicBezTo>
                  <a:cubicBezTo>
                    <a:pt x="1457325" y="1549662"/>
                    <a:pt x="1647825" y="1385832"/>
                    <a:pt x="1802130" y="1197237"/>
                  </a:cubicBezTo>
                  <a:cubicBezTo>
                    <a:pt x="1911668" y="1065792"/>
                    <a:pt x="1911668" y="872434"/>
                    <a:pt x="1802130" y="739084"/>
                  </a:cubicBezTo>
                  <a:close/>
                  <a:moveTo>
                    <a:pt x="1734503" y="1143897"/>
                  </a:moveTo>
                  <a:cubicBezTo>
                    <a:pt x="1583055" y="1329634"/>
                    <a:pt x="1399222" y="1484892"/>
                    <a:pt x="1189673" y="1605859"/>
                  </a:cubicBezTo>
                  <a:cubicBezTo>
                    <a:pt x="980123" y="1726827"/>
                    <a:pt x="753428" y="1807790"/>
                    <a:pt x="517207" y="1845890"/>
                  </a:cubicBezTo>
                  <a:cubicBezTo>
                    <a:pt x="502920" y="1847794"/>
                    <a:pt x="487680" y="1849699"/>
                    <a:pt x="473393" y="1849699"/>
                  </a:cubicBezTo>
                  <a:cubicBezTo>
                    <a:pt x="473393" y="1849699"/>
                    <a:pt x="473393" y="1849699"/>
                    <a:pt x="473393" y="1849699"/>
                  </a:cubicBezTo>
                  <a:cubicBezTo>
                    <a:pt x="359093" y="1849699"/>
                    <a:pt x="256223" y="1778262"/>
                    <a:pt x="215265" y="1671582"/>
                  </a:cubicBezTo>
                  <a:cubicBezTo>
                    <a:pt x="130492" y="1447744"/>
                    <a:pt x="87630" y="1211524"/>
                    <a:pt x="87630" y="969589"/>
                  </a:cubicBezTo>
                  <a:cubicBezTo>
                    <a:pt x="87630" y="727654"/>
                    <a:pt x="130492" y="491434"/>
                    <a:pt x="215265" y="266644"/>
                  </a:cubicBezTo>
                  <a:cubicBezTo>
                    <a:pt x="255270" y="159964"/>
                    <a:pt x="359093" y="88527"/>
                    <a:pt x="473393" y="88527"/>
                  </a:cubicBezTo>
                  <a:cubicBezTo>
                    <a:pt x="487680" y="88527"/>
                    <a:pt x="502920" y="89479"/>
                    <a:pt x="517207" y="92337"/>
                  </a:cubicBezTo>
                  <a:cubicBezTo>
                    <a:pt x="753428" y="131389"/>
                    <a:pt x="980123" y="211399"/>
                    <a:pt x="1189673" y="332367"/>
                  </a:cubicBezTo>
                  <a:cubicBezTo>
                    <a:pt x="1399222" y="453334"/>
                    <a:pt x="1582103" y="608592"/>
                    <a:pt x="1734503" y="794329"/>
                  </a:cubicBezTo>
                  <a:cubicBezTo>
                    <a:pt x="1817370" y="896247"/>
                    <a:pt x="1817370" y="1042932"/>
                    <a:pt x="1734503" y="11438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iform 14">
              <a:extLst>
                <a:ext uri="{FF2B5EF4-FFF2-40B4-BE49-F238E27FC236}">
                  <a16:creationId xmlns:a16="http://schemas.microsoft.com/office/drawing/2014/main" id="{B919E2E2-908A-2647-96FA-E7F29E6A9F19}"/>
                </a:ext>
              </a:extLst>
            </p:cNvPr>
            <p:cNvSpPr/>
            <p:nvPr/>
          </p:nvSpPr>
          <p:spPr>
            <a:xfrm>
              <a:off x="5554027" y="2904172"/>
              <a:ext cx="1080134" cy="1080134"/>
            </a:xfrm>
            <a:custGeom>
              <a:avLst/>
              <a:gdLst>
                <a:gd name="connsiteX0" fmla="*/ 497205 w 1080134"/>
                <a:gd name="connsiteY0" fmla="*/ 583883 h 1080134"/>
                <a:gd name="connsiteX1" fmla="*/ 770572 w 1080134"/>
                <a:gd name="connsiteY1" fmla="*/ 583883 h 1080134"/>
                <a:gd name="connsiteX2" fmla="*/ 541020 w 1080134"/>
                <a:gd name="connsiteY2" fmla="*/ 773430 h 1080134"/>
                <a:gd name="connsiteX3" fmla="*/ 307657 w 1080134"/>
                <a:gd name="connsiteY3" fmla="*/ 540068 h 1080134"/>
                <a:gd name="connsiteX4" fmla="*/ 541020 w 1080134"/>
                <a:gd name="connsiteY4" fmla="*/ 306705 h 1080134"/>
                <a:gd name="connsiteX5" fmla="*/ 705802 w 1080134"/>
                <a:gd name="connsiteY5" fmla="*/ 375285 h 1080134"/>
                <a:gd name="connsiteX6" fmla="*/ 767715 w 1080134"/>
                <a:gd name="connsiteY6" fmla="*/ 313373 h 1080134"/>
                <a:gd name="connsiteX7" fmla="*/ 541020 w 1080134"/>
                <a:gd name="connsiteY7" fmla="*/ 219075 h 1080134"/>
                <a:gd name="connsiteX8" fmla="*/ 220027 w 1080134"/>
                <a:gd name="connsiteY8" fmla="*/ 540068 h 1080134"/>
                <a:gd name="connsiteX9" fmla="*/ 541020 w 1080134"/>
                <a:gd name="connsiteY9" fmla="*/ 861060 h 1080134"/>
                <a:gd name="connsiteX10" fmla="*/ 859155 w 1080134"/>
                <a:gd name="connsiteY10" fmla="*/ 583883 h 1080134"/>
                <a:gd name="connsiteX11" fmla="*/ 990600 w 1080134"/>
                <a:gd name="connsiteY11" fmla="*/ 583883 h 1080134"/>
                <a:gd name="connsiteX12" fmla="*/ 540068 w 1080134"/>
                <a:gd name="connsiteY12" fmla="*/ 992505 h 1080134"/>
                <a:gd name="connsiteX13" fmla="*/ 87630 w 1080134"/>
                <a:gd name="connsiteY13" fmla="*/ 540068 h 1080134"/>
                <a:gd name="connsiteX14" fmla="*/ 540068 w 1080134"/>
                <a:gd name="connsiteY14" fmla="*/ 87630 h 1080134"/>
                <a:gd name="connsiteX15" fmla="*/ 860107 w 1080134"/>
                <a:gd name="connsiteY15" fmla="*/ 220980 h 1080134"/>
                <a:gd name="connsiteX16" fmla="*/ 922020 w 1080134"/>
                <a:gd name="connsiteY16" fmla="*/ 159068 h 1080134"/>
                <a:gd name="connsiteX17" fmla="*/ 540068 w 1080134"/>
                <a:gd name="connsiteY17" fmla="*/ 0 h 1080134"/>
                <a:gd name="connsiteX18" fmla="*/ 0 w 1080134"/>
                <a:gd name="connsiteY18" fmla="*/ 540068 h 1080134"/>
                <a:gd name="connsiteX19" fmla="*/ 540068 w 1080134"/>
                <a:gd name="connsiteY19" fmla="*/ 1080135 h 1080134"/>
                <a:gd name="connsiteX20" fmla="*/ 1080135 w 1080134"/>
                <a:gd name="connsiteY20" fmla="*/ 540068 h 1080134"/>
                <a:gd name="connsiteX21" fmla="*/ 1080135 w 1080134"/>
                <a:gd name="connsiteY21" fmla="*/ 496253 h 1080134"/>
                <a:gd name="connsiteX22" fmla="*/ 584835 w 1080134"/>
                <a:gd name="connsiteY22" fmla="*/ 496253 h 1080134"/>
                <a:gd name="connsiteX23" fmla="*/ 497205 w 1080134"/>
                <a:gd name="connsiteY23" fmla="*/ 583883 h 108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0134" h="1080134">
                  <a:moveTo>
                    <a:pt x="497205" y="583883"/>
                  </a:moveTo>
                  <a:lnTo>
                    <a:pt x="770572" y="583883"/>
                  </a:lnTo>
                  <a:cubicBezTo>
                    <a:pt x="749618" y="691515"/>
                    <a:pt x="655320" y="773430"/>
                    <a:pt x="541020" y="773430"/>
                  </a:cubicBezTo>
                  <a:cubicBezTo>
                    <a:pt x="412432" y="773430"/>
                    <a:pt x="307657" y="668655"/>
                    <a:pt x="307657" y="540068"/>
                  </a:cubicBezTo>
                  <a:cubicBezTo>
                    <a:pt x="307657" y="411480"/>
                    <a:pt x="412432" y="306705"/>
                    <a:pt x="541020" y="306705"/>
                  </a:cubicBezTo>
                  <a:cubicBezTo>
                    <a:pt x="602932" y="306705"/>
                    <a:pt x="661988" y="331470"/>
                    <a:pt x="705802" y="375285"/>
                  </a:cubicBezTo>
                  <a:lnTo>
                    <a:pt x="767715" y="313373"/>
                  </a:lnTo>
                  <a:cubicBezTo>
                    <a:pt x="707707" y="253365"/>
                    <a:pt x="625793" y="219075"/>
                    <a:pt x="541020" y="219075"/>
                  </a:cubicBezTo>
                  <a:cubicBezTo>
                    <a:pt x="363855" y="219075"/>
                    <a:pt x="220027" y="362903"/>
                    <a:pt x="220027" y="540068"/>
                  </a:cubicBezTo>
                  <a:cubicBezTo>
                    <a:pt x="220027" y="717233"/>
                    <a:pt x="363855" y="861060"/>
                    <a:pt x="541020" y="861060"/>
                  </a:cubicBezTo>
                  <a:cubicBezTo>
                    <a:pt x="702945" y="861060"/>
                    <a:pt x="837247" y="740093"/>
                    <a:pt x="859155" y="583883"/>
                  </a:cubicBezTo>
                  <a:lnTo>
                    <a:pt x="990600" y="583883"/>
                  </a:lnTo>
                  <a:cubicBezTo>
                    <a:pt x="968693" y="812483"/>
                    <a:pt x="775335" y="992505"/>
                    <a:pt x="540068" y="992505"/>
                  </a:cubicBezTo>
                  <a:cubicBezTo>
                    <a:pt x="290513" y="992505"/>
                    <a:pt x="87630" y="789623"/>
                    <a:pt x="87630" y="540068"/>
                  </a:cubicBezTo>
                  <a:cubicBezTo>
                    <a:pt x="87630" y="290513"/>
                    <a:pt x="290513" y="87630"/>
                    <a:pt x="540068" y="87630"/>
                  </a:cubicBezTo>
                  <a:cubicBezTo>
                    <a:pt x="660082" y="87630"/>
                    <a:pt x="775335" y="136208"/>
                    <a:pt x="860107" y="220980"/>
                  </a:cubicBezTo>
                  <a:lnTo>
                    <a:pt x="922020" y="159068"/>
                  </a:lnTo>
                  <a:cubicBezTo>
                    <a:pt x="821055" y="58103"/>
                    <a:pt x="682943" y="0"/>
                    <a:pt x="540068" y="0"/>
                  </a:cubicBezTo>
                  <a:cubicBezTo>
                    <a:pt x="241935" y="0"/>
                    <a:pt x="0" y="241935"/>
                    <a:pt x="0" y="540068"/>
                  </a:cubicBezTo>
                  <a:cubicBezTo>
                    <a:pt x="0" y="838200"/>
                    <a:pt x="241935" y="1080135"/>
                    <a:pt x="540068" y="1080135"/>
                  </a:cubicBezTo>
                  <a:cubicBezTo>
                    <a:pt x="838200" y="1080135"/>
                    <a:pt x="1080135" y="838200"/>
                    <a:pt x="1080135" y="540068"/>
                  </a:cubicBezTo>
                  <a:lnTo>
                    <a:pt x="1080135" y="496253"/>
                  </a:lnTo>
                  <a:lnTo>
                    <a:pt x="584835" y="496253"/>
                  </a:lnTo>
                  <a:lnTo>
                    <a:pt x="497205" y="5838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0CC2E8B1-04C4-124C-85D1-CB6C99B086AC}"/>
              </a:ext>
            </a:extLst>
          </p:cNvPr>
          <p:cNvSpPr/>
          <p:nvPr userDrawn="1"/>
        </p:nvSpPr>
        <p:spPr>
          <a:xfrm>
            <a:off x="10443411" y="0"/>
            <a:ext cx="1748589" cy="13374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A479EAE-E8E6-8640-97B7-294F89B94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8332" y="360000"/>
            <a:ext cx="503676" cy="5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31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27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e payoff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B0CE4A4-0964-304B-B9D6-7A5FEDAC4E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Grafikk 3">
            <a:extLst>
              <a:ext uri="{FF2B5EF4-FFF2-40B4-BE49-F238E27FC236}">
                <a16:creationId xmlns:a16="http://schemas.microsoft.com/office/drawing/2014/main" id="{11F962C3-EF07-274A-A84F-410D598EAE27}"/>
              </a:ext>
            </a:extLst>
          </p:cNvPr>
          <p:cNvSpPr/>
          <p:nvPr userDrawn="1"/>
        </p:nvSpPr>
        <p:spPr>
          <a:xfrm>
            <a:off x="3133892" y="2799089"/>
            <a:ext cx="5924216" cy="870542"/>
          </a:xfrm>
          <a:custGeom>
            <a:avLst/>
            <a:gdLst>
              <a:gd name="connsiteX0" fmla="*/ 11685904 w 11685904"/>
              <a:gd name="connsiteY0" fmla="*/ 450622 h 1717201"/>
              <a:gd name="connsiteX1" fmla="*/ 11655433 w 11685904"/>
              <a:gd name="connsiteY1" fmla="*/ 450622 h 1717201"/>
              <a:gd name="connsiteX2" fmla="*/ 11420230 w 11685904"/>
              <a:gd name="connsiteY2" fmla="*/ 1035446 h 1717201"/>
              <a:gd name="connsiteX3" fmla="*/ 11172647 w 11685904"/>
              <a:gd name="connsiteY3" fmla="*/ 450622 h 1717201"/>
              <a:gd name="connsiteX4" fmla="*/ 10971818 w 11685904"/>
              <a:gd name="connsiteY4" fmla="*/ 450622 h 1717201"/>
              <a:gd name="connsiteX5" fmla="*/ 11346336 w 11685904"/>
              <a:gd name="connsiteY5" fmla="*/ 1301809 h 1717201"/>
              <a:gd name="connsiteX6" fmla="*/ 10585876 w 11685904"/>
              <a:gd name="connsiteY6" fmla="*/ 1260131 h 1717201"/>
              <a:gd name="connsiteX7" fmla="*/ 10797559 w 11685904"/>
              <a:gd name="connsiteY7" fmla="*/ 1260131 h 1717201"/>
              <a:gd name="connsiteX8" fmla="*/ 10797559 w 11685904"/>
              <a:gd name="connsiteY8" fmla="*/ 450622 h 1717201"/>
              <a:gd name="connsiteX9" fmla="*/ 10585876 w 11685904"/>
              <a:gd name="connsiteY9" fmla="*/ 450622 h 1717201"/>
              <a:gd name="connsiteX10" fmla="*/ 10690622 w 11685904"/>
              <a:gd name="connsiteY10" fmla="*/ 326154 h 1717201"/>
              <a:gd name="connsiteX11" fmla="*/ 10808491 w 11685904"/>
              <a:gd name="connsiteY11" fmla="*/ 202143 h 1717201"/>
              <a:gd name="connsiteX12" fmla="*/ 10690622 w 11685904"/>
              <a:gd name="connsiteY12" fmla="*/ 84893 h 1717201"/>
              <a:gd name="connsiteX13" fmla="*/ 10572754 w 11685904"/>
              <a:gd name="connsiteY13" fmla="*/ 208904 h 1717201"/>
              <a:gd name="connsiteX14" fmla="*/ 10690622 w 11685904"/>
              <a:gd name="connsiteY14" fmla="*/ 326154 h 1717201"/>
              <a:gd name="connsiteX15" fmla="*/ 10088330 w 11685904"/>
              <a:gd name="connsiteY15" fmla="*/ 1260131 h 1717201"/>
              <a:gd name="connsiteX16" fmla="*/ 10297823 w 11685904"/>
              <a:gd name="connsiteY16" fmla="*/ 1260131 h 1717201"/>
              <a:gd name="connsiteX17" fmla="*/ 10297823 w 11685904"/>
              <a:gd name="connsiteY17" fmla="*/ 305 h 1717201"/>
              <a:gd name="connsiteX18" fmla="*/ 10088330 w 11685904"/>
              <a:gd name="connsiteY18" fmla="*/ 305 h 1717201"/>
              <a:gd name="connsiteX19" fmla="*/ 9303397 w 11685904"/>
              <a:gd name="connsiteY19" fmla="*/ 1177626 h 1717201"/>
              <a:gd name="connsiteX20" fmla="*/ 9153228 w 11685904"/>
              <a:gd name="connsiteY20" fmla="*/ 921872 h 1717201"/>
              <a:gd name="connsiteX21" fmla="*/ 9153228 w 11685904"/>
              <a:gd name="connsiteY21" fmla="*/ 473924 h 1717201"/>
              <a:gd name="connsiteX22" fmla="*/ 9341487 w 11685904"/>
              <a:gd name="connsiteY22" fmla="*/ 473924 h 1717201"/>
              <a:gd name="connsiteX23" fmla="*/ 9341487 w 11685904"/>
              <a:gd name="connsiteY23" fmla="*/ 450622 h 1717201"/>
              <a:gd name="connsiteX24" fmla="*/ 9152943 w 11685904"/>
              <a:gd name="connsiteY24" fmla="*/ 450622 h 1717201"/>
              <a:gd name="connsiteX25" fmla="*/ 9154752 w 11685904"/>
              <a:gd name="connsiteY25" fmla="*/ 160767 h 1717201"/>
              <a:gd name="connsiteX26" fmla="*/ 8946687 w 11685904"/>
              <a:gd name="connsiteY26" fmla="*/ 254354 h 1717201"/>
              <a:gd name="connsiteX27" fmla="*/ 8946687 w 11685904"/>
              <a:gd name="connsiteY27" fmla="*/ 450622 h 1717201"/>
              <a:gd name="connsiteX28" fmla="*/ 8855844 w 11685904"/>
              <a:gd name="connsiteY28" fmla="*/ 450622 h 1717201"/>
              <a:gd name="connsiteX29" fmla="*/ 8855844 w 11685904"/>
              <a:gd name="connsiteY29" fmla="*/ 473924 h 1717201"/>
              <a:gd name="connsiteX30" fmla="*/ 8946306 w 11685904"/>
              <a:gd name="connsiteY30" fmla="*/ 473924 h 1717201"/>
              <a:gd name="connsiteX31" fmla="*/ 8946306 w 11685904"/>
              <a:gd name="connsiteY31" fmla="*/ 916662 h 1717201"/>
              <a:gd name="connsiteX32" fmla="*/ 9224932 w 11685904"/>
              <a:gd name="connsiteY32" fmla="*/ 1280212 h 1717201"/>
              <a:gd name="connsiteX33" fmla="*/ 9492703 w 11685904"/>
              <a:gd name="connsiteY33" fmla="*/ 1024458 h 1717201"/>
              <a:gd name="connsiteX34" fmla="*/ 9302730 w 11685904"/>
              <a:gd name="connsiteY34" fmla="*/ 1177437 h 1717201"/>
              <a:gd name="connsiteX35" fmla="*/ 8702152 w 11685904"/>
              <a:gd name="connsiteY35" fmla="*/ 1033457 h 1717201"/>
              <a:gd name="connsiteX36" fmla="*/ 8702152 w 11685904"/>
              <a:gd name="connsiteY36" fmla="*/ 305 h 1717201"/>
              <a:gd name="connsiteX37" fmla="*/ 8501610 w 11685904"/>
              <a:gd name="connsiteY37" fmla="*/ 305 h 1717201"/>
              <a:gd name="connsiteX38" fmla="*/ 8503419 w 11685904"/>
              <a:gd name="connsiteY38" fmla="*/ 469945 h 1717201"/>
              <a:gd name="connsiteX39" fmla="*/ 8277262 w 11685904"/>
              <a:gd name="connsiteY39" fmla="*/ 407049 h 1717201"/>
              <a:gd name="connsiteX40" fmla="*/ 7888367 w 11685904"/>
              <a:gd name="connsiteY40" fmla="*/ 865890 h 1717201"/>
              <a:gd name="connsiteX41" fmla="*/ 8271834 w 11685904"/>
              <a:gd name="connsiteY41" fmla="*/ 1285233 h 1717201"/>
              <a:gd name="connsiteX42" fmla="*/ 8496182 w 11685904"/>
              <a:gd name="connsiteY42" fmla="*/ 1125055 h 1717201"/>
              <a:gd name="connsiteX43" fmla="*/ 8335254 w 11685904"/>
              <a:gd name="connsiteY43" fmla="*/ 1198844 h 1717201"/>
              <a:gd name="connsiteX44" fmla="*/ 8107287 w 11685904"/>
              <a:gd name="connsiteY44" fmla="*/ 833874 h 1717201"/>
              <a:gd name="connsiteX45" fmla="*/ 8286404 w 11685904"/>
              <a:gd name="connsiteY45" fmla="*/ 418226 h 1717201"/>
              <a:gd name="connsiteX46" fmla="*/ 8503419 w 11685904"/>
              <a:gd name="connsiteY46" fmla="*/ 862670 h 1717201"/>
              <a:gd name="connsiteX47" fmla="*/ 8503419 w 11685904"/>
              <a:gd name="connsiteY47" fmla="*/ 1260510 h 1717201"/>
              <a:gd name="connsiteX48" fmla="*/ 8702533 w 11685904"/>
              <a:gd name="connsiteY48" fmla="*/ 1260510 h 1717201"/>
              <a:gd name="connsiteX49" fmla="*/ 7508422 w 11685904"/>
              <a:gd name="connsiteY49" fmla="*/ 751085 h 1717201"/>
              <a:gd name="connsiteX50" fmla="*/ 7398057 w 11685904"/>
              <a:gd name="connsiteY50" fmla="*/ 1255016 h 1717201"/>
              <a:gd name="connsiteX51" fmla="*/ 7117623 w 11685904"/>
              <a:gd name="connsiteY51" fmla="*/ 929261 h 1717201"/>
              <a:gd name="connsiteX52" fmla="*/ 7202658 w 11685904"/>
              <a:gd name="connsiteY52" fmla="*/ 445506 h 1717201"/>
              <a:gd name="connsiteX53" fmla="*/ 7508422 w 11685904"/>
              <a:gd name="connsiteY53" fmla="*/ 751464 h 1717201"/>
              <a:gd name="connsiteX54" fmla="*/ 7341780 w 11685904"/>
              <a:gd name="connsiteY54" fmla="*/ 1280212 h 1717201"/>
              <a:gd name="connsiteX55" fmla="*/ 7738008 w 11685904"/>
              <a:gd name="connsiteY55" fmla="*/ 792480 h 1717201"/>
              <a:gd name="connsiteX56" fmla="*/ 7200658 w 11685904"/>
              <a:gd name="connsiteY56" fmla="*/ 421731 h 1717201"/>
              <a:gd name="connsiteX57" fmla="*/ 6887656 w 11685904"/>
              <a:gd name="connsiteY57" fmla="*/ 949058 h 1717201"/>
              <a:gd name="connsiteX58" fmla="*/ 7341780 w 11685904"/>
              <a:gd name="connsiteY58" fmla="*/ 1280591 h 1717201"/>
              <a:gd name="connsiteX59" fmla="*/ 6402965 w 11685904"/>
              <a:gd name="connsiteY59" fmla="*/ 959856 h 1717201"/>
              <a:gd name="connsiteX60" fmla="*/ 6165953 w 11685904"/>
              <a:gd name="connsiteY60" fmla="*/ 799679 h 1717201"/>
              <a:gd name="connsiteX61" fmla="*/ 6216612 w 11685904"/>
              <a:gd name="connsiteY61" fmla="*/ 438023 h 1717201"/>
              <a:gd name="connsiteX62" fmla="*/ 6442770 w 11685904"/>
              <a:gd name="connsiteY62" fmla="*/ 599906 h 1717201"/>
              <a:gd name="connsiteX63" fmla="*/ 6402965 w 11685904"/>
              <a:gd name="connsiteY63" fmla="*/ 959856 h 1717201"/>
              <a:gd name="connsiteX64" fmla="*/ 6386682 w 11685904"/>
              <a:gd name="connsiteY64" fmla="*/ 1125434 h 1717201"/>
              <a:gd name="connsiteX65" fmla="*/ 6111675 w 11685904"/>
              <a:gd name="connsiteY65" fmla="*/ 1085839 h 1717201"/>
              <a:gd name="connsiteX66" fmla="*/ 6147860 w 11685904"/>
              <a:gd name="connsiteY66" fmla="*/ 976054 h 1717201"/>
              <a:gd name="connsiteX67" fmla="*/ 6424677 w 11685904"/>
              <a:gd name="connsiteY67" fmla="*/ 972455 h 1717201"/>
              <a:gd name="connsiteX68" fmla="*/ 6634170 w 11685904"/>
              <a:gd name="connsiteY68" fmla="*/ 797879 h 1717201"/>
              <a:gd name="connsiteX69" fmla="*/ 6498856 w 11685904"/>
              <a:gd name="connsiteY69" fmla="*/ 448822 h 1717201"/>
              <a:gd name="connsiteX70" fmla="*/ 6167762 w 11685904"/>
              <a:gd name="connsiteY70" fmla="*/ 434329 h 1717201"/>
              <a:gd name="connsiteX71" fmla="*/ 5950651 w 11685904"/>
              <a:gd name="connsiteY71" fmla="*/ 695293 h 1717201"/>
              <a:gd name="connsiteX72" fmla="*/ 6127959 w 11685904"/>
              <a:gd name="connsiteY72" fmla="*/ 968855 h 1717201"/>
              <a:gd name="connsiteX73" fmla="*/ 5963316 w 11685904"/>
              <a:gd name="connsiteY73" fmla="*/ 1152430 h 1717201"/>
              <a:gd name="connsiteX74" fmla="*/ 6364971 w 11685904"/>
              <a:gd name="connsiteY74" fmla="*/ 1303988 h 1717201"/>
              <a:gd name="connsiteX75" fmla="*/ 6661690 w 11685904"/>
              <a:gd name="connsiteY75" fmla="*/ 1489362 h 1717201"/>
              <a:gd name="connsiteX76" fmla="*/ 6339642 w 11685904"/>
              <a:gd name="connsiteY76" fmla="*/ 1599147 h 1717201"/>
              <a:gd name="connsiteX77" fmla="*/ 6008547 w 11685904"/>
              <a:gd name="connsiteY77" fmla="*/ 1422771 h 1717201"/>
              <a:gd name="connsiteX78" fmla="*/ 6008547 w 11685904"/>
              <a:gd name="connsiteY78" fmla="*/ 1280686 h 1717201"/>
              <a:gd name="connsiteX79" fmla="*/ 6010356 w 11685904"/>
              <a:gd name="connsiteY79" fmla="*/ 1275286 h 1717201"/>
              <a:gd name="connsiteX80" fmla="*/ 5903896 w 11685904"/>
              <a:gd name="connsiteY80" fmla="*/ 1465586 h 1717201"/>
              <a:gd name="connsiteX81" fmla="*/ 6253083 w 11685904"/>
              <a:gd name="connsiteY81" fmla="*/ 1715752 h 1717201"/>
              <a:gd name="connsiteX82" fmla="*/ 6625790 w 11685904"/>
              <a:gd name="connsiteY82" fmla="*/ 1593369 h 1717201"/>
              <a:gd name="connsiteX83" fmla="*/ 6709016 w 11685904"/>
              <a:gd name="connsiteY83" fmla="*/ 1312608 h 1717201"/>
              <a:gd name="connsiteX84" fmla="*/ 6386968 w 11685904"/>
              <a:gd name="connsiteY84" fmla="*/ 1125434 h 1717201"/>
              <a:gd name="connsiteX85" fmla="*/ 6810048 w 11685904"/>
              <a:gd name="connsiteY85" fmla="*/ 407617 h 1717201"/>
              <a:gd name="connsiteX86" fmla="*/ 6580273 w 11685904"/>
              <a:gd name="connsiteY86" fmla="*/ 486806 h 1717201"/>
              <a:gd name="connsiteX87" fmla="*/ 6591128 w 11685904"/>
              <a:gd name="connsiteY87" fmla="*/ 479512 h 1717201"/>
              <a:gd name="connsiteX88" fmla="*/ 6746725 w 11685904"/>
              <a:gd name="connsiteY88" fmla="*/ 515507 h 1717201"/>
              <a:gd name="connsiteX89" fmla="*/ 4972223 w 11685904"/>
              <a:gd name="connsiteY89" fmla="*/ 450811 h 1717201"/>
              <a:gd name="connsiteX90" fmla="*/ 4765587 w 11685904"/>
              <a:gd name="connsiteY90" fmla="*/ 450811 h 1717201"/>
              <a:gd name="connsiteX91" fmla="*/ 4765587 w 11685904"/>
              <a:gd name="connsiteY91" fmla="*/ 1260131 h 1717201"/>
              <a:gd name="connsiteX92" fmla="*/ 4971842 w 11685904"/>
              <a:gd name="connsiteY92" fmla="*/ 1260131 h 1717201"/>
              <a:gd name="connsiteX93" fmla="*/ 5270751 w 11685904"/>
              <a:gd name="connsiteY93" fmla="*/ 646889 h 1717201"/>
              <a:gd name="connsiteX94" fmla="*/ 5389686 w 11685904"/>
              <a:gd name="connsiteY94" fmla="*/ 502341 h 1717201"/>
              <a:gd name="connsiteX95" fmla="*/ 5221425 w 11685904"/>
              <a:gd name="connsiteY95" fmla="*/ 432150 h 1717201"/>
              <a:gd name="connsiteX96" fmla="*/ 4977175 w 11685904"/>
              <a:gd name="connsiteY96" fmla="*/ 602653 h 1717201"/>
              <a:gd name="connsiteX97" fmla="*/ 5152673 w 11685904"/>
              <a:gd name="connsiteY97" fmla="*/ 539662 h 1717201"/>
              <a:gd name="connsiteX98" fmla="*/ 5270275 w 11685904"/>
              <a:gd name="connsiteY98" fmla="*/ 645847 h 1717201"/>
              <a:gd name="connsiteX99" fmla="*/ 4072641 w 11685904"/>
              <a:gd name="connsiteY99" fmla="*/ 464925 h 1717201"/>
              <a:gd name="connsiteX100" fmla="*/ 4307845 w 11685904"/>
              <a:gd name="connsiteY100" fmla="*/ 457726 h 1717201"/>
              <a:gd name="connsiteX101" fmla="*/ 4354885 w 11685904"/>
              <a:gd name="connsiteY101" fmla="*/ 763683 h 1717201"/>
              <a:gd name="connsiteX102" fmla="*/ 3942279 w 11685904"/>
              <a:gd name="connsiteY102" fmla="*/ 763683 h 1717201"/>
              <a:gd name="connsiteX103" fmla="*/ 4072545 w 11685904"/>
              <a:gd name="connsiteY103" fmla="*/ 464925 h 1717201"/>
              <a:gd name="connsiteX104" fmla="*/ 4258899 w 11685904"/>
              <a:gd name="connsiteY104" fmla="*/ 1143431 h 1717201"/>
              <a:gd name="connsiteX105" fmla="*/ 3942279 w 11685904"/>
              <a:gd name="connsiteY105" fmla="*/ 788880 h 1717201"/>
              <a:gd name="connsiteX106" fmla="*/ 4541239 w 11685904"/>
              <a:gd name="connsiteY106" fmla="*/ 788880 h 1717201"/>
              <a:gd name="connsiteX107" fmla="*/ 4231856 w 11685904"/>
              <a:gd name="connsiteY107" fmla="*/ 410932 h 1717201"/>
              <a:gd name="connsiteX108" fmla="*/ 3949611 w 11685904"/>
              <a:gd name="connsiteY108" fmla="*/ 470324 h 1717201"/>
              <a:gd name="connsiteX109" fmla="*/ 3750593 w 11685904"/>
              <a:gd name="connsiteY109" fmla="*/ 853671 h 1717201"/>
              <a:gd name="connsiteX110" fmla="*/ 4168531 w 11685904"/>
              <a:gd name="connsiteY110" fmla="*/ 1283812 h 1717201"/>
              <a:gd name="connsiteX111" fmla="*/ 4548476 w 11685904"/>
              <a:gd name="connsiteY111" fmla="*/ 979654 h 1717201"/>
              <a:gd name="connsiteX112" fmla="*/ 4538953 w 11685904"/>
              <a:gd name="connsiteY112" fmla="*/ 1003050 h 1717201"/>
              <a:gd name="connsiteX113" fmla="*/ 4258518 w 11685904"/>
              <a:gd name="connsiteY113" fmla="*/ 1143431 h 1717201"/>
              <a:gd name="connsiteX114" fmla="*/ 3447113 w 11685904"/>
              <a:gd name="connsiteY114" fmla="*/ 1260131 h 1717201"/>
              <a:gd name="connsiteX115" fmla="*/ 3693173 w 11685904"/>
              <a:gd name="connsiteY115" fmla="*/ 1260131 h 1717201"/>
              <a:gd name="connsiteX116" fmla="*/ 3305515 w 11685904"/>
              <a:gd name="connsiteY116" fmla="*/ 716890 h 1717201"/>
              <a:gd name="connsiteX117" fmla="*/ 3557002 w 11685904"/>
              <a:gd name="connsiteY117" fmla="*/ 450622 h 1717201"/>
              <a:gd name="connsiteX118" fmla="*/ 3515389 w 11685904"/>
              <a:gd name="connsiteY118" fmla="*/ 450622 h 1717201"/>
              <a:gd name="connsiteX119" fmla="*/ 3128208 w 11685904"/>
              <a:gd name="connsiteY119" fmla="*/ 860870 h 1717201"/>
              <a:gd name="connsiteX120" fmla="*/ 3178867 w 11685904"/>
              <a:gd name="connsiteY120" fmla="*/ 880667 h 1717201"/>
              <a:gd name="connsiteX121" fmla="*/ 3447113 w 11685904"/>
              <a:gd name="connsiteY121" fmla="*/ 1260131 h 1717201"/>
              <a:gd name="connsiteX122" fmla="*/ 2902527 w 11685904"/>
              <a:gd name="connsiteY122" fmla="*/ 1260131 h 1717201"/>
              <a:gd name="connsiteX123" fmla="*/ 3112020 w 11685904"/>
              <a:gd name="connsiteY123" fmla="*/ 1260131 h 1717201"/>
              <a:gd name="connsiteX124" fmla="*/ 3112020 w 11685904"/>
              <a:gd name="connsiteY124" fmla="*/ 305 h 1717201"/>
              <a:gd name="connsiteX125" fmla="*/ 2902527 w 11685904"/>
              <a:gd name="connsiteY125" fmla="*/ 305 h 1717201"/>
              <a:gd name="connsiteX126" fmla="*/ 2319469 w 11685904"/>
              <a:gd name="connsiteY126" fmla="*/ 450622 h 1717201"/>
              <a:gd name="connsiteX127" fmla="*/ 2113214 w 11685904"/>
              <a:gd name="connsiteY127" fmla="*/ 450622 h 1717201"/>
              <a:gd name="connsiteX128" fmla="*/ 2113214 w 11685904"/>
              <a:gd name="connsiteY128" fmla="*/ 1260131 h 1717201"/>
              <a:gd name="connsiteX129" fmla="*/ 2319469 w 11685904"/>
              <a:gd name="connsiteY129" fmla="*/ 1260131 h 1717201"/>
              <a:gd name="connsiteX130" fmla="*/ 2617997 w 11685904"/>
              <a:gd name="connsiteY130" fmla="*/ 646700 h 1717201"/>
              <a:gd name="connsiteX131" fmla="*/ 2737408 w 11685904"/>
              <a:gd name="connsiteY131" fmla="*/ 502341 h 1717201"/>
              <a:gd name="connsiteX132" fmla="*/ 2569147 w 11685904"/>
              <a:gd name="connsiteY132" fmla="*/ 432150 h 1717201"/>
              <a:gd name="connsiteX133" fmla="*/ 2324897 w 11685904"/>
              <a:gd name="connsiteY133" fmla="*/ 602653 h 1717201"/>
              <a:gd name="connsiteX134" fmla="*/ 2500395 w 11685904"/>
              <a:gd name="connsiteY134" fmla="*/ 539662 h 1717201"/>
              <a:gd name="connsiteX135" fmla="*/ 2617997 w 11685904"/>
              <a:gd name="connsiteY135" fmla="*/ 645847 h 1717201"/>
              <a:gd name="connsiteX136" fmla="*/ 1937716 w 11685904"/>
              <a:gd name="connsiteY136" fmla="*/ 449769 h 1717201"/>
              <a:gd name="connsiteX137" fmla="*/ 1906958 w 11685904"/>
              <a:gd name="connsiteY137" fmla="*/ 449769 h 1717201"/>
              <a:gd name="connsiteX138" fmla="*/ 1671755 w 11685904"/>
              <a:gd name="connsiteY138" fmla="*/ 1034594 h 1717201"/>
              <a:gd name="connsiteX139" fmla="*/ 1424172 w 11685904"/>
              <a:gd name="connsiteY139" fmla="*/ 449769 h 1717201"/>
              <a:gd name="connsiteX140" fmla="*/ 1223059 w 11685904"/>
              <a:gd name="connsiteY140" fmla="*/ 449769 h 1717201"/>
              <a:gd name="connsiteX141" fmla="*/ 1583101 w 11685904"/>
              <a:gd name="connsiteY141" fmla="*/ 1269603 h 1717201"/>
              <a:gd name="connsiteX142" fmla="*/ 1555962 w 11685904"/>
              <a:gd name="connsiteY142" fmla="*/ 1337994 h 1717201"/>
              <a:gd name="connsiteX143" fmla="*/ 1431123 w 11685904"/>
              <a:gd name="connsiteY143" fmla="*/ 1460377 h 1717201"/>
              <a:gd name="connsiteX144" fmla="*/ 1291811 w 11685904"/>
              <a:gd name="connsiteY144" fmla="*/ 1449578 h 1717201"/>
              <a:gd name="connsiteX145" fmla="*/ 1217631 w 11685904"/>
              <a:gd name="connsiteY145" fmla="*/ 1620081 h 1717201"/>
              <a:gd name="connsiteX146" fmla="*/ 1584910 w 11685904"/>
              <a:gd name="connsiteY146" fmla="*/ 1335910 h 1717201"/>
              <a:gd name="connsiteX147" fmla="*/ 1603003 w 11685904"/>
              <a:gd name="connsiteY147" fmla="*/ 1292716 h 1717201"/>
              <a:gd name="connsiteX148" fmla="*/ 1603003 w 11685904"/>
              <a:gd name="connsiteY148" fmla="*/ 1289116 h 1717201"/>
              <a:gd name="connsiteX149" fmla="*/ 504688 w 11685904"/>
              <a:gd name="connsiteY149" fmla="*/ 1226220 h 1717201"/>
              <a:gd name="connsiteX150" fmla="*/ 264057 w 11685904"/>
              <a:gd name="connsiteY150" fmla="*/ 1229819 h 1717201"/>
              <a:gd name="connsiteX151" fmla="*/ 264057 w 11685904"/>
              <a:gd name="connsiteY151" fmla="*/ 22281 h 1717201"/>
              <a:gd name="connsiteX152" fmla="*/ 401560 w 11685904"/>
              <a:gd name="connsiteY152" fmla="*/ 22281 h 1717201"/>
              <a:gd name="connsiteX153" fmla="*/ 815880 w 11685904"/>
              <a:gd name="connsiteY153" fmla="*/ 590623 h 1717201"/>
              <a:gd name="connsiteX154" fmla="*/ 504688 w 11685904"/>
              <a:gd name="connsiteY154" fmla="*/ 1225935 h 1717201"/>
              <a:gd name="connsiteX155" fmla="*/ 1087364 w 11685904"/>
              <a:gd name="connsiteY155" fmla="*/ 599906 h 1717201"/>
              <a:gd name="connsiteX156" fmla="*/ 408892 w 11685904"/>
              <a:gd name="connsiteY156" fmla="*/ 305 h 1717201"/>
              <a:gd name="connsiteX157" fmla="*/ 0 w 11685904"/>
              <a:gd name="connsiteY157" fmla="*/ 305 h 1717201"/>
              <a:gd name="connsiteX158" fmla="*/ 0 w 11685904"/>
              <a:gd name="connsiteY158" fmla="*/ 1258236 h 1717201"/>
              <a:gd name="connsiteX159" fmla="*/ 499355 w 11685904"/>
              <a:gd name="connsiteY159" fmla="*/ 1260036 h 1717201"/>
              <a:gd name="connsiteX160" fmla="*/ 1087364 w 11685904"/>
              <a:gd name="connsiteY160" fmla="*/ 599527 h 171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1685904" h="1717201">
                <a:moveTo>
                  <a:pt x="11685904" y="450622"/>
                </a:moveTo>
                <a:lnTo>
                  <a:pt x="11655433" y="450622"/>
                </a:lnTo>
                <a:lnTo>
                  <a:pt x="11420230" y="1035446"/>
                </a:lnTo>
                <a:lnTo>
                  <a:pt x="11172647" y="450622"/>
                </a:lnTo>
                <a:lnTo>
                  <a:pt x="10971818" y="450622"/>
                </a:lnTo>
                <a:lnTo>
                  <a:pt x="11346336" y="1301809"/>
                </a:lnTo>
                <a:close/>
                <a:moveTo>
                  <a:pt x="10585876" y="1260131"/>
                </a:moveTo>
                <a:lnTo>
                  <a:pt x="10797559" y="1260131"/>
                </a:lnTo>
                <a:lnTo>
                  <a:pt x="10797559" y="450622"/>
                </a:lnTo>
                <a:lnTo>
                  <a:pt x="10585876" y="450622"/>
                </a:lnTo>
                <a:close/>
                <a:moveTo>
                  <a:pt x="10690622" y="326154"/>
                </a:moveTo>
                <a:cubicBezTo>
                  <a:pt x="10757597" y="324287"/>
                  <a:pt x="10810369" y="268766"/>
                  <a:pt x="10808491" y="202143"/>
                </a:cubicBezTo>
                <a:cubicBezTo>
                  <a:pt x="10806688" y="138145"/>
                  <a:pt x="10754958" y="86687"/>
                  <a:pt x="10690622" y="84893"/>
                </a:cubicBezTo>
                <a:cubicBezTo>
                  <a:pt x="10623648" y="86760"/>
                  <a:pt x="10570876" y="142282"/>
                  <a:pt x="10572754" y="208904"/>
                </a:cubicBezTo>
                <a:cubicBezTo>
                  <a:pt x="10574556" y="272902"/>
                  <a:pt x="10626287" y="324361"/>
                  <a:pt x="10690622" y="326154"/>
                </a:cubicBezTo>
                <a:moveTo>
                  <a:pt x="10088330" y="1260131"/>
                </a:moveTo>
                <a:lnTo>
                  <a:pt x="10297823" y="1260131"/>
                </a:lnTo>
                <a:lnTo>
                  <a:pt x="10297823" y="305"/>
                </a:lnTo>
                <a:lnTo>
                  <a:pt x="10088330" y="305"/>
                </a:lnTo>
                <a:close/>
                <a:moveTo>
                  <a:pt x="9303397" y="1177626"/>
                </a:moveTo>
                <a:cubicBezTo>
                  <a:pt x="9182177" y="1170427"/>
                  <a:pt x="9155038" y="1078640"/>
                  <a:pt x="9153228" y="921872"/>
                </a:cubicBezTo>
                <a:lnTo>
                  <a:pt x="9153228" y="473924"/>
                </a:lnTo>
                <a:lnTo>
                  <a:pt x="9341487" y="473924"/>
                </a:lnTo>
                <a:lnTo>
                  <a:pt x="9341487" y="450622"/>
                </a:lnTo>
                <a:lnTo>
                  <a:pt x="9152943" y="450622"/>
                </a:lnTo>
                <a:lnTo>
                  <a:pt x="9154752" y="160767"/>
                </a:lnTo>
                <a:lnTo>
                  <a:pt x="8946687" y="254354"/>
                </a:lnTo>
                <a:lnTo>
                  <a:pt x="8946687" y="450622"/>
                </a:lnTo>
                <a:lnTo>
                  <a:pt x="8855844" y="450622"/>
                </a:lnTo>
                <a:lnTo>
                  <a:pt x="8855844" y="473924"/>
                </a:lnTo>
                <a:lnTo>
                  <a:pt x="8946306" y="473924"/>
                </a:lnTo>
                <a:lnTo>
                  <a:pt x="8946306" y="916662"/>
                </a:lnTo>
                <a:cubicBezTo>
                  <a:pt x="8946306" y="1138032"/>
                  <a:pt x="9012963" y="1278412"/>
                  <a:pt x="9224932" y="1280212"/>
                </a:cubicBezTo>
                <a:cubicBezTo>
                  <a:pt x="9407667" y="1282012"/>
                  <a:pt x="9476419" y="1136232"/>
                  <a:pt x="9492703" y="1024458"/>
                </a:cubicBezTo>
                <a:cubicBezTo>
                  <a:pt x="9464135" y="1103647"/>
                  <a:pt x="9395002" y="1182836"/>
                  <a:pt x="9302730" y="1177437"/>
                </a:cubicBezTo>
                <a:moveTo>
                  <a:pt x="8702152" y="1033457"/>
                </a:moveTo>
                <a:lnTo>
                  <a:pt x="8702152" y="305"/>
                </a:lnTo>
                <a:lnTo>
                  <a:pt x="8501610" y="305"/>
                </a:lnTo>
                <a:cubicBezTo>
                  <a:pt x="8503419" y="57897"/>
                  <a:pt x="8503419" y="232378"/>
                  <a:pt x="8503419" y="469945"/>
                </a:cubicBezTo>
                <a:cubicBezTo>
                  <a:pt x="8450950" y="423152"/>
                  <a:pt x="8353251" y="405249"/>
                  <a:pt x="8277262" y="407049"/>
                </a:cubicBezTo>
                <a:cubicBezTo>
                  <a:pt x="8076529" y="412353"/>
                  <a:pt x="7879320" y="565332"/>
                  <a:pt x="7888367" y="865890"/>
                </a:cubicBezTo>
                <a:cubicBezTo>
                  <a:pt x="7893794" y="1130454"/>
                  <a:pt x="8063865" y="1292147"/>
                  <a:pt x="8271834" y="1285233"/>
                </a:cubicBezTo>
                <a:cubicBezTo>
                  <a:pt x="8416670" y="1281633"/>
                  <a:pt x="8472757" y="1177247"/>
                  <a:pt x="8496182" y="1125055"/>
                </a:cubicBezTo>
                <a:cubicBezTo>
                  <a:pt x="8479994" y="1150251"/>
                  <a:pt x="8429525" y="1216842"/>
                  <a:pt x="8335254" y="1198844"/>
                </a:cubicBezTo>
                <a:cubicBezTo>
                  <a:pt x="8208320" y="1177626"/>
                  <a:pt x="8121761" y="1012049"/>
                  <a:pt x="8107287" y="833874"/>
                </a:cubicBezTo>
                <a:cubicBezTo>
                  <a:pt x="8087290" y="623303"/>
                  <a:pt x="8148900" y="412732"/>
                  <a:pt x="8286404" y="418226"/>
                </a:cubicBezTo>
                <a:cubicBezTo>
                  <a:pt x="8429240" y="425425"/>
                  <a:pt x="8503419" y="626618"/>
                  <a:pt x="8503419" y="862670"/>
                </a:cubicBezTo>
                <a:lnTo>
                  <a:pt x="8503419" y="1260510"/>
                </a:lnTo>
                <a:lnTo>
                  <a:pt x="8702533" y="1260510"/>
                </a:lnTo>
                <a:close/>
                <a:moveTo>
                  <a:pt x="7508422" y="751085"/>
                </a:moveTo>
                <a:cubicBezTo>
                  <a:pt x="7548226" y="954457"/>
                  <a:pt x="7540989" y="1220820"/>
                  <a:pt x="7398057" y="1255016"/>
                </a:cubicBezTo>
                <a:cubicBezTo>
                  <a:pt x="7309404" y="1271213"/>
                  <a:pt x="7173709" y="1199223"/>
                  <a:pt x="7117623" y="929261"/>
                </a:cubicBezTo>
                <a:cubicBezTo>
                  <a:pt x="7076010" y="731288"/>
                  <a:pt x="7094197" y="495615"/>
                  <a:pt x="7202658" y="445506"/>
                </a:cubicBezTo>
                <a:cubicBezTo>
                  <a:pt x="7349208" y="368117"/>
                  <a:pt x="7470428" y="549703"/>
                  <a:pt x="7508422" y="751464"/>
                </a:cubicBezTo>
                <a:moveTo>
                  <a:pt x="7341780" y="1280212"/>
                </a:moveTo>
                <a:cubicBezTo>
                  <a:pt x="7582412" y="1265814"/>
                  <a:pt x="7763338" y="1067842"/>
                  <a:pt x="7738008" y="792480"/>
                </a:cubicBezTo>
                <a:cubicBezTo>
                  <a:pt x="7709440" y="484817"/>
                  <a:pt x="7468428" y="358834"/>
                  <a:pt x="7200658" y="421731"/>
                </a:cubicBezTo>
                <a:cubicBezTo>
                  <a:pt x="6963645" y="477523"/>
                  <a:pt x="6835188" y="705902"/>
                  <a:pt x="6887656" y="949058"/>
                </a:cubicBezTo>
                <a:cubicBezTo>
                  <a:pt x="6949171" y="1244217"/>
                  <a:pt x="7204277" y="1287411"/>
                  <a:pt x="7341780" y="1280591"/>
                </a:cubicBezTo>
                <a:moveTo>
                  <a:pt x="6402965" y="959856"/>
                </a:moveTo>
                <a:cubicBezTo>
                  <a:pt x="6334214" y="992252"/>
                  <a:pt x="6231562" y="969329"/>
                  <a:pt x="6165953" y="799679"/>
                </a:cubicBezTo>
                <a:cubicBezTo>
                  <a:pt x="6115294" y="644900"/>
                  <a:pt x="6129767" y="479323"/>
                  <a:pt x="6216612" y="438023"/>
                </a:cubicBezTo>
                <a:cubicBezTo>
                  <a:pt x="6283269" y="407427"/>
                  <a:pt x="6381255" y="421731"/>
                  <a:pt x="6442770" y="599906"/>
                </a:cubicBezTo>
                <a:cubicBezTo>
                  <a:pt x="6473527" y="691693"/>
                  <a:pt x="6507902" y="911263"/>
                  <a:pt x="6402965" y="959856"/>
                </a:cubicBezTo>
                <a:moveTo>
                  <a:pt x="6386682" y="1125434"/>
                </a:moveTo>
                <a:cubicBezTo>
                  <a:pt x="6285364" y="1120034"/>
                  <a:pt x="6156906" y="1138032"/>
                  <a:pt x="6111675" y="1085839"/>
                </a:cubicBezTo>
                <a:cubicBezTo>
                  <a:pt x="6077299" y="1046244"/>
                  <a:pt x="6089964" y="1004850"/>
                  <a:pt x="6147860" y="976054"/>
                </a:cubicBezTo>
                <a:cubicBezTo>
                  <a:pt x="6227467" y="999451"/>
                  <a:pt x="6339642" y="997651"/>
                  <a:pt x="6424677" y="972455"/>
                </a:cubicBezTo>
                <a:cubicBezTo>
                  <a:pt x="6540469" y="936460"/>
                  <a:pt x="6596080" y="882467"/>
                  <a:pt x="6634170" y="797879"/>
                </a:cubicBezTo>
                <a:cubicBezTo>
                  <a:pt x="6687019" y="680895"/>
                  <a:pt x="6627599" y="511813"/>
                  <a:pt x="6498856" y="448822"/>
                </a:cubicBezTo>
                <a:cubicBezTo>
                  <a:pt x="6406584" y="405628"/>
                  <a:pt x="6269080" y="400134"/>
                  <a:pt x="6167762" y="434329"/>
                </a:cubicBezTo>
                <a:cubicBezTo>
                  <a:pt x="6084536" y="462746"/>
                  <a:pt x="5956079" y="526116"/>
                  <a:pt x="5950651" y="695293"/>
                </a:cubicBezTo>
                <a:cubicBezTo>
                  <a:pt x="5947033" y="826675"/>
                  <a:pt x="6021212" y="920262"/>
                  <a:pt x="6127959" y="968855"/>
                </a:cubicBezTo>
                <a:cubicBezTo>
                  <a:pt x="6071871" y="994052"/>
                  <a:pt x="5947033" y="1060643"/>
                  <a:pt x="5963316" y="1152430"/>
                </a:cubicBezTo>
                <a:cubicBezTo>
                  <a:pt x="5985027" y="1283812"/>
                  <a:pt x="6158716" y="1305409"/>
                  <a:pt x="6364971" y="1303988"/>
                </a:cubicBezTo>
                <a:cubicBezTo>
                  <a:pt x="6549515" y="1302188"/>
                  <a:pt x="6706921" y="1384977"/>
                  <a:pt x="6661690" y="1489362"/>
                </a:cubicBezTo>
                <a:cubicBezTo>
                  <a:pt x="6649025" y="1572151"/>
                  <a:pt x="6506093" y="1618944"/>
                  <a:pt x="6339642" y="1599147"/>
                </a:cubicBezTo>
                <a:cubicBezTo>
                  <a:pt x="6185854" y="1581150"/>
                  <a:pt x="6050160" y="1527157"/>
                  <a:pt x="6008547" y="1422771"/>
                </a:cubicBezTo>
                <a:cubicBezTo>
                  <a:pt x="5992264" y="1383177"/>
                  <a:pt x="5992264" y="1336383"/>
                  <a:pt x="6008547" y="1280686"/>
                </a:cubicBezTo>
                <a:cubicBezTo>
                  <a:pt x="6009936" y="1279248"/>
                  <a:pt x="6010600" y="1277265"/>
                  <a:pt x="6010356" y="1275286"/>
                </a:cubicBezTo>
                <a:cubicBezTo>
                  <a:pt x="5943969" y="1315942"/>
                  <a:pt x="5903636" y="1388037"/>
                  <a:pt x="5903896" y="1465586"/>
                </a:cubicBezTo>
                <a:cubicBezTo>
                  <a:pt x="5903896" y="1593369"/>
                  <a:pt x="6026925" y="1697755"/>
                  <a:pt x="6253083" y="1715752"/>
                </a:cubicBezTo>
                <a:cubicBezTo>
                  <a:pt x="6399633" y="1726551"/>
                  <a:pt x="6538755" y="1676157"/>
                  <a:pt x="6625790" y="1593369"/>
                </a:cubicBezTo>
                <a:cubicBezTo>
                  <a:pt x="6701160" y="1520807"/>
                  <a:pt x="6732750" y="1414239"/>
                  <a:pt x="6709016" y="1312608"/>
                </a:cubicBezTo>
                <a:cubicBezTo>
                  <a:pt x="6687305" y="1215421"/>
                  <a:pt x="6614934" y="1138032"/>
                  <a:pt x="6386968" y="1125434"/>
                </a:cubicBezTo>
                <a:moveTo>
                  <a:pt x="6810048" y="407617"/>
                </a:moveTo>
                <a:cubicBezTo>
                  <a:pt x="6710540" y="380526"/>
                  <a:pt x="6632741" y="425614"/>
                  <a:pt x="6580273" y="486806"/>
                </a:cubicBezTo>
                <a:lnTo>
                  <a:pt x="6591128" y="479512"/>
                </a:lnTo>
                <a:cubicBezTo>
                  <a:pt x="6657785" y="441623"/>
                  <a:pt x="6725013" y="472408"/>
                  <a:pt x="6746725" y="515507"/>
                </a:cubicBezTo>
                <a:close/>
                <a:moveTo>
                  <a:pt x="4972223" y="450811"/>
                </a:moveTo>
                <a:lnTo>
                  <a:pt x="4765587" y="450811"/>
                </a:lnTo>
                <a:lnTo>
                  <a:pt x="4765587" y="1260131"/>
                </a:lnTo>
                <a:lnTo>
                  <a:pt x="4971842" y="1260131"/>
                </a:lnTo>
                <a:close/>
                <a:moveTo>
                  <a:pt x="5270751" y="646889"/>
                </a:moveTo>
                <a:lnTo>
                  <a:pt x="5389686" y="502341"/>
                </a:lnTo>
                <a:cubicBezTo>
                  <a:pt x="5348790" y="452609"/>
                  <a:pt x="5285748" y="426311"/>
                  <a:pt x="5221425" y="432150"/>
                </a:cubicBezTo>
                <a:cubicBezTo>
                  <a:pt x="5130962" y="435750"/>
                  <a:pt x="5036880" y="500541"/>
                  <a:pt x="4977175" y="602653"/>
                </a:cubicBezTo>
                <a:cubicBezTo>
                  <a:pt x="5026025" y="557659"/>
                  <a:pt x="5092968" y="530663"/>
                  <a:pt x="5152673" y="539662"/>
                </a:cubicBezTo>
                <a:cubicBezTo>
                  <a:pt x="5199713" y="548661"/>
                  <a:pt x="5243136" y="581056"/>
                  <a:pt x="5270275" y="645847"/>
                </a:cubicBezTo>
                <a:moveTo>
                  <a:pt x="4072641" y="464925"/>
                </a:moveTo>
                <a:cubicBezTo>
                  <a:pt x="4152248" y="409132"/>
                  <a:pt x="4251757" y="414626"/>
                  <a:pt x="4307845" y="457726"/>
                </a:cubicBezTo>
                <a:cubicBezTo>
                  <a:pt x="4385642" y="513518"/>
                  <a:pt x="4387452" y="670096"/>
                  <a:pt x="4354885" y="763683"/>
                </a:cubicBezTo>
                <a:lnTo>
                  <a:pt x="3942279" y="763683"/>
                </a:lnTo>
                <a:cubicBezTo>
                  <a:pt x="3944088" y="695293"/>
                  <a:pt x="3967609" y="536915"/>
                  <a:pt x="4072545" y="464925"/>
                </a:cubicBezTo>
                <a:moveTo>
                  <a:pt x="4258899" y="1143431"/>
                </a:moveTo>
                <a:cubicBezTo>
                  <a:pt x="4067213" y="1141631"/>
                  <a:pt x="3942279" y="997651"/>
                  <a:pt x="3942279" y="788880"/>
                </a:cubicBezTo>
                <a:lnTo>
                  <a:pt x="4541239" y="788880"/>
                </a:lnTo>
                <a:cubicBezTo>
                  <a:pt x="4546667" y="563911"/>
                  <a:pt x="4407354" y="432529"/>
                  <a:pt x="4231856" y="410932"/>
                </a:cubicBezTo>
                <a:cubicBezTo>
                  <a:pt x="4133887" y="401646"/>
                  <a:pt x="4035406" y="422369"/>
                  <a:pt x="3949611" y="470324"/>
                </a:cubicBezTo>
                <a:cubicBezTo>
                  <a:pt x="3846483" y="535115"/>
                  <a:pt x="3746974" y="659298"/>
                  <a:pt x="3750593" y="853671"/>
                </a:cubicBezTo>
                <a:cubicBezTo>
                  <a:pt x="3754211" y="1093038"/>
                  <a:pt x="3915235" y="1276613"/>
                  <a:pt x="4168531" y="1283812"/>
                </a:cubicBezTo>
                <a:cubicBezTo>
                  <a:pt x="4382024" y="1289211"/>
                  <a:pt x="4526765" y="1147031"/>
                  <a:pt x="4548476" y="979654"/>
                </a:cubicBezTo>
                <a:cubicBezTo>
                  <a:pt x="4544857" y="986853"/>
                  <a:pt x="4543048" y="995851"/>
                  <a:pt x="4538953" y="1003050"/>
                </a:cubicBezTo>
                <a:cubicBezTo>
                  <a:pt x="4484676" y="1098437"/>
                  <a:pt x="4385166" y="1145136"/>
                  <a:pt x="4258518" y="1143431"/>
                </a:cubicBezTo>
                <a:moveTo>
                  <a:pt x="3447113" y="1260131"/>
                </a:moveTo>
                <a:lnTo>
                  <a:pt x="3693173" y="1260131"/>
                </a:lnTo>
                <a:lnTo>
                  <a:pt x="3305515" y="716890"/>
                </a:lnTo>
                <a:lnTo>
                  <a:pt x="3557002" y="450622"/>
                </a:lnTo>
                <a:lnTo>
                  <a:pt x="3515389" y="450622"/>
                </a:lnTo>
                <a:lnTo>
                  <a:pt x="3128208" y="860870"/>
                </a:lnTo>
                <a:cubicBezTo>
                  <a:pt x="3142682" y="853671"/>
                  <a:pt x="3160774" y="860870"/>
                  <a:pt x="3178867" y="880667"/>
                </a:cubicBezTo>
                <a:cubicBezTo>
                  <a:pt x="3206006" y="911263"/>
                  <a:pt x="3447113" y="1264014"/>
                  <a:pt x="3447113" y="1260131"/>
                </a:cubicBezTo>
                <a:moveTo>
                  <a:pt x="2902527" y="1260131"/>
                </a:moveTo>
                <a:lnTo>
                  <a:pt x="3112020" y="1260131"/>
                </a:lnTo>
                <a:lnTo>
                  <a:pt x="3112020" y="305"/>
                </a:lnTo>
                <a:lnTo>
                  <a:pt x="2902527" y="305"/>
                </a:lnTo>
                <a:close/>
                <a:moveTo>
                  <a:pt x="2319469" y="450622"/>
                </a:moveTo>
                <a:lnTo>
                  <a:pt x="2113214" y="450622"/>
                </a:lnTo>
                <a:lnTo>
                  <a:pt x="2113214" y="1260131"/>
                </a:lnTo>
                <a:lnTo>
                  <a:pt x="2319469" y="1260131"/>
                </a:lnTo>
                <a:close/>
                <a:moveTo>
                  <a:pt x="2617997" y="646700"/>
                </a:moveTo>
                <a:lnTo>
                  <a:pt x="2737408" y="502341"/>
                </a:lnTo>
                <a:cubicBezTo>
                  <a:pt x="2696512" y="452609"/>
                  <a:pt x="2633470" y="426311"/>
                  <a:pt x="2569147" y="432150"/>
                </a:cubicBezTo>
                <a:cubicBezTo>
                  <a:pt x="2478684" y="435750"/>
                  <a:pt x="2384603" y="500541"/>
                  <a:pt x="2324897" y="602653"/>
                </a:cubicBezTo>
                <a:cubicBezTo>
                  <a:pt x="2373747" y="557659"/>
                  <a:pt x="2440690" y="530663"/>
                  <a:pt x="2500395" y="539662"/>
                </a:cubicBezTo>
                <a:cubicBezTo>
                  <a:pt x="2547436" y="548661"/>
                  <a:pt x="2590858" y="581056"/>
                  <a:pt x="2617997" y="645847"/>
                </a:cubicBezTo>
                <a:moveTo>
                  <a:pt x="1937716" y="449769"/>
                </a:moveTo>
                <a:lnTo>
                  <a:pt x="1906958" y="449769"/>
                </a:lnTo>
                <a:lnTo>
                  <a:pt x="1671755" y="1034594"/>
                </a:lnTo>
                <a:lnTo>
                  <a:pt x="1424172" y="449769"/>
                </a:lnTo>
                <a:lnTo>
                  <a:pt x="1223059" y="449769"/>
                </a:lnTo>
                <a:lnTo>
                  <a:pt x="1583101" y="1269603"/>
                </a:lnTo>
                <a:lnTo>
                  <a:pt x="1555962" y="1337994"/>
                </a:lnTo>
                <a:cubicBezTo>
                  <a:pt x="1527395" y="1406384"/>
                  <a:pt x="1487210" y="1444179"/>
                  <a:pt x="1431123" y="1460377"/>
                </a:cubicBezTo>
                <a:cubicBezTo>
                  <a:pt x="1385892" y="1471175"/>
                  <a:pt x="1342470" y="1467576"/>
                  <a:pt x="1291811" y="1449578"/>
                </a:cubicBezTo>
                <a:lnTo>
                  <a:pt x="1217631" y="1620081"/>
                </a:lnTo>
                <a:cubicBezTo>
                  <a:pt x="1322377" y="1629080"/>
                  <a:pt x="1494447" y="1558889"/>
                  <a:pt x="1584910" y="1335910"/>
                </a:cubicBezTo>
                <a:lnTo>
                  <a:pt x="1603003" y="1292716"/>
                </a:lnTo>
                <a:lnTo>
                  <a:pt x="1603003" y="1289116"/>
                </a:lnTo>
                <a:close/>
                <a:moveTo>
                  <a:pt x="504688" y="1226220"/>
                </a:moveTo>
                <a:cubicBezTo>
                  <a:pt x="416034" y="1238818"/>
                  <a:pt x="338236" y="1229819"/>
                  <a:pt x="264057" y="1229819"/>
                </a:cubicBezTo>
                <a:lnTo>
                  <a:pt x="264057" y="22281"/>
                </a:lnTo>
                <a:cubicBezTo>
                  <a:pt x="294814" y="22281"/>
                  <a:pt x="368803" y="20386"/>
                  <a:pt x="401560" y="22281"/>
                </a:cubicBezTo>
                <a:cubicBezTo>
                  <a:pt x="624099" y="33079"/>
                  <a:pt x="812262" y="162567"/>
                  <a:pt x="815880" y="590623"/>
                </a:cubicBezTo>
                <a:cubicBezTo>
                  <a:pt x="823117" y="991968"/>
                  <a:pt x="703706" y="1207938"/>
                  <a:pt x="504688" y="1225935"/>
                </a:cubicBezTo>
                <a:moveTo>
                  <a:pt x="1087364" y="599906"/>
                </a:moveTo>
                <a:cubicBezTo>
                  <a:pt x="1083746" y="101470"/>
                  <a:pt x="770744" y="-6610"/>
                  <a:pt x="408892" y="305"/>
                </a:cubicBezTo>
                <a:lnTo>
                  <a:pt x="0" y="305"/>
                </a:lnTo>
                <a:lnTo>
                  <a:pt x="0" y="1258236"/>
                </a:lnTo>
                <a:cubicBezTo>
                  <a:pt x="166452" y="1258236"/>
                  <a:pt x="333284" y="1260036"/>
                  <a:pt x="499355" y="1260036"/>
                </a:cubicBezTo>
                <a:cubicBezTo>
                  <a:pt x="839496" y="1251037"/>
                  <a:pt x="1090983" y="1004282"/>
                  <a:pt x="1087364" y="599527"/>
                </a:cubicBezTo>
              </a:path>
            </a:pathLst>
          </a:custGeom>
          <a:solidFill>
            <a:schemeClr val="bg1"/>
          </a:solidFill>
          <a:ln w="951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CE1D02A-425C-DF40-A4A7-1CE35C228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6193" y="4896771"/>
            <a:ext cx="1604547" cy="9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11A2B21-51CD-2C48-8B14-7A091CC01F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9634950-CA7A-CE4C-938F-2F24E53B5F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8656" y="2398986"/>
            <a:ext cx="3481551" cy="20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med bilde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iform 14">
            <a:extLst>
              <a:ext uri="{FF2B5EF4-FFF2-40B4-BE49-F238E27FC236}">
                <a16:creationId xmlns:a16="http://schemas.microsoft.com/office/drawing/2014/main" id="{30E27C9B-ECEB-D148-8C87-2695649AC12D}"/>
              </a:ext>
            </a:extLst>
          </p:cNvPr>
          <p:cNvSpPr/>
          <p:nvPr userDrawn="1"/>
        </p:nvSpPr>
        <p:spPr>
          <a:xfrm>
            <a:off x="1" y="1"/>
            <a:ext cx="9580494" cy="6857999"/>
          </a:xfrm>
          <a:custGeom>
            <a:avLst/>
            <a:gdLst>
              <a:gd name="connsiteX0" fmla="*/ 0 w 9580494"/>
              <a:gd name="connsiteY0" fmla="*/ 0 h 6857999"/>
              <a:gd name="connsiteX1" fmla="*/ 28280 w 9580494"/>
              <a:gd name="connsiteY1" fmla="*/ 0 h 6857999"/>
              <a:gd name="connsiteX2" fmla="*/ 9552214 w 9580494"/>
              <a:gd name="connsiteY2" fmla="*/ 0 h 6857999"/>
              <a:gd name="connsiteX3" fmla="*/ 9580494 w 9580494"/>
              <a:gd name="connsiteY3" fmla="*/ 0 h 6857999"/>
              <a:gd name="connsiteX4" fmla="*/ 6474436 w 9580494"/>
              <a:gd name="connsiteY4" fmla="*/ 6857999 h 6857999"/>
              <a:gd name="connsiteX5" fmla="*/ 6446156 w 9580494"/>
              <a:gd name="connsiteY5" fmla="*/ 6857999 h 6857999"/>
              <a:gd name="connsiteX6" fmla="*/ 28280 w 9580494"/>
              <a:gd name="connsiteY6" fmla="*/ 6857999 h 6857999"/>
              <a:gd name="connsiteX7" fmla="*/ 0 w 9580494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0494" h="6857999">
                <a:moveTo>
                  <a:pt x="0" y="0"/>
                </a:moveTo>
                <a:lnTo>
                  <a:pt x="28280" y="0"/>
                </a:lnTo>
                <a:lnTo>
                  <a:pt x="9552214" y="0"/>
                </a:lnTo>
                <a:lnTo>
                  <a:pt x="9580494" y="0"/>
                </a:lnTo>
                <a:lnTo>
                  <a:pt x="6474436" y="6857999"/>
                </a:lnTo>
                <a:lnTo>
                  <a:pt x="6446156" y="6857999"/>
                </a:lnTo>
                <a:lnTo>
                  <a:pt x="2828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>
              <a:solidFill>
                <a:srgbClr val="FF0000"/>
              </a:solidFill>
            </a:endParaRPr>
          </a:p>
        </p:txBody>
      </p:sp>
      <p:sp>
        <p:nvSpPr>
          <p:cNvPr id="23" name="Plassholder for bilde 22">
            <a:extLst>
              <a:ext uri="{FF2B5EF4-FFF2-40B4-BE49-F238E27FC236}">
                <a16:creationId xmlns:a16="http://schemas.microsoft.com/office/drawing/2014/main" id="{880FEC36-0C6C-E64E-8A64-B77C786697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1075" y="0"/>
            <a:ext cx="5740924" cy="6858000"/>
          </a:xfrm>
          <a:custGeom>
            <a:avLst/>
            <a:gdLst>
              <a:gd name="connsiteX0" fmla="*/ 3102976 w 5740924"/>
              <a:gd name="connsiteY0" fmla="*/ 0 h 6858000"/>
              <a:gd name="connsiteX1" fmla="*/ 5740924 w 5740924"/>
              <a:gd name="connsiteY1" fmla="*/ 0 h 6858000"/>
              <a:gd name="connsiteX2" fmla="*/ 5740924 w 5740924"/>
              <a:gd name="connsiteY2" fmla="*/ 6858000 h 6858000"/>
              <a:gd name="connsiteX3" fmla="*/ 0 w 57409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0924" h="6858000">
                <a:moveTo>
                  <a:pt x="3102976" y="0"/>
                </a:moveTo>
                <a:lnTo>
                  <a:pt x="5740924" y="0"/>
                </a:lnTo>
                <a:lnTo>
                  <a:pt x="57409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A74AC7E-FE49-B849-8860-B84AC32A7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410" y="1093077"/>
            <a:ext cx="6120000" cy="2521986"/>
          </a:xfrm>
        </p:spPr>
        <p:txBody>
          <a:bodyPr anchor="b">
            <a:normAutofit/>
          </a:bodyPr>
          <a:lstStyle>
            <a:lvl1pPr algn="l"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D6AE9A0-55FF-E74C-AADA-B0EB705DA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410" y="3893384"/>
            <a:ext cx="6120000" cy="993923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9136BAA0-8FA3-1740-8042-B114D4FA87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410" y="5822458"/>
            <a:ext cx="4406900" cy="35768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0" baseline="0">
                <a:solidFill>
                  <a:schemeClr val="accent1"/>
                </a:solidFill>
              </a:defRPr>
            </a:lvl1pPr>
            <a:lvl2pPr marL="261000" indent="0">
              <a:buFontTx/>
              <a:buNone/>
              <a:defRPr sz="1000"/>
            </a:lvl2pPr>
            <a:lvl3pPr marL="491400" indent="0">
              <a:buFontTx/>
              <a:buNone/>
              <a:defRPr sz="1000"/>
            </a:lvl3pPr>
            <a:lvl4pPr marL="707400" indent="0">
              <a:buFontTx/>
              <a:buNone/>
              <a:defRPr sz="1000"/>
            </a:lvl4pPr>
            <a:lvl5pPr marL="923400" indent="0">
              <a:buFontTx/>
              <a:buNone/>
              <a:defRPr sz="1000"/>
            </a:lvl5pPr>
          </a:lstStyle>
          <a:p>
            <a:pPr lvl="0"/>
            <a:r>
              <a:rPr lang="nb-NO" dirty="0"/>
              <a:t>Dato – 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F7E2FA3-9671-8A44-8382-940881B24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2278" y="354532"/>
            <a:ext cx="2465505" cy="51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6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3308A56E-BC48-3840-A9BF-8E0BE16551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662137 w 12192000"/>
              <a:gd name="connsiteY0" fmla="*/ 618703 h 6858000"/>
              <a:gd name="connsiteX1" fmla="*/ 2621897 w 12192000"/>
              <a:gd name="connsiteY1" fmla="*/ 657361 h 6858000"/>
              <a:gd name="connsiteX2" fmla="*/ 2598108 w 12192000"/>
              <a:gd name="connsiteY2" fmla="*/ 638663 h 6858000"/>
              <a:gd name="connsiteX3" fmla="*/ 2636070 w 12192000"/>
              <a:gd name="connsiteY3" fmla="*/ 619713 h 6858000"/>
              <a:gd name="connsiteX4" fmla="*/ 2662137 w 12192000"/>
              <a:gd name="connsiteY4" fmla="*/ 618703 h 6858000"/>
              <a:gd name="connsiteX5" fmla="*/ 1638681 w 12192000"/>
              <a:gd name="connsiteY5" fmla="*/ 618703 h 6858000"/>
              <a:gd name="connsiteX6" fmla="*/ 1598441 w 12192000"/>
              <a:gd name="connsiteY6" fmla="*/ 657361 h 6858000"/>
              <a:gd name="connsiteX7" fmla="*/ 1574651 w 12192000"/>
              <a:gd name="connsiteY7" fmla="*/ 638411 h 6858000"/>
              <a:gd name="connsiteX8" fmla="*/ 1612614 w 12192000"/>
              <a:gd name="connsiteY8" fmla="*/ 619461 h 6858000"/>
              <a:gd name="connsiteX9" fmla="*/ 1638681 w 12192000"/>
              <a:gd name="connsiteY9" fmla="*/ 618703 h 6858000"/>
              <a:gd name="connsiteX10" fmla="*/ 1435963 w 12192000"/>
              <a:gd name="connsiteY10" fmla="*/ 566148 h 6858000"/>
              <a:gd name="connsiteX11" fmla="*/ 1477975 w 12192000"/>
              <a:gd name="connsiteY11" fmla="*/ 608849 h 6858000"/>
              <a:gd name="connsiteX12" fmla="*/ 1435963 w 12192000"/>
              <a:gd name="connsiteY12" fmla="*/ 652055 h 6858000"/>
              <a:gd name="connsiteX13" fmla="*/ 1393699 w 12192000"/>
              <a:gd name="connsiteY13" fmla="*/ 608849 h 6858000"/>
              <a:gd name="connsiteX14" fmla="*/ 1435963 w 12192000"/>
              <a:gd name="connsiteY14" fmla="*/ 566148 h 6858000"/>
              <a:gd name="connsiteX15" fmla="*/ 2951155 w 12192000"/>
              <a:gd name="connsiteY15" fmla="*/ 563622 h 6858000"/>
              <a:gd name="connsiteX16" fmla="*/ 2988864 w 12192000"/>
              <a:gd name="connsiteY16" fmla="*/ 596216 h 6858000"/>
              <a:gd name="connsiteX17" fmla="*/ 2911674 w 12192000"/>
              <a:gd name="connsiteY17" fmla="*/ 596216 h 6858000"/>
              <a:gd name="connsiteX18" fmla="*/ 2951155 w 12192000"/>
              <a:gd name="connsiteY18" fmla="*/ 563622 h 6858000"/>
              <a:gd name="connsiteX19" fmla="*/ 2181285 w 12192000"/>
              <a:gd name="connsiteY19" fmla="*/ 563622 h 6858000"/>
              <a:gd name="connsiteX20" fmla="*/ 2218741 w 12192000"/>
              <a:gd name="connsiteY20" fmla="*/ 596216 h 6858000"/>
              <a:gd name="connsiteX21" fmla="*/ 2141804 w 12192000"/>
              <a:gd name="connsiteY21" fmla="*/ 596216 h 6858000"/>
              <a:gd name="connsiteX22" fmla="*/ 2181285 w 12192000"/>
              <a:gd name="connsiteY22" fmla="*/ 563622 h 6858000"/>
              <a:gd name="connsiteX23" fmla="*/ 2346040 w 12192000"/>
              <a:gd name="connsiteY23" fmla="*/ 534818 h 6858000"/>
              <a:gd name="connsiteX24" fmla="*/ 2281252 w 12192000"/>
              <a:gd name="connsiteY24" fmla="*/ 588636 h 6858000"/>
              <a:gd name="connsiteX25" fmla="*/ 2280998 w 12192000"/>
              <a:gd name="connsiteY25" fmla="*/ 588888 h 6858000"/>
              <a:gd name="connsiteX26" fmla="*/ 2280998 w 12192000"/>
              <a:gd name="connsiteY26" fmla="*/ 681869 h 6858000"/>
              <a:gd name="connsiteX27" fmla="*/ 2315417 w 12192000"/>
              <a:gd name="connsiteY27" fmla="*/ 681869 h 6858000"/>
              <a:gd name="connsiteX28" fmla="*/ 2315417 w 12192000"/>
              <a:gd name="connsiteY28" fmla="*/ 611628 h 6858000"/>
              <a:gd name="connsiteX29" fmla="*/ 2351861 w 12192000"/>
              <a:gd name="connsiteY29" fmla="*/ 567412 h 6858000"/>
              <a:gd name="connsiteX30" fmla="*/ 2368311 w 12192000"/>
              <a:gd name="connsiteY30" fmla="*/ 570191 h 6858000"/>
              <a:gd name="connsiteX31" fmla="*/ 2368311 w 12192000"/>
              <a:gd name="connsiteY31" fmla="*/ 536081 h 6858000"/>
              <a:gd name="connsiteX32" fmla="*/ 2346040 w 12192000"/>
              <a:gd name="connsiteY32" fmla="*/ 534818 h 6858000"/>
              <a:gd name="connsiteX33" fmla="*/ 1774838 w 12192000"/>
              <a:gd name="connsiteY33" fmla="*/ 534818 h 6858000"/>
              <a:gd name="connsiteX34" fmla="*/ 1710049 w 12192000"/>
              <a:gd name="connsiteY34" fmla="*/ 588636 h 6858000"/>
              <a:gd name="connsiteX35" fmla="*/ 1709796 w 12192000"/>
              <a:gd name="connsiteY35" fmla="*/ 588888 h 6858000"/>
              <a:gd name="connsiteX36" fmla="*/ 1709796 w 12192000"/>
              <a:gd name="connsiteY36" fmla="*/ 681869 h 6858000"/>
              <a:gd name="connsiteX37" fmla="*/ 1744215 w 12192000"/>
              <a:gd name="connsiteY37" fmla="*/ 681869 h 6858000"/>
              <a:gd name="connsiteX38" fmla="*/ 1744215 w 12192000"/>
              <a:gd name="connsiteY38" fmla="*/ 611628 h 6858000"/>
              <a:gd name="connsiteX39" fmla="*/ 1780659 w 12192000"/>
              <a:gd name="connsiteY39" fmla="*/ 567412 h 6858000"/>
              <a:gd name="connsiteX40" fmla="*/ 1797109 w 12192000"/>
              <a:gd name="connsiteY40" fmla="*/ 570191 h 6858000"/>
              <a:gd name="connsiteX41" fmla="*/ 1797109 w 12192000"/>
              <a:gd name="connsiteY41" fmla="*/ 536081 h 6858000"/>
              <a:gd name="connsiteX42" fmla="*/ 1774838 w 12192000"/>
              <a:gd name="connsiteY42" fmla="*/ 534818 h 6858000"/>
              <a:gd name="connsiteX43" fmla="*/ 3134385 w 12192000"/>
              <a:gd name="connsiteY43" fmla="*/ 534565 h 6858000"/>
              <a:gd name="connsiteX44" fmla="*/ 3088830 w 12192000"/>
              <a:gd name="connsiteY44" fmla="*/ 558316 h 6858000"/>
              <a:gd name="connsiteX45" fmla="*/ 3088830 w 12192000"/>
              <a:gd name="connsiteY45" fmla="*/ 538103 h 6858000"/>
              <a:gd name="connsiteX46" fmla="*/ 3054918 w 12192000"/>
              <a:gd name="connsiteY46" fmla="*/ 538103 h 6858000"/>
              <a:gd name="connsiteX47" fmla="*/ 3054918 w 12192000"/>
              <a:gd name="connsiteY47" fmla="*/ 682122 h 6858000"/>
              <a:gd name="connsiteX48" fmla="*/ 3089337 w 12192000"/>
              <a:gd name="connsiteY48" fmla="*/ 682122 h 6858000"/>
              <a:gd name="connsiteX49" fmla="*/ 3089337 w 12192000"/>
              <a:gd name="connsiteY49" fmla="*/ 604301 h 6858000"/>
              <a:gd name="connsiteX50" fmla="*/ 3124515 w 12192000"/>
              <a:gd name="connsiteY50" fmla="*/ 565896 h 6858000"/>
              <a:gd name="connsiteX51" fmla="*/ 3156150 w 12192000"/>
              <a:gd name="connsiteY51" fmla="*/ 603796 h 6858000"/>
              <a:gd name="connsiteX52" fmla="*/ 3156150 w 12192000"/>
              <a:gd name="connsiteY52" fmla="*/ 682122 h 6858000"/>
              <a:gd name="connsiteX53" fmla="*/ 3191075 w 12192000"/>
              <a:gd name="connsiteY53" fmla="*/ 682122 h 6858000"/>
              <a:gd name="connsiteX54" fmla="*/ 3191075 w 12192000"/>
              <a:gd name="connsiteY54" fmla="*/ 594447 h 6858000"/>
              <a:gd name="connsiteX55" fmla="*/ 3134385 w 12192000"/>
              <a:gd name="connsiteY55" fmla="*/ 534565 h 6858000"/>
              <a:gd name="connsiteX56" fmla="*/ 2951408 w 12192000"/>
              <a:gd name="connsiteY56" fmla="*/ 534565 h 6858000"/>
              <a:gd name="connsiteX57" fmla="*/ 2876496 w 12192000"/>
              <a:gd name="connsiteY57" fmla="*/ 609859 h 6858000"/>
              <a:gd name="connsiteX58" fmla="*/ 2954698 w 12192000"/>
              <a:gd name="connsiteY58" fmla="*/ 685154 h 6858000"/>
              <a:gd name="connsiteX59" fmla="*/ 3017462 w 12192000"/>
              <a:gd name="connsiteY59" fmla="*/ 665193 h 6858000"/>
              <a:gd name="connsiteX60" fmla="*/ 3003542 w 12192000"/>
              <a:gd name="connsiteY60" fmla="*/ 640432 h 6858000"/>
              <a:gd name="connsiteX61" fmla="*/ 2955963 w 12192000"/>
              <a:gd name="connsiteY61" fmla="*/ 655339 h 6858000"/>
              <a:gd name="connsiteX62" fmla="*/ 2911927 w 12192000"/>
              <a:gd name="connsiteY62" fmla="*/ 622240 h 6858000"/>
              <a:gd name="connsiteX63" fmla="*/ 3021764 w 12192000"/>
              <a:gd name="connsiteY63" fmla="*/ 622240 h 6858000"/>
              <a:gd name="connsiteX64" fmla="*/ 3021764 w 12192000"/>
              <a:gd name="connsiteY64" fmla="*/ 622493 h 6858000"/>
              <a:gd name="connsiteX65" fmla="*/ 3022777 w 12192000"/>
              <a:gd name="connsiteY65" fmla="*/ 607080 h 6858000"/>
              <a:gd name="connsiteX66" fmla="*/ 2951408 w 12192000"/>
              <a:gd name="connsiteY66" fmla="*/ 534565 h 6858000"/>
              <a:gd name="connsiteX67" fmla="*/ 2629743 w 12192000"/>
              <a:gd name="connsiteY67" fmla="*/ 534565 h 6858000"/>
              <a:gd name="connsiteX68" fmla="*/ 2570775 w 12192000"/>
              <a:gd name="connsiteY68" fmla="*/ 551241 h 6858000"/>
              <a:gd name="connsiteX69" fmla="*/ 2583682 w 12192000"/>
              <a:gd name="connsiteY69" fmla="*/ 577013 h 6858000"/>
              <a:gd name="connsiteX70" fmla="*/ 2628224 w 12192000"/>
              <a:gd name="connsiteY70" fmla="*/ 564885 h 6858000"/>
              <a:gd name="connsiteX71" fmla="*/ 2662643 w 12192000"/>
              <a:gd name="connsiteY71" fmla="*/ 592426 h 6858000"/>
              <a:gd name="connsiteX72" fmla="*/ 2628224 w 12192000"/>
              <a:gd name="connsiteY72" fmla="*/ 593689 h 6858000"/>
              <a:gd name="connsiteX73" fmla="*/ 2564448 w 12192000"/>
              <a:gd name="connsiteY73" fmla="*/ 639169 h 6858000"/>
              <a:gd name="connsiteX74" fmla="*/ 2616583 w 12192000"/>
              <a:gd name="connsiteY74" fmla="*/ 685912 h 6858000"/>
              <a:gd name="connsiteX75" fmla="*/ 2663909 w 12192000"/>
              <a:gd name="connsiteY75" fmla="*/ 665193 h 6858000"/>
              <a:gd name="connsiteX76" fmla="*/ 2663909 w 12192000"/>
              <a:gd name="connsiteY76" fmla="*/ 682122 h 6858000"/>
              <a:gd name="connsiteX77" fmla="*/ 2695291 w 12192000"/>
              <a:gd name="connsiteY77" fmla="*/ 682122 h 6858000"/>
              <a:gd name="connsiteX78" fmla="*/ 2695291 w 12192000"/>
              <a:gd name="connsiteY78" fmla="*/ 596216 h 6858000"/>
              <a:gd name="connsiteX79" fmla="*/ 2629743 w 12192000"/>
              <a:gd name="connsiteY79" fmla="*/ 534565 h 6858000"/>
              <a:gd name="connsiteX80" fmla="*/ 2181538 w 12192000"/>
              <a:gd name="connsiteY80" fmla="*/ 534565 h 6858000"/>
              <a:gd name="connsiteX81" fmla="*/ 2106373 w 12192000"/>
              <a:gd name="connsiteY81" fmla="*/ 609859 h 6858000"/>
              <a:gd name="connsiteX82" fmla="*/ 2184575 w 12192000"/>
              <a:gd name="connsiteY82" fmla="*/ 685154 h 6858000"/>
              <a:gd name="connsiteX83" fmla="*/ 2247339 w 12192000"/>
              <a:gd name="connsiteY83" fmla="*/ 665193 h 6858000"/>
              <a:gd name="connsiteX84" fmla="*/ 2233419 w 12192000"/>
              <a:gd name="connsiteY84" fmla="*/ 640685 h 6858000"/>
              <a:gd name="connsiteX85" fmla="*/ 2185840 w 12192000"/>
              <a:gd name="connsiteY85" fmla="*/ 655592 h 6858000"/>
              <a:gd name="connsiteX86" fmla="*/ 2141804 w 12192000"/>
              <a:gd name="connsiteY86" fmla="*/ 622493 h 6858000"/>
              <a:gd name="connsiteX87" fmla="*/ 2251894 w 12192000"/>
              <a:gd name="connsiteY87" fmla="*/ 622493 h 6858000"/>
              <a:gd name="connsiteX88" fmla="*/ 2252907 w 12192000"/>
              <a:gd name="connsiteY88" fmla="*/ 607080 h 6858000"/>
              <a:gd name="connsiteX89" fmla="*/ 2181538 w 12192000"/>
              <a:gd name="connsiteY89" fmla="*/ 534565 h 6858000"/>
              <a:gd name="connsiteX90" fmla="*/ 2018807 w 12192000"/>
              <a:gd name="connsiteY90" fmla="*/ 534565 h 6858000"/>
              <a:gd name="connsiteX91" fmla="*/ 1973506 w 12192000"/>
              <a:gd name="connsiteY91" fmla="*/ 558316 h 6858000"/>
              <a:gd name="connsiteX92" fmla="*/ 1973506 w 12192000"/>
              <a:gd name="connsiteY92" fmla="*/ 538103 h 6858000"/>
              <a:gd name="connsiteX93" fmla="*/ 1939593 w 12192000"/>
              <a:gd name="connsiteY93" fmla="*/ 538103 h 6858000"/>
              <a:gd name="connsiteX94" fmla="*/ 1939593 w 12192000"/>
              <a:gd name="connsiteY94" fmla="*/ 682122 h 6858000"/>
              <a:gd name="connsiteX95" fmla="*/ 1974012 w 12192000"/>
              <a:gd name="connsiteY95" fmla="*/ 682122 h 6858000"/>
              <a:gd name="connsiteX96" fmla="*/ 1974012 w 12192000"/>
              <a:gd name="connsiteY96" fmla="*/ 604301 h 6858000"/>
              <a:gd name="connsiteX97" fmla="*/ 2009190 w 12192000"/>
              <a:gd name="connsiteY97" fmla="*/ 565896 h 6858000"/>
              <a:gd name="connsiteX98" fmla="*/ 2040825 w 12192000"/>
              <a:gd name="connsiteY98" fmla="*/ 603796 h 6858000"/>
              <a:gd name="connsiteX99" fmla="*/ 2040825 w 12192000"/>
              <a:gd name="connsiteY99" fmla="*/ 682122 h 6858000"/>
              <a:gd name="connsiteX100" fmla="*/ 2075497 w 12192000"/>
              <a:gd name="connsiteY100" fmla="*/ 682122 h 6858000"/>
              <a:gd name="connsiteX101" fmla="*/ 2075497 w 12192000"/>
              <a:gd name="connsiteY101" fmla="*/ 594447 h 6858000"/>
              <a:gd name="connsiteX102" fmla="*/ 2018807 w 12192000"/>
              <a:gd name="connsiteY102" fmla="*/ 534565 h 6858000"/>
              <a:gd name="connsiteX103" fmla="*/ 1606033 w 12192000"/>
              <a:gd name="connsiteY103" fmla="*/ 534565 h 6858000"/>
              <a:gd name="connsiteX104" fmla="*/ 1547066 w 12192000"/>
              <a:gd name="connsiteY104" fmla="*/ 551241 h 6858000"/>
              <a:gd name="connsiteX105" fmla="*/ 1559973 w 12192000"/>
              <a:gd name="connsiteY105" fmla="*/ 577013 h 6858000"/>
              <a:gd name="connsiteX106" fmla="*/ 1604515 w 12192000"/>
              <a:gd name="connsiteY106" fmla="*/ 564885 h 6858000"/>
              <a:gd name="connsiteX107" fmla="*/ 1638934 w 12192000"/>
              <a:gd name="connsiteY107" fmla="*/ 592426 h 6858000"/>
              <a:gd name="connsiteX108" fmla="*/ 1604515 w 12192000"/>
              <a:gd name="connsiteY108" fmla="*/ 593689 h 6858000"/>
              <a:gd name="connsiteX109" fmla="*/ 1540739 w 12192000"/>
              <a:gd name="connsiteY109" fmla="*/ 638916 h 6858000"/>
              <a:gd name="connsiteX110" fmla="*/ 1592873 w 12192000"/>
              <a:gd name="connsiteY110" fmla="*/ 685659 h 6858000"/>
              <a:gd name="connsiteX111" fmla="*/ 1640199 w 12192000"/>
              <a:gd name="connsiteY111" fmla="*/ 664940 h 6858000"/>
              <a:gd name="connsiteX112" fmla="*/ 1640199 w 12192000"/>
              <a:gd name="connsiteY112" fmla="*/ 682122 h 6858000"/>
              <a:gd name="connsiteX113" fmla="*/ 1671581 w 12192000"/>
              <a:gd name="connsiteY113" fmla="*/ 682122 h 6858000"/>
              <a:gd name="connsiteX114" fmla="*/ 1671581 w 12192000"/>
              <a:gd name="connsiteY114" fmla="*/ 596216 h 6858000"/>
              <a:gd name="connsiteX115" fmla="*/ 1606033 w 12192000"/>
              <a:gd name="connsiteY115" fmla="*/ 534565 h 6858000"/>
              <a:gd name="connsiteX116" fmla="*/ 1432167 w 12192000"/>
              <a:gd name="connsiteY116" fmla="*/ 534565 h 6858000"/>
              <a:gd name="connsiteX117" fmla="*/ 1358774 w 12192000"/>
              <a:gd name="connsiteY117" fmla="*/ 608596 h 6858000"/>
              <a:gd name="connsiteX118" fmla="*/ 1430649 w 12192000"/>
              <a:gd name="connsiteY118" fmla="*/ 682374 h 6858000"/>
              <a:gd name="connsiteX119" fmla="*/ 1476709 w 12192000"/>
              <a:gd name="connsiteY119" fmla="*/ 662666 h 6858000"/>
              <a:gd name="connsiteX120" fmla="*/ 1476709 w 12192000"/>
              <a:gd name="connsiteY120" fmla="*/ 671257 h 6858000"/>
              <a:gd name="connsiteX121" fmla="*/ 1429890 w 12192000"/>
              <a:gd name="connsiteY121" fmla="*/ 713199 h 6858000"/>
              <a:gd name="connsiteX122" fmla="*/ 1379274 w 12192000"/>
              <a:gd name="connsiteY122" fmla="*/ 696271 h 6858000"/>
              <a:gd name="connsiteX123" fmla="*/ 1365101 w 12192000"/>
              <a:gd name="connsiteY123" fmla="*/ 722548 h 6858000"/>
              <a:gd name="connsiteX124" fmla="*/ 1430649 w 12192000"/>
              <a:gd name="connsiteY124" fmla="*/ 743267 h 6858000"/>
              <a:gd name="connsiteX125" fmla="*/ 1510369 w 12192000"/>
              <a:gd name="connsiteY125" fmla="*/ 667720 h 6858000"/>
              <a:gd name="connsiteX126" fmla="*/ 1510369 w 12192000"/>
              <a:gd name="connsiteY126" fmla="*/ 538103 h 6858000"/>
              <a:gd name="connsiteX127" fmla="*/ 1477975 w 12192000"/>
              <a:gd name="connsiteY127" fmla="*/ 538103 h 6858000"/>
              <a:gd name="connsiteX128" fmla="*/ 1477975 w 12192000"/>
              <a:gd name="connsiteY128" fmla="*/ 555284 h 6858000"/>
              <a:gd name="connsiteX129" fmla="*/ 1432167 w 12192000"/>
              <a:gd name="connsiteY129" fmla="*/ 534565 h 6858000"/>
              <a:gd name="connsiteX130" fmla="*/ 1825201 w 12192000"/>
              <a:gd name="connsiteY130" fmla="*/ 487064 h 6858000"/>
              <a:gd name="connsiteX131" fmla="*/ 1824695 w 12192000"/>
              <a:gd name="connsiteY131" fmla="*/ 629315 h 6858000"/>
              <a:gd name="connsiteX132" fmla="*/ 1874045 w 12192000"/>
              <a:gd name="connsiteY132" fmla="*/ 685659 h 6858000"/>
              <a:gd name="connsiteX133" fmla="*/ 1915804 w 12192000"/>
              <a:gd name="connsiteY133" fmla="*/ 673784 h 6858000"/>
              <a:gd name="connsiteX134" fmla="*/ 1904921 w 12192000"/>
              <a:gd name="connsiteY134" fmla="*/ 646749 h 6858000"/>
              <a:gd name="connsiteX135" fmla="*/ 1880372 w 12192000"/>
              <a:gd name="connsiteY135" fmla="*/ 654076 h 6858000"/>
              <a:gd name="connsiteX136" fmla="*/ 1859367 w 12192000"/>
              <a:gd name="connsiteY136" fmla="*/ 628051 h 6858000"/>
              <a:gd name="connsiteX137" fmla="*/ 1859367 w 12192000"/>
              <a:gd name="connsiteY137" fmla="*/ 567412 h 6858000"/>
              <a:gd name="connsiteX138" fmla="*/ 1907705 w 12192000"/>
              <a:gd name="connsiteY138" fmla="*/ 567412 h 6858000"/>
              <a:gd name="connsiteX139" fmla="*/ 1907705 w 12192000"/>
              <a:gd name="connsiteY139" fmla="*/ 538355 h 6858000"/>
              <a:gd name="connsiteX140" fmla="*/ 1859367 w 12192000"/>
              <a:gd name="connsiteY140" fmla="*/ 538355 h 6858000"/>
              <a:gd name="connsiteX141" fmla="*/ 1859367 w 12192000"/>
              <a:gd name="connsiteY141" fmla="*/ 487317 h 6858000"/>
              <a:gd name="connsiteX142" fmla="*/ 1825201 w 12192000"/>
              <a:gd name="connsiteY142" fmla="*/ 487317 h 6858000"/>
              <a:gd name="connsiteX143" fmla="*/ 2808924 w 12192000"/>
              <a:gd name="connsiteY143" fmla="*/ 480495 h 6858000"/>
              <a:gd name="connsiteX144" fmla="*/ 2808924 w 12192000"/>
              <a:gd name="connsiteY144" fmla="*/ 682122 h 6858000"/>
              <a:gd name="connsiteX145" fmla="*/ 2843343 w 12192000"/>
              <a:gd name="connsiteY145" fmla="*/ 682122 h 6858000"/>
              <a:gd name="connsiteX146" fmla="*/ 2843343 w 12192000"/>
              <a:gd name="connsiteY146" fmla="*/ 480495 h 6858000"/>
              <a:gd name="connsiteX147" fmla="*/ 2734012 w 12192000"/>
              <a:gd name="connsiteY147" fmla="*/ 480495 h 6858000"/>
              <a:gd name="connsiteX148" fmla="*/ 2734012 w 12192000"/>
              <a:gd name="connsiteY148" fmla="*/ 682122 h 6858000"/>
              <a:gd name="connsiteX149" fmla="*/ 2768431 w 12192000"/>
              <a:gd name="connsiteY149" fmla="*/ 682122 h 6858000"/>
              <a:gd name="connsiteX150" fmla="*/ 2768431 w 12192000"/>
              <a:gd name="connsiteY150" fmla="*/ 480495 h 6858000"/>
              <a:gd name="connsiteX151" fmla="*/ 2399946 w 12192000"/>
              <a:gd name="connsiteY151" fmla="*/ 480495 h 6858000"/>
              <a:gd name="connsiteX152" fmla="*/ 2399946 w 12192000"/>
              <a:gd name="connsiteY152" fmla="*/ 682122 h 6858000"/>
              <a:gd name="connsiteX153" fmla="*/ 2434365 w 12192000"/>
              <a:gd name="connsiteY153" fmla="*/ 682122 h 6858000"/>
              <a:gd name="connsiteX154" fmla="*/ 2434365 w 12192000"/>
              <a:gd name="connsiteY154" fmla="*/ 604048 h 6858000"/>
              <a:gd name="connsiteX155" fmla="*/ 2469290 w 12192000"/>
              <a:gd name="connsiteY155" fmla="*/ 565896 h 6858000"/>
              <a:gd name="connsiteX156" fmla="*/ 2500925 w 12192000"/>
              <a:gd name="connsiteY156" fmla="*/ 603543 h 6858000"/>
              <a:gd name="connsiteX157" fmla="*/ 2500925 w 12192000"/>
              <a:gd name="connsiteY157" fmla="*/ 682122 h 6858000"/>
              <a:gd name="connsiteX158" fmla="*/ 2535344 w 12192000"/>
              <a:gd name="connsiteY158" fmla="*/ 682122 h 6858000"/>
              <a:gd name="connsiteX159" fmla="*/ 2535344 w 12192000"/>
              <a:gd name="connsiteY159" fmla="*/ 594447 h 6858000"/>
              <a:gd name="connsiteX160" fmla="*/ 2479413 w 12192000"/>
              <a:gd name="connsiteY160" fmla="*/ 534565 h 6858000"/>
              <a:gd name="connsiteX161" fmla="*/ 2433606 w 12192000"/>
              <a:gd name="connsiteY161" fmla="*/ 556800 h 6858000"/>
              <a:gd name="connsiteX162" fmla="*/ 2433606 w 12192000"/>
              <a:gd name="connsiteY162" fmla="*/ 480495 h 6858000"/>
              <a:gd name="connsiteX163" fmla="*/ 940040 w 12192000"/>
              <a:gd name="connsiteY163" fmla="*/ 473979 h 6858000"/>
              <a:gd name="connsiteX164" fmla="*/ 838691 w 12192000"/>
              <a:gd name="connsiteY164" fmla="*/ 515921 h 6858000"/>
              <a:gd name="connsiteX165" fmla="*/ 838745 w 12192000"/>
              <a:gd name="connsiteY165" fmla="*/ 718308 h 6858000"/>
              <a:gd name="connsiteX166" fmla="*/ 1041464 w 12192000"/>
              <a:gd name="connsiteY166" fmla="*/ 718255 h 6858000"/>
              <a:gd name="connsiteX167" fmla="*/ 1083422 w 12192000"/>
              <a:gd name="connsiteY167" fmla="*/ 616934 h 6858000"/>
              <a:gd name="connsiteX168" fmla="*/ 1083422 w 12192000"/>
              <a:gd name="connsiteY168" fmla="*/ 605312 h 6858000"/>
              <a:gd name="connsiteX169" fmla="*/ 951821 w 12192000"/>
              <a:gd name="connsiteY169" fmla="*/ 605312 h 6858000"/>
              <a:gd name="connsiteX170" fmla="*/ 928537 w 12192000"/>
              <a:gd name="connsiteY170" fmla="*/ 628557 h 6858000"/>
              <a:gd name="connsiteX171" fmla="*/ 1001171 w 12192000"/>
              <a:gd name="connsiteY171" fmla="*/ 628557 h 6858000"/>
              <a:gd name="connsiteX172" fmla="*/ 928565 w 12192000"/>
              <a:gd name="connsiteY172" fmla="*/ 678342 h 6858000"/>
              <a:gd name="connsiteX173" fmla="*/ 878698 w 12192000"/>
              <a:gd name="connsiteY173" fmla="*/ 605854 h 6858000"/>
              <a:gd name="connsiteX174" fmla="*/ 951305 w 12192000"/>
              <a:gd name="connsiteY174" fmla="*/ 556069 h 6858000"/>
              <a:gd name="connsiteX175" fmla="*/ 983962 w 12192000"/>
              <a:gd name="connsiteY175" fmla="*/ 573223 h 6858000"/>
              <a:gd name="connsiteX176" fmla="*/ 1000412 w 12192000"/>
              <a:gd name="connsiteY176" fmla="*/ 556800 h 6858000"/>
              <a:gd name="connsiteX177" fmla="*/ 879976 w 12192000"/>
              <a:gd name="connsiteY177" fmla="*/ 557070 h 6858000"/>
              <a:gd name="connsiteX178" fmla="*/ 880246 w 12192000"/>
              <a:gd name="connsiteY178" fmla="*/ 677308 h 6858000"/>
              <a:gd name="connsiteX179" fmla="*/ 1000683 w 12192000"/>
              <a:gd name="connsiteY179" fmla="*/ 677038 h 6858000"/>
              <a:gd name="connsiteX180" fmla="*/ 1024708 w 12192000"/>
              <a:gd name="connsiteY180" fmla="*/ 628557 h 6858000"/>
              <a:gd name="connsiteX181" fmla="*/ 1059633 w 12192000"/>
              <a:gd name="connsiteY181" fmla="*/ 628557 h 6858000"/>
              <a:gd name="connsiteX182" fmla="*/ 928312 w 12192000"/>
              <a:gd name="connsiteY182" fmla="*/ 737135 h 6858000"/>
              <a:gd name="connsiteX183" fmla="*/ 819556 w 12192000"/>
              <a:gd name="connsiteY183" fmla="*/ 606030 h 6858000"/>
              <a:gd name="connsiteX184" fmla="*/ 950876 w 12192000"/>
              <a:gd name="connsiteY184" fmla="*/ 497452 h 6858000"/>
              <a:gd name="connsiteX185" fmla="*/ 1024961 w 12192000"/>
              <a:gd name="connsiteY185" fmla="*/ 532291 h 6858000"/>
              <a:gd name="connsiteX186" fmla="*/ 1041411 w 12192000"/>
              <a:gd name="connsiteY186" fmla="*/ 515868 h 6858000"/>
              <a:gd name="connsiteX187" fmla="*/ 940040 w 12192000"/>
              <a:gd name="connsiteY187" fmla="*/ 473979 h 6858000"/>
              <a:gd name="connsiteX188" fmla="*/ 845780 w 12192000"/>
              <a:gd name="connsiteY188" fmla="*/ 383472 h 6858000"/>
              <a:gd name="connsiteX189" fmla="*/ 857422 w 12192000"/>
              <a:gd name="connsiteY189" fmla="*/ 384483 h 6858000"/>
              <a:gd name="connsiteX190" fmla="*/ 1036097 w 12192000"/>
              <a:gd name="connsiteY190" fmla="*/ 448155 h 6858000"/>
              <a:gd name="connsiteX191" fmla="*/ 1180859 w 12192000"/>
              <a:gd name="connsiteY191" fmla="*/ 570697 h 6858000"/>
              <a:gd name="connsiteX192" fmla="*/ 1180859 w 12192000"/>
              <a:gd name="connsiteY192" fmla="*/ 663425 h 6858000"/>
              <a:gd name="connsiteX193" fmla="*/ 1036097 w 12192000"/>
              <a:gd name="connsiteY193" fmla="*/ 785968 h 6858000"/>
              <a:gd name="connsiteX194" fmla="*/ 857422 w 12192000"/>
              <a:gd name="connsiteY194" fmla="*/ 849639 h 6858000"/>
              <a:gd name="connsiteX195" fmla="*/ 845780 w 12192000"/>
              <a:gd name="connsiteY195" fmla="*/ 850650 h 6858000"/>
              <a:gd name="connsiteX196" fmla="*/ 777196 w 12192000"/>
              <a:gd name="connsiteY196" fmla="*/ 803402 h 6858000"/>
              <a:gd name="connsiteX197" fmla="*/ 777196 w 12192000"/>
              <a:gd name="connsiteY197" fmla="*/ 430746 h 6858000"/>
              <a:gd name="connsiteX198" fmla="*/ 845780 w 12192000"/>
              <a:gd name="connsiteY198" fmla="*/ 383472 h 6858000"/>
              <a:gd name="connsiteX199" fmla="*/ 861218 w 12192000"/>
              <a:gd name="connsiteY199" fmla="*/ 361238 h 6858000"/>
              <a:gd name="connsiteX200" fmla="*/ 755431 w 12192000"/>
              <a:gd name="connsiteY200" fmla="*/ 422130 h 6858000"/>
              <a:gd name="connsiteX201" fmla="*/ 719999 w 12192000"/>
              <a:gd name="connsiteY201" fmla="*/ 616682 h 6858000"/>
              <a:gd name="connsiteX202" fmla="*/ 755431 w 12192000"/>
              <a:gd name="connsiteY202" fmla="*/ 811234 h 6858000"/>
              <a:gd name="connsiteX203" fmla="*/ 861218 w 12192000"/>
              <a:gd name="connsiteY203" fmla="*/ 872126 h 6858000"/>
              <a:gd name="connsiteX204" fmla="*/ 1047738 w 12192000"/>
              <a:gd name="connsiteY204" fmla="*/ 805423 h 6858000"/>
              <a:gd name="connsiteX205" fmla="*/ 1198827 w 12192000"/>
              <a:gd name="connsiteY205" fmla="*/ 677574 h 6858000"/>
              <a:gd name="connsiteX206" fmla="*/ 1198827 w 12192000"/>
              <a:gd name="connsiteY206" fmla="*/ 556043 h 6858000"/>
              <a:gd name="connsiteX207" fmla="*/ 861218 w 12192000"/>
              <a:gd name="connsiteY207" fmla="*/ 361238 h 6858000"/>
              <a:gd name="connsiteX208" fmla="*/ 0 w 12192000"/>
              <a:gd name="connsiteY208" fmla="*/ 0 h 6858000"/>
              <a:gd name="connsiteX209" fmla="*/ 12192000 w 12192000"/>
              <a:gd name="connsiteY209" fmla="*/ 0 h 6858000"/>
              <a:gd name="connsiteX210" fmla="*/ 12192000 w 12192000"/>
              <a:gd name="connsiteY210" fmla="*/ 6858000 h 6858000"/>
              <a:gd name="connsiteX211" fmla="*/ 0 w 12192000"/>
              <a:gd name="connsiteY2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12192000" h="6858000">
                <a:moveTo>
                  <a:pt x="2662137" y="618703"/>
                </a:moveTo>
                <a:cubicBezTo>
                  <a:pt x="2660366" y="641190"/>
                  <a:pt x="2644169" y="657361"/>
                  <a:pt x="2621897" y="657361"/>
                </a:cubicBezTo>
                <a:cubicBezTo>
                  <a:pt x="2607725" y="657361"/>
                  <a:pt x="2598108" y="650539"/>
                  <a:pt x="2598108" y="638663"/>
                </a:cubicBezTo>
                <a:cubicBezTo>
                  <a:pt x="2598108" y="622745"/>
                  <a:pt x="2613040" y="620219"/>
                  <a:pt x="2636070" y="619713"/>
                </a:cubicBezTo>
                <a:cubicBezTo>
                  <a:pt x="2644675" y="619713"/>
                  <a:pt x="2653533" y="619461"/>
                  <a:pt x="2662137" y="618703"/>
                </a:cubicBezTo>
                <a:close/>
                <a:moveTo>
                  <a:pt x="1638681" y="618703"/>
                </a:moveTo>
                <a:cubicBezTo>
                  <a:pt x="1636909" y="641190"/>
                  <a:pt x="1620712" y="657361"/>
                  <a:pt x="1598441" y="657361"/>
                </a:cubicBezTo>
                <a:cubicBezTo>
                  <a:pt x="1584015" y="657361"/>
                  <a:pt x="1574651" y="650539"/>
                  <a:pt x="1574651" y="638411"/>
                </a:cubicBezTo>
                <a:cubicBezTo>
                  <a:pt x="1574651" y="622493"/>
                  <a:pt x="1589583" y="619966"/>
                  <a:pt x="1612614" y="619461"/>
                </a:cubicBezTo>
                <a:cubicBezTo>
                  <a:pt x="1621309" y="619713"/>
                  <a:pt x="1630013" y="619461"/>
                  <a:pt x="1638681" y="618703"/>
                </a:cubicBezTo>
                <a:close/>
                <a:moveTo>
                  <a:pt x="1435963" y="566148"/>
                </a:moveTo>
                <a:cubicBezTo>
                  <a:pt x="1460512" y="566148"/>
                  <a:pt x="1477975" y="584340"/>
                  <a:pt x="1477975" y="608849"/>
                </a:cubicBezTo>
                <a:cubicBezTo>
                  <a:pt x="1477975" y="633610"/>
                  <a:pt x="1460259" y="652055"/>
                  <a:pt x="1435963" y="652055"/>
                </a:cubicBezTo>
                <a:cubicBezTo>
                  <a:pt x="1411668" y="652055"/>
                  <a:pt x="1393699" y="633610"/>
                  <a:pt x="1393699" y="608849"/>
                </a:cubicBezTo>
                <a:cubicBezTo>
                  <a:pt x="1393699" y="584088"/>
                  <a:pt x="1411415" y="566148"/>
                  <a:pt x="1435963" y="566148"/>
                </a:cubicBezTo>
                <a:close/>
                <a:moveTo>
                  <a:pt x="2951155" y="563622"/>
                </a:moveTo>
                <a:cubicBezTo>
                  <a:pt x="2971148" y="563622"/>
                  <a:pt x="2985827" y="576002"/>
                  <a:pt x="2988864" y="596216"/>
                </a:cubicBezTo>
                <a:lnTo>
                  <a:pt x="2911674" y="596216"/>
                </a:lnTo>
                <a:cubicBezTo>
                  <a:pt x="2916230" y="576255"/>
                  <a:pt x="2931162" y="563622"/>
                  <a:pt x="2951155" y="563622"/>
                </a:cubicBezTo>
                <a:close/>
                <a:moveTo>
                  <a:pt x="2181285" y="563622"/>
                </a:moveTo>
                <a:cubicBezTo>
                  <a:pt x="2201278" y="563622"/>
                  <a:pt x="2215704" y="576002"/>
                  <a:pt x="2218741" y="596216"/>
                </a:cubicBezTo>
                <a:lnTo>
                  <a:pt x="2141804" y="596216"/>
                </a:lnTo>
                <a:cubicBezTo>
                  <a:pt x="2146360" y="576255"/>
                  <a:pt x="2161291" y="563622"/>
                  <a:pt x="2181285" y="563622"/>
                </a:cubicBezTo>
                <a:close/>
                <a:moveTo>
                  <a:pt x="2346040" y="534818"/>
                </a:moveTo>
                <a:cubicBezTo>
                  <a:pt x="2320479" y="535323"/>
                  <a:pt x="2284288" y="543661"/>
                  <a:pt x="2281252" y="588636"/>
                </a:cubicBezTo>
                <a:lnTo>
                  <a:pt x="2280998" y="588888"/>
                </a:lnTo>
                <a:lnTo>
                  <a:pt x="2280998" y="681869"/>
                </a:lnTo>
                <a:lnTo>
                  <a:pt x="2315417" y="681869"/>
                </a:lnTo>
                <a:lnTo>
                  <a:pt x="2315417" y="611628"/>
                </a:lnTo>
                <a:cubicBezTo>
                  <a:pt x="2315417" y="580045"/>
                  <a:pt x="2331868" y="567412"/>
                  <a:pt x="2351861" y="567412"/>
                </a:cubicBezTo>
                <a:cubicBezTo>
                  <a:pt x="2357454" y="567493"/>
                  <a:pt x="2363002" y="568431"/>
                  <a:pt x="2368311" y="570191"/>
                </a:cubicBezTo>
                <a:lnTo>
                  <a:pt x="2368311" y="536081"/>
                </a:lnTo>
                <a:cubicBezTo>
                  <a:pt x="2368311" y="536081"/>
                  <a:pt x="2362490" y="534565"/>
                  <a:pt x="2346040" y="534818"/>
                </a:cubicBezTo>
                <a:close/>
                <a:moveTo>
                  <a:pt x="1774838" y="534818"/>
                </a:moveTo>
                <a:cubicBezTo>
                  <a:pt x="1749277" y="535323"/>
                  <a:pt x="1713086" y="543661"/>
                  <a:pt x="1710049" y="588636"/>
                </a:cubicBezTo>
                <a:lnTo>
                  <a:pt x="1709796" y="588888"/>
                </a:lnTo>
                <a:lnTo>
                  <a:pt x="1709796" y="681869"/>
                </a:lnTo>
                <a:lnTo>
                  <a:pt x="1744215" y="681869"/>
                </a:lnTo>
                <a:lnTo>
                  <a:pt x="1744215" y="611628"/>
                </a:lnTo>
                <a:cubicBezTo>
                  <a:pt x="1744215" y="580045"/>
                  <a:pt x="1760665" y="567412"/>
                  <a:pt x="1780659" y="567412"/>
                </a:cubicBezTo>
                <a:cubicBezTo>
                  <a:pt x="1786252" y="567493"/>
                  <a:pt x="1791799" y="568431"/>
                  <a:pt x="1797109" y="570191"/>
                </a:cubicBezTo>
                <a:lnTo>
                  <a:pt x="1797109" y="536081"/>
                </a:lnTo>
                <a:cubicBezTo>
                  <a:pt x="1797109" y="536081"/>
                  <a:pt x="1791288" y="534565"/>
                  <a:pt x="1774838" y="534818"/>
                </a:cubicBezTo>
                <a:close/>
                <a:moveTo>
                  <a:pt x="3134385" y="534565"/>
                </a:moveTo>
                <a:cubicBezTo>
                  <a:pt x="3113126" y="534565"/>
                  <a:pt x="3096676" y="544419"/>
                  <a:pt x="3088830" y="558316"/>
                </a:cubicBezTo>
                <a:lnTo>
                  <a:pt x="3088830" y="538103"/>
                </a:lnTo>
                <a:lnTo>
                  <a:pt x="3054918" y="538103"/>
                </a:lnTo>
                <a:lnTo>
                  <a:pt x="3054918" y="682122"/>
                </a:lnTo>
                <a:lnTo>
                  <a:pt x="3089337" y="682122"/>
                </a:lnTo>
                <a:lnTo>
                  <a:pt x="3089337" y="604301"/>
                </a:lnTo>
                <a:cubicBezTo>
                  <a:pt x="3089337" y="581814"/>
                  <a:pt x="3103762" y="565896"/>
                  <a:pt x="3124515" y="565896"/>
                </a:cubicBezTo>
                <a:cubicBezTo>
                  <a:pt x="3142990" y="565896"/>
                  <a:pt x="3156150" y="579034"/>
                  <a:pt x="3156150" y="603796"/>
                </a:cubicBezTo>
                <a:lnTo>
                  <a:pt x="3156150" y="682122"/>
                </a:lnTo>
                <a:lnTo>
                  <a:pt x="3191075" y="682122"/>
                </a:lnTo>
                <a:lnTo>
                  <a:pt x="3191075" y="594447"/>
                </a:lnTo>
                <a:cubicBezTo>
                  <a:pt x="3191075" y="553515"/>
                  <a:pt x="3163742" y="534565"/>
                  <a:pt x="3134385" y="534565"/>
                </a:cubicBezTo>
                <a:close/>
                <a:moveTo>
                  <a:pt x="2951408" y="534565"/>
                </a:moveTo>
                <a:cubicBezTo>
                  <a:pt x="2906613" y="534565"/>
                  <a:pt x="2876496" y="566906"/>
                  <a:pt x="2876496" y="609859"/>
                </a:cubicBezTo>
                <a:cubicBezTo>
                  <a:pt x="2876496" y="648012"/>
                  <a:pt x="2900286" y="685154"/>
                  <a:pt x="2954698" y="685154"/>
                </a:cubicBezTo>
                <a:cubicBezTo>
                  <a:pt x="2977182" y="685133"/>
                  <a:pt x="2999108" y="678160"/>
                  <a:pt x="3017462" y="665193"/>
                </a:cubicBezTo>
                <a:lnTo>
                  <a:pt x="3003542" y="640432"/>
                </a:lnTo>
                <a:cubicBezTo>
                  <a:pt x="2989448" y="649866"/>
                  <a:pt x="2972930" y="655041"/>
                  <a:pt x="2955963" y="655339"/>
                </a:cubicBezTo>
                <a:cubicBezTo>
                  <a:pt x="2929643" y="655339"/>
                  <a:pt x="2916230" y="640685"/>
                  <a:pt x="2911927" y="622240"/>
                </a:cubicBezTo>
                <a:lnTo>
                  <a:pt x="3021764" y="622240"/>
                </a:lnTo>
                <a:lnTo>
                  <a:pt x="3021764" y="622493"/>
                </a:lnTo>
                <a:cubicBezTo>
                  <a:pt x="3022387" y="617379"/>
                  <a:pt x="3022726" y="612233"/>
                  <a:pt x="3022777" y="607080"/>
                </a:cubicBezTo>
                <a:cubicBezTo>
                  <a:pt x="3022777" y="561348"/>
                  <a:pt x="2991901" y="534565"/>
                  <a:pt x="2951408" y="534565"/>
                </a:cubicBezTo>
                <a:close/>
                <a:moveTo>
                  <a:pt x="2629743" y="534565"/>
                </a:moveTo>
                <a:cubicBezTo>
                  <a:pt x="2608912" y="534518"/>
                  <a:pt x="2588486" y="540294"/>
                  <a:pt x="2570775" y="551241"/>
                </a:cubicBezTo>
                <a:lnTo>
                  <a:pt x="2583682" y="577013"/>
                </a:lnTo>
                <a:cubicBezTo>
                  <a:pt x="2597270" y="569291"/>
                  <a:pt x="2612592" y="565119"/>
                  <a:pt x="2628224" y="564885"/>
                </a:cubicBezTo>
                <a:cubicBezTo>
                  <a:pt x="2647459" y="564885"/>
                  <a:pt x="2660872" y="572465"/>
                  <a:pt x="2662643" y="592426"/>
                </a:cubicBezTo>
                <a:cubicBezTo>
                  <a:pt x="2651255" y="593689"/>
                  <a:pt x="2638348" y="593436"/>
                  <a:pt x="2628224" y="593689"/>
                </a:cubicBezTo>
                <a:cubicBezTo>
                  <a:pt x="2588491" y="593942"/>
                  <a:pt x="2564448" y="610870"/>
                  <a:pt x="2564448" y="639169"/>
                </a:cubicBezTo>
                <a:cubicBezTo>
                  <a:pt x="2564448" y="665446"/>
                  <a:pt x="2582923" y="685912"/>
                  <a:pt x="2616583" y="685912"/>
                </a:cubicBezTo>
                <a:cubicBezTo>
                  <a:pt x="2637588" y="685912"/>
                  <a:pt x="2653786" y="678079"/>
                  <a:pt x="2663909" y="665193"/>
                </a:cubicBezTo>
                <a:lnTo>
                  <a:pt x="2663909" y="682122"/>
                </a:lnTo>
                <a:lnTo>
                  <a:pt x="2695291" y="682122"/>
                </a:lnTo>
                <a:lnTo>
                  <a:pt x="2695291" y="596216"/>
                </a:lnTo>
                <a:cubicBezTo>
                  <a:pt x="2695291" y="550231"/>
                  <a:pt x="2663403" y="534565"/>
                  <a:pt x="2629743" y="534565"/>
                </a:cubicBezTo>
                <a:close/>
                <a:moveTo>
                  <a:pt x="2181538" y="534565"/>
                </a:moveTo>
                <a:cubicBezTo>
                  <a:pt x="2136490" y="534565"/>
                  <a:pt x="2106373" y="566906"/>
                  <a:pt x="2106373" y="609859"/>
                </a:cubicBezTo>
                <a:cubicBezTo>
                  <a:pt x="2106373" y="648012"/>
                  <a:pt x="2130163" y="685154"/>
                  <a:pt x="2184575" y="685154"/>
                </a:cubicBezTo>
                <a:cubicBezTo>
                  <a:pt x="2207058" y="685133"/>
                  <a:pt x="2228985" y="678160"/>
                  <a:pt x="2247339" y="665193"/>
                </a:cubicBezTo>
                <a:lnTo>
                  <a:pt x="2233419" y="640685"/>
                </a:lnTo>
                <a:cubicBezTo>
                  <a:pt x="2219325" y="650119"/>
                  <a:pt x="2202807" y="655294"/>
                  <a:pt x="2185840" y="655592"/>
                </a:cubicBezTo>
                <a:cubicBezTo>
                  <a:pt x="2159520" y="655592"/>
                  <a:pt x="2146107" y="640937"/>
                  <a:pt x="2141804" y="622493"/>
                </a:cubicBezTo>
                <a:lnTo>
                  <a:pt x="2251894" y="622493"/>
                </a:lnTo>
                <a:cubicBezTo>
                  <a:pt x="2252517" y="617379"/>
                  <a:pt x="2252856" y="612233"/>
                  <a:pt x="2252907" y="607080"/>
                </a:cubicBezTo>
                <a:cubicBezTo>
                  <a:pt x="2252907" y="561348"/>
                  <a:pt x="2222031" y="534565"/>
                  <a:pt x="2181538" y="534565"/>
                </a:cubicBezTo>
                <a:close/>
                <a:moveTo>
                  <a:pt x="2018807" y="534565"/>
                </a:moveTo>
                <a:cubicBezTo>
                  <a:pt x="1997802" y="534565"/>
                  <a:pt x="1981098" y="544167"/>
                  <a:pt x="1973506" y="558316"/>
                </a:cubicBezTo>
                <a:lnTo>
                  <a:pt x="1973506" y="538103"/>
                </a:lnTo>
                <a:lnTo>
                  <a:pt x="1939593" y="538103"/>
                </a:lnTo>
                <a:lnTo>
                  <a:pt x="1939593" y="682122"/>
                </a:lnTo>
                <a:lnTo>
                  <a:pt x="1974012" y="682122"/>
                </a:lnTo>
                <a:lnTo>
                  <a:pt x="1974012" y="604301"/>
                </a:lnTo>
                <a:cubicBezTo>
                  <a:pt x="1974012" y="581814"/>
                  <a:pt x="1988438" y="565896"/>
                  <a:pt x="2009190" y="565896"/>
                </a:cubicBezTo>
                <a:cubicBezTo>
                  <a:pt x="2027918" y="565896"/>
                  <a:pt x="2040825" y="579034"/>
                  <a:pt x="2040825" y="603796"/>
                </a:cubicBezTo>
                <a:lnTo>
                  <a:pt x="2040825" y="682122"/>
                </a:lnTo>
                <a:lnTo>
                  <a:pt x="2075497" y="682122"/>
                </a:lnTo>
                <a:lnTo>
                  <a:pt x="2075497" y="594447"/>
                </a:lnTo>
                <a:cubicBezTo>
                  <a:pt x="2075497" y="553768"/>
                  <a:pt x="2047912" y="534565"/>
                  <a:pt x="2018807" y="534565"/>
                </a:cubicBezTo>
                <a:close/>
                <a:moveTo>
                  <a:pt x="1606033" y="534565"/>
                </a:moveTo>
                <a:cubicBezTo>
                  <a:pt x="1585202" y="534518"/>
                  <a:pt x="1564776" y="540294"/>
                  <a:pt x="1547066" y="551241"/>
                </a:cubicBezTo>
                <a:lnTo>
                  <a:pt x="1559973" y="577013"/>
                </a:lnTo>
                <a:cubicBezTo>
                  <a:pt x="1573561" y="569291"/>
                  <a:pt x="1588882" y="565119"/>
                  <a:pt x="1604515" y="564885"/>
                </a:cubicBezTo>
                <a:cubicBezTo>
                  <a:pt x="1623749" y="564885"/>
                  <a:pt x="1637162" y="572465"/>
                  <a:pt x="1638934" y="592426"/>
                </a:cubicBezTo>
                <a:cubicBezTo>
                  <a:pt x="1627545" y="593689"/>
                  <a:pt x="1614638" y="593436"/>
                  <a:pt x="1604515" y="593689"/>
                </a:cubicBezTo>
                <a:cubicBezTo>
                  <a:pt x="1565034" y="593942"/>
                  <a:pt x="1540739" y="610618"/>
                  <a:pt x="1540739" y="638916"/>
                </a:cubicBezTo>
                <a:cubicBezTo>
                  <a:pt x="1540739" y="665193"/>
                  <a:pt x="1559214" y="685659"/>
                  <a:pt x="1592873" y="685659"/>
                </a:cubicBezTo>
                <a:cubicBezTo>
                  <a:pt x="1613879" y="685659"/>
                  <a:pt x="1630076" y="677826"/>
                  <a:pt x="1640199" y="664940"/>
                </a:cubicBezTo>
                <a:lnTo>
                  <a:pt x="1640199" y="682122"/>
                </a:lnTo>
                <a:lnTo>
                  <a:pt x="1671581" y="682122"/>
                </a:lnTo>
                <a:lnTo>
                  <a:pt x="1671581" y="596216"/>
                </a:lnTo>
                <a:cubicBezTo>
                  <a:pt x="1671581" y="550231"/>
                  <a:pt x="1639693" y="534565"/>
                  <a:pt x="1606033" y="534565"/>
                </a:cubicBezTo>
                <a:close/>
                <a:moveTo>
                  <a:pt x="1432167" y="534565"/>
                </a:moveTo>
                <a:cubicBezTo>
                  <a:pt x="1391168" y="534565"/>
                  <a:pt x="1358774" y="565138"/>
                  <a:pt x="1358774" y="608596"/>
                </a:cubicBezTo>
                <a:cubicBezTo>
                  <a:pt x="1358774" y="650791"/>
                  <a:pt x="1388638" y="682374"/>
                  <a:pt x="1430649" y="682374"/>
                </a:cubicBezTo>
                <a:cubicBezTo>
                  <a:pt x="1451148" y="682374"/>
                  <a:pt x="1466333" y="674289"/>
                  <a:pt x="1476709" y="662666"/>
                </a:cubicBezTo>
                <a:lnTo>
                  <a:pt x="1476709" y="671257"/>
                </a:lnTo>
                <a:cubicBezTo>
                  <a:pt x="1476709" y="695008"/>
                  <a:pt x="1460006" y="713199"/>
                  <a:pt x="1429890" y="713199"/>
                </a:cubicBezTo>
                <a:cubicBezTo>
                  <a:pt x="1411696" y="712775"/>
                  <a:pt x="1394053" y="706875"/>
                  <a:pt x="1379274" y="696271"/>
                </a:cubicBezTo>
                <a:lnTo>
                  <a:pt x="1365101" y="722548"/>
                </a:lnTo>
                <a:cubicBezTo>
                  <a:pt x="1384317" y="735980"/>
                  <a:pt x="1407193" y="743211"/>
                  <a:pt x="1430649" y="743267"/>
                </a:cubicBezTo>
                <a:cubicBezTo>
                  <a:pt x="1477469" y="743014"/>
                  <a:pt x="1510369" y="714463"/>
                  <a:pt x="1510369" y="667720"/>
                </a:cubicBezTo>
                <a:lnTo>
                  <a:pt x="1510369" y="538103"/>
                </a:lnTo>
                <a:lnTo>
                  <a:pt x="1477975" y="538103"/>
                </a:lnTo>
                <a:lnTo>
                  <a:pt x="1477975" y="555284"/>
                </a:lnTo>
                <a:cubicBezTo>
                  <a:pt x="1466589" y="541871"/>
                  <a:pt x="1449774" y="534267"/>
                  <a:pt x="1432167" y="534565"/>
                </a:cubicBezTo>
                <a:close/>
                <a:moveTo>
                  <a:pt x="1825201" y="487064"/>
                </a:moveTo>
                <a:lnTo>
                  <a:pt x="1824695" y="629315"/>
                </a:lnTo>
                <a:cubicBezTo>
                  <a:pt x="1824695" y="665951"/>
                  <a:pt x="1841398" y="685659"/>
                  <a:pt x="1874045" y="685659"/>
                </a:cubicBezTo>
                <a:cubicBezTo>
                  <a:pt x="1888815" y="685755"/>
                  <a:pt x="1903301" y="681634"/>
                  <a:pt x="1915804" y="673784"/>
                </a:cubicBezTo>
                <a:lnTo>
                  <a:pt x="1904921" y="646749"/>
                </a:lnTo>
                <a:cubicBezTo>
                  <a:pt x="1897582" y="651428"/>
                  <a:pt x="1889078" y="653967"/>
                  <a:pt x="1880372" y="654076"/>
                </a:cubicBezTo>
                <a:cubicBezTo>
                  <a:pt x="1865441" y="654076"/>
                  <a:pt x="1859367" y="644980"/>
                  <a:pt x="1859367" y="628051"/>
                </a:cubicBezTo>
                <a:lnTo>
                  <a:pt x="1859367" y="567412"/>
                </a:lnTo>
                <a:lnTo>
                  <a:pt x="1907705" y="567412"/>
                </a:lnTo>
                <a:lnTo>
                  <a:pt x="1907705" y="538355"/>
                </a:lnTo>
                <a:lnTo>
                  <a:pt x="1859367" y="538355"/>
                </a:lnTo>
                <a:lnTo>
                  <a:pt x="1859367" y="487317"/>
                </a:lnTo>
                <a:lnTo>
                  <a:pt x="1825201" y="487317"/>
                </a:lnTo>
                <a:close/>
                <a:moveTo>
                  <a:pt x="2808924" y="480495"/>
                </a:moveTo>
                <a:lnTo>
                  <a:pt x="2808924" y="682122"/>
                </a:lnTo>
                <a:lnTo>
                  <a:pt x="2843343" y="682122"/>
                </a:lnTo>
                <a:lnTo>
                  <a:pt x="2843343" y="480495"/>
                </a:lnTo>
                <a:close/>
                <a:moveTo>
                  <a:pt x="2734012" y="480495"/>
                </a:moveTo>
                <a:lnTo>
                  <a:pt x="2734012" y="682122"/>
                </a:lnTo>
                <a:lnTo>
                  <a:pt x="2768431" y="682122"/>
                </a:lnTo>
                <a:lnTo>
                  <a:pt x="2768431" y="480495"/>
                </a:lnTo>
                <a:close/>
                <a:moveTo>
                  <a:pt x="2399946" y="480495"/>
                </a:moveTo>
                <a:lnTo>
                  <a:pt x="2399946" y="682122"/>
                </a:lnTo>
                <a:lnTo>
                  <a:pt x="2434365" y="682122"/>
                </a:lnTo>
                <a:lnTo>
                  <a:pt x="2434365" y="604048"/>
                </a:lnTo>
                <a:cubicBezTo>
                  <a:pt x="2434365" y="581561"/>
                  <a:pt x="2448791" y="565896"/>
                  <a:pt x="2469290" y="565896"/>
                </a:cubicBezTo>
                <a:cubicBezTo>
                  <a:pt x="2487765" y="565896"/>
                  <a:pt x="2500925" y="578782"/>
                  <a:pt x="2500925" y="603543"/>
                </a:cubicBezTo>
                <a:lnTo>
                  <a:pt x="2500925" y="682122"/>
                </a:lnTo>
                <a:lnTo>
                  <a:pt x="2535344" y="682122"/>
                </a:lnTo>
                <a:lnTo>
                  <a:pt x="2535344" y="594447"/>
                </a:lnTo>
                <a:cubicBezTo>
                  <a:pt x="2535344" y="553515"/>
                  <a:pt x="2508264" y="534565"/>
                  <a:pt x="2479413" y="534565"/>
                </a:cubicBezTo>
                <a:cubicBezTo>
                  <a:pt x="2458155" y="534565"/>
                  <a:pt x="2441451" y="544419"/>
                  <a:pt x="2433606" y="556800"/>
                </a:cubicBezTo>
                <a:lnTo>
                  <a:pt x="2433606" y="480495"/>
                </a:lnTo>
                <a:close/>
                <a:moveTo>
                  <a:pt x="940040" y="473979"/>
                </a:moveTo>
                <a:cubicBezTo>
                  <a:pt x="903355" y="473989"/>
                  <a:pt x="866674" y="487970"/>
                  <a:pt x="838691" y="515921"/>
                </a:cubicBezTo>
                <a:cubicBezTo>
                  <a:pt x="782726" y="571824"/>
                  <a:pt x="782750" y="662437"/>
                  <a:pt x="838745" y="718308"/>
                </a:cubicBezTo>
                <a:cubicBezTo>
                  <a:pt x="894739" y="774183"/>
                  <a:pt x="985500" y="774158"/>
                  <a:pt x="1041464" y="718255"/>
                </a:cubicBezTo>
                <a:cubicBezTo>
                  <a:pt x="1068369" y="691382"/>
                  <a:pt x="1083463" y="654930"/>
                  <a:pt x="1083422" y="616934"/>
                </a:cubicBezTo>
                <a:lnTo>
                  <a:pt x="1083422" y="605312"/>
                </a:lnTo>
                <a:lnTo>
                  <a:pt x="951821" y="605312"/>
                </a:lnTo>
                <a:lnTo>
                  <a:pt x="928537" y="628557"/>
                </a:lnTo>
                <a:lnTo>
                  <a:pt x="1001171" y="628557"/>
                </a:lnTo>
                <a:cubicBezTo>
                  <a:pt x="994892" y="662320"/>
                  <a:pt x="962385" y="684611"/>
                  <a:pt x="928565" y="678342"/>
                </a:cubicBezTo>
                <a:cubicBezTo>
                  <a:pt x="894745" y="672073"/>
                  <a:pt x="872419" y="639618"/>
                  <a:pt x="878698" y="605854"/>
                </a:cubicBezTo>
                <a:cubicBezTo>
                  <a:pt x="884978" y="572090"/>
                  <a:pt x="917485" y="549800"/>
                  <a:pt x="951305" y="556069"/>
                </a:cubicBezTo>
                <a:cubicBezTo>
                  <a:pt x="963676" y="558363"/>
                  <a:pt x="975061" y="564343"/>
                  <a:pt x="983962" y="573223"/>
                </a:cubicBezTo>
                <a:lnTo>
                  <a:pt x="1000412" y="556800"/>
                </a:lnTo>
                <a:cubicBezTo>
                  <a:pt x="967080" y="523671"/>
                  <a:pt x="913158" y="523792"/>
                  <a:pt x="879976" y="557070"/>
                </a:cubicBezTo>
                <a:cubicBezTo>
                  <a:pt x="846793" y="590347"/>
                  <a:pt x="846914" y="644179"/>
                  <a:pt x="880246" y="677308"/>
                </a:cubicBezTo>
                <a:cubicBezTo>
                  <a:pt x="913579" y="710438"/>
                  <a:pt x="967500" y="710317"/>
                  <a:pt x="1000683" y="677038"/>
                </a:cubicBezTo>
                <a:cubicBezTo>
                  <a:pt x="1013764" y="663920"/>
                  <a:pt x="1022200" y="646898"/>
                  <a:pt x="1024708" y="628557"/>
                </a:cubicBezTo>
                <a:lnTo>
                  <a:pt x="1059633" y="628557"/>
                </a:lnTo>
                <a:cubicBezTo>
                  <a:pt x="1053402" y="694742"/>
                  <a:pt x="994609" y="743355"/>
                  <a:pt x="928312" y="737135"/>
                </a:cubicBezTo>
                <a:cubicBezTo>
                  <a:pt x="862017" y="730914"/>
                  <a:pt x="813325" y="672217"/>
                  <a:pt x="819556" y="606030"/>
                </a:cubicBezTo>
                <a:cubicBezTo>
                  <a:pt x="825787" y="539843"/>
                  <a:pt x="884581" y="491231"/>
                  <a:pt x="950876" y="497452"/>
                </a:cubicBezTo>
                <a:cubicBezTo>
                  <a:pt x="978887" y="500080"/>
                  <a:pt x="1005094" y="512405"/>
                  <a:pt x="1024961" y="532291"/>
                </a:cubicBezTo>
                <a:lnTo>
                  <a:pt x="1041411" y="515868"/>
                </a:lnTo>
                <a:cubicBezTo>
                  <a:pt x="1013414" y="487932"/>
                  <a:pt x="976725" y="473969"/>
                  <a:pt x="940040" y="473979"/>
                </a:cubicBezTo>
                <a:close/>
                <a:moveTo>
                  <a:pt x="845780" y="383472"/>
                </a:moveTo>
                <a:cubicBezTo>
                  <a:pt x="849685" y="383432"/>
                  <a:pt x="853583" y="383771"/>
                  <a:pt x="857422" y="384483"/>
                </a:cubicBezTo>
                <a:cubicBezTo>
                  <a:pt x="920339" y="394776"/>
                  <a:pt x="980872" y="416348"/>
                  <a:pt x="1036097" y="448155"/>
                </a:cubicBezTo>
                <a:cubicBezTo>
                  <a:pt x="1091374" y="479929"/>
                  <a:pt x="1140421" y="521449"/>
                  <a:pt x="1180859" y="570697"/>
                </a:cubicBezTo>
                <a:cubicBezTo>
                  <a:pt x="1202882" y="597697"/>
                  <a:pt x="1202882" y="636425"/>
                  <a:pt x="1180859" y="663425"/>
                </a:cubicBezTo>
                <a:cubicBezTo>
                  <a:pt x="1140480" y="712730"/>
                  <a:pt x="1091422" y="754261"/>
                  <a:pt x="1036097" y="785968"/>
                </a:cubicBezTo>
                <a:cubicBezTo>
                  <a:pt x="980923" y="817884"/>
                  <a:pt x="920369" y="839462"/>
                  <a:pt x="857422" y="849639"/>
                </a:cubicBezTo>
                <a:cubicBezTo>
                  <a:pt x="853567" y="850225"/>
                  <a:pt x="849679" y="850564"/>
                  <a:pt x="845780" y="850650"/>
                </a:cubicBezTo>
                <a:cubicBezTo>
                  <a:pt x="815343" y="850539"/>
                  <a:pt x="788100" y="831773"/>
                  <a:pt x="777196" y="803402"/>
                </a:cubicBezTo>
                <a:cubicBezTo>
                  <a:pt x="731985" y="683282"/>
                  <a:pt x="731985" y="550864"/>
                  <a:pt x="777196" y="430746"/>
                </a:cubicBezTo>
                <a:cubicBezTo>
                  <a:pt x="788009" y="402300"/>
                  <a:pt x="815305" y="383486"/>
                  <a:pt x="845780" y="383472"/>
                </a:cubicBezTo>
                <a:close/>
                <a:moveTo>
                  <a:pt x="861218" y="361238"/>
                </a:moveTo>
                <a:cubicBezTo>
                  <a:pt x="815963" y="353971"/>
                  <a:pt x="771806" y="379388"/>
                  <a:pt x="755431" y="422130"/>
                </a:cubicBezTo>
                <a:cubicBezTo>
                  <a:pt x="731857" y="484287"/>
                  <a:pt x="719849" y="550219"/>
                  <a:pt x="719999" y="616682"/>
                </a:cubicBezTo>
                <a:cubicBezTo>
                  <a:pt x="719974" y="683133"/>
                  <a:pt x="731977" y="749043"/>
                  <a:pt x="755431" y="811234"/>
                </a:cubicBezTo>
                <a:cubicBezTo>
                  <a:pt x="771751" y="854023"/>
                  <a:pt x="815950" y="879464"/>
                  <a:pt x="861218" y="872126"/>
                </a:cubicBezTo>
                <a:cubicBezTo>
                  <a:pt x="926947" y="861439"/>
                  <a:pt x="990163" y="838833"/>
                  <a:pt x="1047738" y="805423"/>
                </a:cubicBezTo>
                <a:cubicBezTo>
                  <a:pt x="1105420" y="772266"/>
                  <a:pt x="1156611" y="728949"/>
                  <a:pt x="1198827" y="677574"/>
                </a:cubicBezTo>
                <a:cubicBezTo>
                  <a:pt x="1227934" y="642275"/>
                  <a:pt x="1227934" y="591342"/>
                  <a:pt x="1198827" y="556043"/>
                </a:cubicBezTo>
                <a:cubicBezTo>
                  <a:pt x="1113696" y="452360"/>
                  <a:pt x="993703" y="383122"/>
                  <a:pt x="861218" y="36123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2561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59C0D7-3C64-8647-9CAD-B7CD1313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D17E2E-6E84-2845-9A03-4E0E67E84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48C086E-532F-D04A-AEE1-7EA8F57F59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1" y="355176"/>
            <a:ext cx="5040000" cy="325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aseline="0"/>
            </a:lvl1pPr>
            <a:lvl2pPr marL="261000" indent="0">
              <a:buFontTx/>
              <a:buNone/>
              <a:defRPr/>
            </a:lvl2pPr>
            <a:lvl3pPr marL="491400" indent="0">
              <a:buFontTx/>
              <a:buNone/>
              <a:defRPr/>
            </a:lvl3pPr>
            <a:lvl4pPr marL="707400" indent="0">
              <a:buFontTx/>
              <a:buNone/>
              <a:defRPr/>
            </a:lvl4pPr>
            <a:lvl5pPr marL="923400" indent="0">
              <a:buFontTx/>
              <a:buNone/>
              <a:defRPr/>
            </a:lvl5pPr>
          </a:lstStyle>
          <a:p>
            <a:pPr lvl="0"/>
            <a:r>
              <a:rPr lang="nb-NO" dirty="0"/>
              <a:t>Eventuell stikktittel</a:t>
            </a:r>
          </a:p>
        </p:txBody>
      </p:sp>
    </p:spTree>
    <p:extLst>
      <p:ext uri="{BB962C8B-B14F-4D97-AF65-F5344CB8AC3E}">
        <p14:creationId xmlns:p14="http://schemas.microsoft.com/office/powerpoint/2010/main" val="324095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D69FF-6338-BB48-871A-EBC8B53E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394FB0-336B-7F44-8C5C-9DFD35CCA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980000"/>
            <a:ext cx="5040000" cy="420013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7C3293-8D32-E647-B882-E00E39AF4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80000"/>
            <a:ext cx="5040000" cy="420013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C525B428-991F-6D48-991B-3AC6F3A066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57188"/>
            <a:ext cx="5040000" cy="32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aseline="0"/>
            </a:lvl1pPr>
          </a:lstStyle>
          <a:p>
            <a:pPr lvl="0"/>
            <a:r>
              <a:rPr lang="nb-NO" dirty="0"/>
              <a:t>Eventuell stikktittel</a:t>
            </a:r>
          </a:p>
        </p:txBody>
      </p:sp>
    </p:spTree>
    <p:extLst>
      <p:ext uri="{BB962C8B-B14F-4D97-AF65-F5344CB8AC3E}">
        <p14:creationId xmlns:p14="http://schemas.microsoft.com/office/powerpoint/2010/main" val="332783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e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F6CAA124-A082-9945-9510-DE58556D0ED2}"/>
              </a:ext>
            </a:extLst>
          </p:cNvPr>
          <p:cNvSpPr/>
          <p:nvPr userDrawn="1"/>
        </p:nvSpPr>
        <p:spPr>
          <a:xfrm>
            <a:off x="10527957" y="0"/>
            <a:ext cx="1664043" cy="1556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9D69FF-6338-BB48-871A-EBC8B53E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77766"/>
            <a:ext cx="5040000" cy="912922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394FB0-336B-7F44-8C5C-9DFD35CCA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980000"/>
            <a:ext cx="5040000" cy="420013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C525B428-991F-6D48-991B-3AC6F3A066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57188"/>
            <a:ext cx="5039275" cy="32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aseline="0"/>
            </a:lvl1pPr>
          </a:lstStyle>
          <a:p>
            <a:pPr lvl="0"/>
            <a:r>
              <a:rPr lang="nb-NO" dirty="0"/>
              <a:t>Eventuell stikktittel</a:t>
            </a:r>
          </a:p>
        </p:txBody>
      </p:sp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CCED04AD-C784-DB46-B03E-1B558C7B25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263122 w 6096000"/>
              <a:gd name="connsiteY0" fmla="*/ 474754 h 6858000"/>
              <a:gd name="connsiteX1" fmla="*/ 5161428 w 6096000"/>
              <a:gd name="connsiteY1" fmla="*/ 516981 h 6858000"/>
              <a:gd name="connsiteX2" fmla="*/ 5161482 w 6096000"/>
              <a:gd name="connsiteY2" fmla="*/ 720744 h 6858000"/>
              <a:gd name="connsiteX3" fmla="*/ 5364892 w 6096000"/>
              <a:gd name="connsiteY3" fmla="*/ 720690 h 6858000"/>
              <a:gd name="connsiteX4" fmla="*/ 5406993 w 6096000"/>
              <a:gd name="connsiteY4" fmla="*/ 618680 h 6858000"/>
              <a:gd name="connsiteX5" fmla="*/ 5406993 w 6096000"/>
              <a:gd name="connsiteY5" fmla="*/ 606979 h 6858000"/>
              <a:gd name="connsiteX6" fmla="*/ 5274943 w 6096000"/>
              <a:gd name="connsiteY6" fmla="*/ 606979 h 6858000"/>
              <a:gd name="connsiteX7" fmla="*/ 5251580 w 6096000"/>
              <a:gd name="connsiteY7" fmla="*/ 630382 h 6858000"/>
              <a:gd name="connsiteX8" fmla="*/ 5324462 w 6096000"/>
              <a:gd name="connsiteY8" fmla="*/ 630382 h 6858000"/>
              <a:gd name="connsiteX9" fmla="*/ 5251608 w 6096000"/>
              <a:gd name="connsiteY9" fmla="*/ 680505 h 6858000"/>
              <a:gd name="connsiteX10" fmla="*/ 5201572 w 6096000"/>
              <a:gd name="connsiteY10" fmla="*/ 607525 h 6858000"/>
              <a:gd name="connsiteX11" fmla="*/ 5274425 w 6096000"/>
              <a:gd name="connsiteY11" fmla="*/ 557402 h 6858000"/>
              <a:gd name="connsiteX12" fmla="*/ 5307194 w 6096000"/>
              <a:gd name="connsiteY12" fmla="*/ 574672 h 6858000"/>
              <a:gd name="connsiteX13" fmla="*/ 5323700 w 6096000"/>
              <a:gd name="connsiteY13" fmla="*/ 558138 h 6858000"/>
              <a:gd name="connsiteX14" fmla="*/ 5202853 w 6096000"/>
              <a:gd name="connsiteY14" fmla="*/ 558410 h 6858000"/>
              <a:gd name="connsiteX15" fmla="*/ 5203125 w 6096000"/>
              <a:gd name="connsiteY15" fmla="*/ 679465 h 6858000"/>
              <a:gd name="connsiteX16" fmla="*/ 5323972 w 6096000"/>
              <a:gd name="connsiteY16" fmla="*/ 679193 h 6858000"/>
              <a:gd name="connsiteX17" fmla="*/ 5348078 w 6096000"/>
              <a:gd name="connsiteY17" fmla="*/ 630382 h 6858000"/>
              <a:gd name="connsiteX18" fmla="*/ 5383122 w 6096000"/>
              <a:gd name="connsiteY18" fmla="*/ 630382 h 6858000"/>
              <a:gd name="connsiteX19" fmla="*/ 5251354 w 6096000"/>
              <a:gd name="connsiteY19" fmla="*/ 739698 h 6858000"/>
              <a:gd name="connsiteX20" fmla="*/ 5142228 w 6096000"/>
              <a:gd name="connsiteY20" fmla="*/ 607702 h 6858000"/>
              <a:gd name="connsiteX21" fmla="*/ 5273995 w 6096000"/>
              <a:gd name="connsiteY21" fmla="*/ 498386 h 6858000"/>
              <a:gd name="connsiteX22" fmla="*/ 5348332 w 6096000"/>
              <a:gd name="connsiteY22" fmla="*/ 533463 h 6858000"/>
              <a:gd name="connsiteX23" fmla="*/ 5364838 w 6096000"/>
              <a:gd name="connsiteY23" fmla="*/ 516928 h 6858000"/>
              <a:gd name="connsiteX24" fmla="*/ 5263122 w 6096000"/>
              <a:gd name="connsiteY24" fmla="*/ 474754 h 6858000"/>
              <a:gd name="connsiteX25" fmla="*/ 5168541 w 6096000"/>
              <a:gd name="connsiteY25" fmla="*/ 383632 h 6858000"/>
              <a:gd name="connsiteX26" fmla="*/ 5180222 w 6096000"/>
              <a:gd name="connsiteY26" fmla="*/ 384649 h 6858000"/>
              <a:gd name="connsiteX27" fmla="*/ 5359506 w 6096000"/>
              <a:gd name="connsiteY27" fmla="*/ 448754 h 6858000"/>
              <a:gd name="connsiteX28" fmla="*/ 5504761 w 6096000"/>
              <a:gd name="connsiteY28" fmla="*/ 572129 h 6858000"/>
              <a:gd name="connsiteX29" fmla="*/ 5504761 w 6096000"/>
              <a:gd name="connsiteY29" fmla="*/ 665487 h 6858000"/>
              <a:gd name="connsiteX30" fmla="*/ 5359506 w 6096000"/>
              <a:gd name="connsiteY30" fmla="*/ 788862 h 6858000"/>
              <a:gd name="connsiteX31" fmla="*/ 5180222 w 6096000"/>
              <a:gd name="connsiteY31" fmla="*/ 852966 h 6858000"/>
              <a:gd name="connsiteX32" fmla="*/ 5168541 w 6096000"/>
              <a:gd name="connsiteY32" fmla="*/ 853984 h 6858000"/>
              <a:gd name="connsiteX33" fmla="*/ 5099722 w 6096000"/>
              <a:gd name="connsiteY33" fmla="*/ 806414 h 6858000"/>
              <a:gd name="connsiteX34" fmla="*/ 5099722 w 6096000"/>
              <a:gd name="connsiteY34" fmla="*/ 431227 h 6858000"/>
              <a:gd name="connsiteX35" fmla="*/ 5168541 w 6096000"/>
              <a:gd name="connsiteY35" fmla="*/ 383632 h 6858000"/>
              <a:gd name="connsiteX36" fmla="*/ 5184031 w 6096000"/>
              <a:gd name="connsiteY36" fmla="*/ 361246 h 6858000"/>
              <a:gd name="connsiteX37" fmla="*/ 5077883 w 6096000"/>
              <a:gd name="connsiteY37" fmla="*/ 422552 h 6858000"/>
              <a:gd name="connsiteX38" fmla="*/ 5042331 w 6096000"/>
              <a:gd name="connsiteY38" fmla="*/ 618426 h 6858000"/>
              <a:gd name="connsiteX39" fmla="*/ 5077883 w 6096000"/>
              <a:gd name="connsiteY39" fmla="*/ 814300 h 6858000"/>
              <a:gd name="connsiteX40" fmla="*/ 5184031 w 6096000"/>
              <a:gd name="connsiteY40" fmla="*/ 875606 h 6858000"/>
              <a:gd name="connsiteX41" fmla="*/ 5371187 w 6096000"/>
              <a:gd name="connsiteY41" fmla="*/ 808449 h 6858000"/>
              <a:gd name="connsiteX42" fmla="*/ 5522790 w 6096000"/>
              <a:gd name="connsiteY42" fmla="*/ 679732 h 6858000"/>
              <a:gd name="connsiteX43" fmla="*/ 5522790 w 6096000"/>
              <a:gd name="connsiteY43" fmla="*/ 557375 h 6858000"/>
              <a:gd name="connsiteX44" fmla="*/ 5184031 w 6096000"/>
              <a:gd name="connsiteY44" fmla="*/ 361246 h 6858000"/>
              <a:gd name="connsiteX45" fmla="*/ 0 w 6096000"/>
              <a:gd name="connsiteY45" fmla="*/ 0 h 6858000"/>
              <a:gd name="connsiteX46" fmla="*/ 6096000 w 6096000"/>
              <a:gd name="connsiteY46" fmla="*/ 0 h 6858000"/>
              <a:gd name="connsiteX47" fmla="*/ 6096000 w 6096000"/>
              <a:gd name="connsiteY47" fmla="*/ 6858000 h 6858000"/>
              <a:gd name="connsiteX48" fmla="*/ 0 w 6096000"/>
              <a:gd name="connsiteY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96000" h="6858000">
                <a:moveTo>
                  <a:pt x="5263122" y="474754"/>
                </a:moveTo>
                <a:cubicBezTo>
                  <a:pt x="5226312" y="474764"/>
                  <a:pt x="5189505" y="488840"/>
                  <a:pt x="5161428" y="516981"/>
                </a:cubicBezTo>
                <a:cubicBezTo>
                  <a:pt x="5105272" y="573264"/>
                  <a:pt x="5105296" y="664492"/>
                  <a:pt x="5161482" y="720744"/>
                </a:cubicBezTo>
                <a:cubicBezTo>
                  <a:pt x="5217667" y="776998"/>
                  <a:pt x="5308738" y="776972"/>
                  <a:pt x="5364892" y="720690"/>
                </a:cubicBezTo>
                <a:cubicBezTo>
                  <a:pt x="5391888" y="693634"/>
                  <a:pt x="5407034" y="656934"/>
                  <a:pt x="5406993" y="618680"/>
                </a:cubicBezTo>
                <a:lnTo>
                  <a:pt x="5406993" y="606979"/>
                </a:lnTo>
                <a:lnTo>
                  <a:pt x="5274943" y="606979"/>
                </a:lnTo>
                <a:lnTo>
                  <a:pt x="5251580" y="630382"/>
                </a:lnTo>
                <a:lnTo>
                  <a:pt x="5324462" y="630382"/>
                </a:lnTo>
                <a:cubicBezTo>
                  <a:pt x="5318161" y="664375"/>
                  <a:pt x="5285543" y="686817"/>
                  <a:pt x="5251608" y="680505"/>
                </a:cubicBezTo>
                <a:cubicBezTo>
                  <a:pt x="5217673" y="674194"/>
                  <a:pt x="5195271" y="641519"/>
                  <a:pt x="5201572" y="607525"/>
                </a:cubicBezTo>
                <a:cubicBezTo>
                  <a:pt x="5207872" y="573531"/>
                  <a:pt x="5240490" y="551090"/>
                  <a:pt x="5274425" y="557402"/>
                </a:cubicBezTo>
                <a:cubicBezTo>
                  <a:pt x="5286839" y="559711"/>
                  <a:pt x="5298262" y="565732"/>
                  <a:pt x="5307194" y="574672"/>
                </a:cubicBezTo>
                <a:lnTo>
                  <a:pt x="5323700" y="558138"/>
                </a:lnTo>
                <a:cubicBezTo>
                  <a:pt x="5290254" y="524784"/>
                  <a:pt x="5236149" y="524906"/>
                  <a:pt x="5202853" y="558410"/>
                </a:cubicBezTo>
                <a:cubicBezTo>
                  <a:pt x="5169558" y="591913"/>
                  <a:pt x="5169679" y="646110"/>
                  <a:pt x="5203125" y="679465"/>
                </a:cubicBezTo>
                <a:cubicBezTo>
                  <a:pt x="5236571" y="712820"/>
                  <a:pt x="5290675" y="712697"/>
                  <a:pt x="5323972" y="679193"/>
                </a:cubicBezTo>
                <a:cubicBezTo>
                  <a:pt x="5337098" y="665985"/>
                  <a:pt x="5345562" y="648848"/>
                  <a:pt x="5348078" y="630382"/>
                </a:cubicBezTo>
                <a:lnTo>
                  <a:pt x="5383122" y="630382"/>
                </a:lnTo>
                <a:cubicBezTo>
                  <a:pt x="5376870" y="697017"/>
                  <a:pt x="5317877" y="745960"/>
                  <a:pt x="5251354" y="739698"/>
                </a:cubicBezTo>
                <a:cubicBezTo>
                  <a:pt x="5184833" y="733435"/>
                  <a:pt x="5135975" y="674339"/>
                  <a:pt x="5142228" y="607702"/>
                </a:cubicBezTo>
                <a:cubicBezTo>
                  <a:pt x="5148480" y="541066"/>
                  <a:pt x="5207474" y="492123"/>
                  <a:pt x="5273995" y="498386"/>
                </a:cubicBezTo>
                <a:cubicBezTo>
                  <a:pt x="5302102" y="501032"/>
                  <a:pt x="5328398" y="513441"/>
                  <a:pt x="5348332" y="533463"/>
                </a:cubicBezTo>
                <a:lnTo>
                  <a:pt x="5364838" y="516928"/>
                </a:lnTo>
                <a:cubicBezTo>
                  <a:pt x="5336746" y="488802"/>
                  <a:pt x="5299932" y="474744"/>
                  <a:pt x="5263122" y="474754"/>
                </a:cubicBezTo>
                <a:close/>
                <a:moveTo>
                  <a:pt x="5168541" y="383632"/>
                </a:moveTo>
                <a:cubicBezTo>
                  <a:pt x="5172458" y="383591"/>
                  <a:pt x="5176370" y="383932"/>
                  <a:pt x="5180222" y="384649"/>
                </a:cubicBezTo>
                <a:cubicBezTo>
                  <a:pt x="5243353" y="395013"/>
                  <a:pt x="5304093" y="416730"/>
                  <a:pt x="5359506" y="448754"/>
                </a:cubicBezTo>
                <a:cubicBezTo>
                  <a:pt x="5414972" y="480744"/>
                  <a:pt x="5464186" y="522546"/>
                  <a:pt x="5504761" y="572129"/>
                </a:cubicBezTo>
                <a:cubicBezTo>
                  <a:pt x="5526859" y="599312"/>
                  <a:pt x="5526859" y="638304"/>
                  <a:pt x="5504761" y="665487"/>
                </a:cubicBezTo>
                <a:cubicBezTo>
                  <a:pt x="5464244" y="715127"/>
                  <a:pt x="5415020" y="756940"/>
                  <a:pt x="5359506" y="788862"/>
                </a:cubicBezTo>
                <a:cubicBezTo>
                  <a:pt x="5304144" y="820995"/>
                  <a:pt x="5243383" y="842720"/>
                  <a:pt x="5180222" y="852966"/>
                </a:cubicBezTo>
                <a:cubicBezTo>
                  <a:pt x="5176354" y="853556"/>
                  <a:pt x="5172453" y="853897"/>
                  <a:pt x="5168541" y="853984"/>
                </a:cubicBezTo>
                <a:cubicBezTo>
                  <a:pt x="5138000" y="853872"/>
                  <a:pt x="5110664" y="834979"/>
                  <a:pt x="5099722" y="806414"/>
                </a:cubicBezTo>
                <a:cubicBezTo>
                  <a:pt x="5054358" y="685479"/>
                  <a:pt x="5054358" y="552161"/>
                  <a:pt x="5099722" y="431227"/>
                </a:cubicBezTo>
                <a:cubicBezTo>
                  <a:pt x="5110573" y="402588"/>
                  <a:pt x="5137962" y="383646"/>
                  <a:pt x="5168541" y="383632"/>
                </a:cubicBezTo>
                <a:close/>
                <a:moveTo>
                  <a:pt x="5184031" y="361246"/>
                </a:moveTo>
                <a:cubicBezTo>
                  <a:pt x="5138622" y="353930"/>
                  <a:pt x="5094314" y="379520"/>
                  <a:pt x="5077883" y="422552"/>
                </a:cubicBezTo>
                <a:cubicBezTo>
                  <a:pt x="5054229" y="485131"/>
                  <a:pt x="5042181" y="551511"/>
                  <a:pt x="5042331" y="618426"/>
                </a:cubicBezTo>
                <a:cubicBezTo>
                  <a:pt x="5042306" y="685329"/>
                  <a:pt x="5054350" y="751687"/>
                  <a:pt x="5077883" y="814300"/>
                </a:cubicBezTo>
                <a:cubicBezTo>
                  <a:pt x="5094259" y="857380"/>
                  <a:pt x="5138609" y="882993"/>
                  <a:pt x="5184031" y="875606"/>
                </a:cubicBezTo>
                <a:cubicBezTo>
                  <a:pt x="5249984" y="864846"/>
                  <a:pt x="5313415" y="842086"/>
                  <a:pt x="5371187" y="808449"/>
                </a:cubicBezTo>
                <a:cubicBezTo>
                  <a:pt x="5429065" y="775067"/>
                  <a:pt x="5480430" y="731456"/>
                  <a:pt x="5522790" y="679732"/>
                </a:cubicBezTo>
                <a:cubicBezTo>
                  <a:pt x="5551996" y="644192"/>
                  <a:pt x="5551996" y="592914"/>
                  <a:pt x="5522790" y="557375"/>
                </a:cubicBezTo>
                <a:cubicBezTo>
                  <a:pt x="5437369" y="452987"/>
                  <a:pt x="5316968" y="383279"/>
                  <a:pt x="5184031" y="361246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5945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F6CAA124-A082-9945-9510-DE58556D0ED2}"/>
              </a:ext>
            </a:extLst>
          </p:cNvPr>
          <p:cNvSpPr/>
          <p:nvPr userDrawn="1"/>
        </p:nvSpPr>
        <p:spPr>
          <a:xfrm>
            <a:off x="10527957" y="0"/>
            <a:ext cx="1664043" cy="1556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9D69FF-6338-BB48-871A-EBC8B53E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77766"/>
            <a:ext cx="5040000" cy="912922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394FB0-336B-7F44-8C5C-9DFD35CCA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980000"/>
            <a:ext cx="5040000" cy="420013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C525B428-991F-6D48-991B-3AC6F3A066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57188"/>
            <a:ext cx="5039275" cy="32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aseline="0"/>
            </a:lvl1pPr>
          </a:lstStyle>
          <a:p>
            <a:pPr lvl="0"/>
            <a:r>
              <a:rPr lang="nb-NO" dirty="0"/>
              <a:t>Eventuell stikktittel</a:t>
            </a:r>
          </a:p>
        </p:txBody>
      </p:sp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C6151F31-24CD-CC43-ABCA-CBDA2DDFD8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3311525"/>
          </a:xfrm>
          <a:custGeom>
            <a:avLst/>
            <a:gdLst>
              <a:gd name="connsiteX0" fmla="*/ 5263122 w 6096000"/>
              <a:gd name="connsiteY0" fmla="*/ 474754 h 3311525"/>
              <a:gd name="connsiteX1" fmla="*/ 5161428 w 6096000"/>
              <a:gd name="connsiteY1" fmla="*/ 516981 h 3311525"/>
              <a:gd name="connsiteX2" fmla="*/ 5161482 w 6096000"/>
              <a:gd name="connsiteY2" fmla="*/ 720744 h 3311525"/>
              <a:gd name="connsiteX3" fmla="*/ 5364892 w 6096000"/>
              <a:gd name="connsiteY3" fmla="*/ 720690 h 3311525"/>
              <a:gd name="connsiteX4" fmla="*/ 5406993 w 6096000"/>
              <a:gd name="connsiteY4" fmla="*/ 618680 h 3311525"/>
              <a:gd name="connsiteX5" fmla="*/ 5406993 w 6096000"/>
              <a:gd name="connsiteY5" fmla="*/ 606979 h 3311525"/>
              <a:gd name="connsiteX6" fmla="*/ 5274943 w 6096000"/>
              <a:gd name="connsiteY6" fmla="*/ 606979 h 3311525"/>
              <a:gd name="connsiteX7" fmla="*/ 5251580 w 6096000"/>
              <a:gd name="connsiteY7" fmla="*/ 630382 h 3311525"/>
              <a:gd name="connsiteX8" fmla="*/ 5324462 w 6096000"/>
              <a:gd name="connsiteY8" fmla="*/ 630382 h 3311525"/>
              <a:gd name="connsiteX9" fmla="*/ 5251608 w 6096000"/>
              <a:gd name="connsiteY9" fmla="*/ 680505 h 3311525"/>
              <a:gd name="connsiteX10" fmla="*/ 5201572 w 6096000"/>
              <a:gd name="connsiteY10" fmla="*/ 607525 h 3311525"/>
              <a:gd name="connsiteX11" fmla="*/ 5274425 w 6096000"/>
              <a:gd name="connsiteY11" fmla="*/ 557402 h 3311525"/>
              <a:gd name="connsiteX12" fmla="*/ 5307194 w 6096000"/>
              <a:gd name="connsiteY12" fmla="*/ 574672 h 3311525"/>
              <a:gd name="connsiteX13" fmla="*/ 5323700 w 6096000"/>
              <a:gd name="connsiteY13" fmla="*/ 558138 h 3311525"/>
              <a:gd name="connsiteX14" fmla="*/ 5202853 w 6096000"/>
              <a:gd name="connsiteY14" fmla="*/ 558410 h 3311525"/>
              <a:gd name="connsiteX15" fmla="*/ 5203125 w 6096000"/>
              <a:gd name="connsiteY15" fmla="*/ 679465 h 3311525"/>
              <a:gd name="connsiteX16" fmla="*/ 5323972 w 6096000"/>
              <a:gd name="connsiteY16" fmla="*/ 679193 h 3311525"/>
              <a:gd name="connsiteX17" fmla="*/ 5348078 w 6096000"/>
              <a:gd name="connsiteY17" fmla="*/ 630382 h 3311525"/>
              <a:gd name="connsiteX18" fmla="*/ 5383122 w 6096000"/>
              <a:gd name="connsiteY18" fmla="*/ 630382 h 3311525"/>
              <a:gd name="connsiteX19" fmla="*/ 5251354 w 6096000"/>
              <a:gd name="connsiteY19" fmla="*/ 739698 h 3311525"/>
              <a:gd name="connsiteX20" fmla="*/ 5142228 w 6096000"/>
              <a:gd name="connsiteY20" fmla="*/ 607702 h 3311525"/>
              <a:gd name="connsiteX21" fmla="*/ 5273995 w 6096000"/>
              <a:gd name="connsiteY21" fmla="*/ 498386 h 3311525"/>
              <a:gd name="connsiteX22" fmla="*/ 5348332 w 6096000"/>
              <a:gd name="connsiteY22" fmla="*/ 533463 h 3311525"/>
              <a:gd name="connsiteX23" fmla="*/ 5364838 w 6096000"/>
              <a:gd name="connsiteY23" fmla="*/ 516928 h 3311525"/>
              <a:gd name="connsiteX24" fmla="*/ 5263122 w 6096000"/>
              <a:gd name="connsiteY24" fmla="*/ 474754 h 3311525"/>
              <a:gd name="connsiteX25" fmla="*/ 5168541 w 6096000"/>
              <a:gd name="connsiteY25" fmla="*/ 383632 h 3311525"/>
              <a:gd name="connsiteX26" fmla="*/ 5180222 w 6096000"/>
              <a:gd name="connsiteY26" fmla="*/ 384649 h 3311525"/>
              <a:gd name="connsiteX27" fmla="*/ 5359506 w 6096000"/>
              <a:gd name="connsiteY27" fmla="*/ 448754 h 3311525"/>
              <a:gd name="connsiteX28" fmla="*/ 5504761 w 6096000"/>
              <a:gd name="connsiteY28" fmla="*/ 572129 h 3311525"/>
              <a:gd name="connsiteX29" fmla="*/ 5504761 w 6096000"/>
              <a:gd name="connsiteY29" fmla="*/ 665487 h 3311525"/>
              <a:gd name="connsiteX30" fmla="*/ 5359506 w 6096000"/>
              <a:gd name="connsiteY30" fmla="*/ 788862 h 3311525"/>
              <a:gd name="connsiteX31" fmla="*/ 5180222 w 6096000"/>
              <a:gd name="connsiteY31" fmla="*/ 852966 h 3311525"/>
              <a:gd name="connsiteX32" fmla="*/ 5168541 w 6096000"/>
              <a:gd name="connsiteY32" fmla="*/ 853984 h 3311525"/>
              <a:gd name="connsiteX33" fmla="*/ 5099722 w 6096000"/>
              <a:gd name="connsiteY33" fmla="*/ 806414 h 3311525"/>
              <a:gd name="connsiteX34" fmla="*/ 5099722 w 6096000"/>
              <a:gd name="connsiteY34" fmla="*/ 431227 h 3311525"/>
              <a:gd name="connsiteX35" fmla="*/ 5168541 w 6096000"/>
              <a:gd name="connsiteY35" fmla="*/ 383632 h 3311525"/>
              <a:gd name="connsiteX36" fmla="*/ 5184031 w 6096000"/>
              <a:gd name="connsiteY36" fmla="*/ 361246 h 3311525"/>
              <a:gd name="connsiteX37" fmla="*/ 5077883 w 6096000"/>
              <a:gd name="connsiteY37" fmla="*/ 422552 h 3311525"/>
              <a:gd name="connsiteX38" fmla="*/ 5042331 w 6096000"/>
              <a:gd name="connsiteY38" fmla="*/ 618426 h 3311525"/>
              <a:gd name="connsiteX39" fmla="*/ 5077883 w 6096000"/>
              <a:gd name="connsiteY39" fmla="*/ 814300 h 3311525"/>
              <a:gd name="connsiteX40" fmla="*/ 5184031 w 6096000"/>
              <a:gd name="connsiteY40" fmla="*/ 875606 h 3311525"/>
              <a:gd name="connsiteX41" fmla="*/ 5371187 w 6096000"/>
              <a:gd name="connsiteY41" fmla="*/ 808449 h 3311525"/>
              <a:gd name="connsiteX42" fmla="*/ 5522790 w 6096000"/>
              <a:gd name="connsiteY42" fmla="*/ 679732 h 3311525"/>
              <a:gd name="connsiteX43" fmla="*/ 5522790 w 6096000"/>
              <a:gd name="connsiteY43" fmla="*/ 557375 h 3311525"/>
              <a:gd name="connsiteX44" fmla="*/ 5184031 w 6096000"/>
              <a:gd name="connsiteY44" fmla="*/ 361246 h 3311525"/>
              <a:gd name="connsiteX45" fmla="*/ 0 w 6096000"/>
              <a:gd name="connsiteY45" fmla="*/ 0 h 3311525"/>
              <a:gd name="connsiteX46" fmla="*/ 6096000 w 6096000"/>
              <a:gd name="connsiteY46" fmla="*/ 0 h 3311525"/>
              <a:gd name="connsiteX47" fmla="*/ 6096000 w 6096000"/>
              <a:gd name="connsiteY47" fmla="*/ 3311525 h 3311525"/>
              <a:gd name="connsiteX48" fmla="*/ 0 w 6096000"/>
              <a:gd name="connsiteY48" fmla="*/ 3311525 h 331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96000" h="3311525">
                <a:moveTo>
                  <a:pt x="5263122" y="474754"/>
                </a:moveTo>
                <a:cubicBezTo>
                  <a:pt x="5226312" y="474764"/>
                  <a:pt x="5189505" y="488840"/>
                  <a:pt x="5161428" y="516981"/>
                </a:cubicBezTo>
                <a:cubicBezTo>
                  <a:pt x="5105272" y="573264"/>
                  <a:pt x="5105296" y="664492"/>
                  <a:pt x="5161482" y="720744"/>
                </a:cubicBezTo>
                <a:cubicBezTo>
                  <a:pt x="5217667" y="776998"/>
                  <a:pt x="5308738" y="776972"/>
                  <a:pt x="5364892" y="720690"/>
                </a:cubicBezTo>
                <a:cubicBezTo>
                  <a:pt x="5391888" y="693634"/>
                  <a:pt x="5407034" y="656934"/>
                  <a:pt x="5406993" y="618680"/>
                </a:cubicBezTo>
                <a:lnTo>
                  <a:pt x="5406993" y="606979"/>
                </a:lnTo>
                <a:lnTo>
                  <a:pt x="5274943" y="606979"/>
                </a:lnTo>
                <a:lnTo>
                  <a:pt x="5251580" y="630382"/>
                </a:lnTo>
                <a:lnTo>
                  <a:pt x="5324462" y="630382"/>
                </a:lnTo>
                <a:cubicBezTo>
                  <a:pt x="5318161" y="664375"/>
                  <a:pt x="5285543" y="686817"/>
                  <a:pt x="5251608" y="680505"/>
                </a:cubicBezTo>
                <a:cubicBezTo>
                  <a:pt x="5217673" y="674194"/>
                  <a:pt x="5195271" y="641519"/>
                  <a:pt x="5201572" y="607525"/>
                </a:cubicBezTo>
                <a:cubicBezTo>
                  <a:pt x="5207872" y="573531"/>
                  <a:pt x="5240490" y="551090"/>
                  <a:pt x="5274425" y="557402"/>
                </a:cubicBezTo>
                <a:cubicBezTo>
                  <a:pt x="5286839" y="559711"/>
                  <a:pt x="5298262" y="565732"/>
                  <a:pt x="5307194" y="574672"/>
                </a:cubicBezTo>
                <a:lnTo>
                  <a:pt x="5323700" y="558138"/>
                </a:lnTo>
                <a:cubicBezTo>
                  <a:pt x="5290254" y="524784"/>
                  <a:pt x="5236149" y="524906"/>
                  <a:pt x="5202853" y="558410"/>
                </a:cubicBezTo>
                <a:cubicBezTo>
                  <a:pt x="5169558" y="591913"/>
                  <a:pt x="5169679" y="646110"/>
                  <a:pt x="5203125" y="679465"/>
                </a:cubicBezTo>
                <a:cubicBezTo>
                  <a:pt x="5236571" y="712820"/>
                  <a:pt x="5290675" y="712697"/>
                  <a:pt x="5323972" y="679193"/>
                </a:cubicBezTo>
                <a:cubicBezTo>
                  <a:pt x="5337098" y="665985"/>
                  <a:pt x="5345562" y="648848"/>
                  <a:pt x="5348078" y="630382"/>
                </a:cubicBezTo>
                <a:lnTo>
                  <a:pt x="5383122" y="630382"/>
                </a:lnTo>
                <a:cubicBezTo>
                  <a:pt x="5376870" y="697017"/>
                  <a:pt x="5317877" y="745960"/>
                  <a:pt x="5251354" y="739698"/>
                </a:cubicBezTo>
                <a:cubicBezTo>
                  <a:pt x="5184833" y="733435"/>
                  <a:pt x="5135975" y="674339"/>
                  <a:pt x="5142228" y="607702"/>
                </a:cubicBezTo>
                <a:cubicBezTo>
                  <a:pt x="5148480" y="541066"/>
                  <a:pt x="5207474" y="492123"/>
                  <a:pt x="5273995" y="498386"/>
                </a:cubicBezTo>
                <a:cubicBezTo>
                  <a:pt x="5302102" y="501032"/>
                  <a:pt x="5328398" y="513441"/>
                  <a:pt x="5348332" y="533463"/>
                </a:cubicBezTo>
                <a:lnTo>
                  <a:pt x="5364838" y="516928"/>
                </a:lnTo>
                <a:cubicBezTo>
                  <a:pt x="5336746" y="488802"/>
                  <a:pt x="5299932" y="474744"/>
                  <a:pt x="5263122" y="474754"/>
                </a:cubicBezTo>
                <a:close/>
                <a:moveTo>
                  <a:pt x="5168541" y="383632"/>
                </a:moveTo>
                <a:cubicBezTo>
                  <a:pt x="5172458" y="383591"/>
                  <a:pt x="5176370" y="383932"/>
                  <a:pt x="5180222" y="384649"/>
                </a:cubicBezTo>
                <a:cubicBezTo>
                  <a:pt x="5243353" y="395013"/>
                  <a:pt x="5304093" y="416730"/>
                  <a:pt x="5359506" y="448754"/>
                </a:cubicBezTo>
                <a:cubicBezTo>
                  <a:pt x="5414972" y="480744"/>
                  <a:pt x="5464186" y="522546"/>
                  <a:pt x="5504761" y="572129"/>
                </a:cubicBezTo>
                <a:cubicBezTo>
                  <a:pt x="5526859" y="599312"/>
                  <a:pt x="5526859" y="638304"/>
                  <a:pt x="5504761" y="665487"/>
                </a:cubicBezTo>
                <a:cubicBezTo>
                  <a:pt x="5464244" y="715127"/>
                  <a:pt x="5415020" y="756940"/>
                  <a:pt x="5359506" y="788862"/>
                </a:cubicBezTo>
                <a:cubicBezTo>
                  <a:pt x="5304144" y="820995"/>
                  <a:pt x="5243383" y="842720"/>
                  <a:pt x="5180222" y="852966"/>
                </a:cubicBezTo>
                <a:cubicBezTo>
                  <a:pt x="5176354" y="853556"/>
                  <a:pt x="5172453" y="853897"/>
                  <a:pt x="5168541" y="853984"/>
                </a:cubicBezTo>
                <a:cubicBezTo>
                  <a:pt x="5138000" y="853872"/>
                  <a:pt x="5110664" y="834979"/>
                  <a:pt x="5099722" y="806414"/>
                </a:cubicBezTo>
                <a:cubicBezTo>
                  <a:pt x="5054358" y="685479"/>
                  <a:pt x="5054358" y="552161"/>
                  <a:pt x="5099722" y="431227"/>
                </a:cubicBezTo>
                <a:cubicBezTo>
                  <a:pt x="5110573" y="402588"/>
                  <a:pt x="5137962" y="383646"/>
                  <a:pt x="5168541" y="383632"/>
                </a:cubicBezTo>
                <a:close/>
                <a:moveTo>
                  <a:pt x="5184031" y="361246"/>
                </a:moveTo>
                <a:cubicBezTo>
                  <a:pt x="5138622" y="353930"/>
                  <a:pt x="5094314" y="379520"/>
                  <a:pt x="5077883" y="422552"/>
                </a:cubicBezTo>
                <a:cubicBezTo>
                  <a:pt x="5054229" y="485131"/>
                  <a:pt x="5042181" y="551511"/>
                  <a:pt x="5042331" y="618426"/>
                </a:cubicBezTo>
                <a:cubicBezTo>
                  <a:pt x="5042306" y="685329"/>
                  <a:pt x="5054350" y="751687"/>
                  <a:pt x="5077883" y="814300"/>
                </a:cubicBezTo>
                <a:cubicBezTo>
                  <a:pt x="5094259" y="857380"/>
                  <a:pt x="5138609" y="882993"/>
                  <a:pt x="5184031" y="875606"/>
                </a:cubicBezTo>
                <a:cubicBezTo>
                  <a:pt x="5249984" y="864846"/>
                  <a:pt x="5313415" y="842086"/>
                  <a:pt x="5371187" y="808449"/>
                </a:cubicBezTo>
                <a:cubicBezTo>
                  <a:pt x="5429065" y="775067"/>
                  <a:pt x="5480430" y="731456"/>
                  <a:pt x="5522790" y="679732"/>
                </a:cubicBezTo>
                <a:cubicBezTo>
                  <a:pt x="5551996" y="644192"/>
                  <a:pt x="5551996" y="592914"/>
                  <a:pt x="5522790" y="557375"/>
                </a:cubicBezTo>
                <a:cubicBezTo>
                  <a:pt x="5437369" y="452987"/>
                  <a:pt x="5316968" y="383279"/>
                  <a:pt x="5184031" y="361246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3311525"/>
                </a:lnTo>
                <a:lnTo>
                  <a:pt x="0" y="33115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270F1460-5988-DE4D-8566-9E5694A7C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546390"/>
            <a:ext cx="6096000" cy="33115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813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ed triang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D69FF-6338-BB48-871A-EBC8B53E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77766"/>
            <a:ext cx="5040000" cy="912922"/>
          </a:xfrm>
        </p:spPr>
        <p:txBody>
          <a:bodyPr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394FB0-336B-7F44-8C5C-9DFD35CCA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980000"/>
            <a:ext cx="5040000" cy="420013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C525B428-991F-6D48-991B-3AC6F3A066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357188"/>
            <a:ext cx="5039275" cy="327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aseline="0"/>
            </a:lvl1pPr>
          </a:lstStyle>
          <a:p>
            <a:pPr lvl="0"/>
            <a:r>
              <a:rPr lang="nb-NO" dirty="0"/>
              <a:t>Eventuell stikktittel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CFB2A45-CAD0-6E40-B7C5-1B78865524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1155032"/>
            <a:ext cx="6097609" cy="5702968"/>
          </a:xfrm>
          <a:custGeom>
            <a:avLst/>
            <a:gdLst>
              <a:gd name="connsiteX0" fmla="*/ 1984769 w 6320588"/>
              <a:gd name="connsiteY0" fmla="*/ 159 h 5911516"/>
              <a:gd name="connsiteX1" fmla="*/ 2253039 w 6320588"/>
              <a:gd name="connsiteY1" fmla="*/ 19953 h 5911516"/>
              <a:gd name="connsiteX2" fmla="*/ 5228825 w 6320588"/>
              <a:gd name="connsiteY2" fmla="*/ 1085907 h 5911516"/>
              <a:gd name="connsiteX3" fmla="*/ 6236037 w 6320588"/>
              <a:gd name="connsiteY3" fmla="*/ 1764147 h 5911516"/>
              <a:gd name="connsiteX4" fmla="*/ 6320588 w 6320588"/>
              <a:gd name="connsiteY4" fmla="*/ 1833042 h 5911516"/>
              <a:gd name="connsiteX5" fmla="*/ 6320588 w 6320588"/>
              <a:gd name="connsiteY5" fmla="*/ 5911516 h 5911516"/>
              <a:gd name="connsiteX6" fmla="*/ 189265 w 6320588"/>
              <a:gd name="connsiteY6" fmla="*/ 5911516 h 5911516"/>
              <a:gd name="connsiteX7" fmla="*/ 146367 w 6320588"/>
              <a:gd name="connsiteY7" fmla="*/ 5705041 h 5911516"/>
              <a:gd name="connsiteX8" fmla="*/ 0 w 6320588"/>
              <a:gd name="connsiteY8" fmla="*/ 4102071 h 5911516"/>
              <a:gd name="connsiteX9" fmla="*/ 565279 w 6320588"/>
              <a:gd name="connsiteY9" fmla="*/ 993038 h 5911516"/>
              <a:gd name="connsiteX10" fmla="*/ 1984769 w 6320588"/>
              <a:gd name="connsiteY10" fmla="*/ 159 h 591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20588" h="5911516">
                <a:moveTo>
                  <a:pt x="1984769" y="159"/>
                </a:moveTo>
                <a:cubicBezTo>
                  <a:pt x="2073488" y="-1119"/>
                  <a:pt x="2163200" y="5316"/>
                  <a:pt x="2253039" y="19953"/>
                </a:cubicBezTo>
                <a:cubicBezTo>
                  <a:pt x="3274580" y="189537"/>
                  <a:pt x="4279966" y="536780"/>
                  <a:pt x="5228825" y="1085907"/>
                </a:cubicBezTo>
                <a:cubicBezTo>
                  <a:pt x="5584649" y="1291830"/>
                  <a:pt x="5920599" y="1518762"/>
                  <a:pt x="6236037" y="1764147"/>
                </a:cubicBezTo>
                <a:lnTo>
                  <a:pt x="6320588" y="1833042"/>
                </a:lnTo>
                <a:lnTo>
                  <a:pt x="6320588" y="5911516"/>
                </a:lnTo>
                <a:lnTo>
                  <a:pt x="189265" y="5911516"/>
                </a:lnTo>
                <a:lnTo>
                  <a:pt x="146367" y="5705041"/>
                </a:lnTo>
                <a:cubicBezTo>
                  <a:pt x="50472" y="5185187"/>
                  <a:pt x="0" y="4649181"/>
                  <a:pt x="0" y="4102071"/>
                </a:cubicBezTo>
                <a:cubicBezTo>
                  <a:pt x="0" y="3007855"/>
                  <a:pt x="197850" y="1958052"/>
                  <a:pt x="565279" y="993038"/>
                </a:cubicBezTo>
                <a:cubicBezTo>
                  <a:pt x="791390" y="395964"/>
                  <a:pt x="1363735" y="9100"/>
                  <a:pt x="1984769" y="15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5839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et tekst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 4">
            <a:extLst>
              <a:ext uri="{FF2B5EF4-FFF2-40B4-BE49-F238E27FC236}">
                <a16:creationId xmlns:a16="http://schemas.microsoft.com/office/drawing/2014/main" id="{851F1377-DE18-E14E-AA6A-88248EDF4277}"/>
              </a:ext>
            </a:extLst>
          </p:cNvPr>
          <p:cNvSpPr/>
          <p:nvPr userDrawn="1"/>
        </p:nvSpPr>
        <p:spPr>
          <a:xfrm>
            <a:off x="1203158" y="-1545989"/>
            <a:ext cx="10284159" cy="10562974"/>
          </a:xfrm>
          <a:custGeom>
            <a:avLst/>
            <a:gdLst>
              <a:gd name="connsiteX0" fmla="*/ 1802130 w 1884283"/>
              <a:gd name="connsiteY0" fmla="*/ 739084 h 1935368"/>
              <a:gd name="connsiteX1" fmla="*/ 1233487 w 1884283"/>
              <a:gd name="connsiteY1" fmla="*/ 256167 h 1935368"/>
              <a:gd name="connsiteX2" fmla="*/ 531495 w 1884283"/>
              <a:gd name="connsiteY2" fmla="*/ 4707 h 1935368"/>
              <a:gd name="connsiteX3" fmla="*/ 133350 w 1884283"/>
              <a:gd name="connsiteY3" fmla="*/ 234259 h 1935368"/>
              <a:gd name="connsiteX4" fmla="*/ 0 w 1884283"/>
              <a:gd name="connsiteY4" fmla="*/ 967684 h 1935368"/>
              <a:gd name="connsiteX5" fmla="*/ 133350 w 1884283"/>
              <a:gd name="connsiteY5" fmla="*/ 1701109 h 1935368"/>
              <a:gd name="connsiteX6" fmla="*/ 531495 w 1884283"/>
              <a:gd name="connsiteY6" fmla="*/ 1930662 h 1935368"/>
              <a:gd name="connsiteX7" fmla="*/ 1233487 w 1884283"/>
              <a:gd name="connsiteY7" fmla="*/ 1679202 h 1935368"/>
              <a:gd name="connsiteX8" fmla="*/ 1802130 w 1884283"/>
              <a:gd name="connsiteY8" fmla="*/ 1197237 h 1935368"/>
              <a:gd name="connsiteX9" fmla="*/ 1802130 w 1884283"/>
              <a:gd name="connsiteY9" fmla="*/ 739084 h 1935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4283" h="1935368">
                <a:moveTo>
                  <a:pt x="1802130" y="739084"/>
                </a:moveTo>
                <a:cubicBezTo>
                  <a:pt x="1647825" y="550489"/>
                  <a:pt x="1457325" y="385707"/>
                  <a:pt x="1233487" y="256167"/>
                </a:cubicBezTo>
                <a:cubicBezTo>
                  <a:pt x="1009650" y="126627"/>
                  <a:pt x="772478" y="44712"/>
                  <a:pt x="531495" y="4707"/>
                </a:cubicBezTo>
                <a:cubicBezTo>
                  <a:pt x="361950" y="-22916"/>
                  <a:pt x="194310" y="73287"/>
                  <a:pt x="133350" y="234259"/>
                </a:cubicBezTo>
                <a:cubicBezTo>
                  <a:pt x="46673" y="461907"/>
                  <a:pt x="0" y="709557"/>
                  <a:pt x="0" y="967684"/>
                </a:cubicBezTo>
                <a:cubicBezTo>
                  <a:pt x="0" y="1225812"/>
                  <a:pt x="47625" y="1473462"/>
                  <a:pt x="133350" y="1701109"/>
                </a:cubicBezTo>
                <a:cubicBezTo>
                  <a:pt x="194310" y="1862082"/>
                  <a:pt x="360998" y="1958284"/>
                  <a:pt x="531495" y="1930662"/>
                </a:cubicBezTo>
                <a:cubicBezTo>
                  <a:pt x="772478" y="1891609"/>
                  <a:pt x="1009650" y="1808742"/>
                  <a:pt x="1233487" y="1679202"/>
                </a:cubicBezTo>
                <a:cubicBezTo>
                  <a:pt x="1457325" y="1549662"/>
                  <a:pt x="1647825" y="1385832"/>
                  <a:pt x="1802130" y="1197237"/>
                </a:cubicBezTo>
                <a:cubicBezTo>
                  <a:pt x="1911668" y="1065792"/>
                  <a:pt x="1911668" y="872434"/>
                  <a:pt x="1802130" y="739084"/>
                </a:cubicBezTo>
                <a:close/>
              </a:path>
            </a:pathLst>
          </a:custGeom>
          <a:solidFill>
            <a:srgbClr val="FFFFFF">
              <a:alpha val="44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D9D69FF-6338-BB48-871A-EBC8B53E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072" y="1732547"/>
            <a:ext cx="8669339" cy="3433011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F649F77-B56D-DF40-923F-D546AD9229B9}"/>
              </a:ext>
            </a:extLst>
          </p:cNvPr>
          <p:cNvSpPr/>
          <p:nvPr userDrawn="1"/>
        </p:nvSpPr>
        <p:spPr>
          <a:xfrm>
            <a:off x="10443411" y="0"/>
            <a:ext cx="1748589" cy="13374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4E7CEF9-4617-BB41-8D24-7C2E210C3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8332" y="360000"/>
            <a:ext cx="503676" cy="51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4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A845235-8C87-594F-A741-504ED7A0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77766"/>
            <a:ext cx="9000000" cy="912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7269B52-7546-1242-B621-BA1D3FA99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980000"/>
            <a:ext cx="9000000" cy="4200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4142C7-C05B-ED42-A66D-E5348533F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73B63A0-0EA1-4E43-8B16-BAFF5D268652}" type="datetimeFigureOut">
              <a:rPr lang="nb-NO" smtClean="0"/>
              <a:pPr/>
              <a:t>25.07.2023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A5B34A4-90B3-C74E-90C0-D1647E20F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CBB497-9BCD-DF40-B26C-9822BB0A6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04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552F5-BCAB-7943-9E0A-C025D53D0042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DE36ED0-064F-1C48-895E-98F0741E3E7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138332" y="360000"/>
            <a:ext cx="502806" cy="5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1" r:id="rId3"/>
    <p:sldLayoutId id="2147483650" r:id="rId4"/>
    <p:sldLayoutId id="2147483652" r:id="rId5"/>
    <p:sldLayoutId id="2147483662" r:id="rId6"/>
    <p:sldLayoutId id="2147483663" r:id="rId7"/>
    <p:sldLayoutId id="2147483665" r:id="rId8"/>
    <p:sldLayoutId id="2147483666" r:id="rId9"/>
    <p:sldLayoutId id="2147483668" r:id="rId10"/>
    <p:sldLayoutId id="2147483669" r:id="rId11"/>
    <p:sldLayoutId id="2147483651" r:id="rId12"/>
    <p:sldLayoutId id="2147483670" r:id="rId13"/>
    <p:sldLayoutId id="2147483655" r:id="rId14"/>
    <p:sldLayoutId id="2147483672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6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896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720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150"/>
        </a:spcAft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9504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100"/>
        </a:spcAft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80800" indent="-22860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06" userDrawn="1">
          <p15:clr>
            <a:srgbClr val="F26B43"/>
          </p15:clr>
        </p15:guide>
        <p15:guide id="4" pos="7322" userDrawn="1">
          <p15:clr>
            <a:srgbClr val="F26B43"/>
          </p15:clr>
        </p15:guide>
        <p15:guide id="5" pos="6118" userDrawn="1">
          <p15:clr>
            <a:srgbClr val="F26B43"/>
          </p15:clr>
        </p15:guide>
        <p15:guide id="6" orient="horz" pos="3893" userDrawn="1">
          <p15:clr>
            <a:srgbClr val="F26B43"/>
          </p15:clr>
        </p15:guide>
        <p15:guide id="7" orient="horz" pos="2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nb-no/edge?form=MA13FJ" TargetMode="External"/><Relationship Id="rId2" Type="http://schemas.openxmlformats.org/officeDocument/2006/relationships/hyperlink" Target="https://www.google.com/intl/no/chrome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hyperlink" Target="https://surveys.enalyzer.com/?pid=d6g26f7k" TargetMode="External"/><Relationship Id="rId4" Type="http://schemas.openxmlformats.org/officeDocument/2006/relationships/hyperlink" Target="https://support.apple.com/no-no/HT20441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post@gartnerhallen.no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artnerhallen.no/minsid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26BAB9-D8B2-325D-CD59-301EA247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51" y="2417396"/>
            <a:ext cx="5040000" cy="2023207"/>
          </a:xfrm>
        </p:spPr>
        <p:txBody>
          <a:bodyPr>
            <a:normAutofit/>
          </a:bodyPr>
          <a:lstStyle/>
          <a:p>
            <a:r>
              <a:rPr lang="nb-NO" sz="2800" dirty="0">
                <a:latin typeface="Axiforma" panose="00000500000000000000" pitchFamily="50" charset="0"/>
              </a:rPr>
              <a:t>Slik logger du inn på</a:t>
            </a:r>
            <a:br>
              <a:rPr lang="nb-NO" sz="2800" dirty="0">
                <a:latin typeface="Axiforma" panose="00000500000000000000" pitchFamily="50" charset="0"/>
              </a:rPr>
            </a:br>
            <a:br>
              <a:rPr lang="nb-NO" sz="2800" dirty="0">
                <a:latin typeface="Axiforma" panose="00000500000000000000" pitchFamily="50" charset="0"/>
              </a:rPr>
            </a:br>
            <a:r>
              <a:rPr lang="nb-NO" sz="7200" dirty="0">
                <a:latin typeface="Axiforma" panose="00000500000000000000" pitchFamily="50" charset="0"/>
              </a:rPr>
              <a:t>Min side</a:t>
            </a:r>
            <a:endParaRPr lang="nb-NO" sz="2800" dirty="0">
              <a:latin typeface="Axiforma" panose="00000500000000000000" pitchFamily="50" charset="0"/>
            </a:endParaRPr>
          </a:p>
        </p:txBody>
      </p:sp>
      <p:pic>
        <p:nvPicPr>
          <p:cNvPr id="7" name="Plassholder for bilde 6" descr="Et bilde som inneholder Nettsted&#10;&#10;Automatisk generert beskrivelse">
            <a:extLst>
              <a:ext uri="{FF2B5EF4-FFF2-40B4-BE49-F238E27FC236}">
                <a16:creationId xmlns:a16="http://schemas.microsoft.com/office/drawing/2014/main" id="{DF712796-D5C2-D8A7-8F80-04EEAE1FBD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1756" r="25048"/>
          <a:stretch/>
        </p:blipFill>
        <p:spPr>
          <a:xfrm>
            <a:off x="5263376" y="0"/>
            <a:ext cx="6928624" cy="6858000"/>
          </a:xfrm>
        </p:spPr>
      </p:pic>
    </p:spTree>
    <p:extLst>
      <p:ext uri="{BB962C8B-B14F-4D97-AF65-F5344CB8AC3E}">
        <p14:creationId xmlns:p14="http://schemas.microsoft.com/office/powerpoint/2010/main" val="78926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18111-2EDD-A164-50DB-472E2A48A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765" y="1013460"/>
            <a:ext cx="4669881" cy="48310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Når du er logget inn på Min side har du tilgang til flere menyer.</a:t>
            </a:r>
          </a:p>
          <a:p>
            <a:pPr marL="0" lvl="0" indent="0">
              <a:buNone/>
            </a:pP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Ved å trykke på «Meny» oppe i høyre hjørne (som vist på bildet til høre) får du tilgang til </a:t>
            </a:r>
            <a:r>
              <a:rPr lang="nb-NO" sz="1800" dirty="0">
                <a:effectLst/>
                <a:latin typeface="Axiforma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hovedmenyen for gartnerhallen.no</a:t>
            </a: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Det vil si den delen av nettsiden som er åpen for alle, også brukere som ikke er innlogget. </a:t>
            </a:r>
          </a:p>
          <a:p>
            <a:pPr marL="0" lvl="0" indent="0">
              <a:buNone/>
            </a:pP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 topplinjen, til venstre for menyen, finner du et </a:t>
            </a:r>
            <a:r>
              <a:rPr lang="nb-NO" sz="1800" dirty="0">
                <a:effectLst/>
                <a:latin typeface="Axiforma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søkefelt</a:t>
            </a: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>
              <a:buNone/>
            </a:pP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Trykk her og skriv inn det du søker etter, f.eks. «GH Vest», «Produktspesifikasjon», «Markedsrapport» eller annet innhold.  </a:t>
            </a:r>
          </a:p>
        </p:txBody>
      </p:sp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C01249CF-DEB4-1CDB-C16C-C0F275B5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14775" b="1"/>
          <a:stretch/>
        </p:blipFill>
        <p:spPr bwMode="auto">
          <a:xfrm>
            <a:off x="6731726" y="3018609"/>
            <a:ext cx="4885509" cy="820782"/>
          </a:xfrm>
          <a:prstGeom prst="rect">
            <a:avLst/>
          </a:prstGeom>
          <a:ln w="9525" cap="flat" cmpd="sng" algn="ctr">
            <a:solidFill>
              <a:srgbClr val="E7E6E6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634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18111-2EDD-A164-50DB-472E2A48A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765" y="2076993"/>
            <a:ext cx="4669881" cy="27040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1800" dirty="0">
                <a:effectLst/>
                <a:latin typeface="Axiforma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Min side-menyen </a:t>
            </a: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 innloggede brukere er tilgjengelig til venstre på siden.</a:t>
            </a:r>
          </a:p>
          <a:p>
            <a:pPr marL="0" lvl="0" indent="0">
              <a:buNone/>
            </a:pP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Fra venstremenyen har du flere valg. Enkelte menypunkter har også underpunkter. Ved lansering våren 2023 gjelder dette menypunktene «Økonomi/rapport» og «Support».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37ECCE2-C4B9-470A-C34A-F9FBCB596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r="4703"/>
          <a:stretch/>
        </p:blipFill>
        <p:spPr bwMode="auto">
          <a:xfrm>
            <a:off x="8447314" y="374449"/>
            <a:ext cx="2429694" cy="6109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26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18111-2EDD-A164-50DB-472E2A48A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765" y="459366"/>
            <a:ext cx="6951526" cy="5939265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nb-NO" sz="12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Forsiden</a:t>
            </a:r>
            <a:br>
              <a:rPr lang="nb-NO" sz="12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2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Leder tilbake til forsiden på Min side, om du står på en annen side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nb-NO" sz="1200" dirty="0">
              <a:effectLst/>
              <a:latin typeface="Axiforma Book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nb-NO" sz="12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Økonomi/rapport</a:t>
            </a:r>
            <a:br>
              <a:rPr lang="nb-N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2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Åpner relaterte underpunkter i menyen: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550" lvl="1" indent="-285750">
              <a:spcAft>
                <a:spcPts val="0"/>
              </a:spcAft>
            </a:pPr>
            <a:r>
              <a:rPr lang="nb-NO" sz="9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Mine fakturaer </a:t>
            </a:r>
          </a:p>
          <a:p>
            <a:pPr marL="778950" lvl="2" indent="-285750">
              <a:spcAft>
                <a:spcPts val="0"/>
              </a:spcAft>
            </a:pPr>
            <a:r>
              <a:rPr lang="nb-NO" sz="9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Viser listeoversikt over alle fakturaer/avregningsoppgaver registrert på din virksomhet, med mulighet for nedlastning av faktura som PDF </a:t>
            </a:r>
          </a:p>
          <a:p>
            <a:pPr marL="548550" lvl="1" indent="-285750">
              <a:spcAft>
                <a:spcPts val="0"/>
              </a:spcAft>
            </a:pPr>
            <a:r>
              <a:rPr lang="nb-NO" sz="9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Mine rapporter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8950" lvl="2" indent="-285750">
              <a:spcAft>
                <a:spcPts val="0"/>
              </a:spcAft>
            </a:pPr>
            <a:r>
              <a:rPr lang="nb-NO" sz="9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Viser rapport med salgsordre, kjøpsordre og planuttak, med mulighet for eksport til Excel m.m.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nb-NO" sz="1200" dirty="0">
              <a:effectLst/>
              <a:latin typeface="Axiforma Book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nb-NO" sz="12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Produksjonsplan</a:t>
            </a:r>
            <a:br>
              <a:rPr lang="nb-N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2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Viser rapport med oversikt over produksjonsplan på års- og ukenivå.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0">
              <a:spcAft>
                <a:spcPts val="0"/>
              </a:spcAft>
              <a:buNone/>
            </a:pP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nb-NO" sz="12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Min virksomhet</a:t>
            </a:r>
            <a:br>
              <a:rPr lang="nb-NO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2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Viser opplysningene vi har registrert på din virksomhet (navn, kontaktinformasjon, medlemsstatus, organisasjonsnummer m.m.).  </a:t>
            </a:r>
          </a:p>
          <a:p>
            <a:pPr marL="0" lvl="0" indent="0">
              <a:spcAft>
                <a:spcPts val="0"/>
              </a:spcAft>
              <a:buNone/>
            </a:pPr>
            <a:endParaRPr lang="nb-NO" sz="1200" dirty="0">
              <a:latin typeface="Axiforma Light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nb-NO" sz="12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br>
              <a:rPr lang="nb-NO" sz="12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2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Åpner relaterte underpunkter i menyen: 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550" lvl="1" indent="-285750">
              <a:spcAft>
                <a:spcPts val="0"/>
              </a:spcAft>
            </a:pPr>
            <a:r>
              <a:rPr lang="nb-NO" sz="9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Veiledninger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8950" lvl="2" indent="-285750">
              <a:spcAft>
                <a:spcPts val="0"/>
              </a:spcAft>
            </a:pPr>
            <a:r>
              <a:rPr lang="nb-NO" sz="9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Åpner side med ulike veiledninger, blant annet demonstrasjonsvideoer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550" lvl="1" indent="-285750">
              <a:spcAft>
                <a:spcPts val="0"/>
              </a:spcAft>
            </a:pPr>
            <a:r>
              <a:rPr lang="nb-NO" sz="9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Ofte stilte spørsmål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8950" lvl="2" indent="-285750">
              <a:spcAft>
                <a:spcPts val="0"/>
              </a:spcAft>
            </a:pPr>
            <a:r>
              <a:rPr lang="nb-NO" sz="9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Åpner side med artikler med svar på ofte stilte spørsmål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550" lvl="1" indent="-285750">
              <a:spcAft>
                <a:spcPts val="0"/>
              </a:spcAft>
            </a:pPr>
            <a:r>
              <a:rPr lang="nb-NO" sz="9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Kontaktinformasjon</a:t>
            </a:r>
            <a:endParaRPr lang="nb-NO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78950" lvl="2" indent="-285750">
              <a:spcAft>
                <a:spcPts val="0"/>
              </a:spcAft>
            </a:pPr>
            <a:r>
              <a:rPr lang="nb-NO" sz="9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Åpner side med kontaktinformasjon til administrasjonen</a:t>
            </a:r>
            <a:endParaRPr lang="nb-NO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nb-NO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nb-NO" sz="12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Til gamle Min side</a:t>
            </a:r>
            <a:br>
              <a:rPr lang="nb-NO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2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Fører videre til innlogging på den gamle medlemssiden </a:t>
            </a: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37ECCE2-C4B9-470A-C34A-F9FBCB596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r="4703"/>
          <a:stretch/>
        </p:blipFill>
        <p:spPr bwMode="auto">
          <a:xfrm>
            <a:off x="8447314" y="374449"/>
            <a:ext cx="2429694" cy="6109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202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18111-2EDD-A164-50DB-472E2A48A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216" y="1352818"/>
            <a:ext cx="5444944" cy="4152359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nb-NO" sz="19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Har du flere virksomheter?</a:t>
            </a:r>
          </a:p>
          <a:p>
            <a:pPr marL="0" indent="0">
              <a:buNone/>
            </a:pP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Dersom du er innlogget med en bruker som er tilknyttet flere foretak skal du kunne se informasjon for flere virksomheter fra Min side (du trenger ikke å opprette flere brukere og logge inn på hver enkelt).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 de fleste sammenhenger vil dette innebære at informasjonen som vises sorteres etter virksomhet. </a:t>
            </a:r>
            <a:b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På sidene vil du da få opp en såkalt trekkspillmeny, som innebærer at du kan trykke på pilen til høyre for virksomhetsnavnet for å vise/skjule informasjonen tilknyttet det enkelte foretaket.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Til høyre ser du et eksempel på hvordan dette kommer til syne på siden «Min virksomhet» og «Mine fakturaer».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B475582-A0F4-D882-C1D9-1BB988635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2" y="1555428"/>
            <a:ext cx="5334000" cy="12573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Bilde 8" descr="Et bilde som inneholder bord&#10;&#10;Automatisk generert beskrivelse">
            <a:extLst>
              <a:ext uri="{FF2B5EF4-FFF2-40B4-BE49-F238E27FC236}">
                <a16:creationId xmlns:a16="http://schemas.microsoft.com/office/drawing/2014/main" id="{CD48CBF2-54DD-AD8D-3766-E40674CFF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2" y="3020406"/>
            <a:ext cx="5334000" cy="248477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465574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18111-2EDD-A164-50DB-472E2A48A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216" y="1352820"/>
            <a:ext cx="5444944" cy="41523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Hvis noe ser rart ut, eller ikke fungerer som det skal: sjekk først </a:t>
            </a:r>
            <a:r>
              <a:rPr lang="nb-NO" sz="1800" dirty="0">
                <a:effectLst/>
                <a:latin typeface="Axiforma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hvilken nettleser du benytter</a:t>
            </a: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800" dirty="0"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Min side er ikke tilpasset </a:t>
            </a:r>
            <a:r>
              <a:rPr lang="nb-NO" sz="1800" dirty="0" err="1"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Internet</a:t>
            </a:r>
            <a:r>
              <a:rPr lang="nb-NO" sz="1800" dirty="0"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Explorer, eller andre utgåtte nettlesere som generelt frarådes å bruke av sikkerhetshensyn. </a:t>
            </a:r>
          </a:p>
          <a:p>
            <a:pPr marL="0" indent="0">
              <a:buNone/>
            </a:pP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Anbefalte nettlesere er </a:t>
            </a: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Google Chrome</a:t>
            </a: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Microsoft Edge </a:t>
            </a: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(standard i Microsoft) eller </a:t>
            </a: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Safari (Mac). </a:t>
            </a:r>
            <a:endParaRPr lang="nb-NO" sz="1800" dirty="0">
              <a:latin typeface="Axiforma Light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Trykk på lenkene over for å laste ned den nettleseren du ønsker, hvis du ikke har disse på </a:t>
            </a:r>
            <a:r>
              <a:rPr lang="nb-NO" sz="1800" dirty="0" err="1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PCen</a:t>
            </a: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din fra før, eventuelt for å oppdatere til siste tilgjengelige versjon. </a:t>
            </a:r>
          </a:p>
          <a:p>
            <a:pPr marL="0" indent="0">
              <a:buNone/>
            </a:pP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 at Min side skal bli mest mulig nyttig for deg ønsker vi </a:t>
            </a:r>
            <a:r>
              <a:rPr lang="nb-NO" sz="1800" dirty="0">
                <a:effectLst/>
                <a:latin typeface="Axiforma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dine tilbakemeldinger</a:t>
            </a: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Del gjerne dine synspunkter og opplevelse av siden her</a:t>
            </a: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8BFD197-6DE5-2AE5-E953-9235205B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56" y="2060188"/>
            <a:ext cx="5214522" cy="27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99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26BAB9-D8B2-325D-CD59-301EA247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14" y="1966344"/>
            <a:ext cx="5040000" cy="29253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b-NO" sz="2800" dirty="0">
                <a:latin typeface="Axiforma" panose="00000500000000000000" pitchFamily="50" charset="0"/>
              </a:rPr>
              <a:t>Trenger du hjelp?</a:t>
            </a:r>
            <a:br>
              <a:rPr lang="nb-NO" sz="2800" dirty="0">
                <a:latin typeface="Axiforma" panose="00000500000000000000" pitchFamily="50" charset="0"/>
              </a:rPr>
            </a:br>
            <a:br>
              <a:rPr lang="nb-NO" sz="2800" dirty="0">
                <a:latin typeface="Axiforma" panose="00000500000000000000" pitchFamily="50" charset="0"/>
              </a:rPr>
            </a:br>
            <a:r>
              <a:rPr lang="nb-NO" sz="2800" dirty="0">
                <a:latin typeface="Axiforma Light" panose="00000400000000000000" pitchFamily="50" charset="0"/>
              </a:rPr>
              <a:t>Kontakt oss på </a:t>
            </a:r>
            <a:r>
              <a:rPr lang="nb-NO" sz="2800" dirty="0">
                <a:latin typeface="Axiforma Light" panose="00000400000000000000" pitchFamily="50" charset="0"/>
                <a:hlinkClick r:id="rId2"/>
              </a:rPr>
              <a:t>post@gartnerhallen.no</a:t>
            </a:r>
            <a:r>
              <a:rPr lang="nb-NO" sz="2800" dirty="0">
                <a:latin typeface="Axiforma Light" panose="00000400000000000000" pitchFamily="50" charset="0"/>
              </a:rPr>
              <a:t> eller telefon 23 24 93 00</a:t>
            </a:r>
          </a:p>
        </p:txBody>
      </p:sp>
      <p:pic>
        <p:nvPicPr>
          <p:cNvPr id="7" name="Plassholder for bilde 6" descr="Et bilde som inneholder Nettsted&#10;&#10;Automatisk generert beskrivelse">
            <a:extLst>
              <a:ext uri="{FF2B5EF4-FFF2-40B4-BE49-F238E27FC236}">
                <a16:creationId xmlns:a16="http://schemas.microsoft.com/office/drawing/2014/main" id="{DF712796-D5C2-D8A7-8F80-04EEAE1FBD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1756" r="25048"/>
          <a:stretch/>
        </p:blipFill>
        <p:spPr>
          <a:xfrm>
            <a:off x="5263376" y="0"/>
            <a:ext cx="6928624" cy="6858000"/>
          </a:xfrm>
        </p:spPr>
      </p:pic>
    </p:spTree>
    <p:extLst>
      <p:ext uri="{BB962C8B-B14F-4D97-AF65-F5344CB8AC3E}">
        <p14:creationId xmlns:p14="http://schemas.microsoft.com/office/powerpoint/2010/main" val="344483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18111-2EDD-A164-50DB-472E2A48A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039824"/>
            <a:ext cx="5040000" cy="277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Axiforma" panose="00000500000000000000" pitchFamily="50" charset="0"/>
              </a:rPr>
              <a:t>Gå til </a:t>
            </a:r>
            <a:r>
              <a:rPr lang="nb-NO" sz="1800" dirty="0">
                <a:latin typeface="Axiforma" panose="00000500000000000000" pitchFamily="50" charset="0"/>
                <a:hlinkClick r:id="rId2"/>
              </a:rPr>
              <a:t>https://gartnerhallen.no/minside</a:t>
            </a:r>
            <a:r>
              <a:rPr lang="nb-NO" sz="1800" dirty="0">
                <a:latin typeface="Axiforma" panose="00000500000000000000" pitchFamily="50" charset="0"/>
              </a:rPr>
              <a:t> </a:t>
            </a:r>
            <a:br>
              <a:rPr lang="nb-NO" sz="1800" dirty="0">
                <a:latin typeface="Axiforma" panose="00000500000000000000" pitchFamily="50" charset="0"/>
              </a:rPr>
            </a:br>
            <a:br>
              <a:rPr lang="nb-NO" sz="1800" dirty="0">
                <a:latin typeface="Axiforma" panose="00000500000000000000" pitchFamily="50" charset="0"/>
              </a:rPr>
            </a:br>
            <a:r>
              <a:rPr lang="nb-NO" sz="1800" dirty="0">
                <a:latin typeface="Axiforma" panose="00000500000000000000" pitchFamily="50" charset="0"/>
              </a:rPr>
              <a:t>Trykk på «Registrer deg nå»  </a:t>
            </a:r>
            <a:br>
              <a:rPr lang="nb-NO" sz="1800" dirty="0">
                <a:latin typeface="Axiforma" panose="00000500000000000000" pitchFamily="50" charset="0"/>
              </a:rPr>
            </a:br>
            <a:br>
              <a:rPr lang="nb-NO" sz="1800" dirty="0">
                <a:latin typeface="Axiforma" panose="00000500000000000000" pitchFamily="50" charset="0"/>
              </a:rPr>
            </a:br>
            <a:r>
              <a:rPr lang="nb-NO" sz="1800" dirty="0">
                <a:latin typeface="Axiforma Light" panose="00000400000000000000" pitchFamily="50" charset="0"/>
              </a:rPr>
              <a:t>Av sikkerhetshensyn er det ikke mulig å logge inn med brukernavn og passord fra gammel medlemsside. Alle brukere må derfor registrere seg på nytt ved første gangs innlogging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E3D1457-F233-C8AE-77B8-521B47B37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>
                <a:latin typeface="Axiforma Light" panose="00000400000000000000" pitchFamily="50" charset="0"/>
              </a:rPr>
              <a:t>Registrering av bruker</a:t>
            </a:r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20374970-A53C-503C-5A6B-36A6C1D16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69" y="1142415"/>
            <a:ext cx="3857814" cy="4573170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FE1F2C92-25DF-8BB4-72E8-247ED7B4CE8B}"/>
              </a:ext>
            </a:extLst>
          </p:cNvPr>
          <p:cNvCxnSpPr/>
          <p:nvPr/>
        </p:nvCxnSpPr>
        <p:spPr>
          <a:xfrm>
            <a:off x="6670766" y="5172892"/>
            <a:ext cx="87956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8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18111-2EDD-A164-50DB-472E2A48A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810215"/>
            <a:ext cx="5040000" cy="32375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800" dirty="0">
                <a:latin typeface="Axiforma" panose="00000500000000000000" pitchFamily="50" charset="0"/>
              </a:rPr>
              <a:t>Fyll inn e-postadressen din og trykk på knappen «Send bekreftelseskode»</a:t>
            </a:r>
            <a:br>
              <a:rPr lang="nb-NO" sz="1800" dirty="0">
                <a:latin typeface="Axiforma" panose="00000500000000000000" pitchFamily="50" charset="0"/>
              </a:rPr>
            </a:br>
            <a:br>
              <a:rPr lang="nb-NO" sz="1800" dirty="0">
                <a:latin typeface="Axiforma" panose="00000500000000000000" pitchFamily="50" charset="0"/>
              </a:rPr>
            </a:br>
            <a:r>
              <a:rPr lang="nb-NO" sz="1800" dirty="0">
                <a:latin typeface="Axiforma Light" panose="00000400000000000000" pitchFamily="50" charset="0"/>
              </a:rPr>
              <a:t>Åpne e-postprogrammet ditt (i en ny fane eller eget program – ikke lukk </a:t>
            </a:r>
            <a:r>
              <a:rPr lang="nb-NO" sz="1800" dirty="0" err="1">
                <a:latin typeface="Axiforma Light" panose="00000400000000000000" pitchFamily="50" charset="0"/>
              </a:rPr>
              <a:t>registreringssiden</a:t>
            </a:r>
            <a:r>
              <a:rPr lang="nb-NO" sz="1800" dirty="0">
                <a:latin typeface="Axiforma Light" panose="00000400000000000000" pitchFamily="50" charset="0"/>
              </a:rPr>
              <a:t>). Du skal nå ha mottatt en e-post fra Gartnerhallen SA med en bekreftelseskode. Skriv nummeret inn på </a:t>
            </a:r>
            <a:r>
              <a:rPr lang="nb-NO" sz="1800" dirty="0" err="1">
                <a:latin typeface="Axiforma Light" panose="00000400000000000000" pitchFamily="50" charset="0"/>
              </a:rPr>
              <a:t>registreringssiden</a:t>
            </a:r>
            <a:r>
              <a:rPr lang="nb-NO" sz="1800" dirty="0">
                <a:latin typeface="Axiforma Light" panose="00000400000000000000" pitchFamily="50" charset="0"/>
              </a:rPr>
              <a:t>, og trykk «Bekreft kode». Sjekk søppelpost-mappen om du ikke finner e-posten i innboksen din.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E3D1457-F233-C8AE-77B8-521B47B37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>
                <a:latin typeface="Axiforma Light" panose="00000400000000000000" pitchFamily="50" charset="0"/>
              </a:rPr>
              <a:t>Registrering av bruker</a:t>
            </a:r>
          </a:p>
        </p:txBody>
      </p:sp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8BDF47D1-ABFA-4A13-990C-32AC19842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04" y="1936381"/>
            <a:ext cx="3358696" cy="2985235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FE1F2C92-25DF-8BB4-72E8-247ED7B4CE8B}"/>
              </a:ext>
            </a:extLst>
          </p:cNvPr>
          <p:cNvCxnSpPr/>
          <p:nvPr/>
        </p:nvCxnSpPr>
        <p:spPr>
          <a:xfrm>
            <a:off x="7299053" y="3056709"/>
            <a:ext cx="87956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03963BDA-20F2-67E1-C2F8-617B7D8BAE67}"/>
              </a:ext>
            </a:extLst>
          </p:cNvPr>
          <p:cNvCxnSpPr/>
          <p:nvPr/>
        </p:nvCxnSpPr>
        <p:spPr>
          <a:xfrm>
            <a:off x="7299054" y="3801292"/>
            <a:ext cx="87956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33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18111-2EDD-A164-50DB-472E2A48A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2805751"/>
            <a:ext cx="5040000" cy="1246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Et nytt vindu åpner seg, med beskjed om at e-postadressen er bekreftet. </a:t>
            </a:r>
          </a:p>
          <a:p>
            <a:pPr marL="0" indent="0">
              <a:buNone/>
            </a:pPr>
            <a:r>
              <a:rPr lang="nb-NO" sz="18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Trykk «Fortsett»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E3D1457-F233-C8AE-77B8-521B47B37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>
                <a:latin typeface="Axiforma Light" panose="00000400000000000000" pitchFamily="50" charset="0"/>
              </a:rPr>
              <a:t>Registrering av bruker</a:t>
            </a:r>
          </a:p>
        </p:txBody>
      </p:sp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A440BA7F-BF9C-5BF7-B59E-39AB91230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06" y="1441675"/>
            <a:ext cx="3510294" cy="3974646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03963BDA-20F2-67E1-C2F8-617B7D8BAE67}"/>
              </a:ext>
            </a:extLst>
          </p:cNvPr>
          <p:cNvCxnSpPr>
            <a:cxnSpLocks/>
          </p:cNvCxnSpPr>
          <p:nvPr/>
        </p:nvCxnSpPr>
        <p:spPr>
          <a:xfrm flipH="1">
            <a:off x="10852151" y="4907282"/>
            <a:ext cx="87956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11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18111-2EDD-A164-50DB-472E2A48A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12121"/>
            <a:ext cx="5444944" cy="443375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nb-NO" sz="19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Fyll inn opplysningene som angitt i skjemaet. </a:t>
            </a:r>
          </a:p>
          <a:p>
            <a:pPr marL="0" lvl="0" indent="0">
              <a:buNone/>
            </a:pPr>
            <a:r>
              <a:rPr lang="nb-NO" sz="19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Fornavn, etternavn, telefonnummer, e-postadresse (ferdigutfylt) og passord. </a:t>
            </a:r>
          </a:p>
          <a:p>
            <a:pPr marL="0" lvl="0" indent="0">
              <a:buNone/>
            </a:pPr>
            <a:r>
              <a:rPr lang="nb-NO" sz="19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Av sikkerhetshensyn må passordet være på mellom 8 og 16 tegn, og inneholde:</a:t>
            </a:r>
          </a:p>
          <a:p>
            <a:pPr marL="285750" indent="-285750"/>
            <a:r>
              <a:rPr lang="nb-NO" sz="19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Både små og store bokstaver</a:t>
            </a:r>
          </a:p>
          <a:p>
            <a:pPr marL="285750" indent="-285750"/>
            <a:r>
              <a:rPr lang="nb-NO" sz="19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Minst ett siffer (0-9)</a:t>
            </a:r>
          </a:p>
          <a:p>
            <a:pPr marL="285750" indent="-285750"/>
            <a:r>
              <a:rPr lang="nb-NO" sz="19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Minst ett spesialsymbol (f.eks. ?, %, &amp;, @ eller lignende)</a:t>
            </a:r>
          </a:p>
          <a:p>
            <a:pPr marL="285750" indent="-285750"/>
            <a:endParaRPr lang="nb-NO" sz="1900" dirty="0">
              <a:effectLst/>
              <a:latin typeface="Axiforma Light" panose="000004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900" dirty="0">
                <a:latin typeface="Axiforma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Trykk på «Opprett bruker»</a:t>
            </a:r>
            <a:endParaRPr lang="nb-NO" sz="1900" dirty="0">
              <a:effectLst/>
              <a:latin typeface="Axiforma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E3D1457-F233-C8AE-77B8-521B47B37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>
                <a:latin typeface="Axiforma Light" panose="00000400000000000000" pitchFamily="50" charset="0"/>
              </a:rPr>
              <a:t>Registrering av bruker</a:t>
            </a: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0ADC7F31-B776-8B92-ECDD-B48E279C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53" y="665111"/>
            <a:ext cx="2573973" cy="5527774"/>
          </a:xfrm>
          <a:prstGeom prst="rect">
            <a:avLst/>
          </a:prstGeom>
          <a:ln>
            <a:noFill/>
          </a:ln>
        </p:spPr>
      </p:pic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03963BDA-20F2-67E1-C2F8-617B7D8BAE67}"/>
              </a:ext>
            </a:extLst>
          </p:cNvPr>
          <p:cNvCxnSpPr>
            <a:cxnSpLocks/>
          </p:cNvCxnSpPr>
          <p:nvPr/>
        </p:nvCxnSpPr>
        <p:spPr>
          <a:xfrm flipH="1">
            <a:off x="10712813" y="6000206"/>
            <a:ext cx="87956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513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18111-2EDD-A164-50DB-472E2A48A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2504531"/>
            <a:ext cx="4373789" cy="18489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18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Du vil nå bli sendt direkte inn på </a:t>
            </a:r>
            <a:br>
              <a:rPr lang="nb-NO" sz="18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Min side. </a:t>
            </a:r>
          </a:p>
          <a:p>
            <a:pPr marL="0" lvl="0" indent="0">
              <a:buNone/>
            </a:pPr>
            <a:r>
              <a:rPr lang="nb-NO" sz="1800" dirty="0">
                <a:effectLst/>
                <a:latin typeface="Axiforma Book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Som innlogget produsent med korrekte tilganger skal du få opp dette bildet: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0C76C4B-B0BE-284E-10C0-766E8A0F7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0"/>
          <a:stretch/>
        </p:blipFill>
        <p:spPr bwMode="auto">
          <a:xfrm>
            <a:off x="5750015" y="1231900"/>
            <a:ext cx="6108700" cy="4394200"/>
          </a:xfrm>
          <a:prstGeom prst="rect">
            <a:avLst/>
          </a:prstGeom>
          <a:ln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DA64EF73-5EDB-85AA-F95F-9DEFB0FEA0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357188"/>
            <a:ext cx="5040000" cy="327600"/>
          </a:xfrm>
        </p:spPr>
        <p:txBody>
          <a:bodyPr/>
          <a:lstStyle/>
          <a:p>
            <a:r>
              <a:rPr lang="nb-NO" dirty="0">
                <a:latin typeface="Axiforma Light" panose="00000400000000000000" pitchFamily="50" charset="0"/>
              </a:rPr>
              <a:t>Registrering av bruker</a:t>
            </a:r>
          </a:p>
        </p:txBody>
      </p:sp>
    </p:spTree>
    <p:extLst>
      <p:ext uri="{BB962C8B-B14F-4D97-AF65-F5344CB8AC3E}">
        <p14:creationId xmlns:p14="http://schemas.microsoft.com/office/powerpoint/2010/main" val="189857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18111-2EDD-A164-50DB-472E2A48A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674631"/>
            <a:ext cx="4373789" cy="35087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nb-NO" sz="1800" dirty="0">
                <a:effectLst/>
                <a:latin typeface="Axiforma Light" panose="00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Dersom du imidlertid ser bildet som vist til høyre, kan dette skyldes at du har benyttet en annen e-postadresse ved innlogging enn den e-postadressen vi har lagret på deg i vårt system fra tidligere, og du er dermed ikke satt opp med fullstendige tilganger. </a:t>
            </a:r>
          </a:p>
          <a:p>
            <a:pPr marL="0" lvl="0" indent="0">
              <a:buNone/>
            </a:pPr>
            <a:r>
              <a:rPr lang="nb-NO" sz="1800" dirty="0">
                <a:effectLst/>
                <a:latin typeface="Axiforma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Send i så tilfelle en e-post til post@gartnerhallen.no , så vi vil sette opp riktig tilgang til din bruker så snart som mulig. </a:t>
            </a:r>
          </a:p>
        </p:txBody>
      </p:sp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EF4A0B3E-79BA-1486-A21C-66818863B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40" y="2101215"/>
            <a:ext cx="6104890" cy="265557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Plassholder for tekst 4">
            <a:extLst>
              <a:ext uri="{FF2B5EF4-FFF2-40B4-BE49-F238E27FC236}">
                <a16:creationId xmlns:a16="http://schemas.microsoft.com/office/drawing/2014/main" id="{349E51B2-0CED-6334-3FB4-4B27395256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357188"/>
            <a:ext cx="5040000" cy="327600"/>
          </a:xfrm>
        </p:spPr>
        <p:txBody>
          <a:bodyPr/>
          <a:lstStyle/>
          <a:p>
            <a:r>
              <a:rPr lang="nb-NO" dirty="0">
                <a:latin typeface="Axiforma Light" panose="00000400000000000000" pitchFamily="50" charset="0"/>
              </a:rPr>
              <a:t>Registrering av bruker</a:t>
            </a:r>
          </a:p>
        </p:txBody>
      </p:sp>
    </p:spTree>
    <p:extLst>
      <p:ext uri="{BB962C8B-B14F-4D97-AF65-F5344CB8AC3E}">
        <p14:creationId xmlns:p14="http://schemas.microsoft.com/office/powerpoint/2010/main" val="2798336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26BAB9-D8B2-325D-CD59-301EA247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51" y="2417396"/>
            <a:ext cx="5040000" cy="2023207"/>
          </a:xfrm>
        </p:spPr>
        <p:txBody>
          <a:bodyPr>
            <a:normAutofit/>
          </a:bodyPr>
          <a:lstStyle/>
          <a:p>
            <a:r>
              <a:rPr lang="nb-NO" sz="2800" dirty="0">
                <a:latin typeface="Axiforma" panose="00000500000000000000" pitchFamily="50" charset="0"/>
              </a:rPr>
              <a:t>Slik finner du fram på</a:t>
            </a:r>
            <a:br>
              <a:rPr lang="nb-NO" sz="2800" dirty="0">
                <a:latin typeface="Axiforma" panose="00000500000000000000" pitchFamily="50" charset="0"/>
              </a:rPr>
            </a:br>
            <a:br>
              <a:rPr lang="nb-NO" sz="2800" dirty="0">
                <a:latin typeface="Axiforma" panose="00000500000000000000" pitchFamily="50" charset="0"/>
              </a:rPr>
            </a:br>
            <a:r>
              <a:rPr lang="nb-NO" sz="7200" dirty="0">
                <a:latin typeface="Axiforma" panose="00000500000000000000" pitchFamily="50" charset="0"/>
              </a:rPr>
              <a:t>Min side</a:t>
            </a:r>
            <a:endParaRPr lang="nb-NO" sz="2800" dirty="0">
              <a:latin typeface="Axiforma" panose="00000500000000000000" pitchFamily="50" charset="0"/>
            </a:endParaRPr>
          </a:p>
        </p:txBody>
      </p:sp>
      <p:pic>
        <p:nvPicPr>
          <p:cNvPr id="7" name="Plassholder for bilde 6" descr="Et bilde som inneholder Nettsted&#10;&#10;Automatisk generert beskrivelse">
            <a:extLst>
              <a:ext uri="{FF2B5EF4-FFF2-40B4-BE49-F238E27FC236}">
                <a16:creationId xmlns:a16="http://schemas.microsoft.com/office/drawing/2014/main" id="{DF712796-D5C2-D8A7-8F80-04EEAE1FBD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11756" r="25048"/>
          <a:stretch/>
        </p:blipFill>
        <p:spPr>
          <a:xfrm>
            <a:off x="5263376" y="0"/>
            <a:ext cx="6928624" cy="6858000"/>
          </a:xfrm>
        </p:spPr>
      </p:pic>
    </p:spTree>
    <p:extLst>
      <p:ext uri="{BB962C8B-B14F-4D97-AF65-F5344CB8AC3E}">
        <p14:creationId xmlns:p14="http://schemas.microsoft.com/office/powerpoint/2010/main" val="317593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16BF62C7-EDA1-89D9-D168-65237319F2B8}"/>
              </a:ext>
            </a:extLst>
          </p:cNvPr>
          <p:cNvGrpSpPr/>
          <p:nvPr/>
        </p:nvGrpSpPr>
        <p:grpSpPr>
          <a:xfrm>
            <a:off x="1333484" y="318754"/>
            <a:ext cx="9525031" cy="6040333"/>
            <a:chOff x="0" y="0"/>
            <a:chExt cx="6347460" cy="4025265"/>
          </a:xfrm>
        </p:grpSpPr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98022E27-3736-5D80-FD5A-0C53F150F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70"/>
            <a:stretch/>
          </p:blipFill>
          <p:spPr bwMode="auto">
            <a:xfrm>
              <a:off x="621030" y="864870"/>
              <a:ext cx="4252595" cy="3059430"/>
            </a:xfrm>
            <a:prstGeom prst="rect">
              <a:avLst/>
            </a:prstGeom>
            <a:ln>
              <a:solidFill>
                <a:schemeClr val="bg2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" name="Rett pilkobling 3">
              <a:extLst>
                <a:ext uri="{FF2B5EF4-FFF2-40B4-BE49-F238E27FC236}">
                  <a16:creationId xmlns:a16="http://schemas.microsoft.com/office/drawing/2014/main" id="{DF9B2DBD-8C81-DB7F-0AAB-D597687FCD5E}"/>
                </a:ext>
              </a:extLst>
            </p:cNvPr>
            <p:cNvCxnSpPr/>
            <p:nvPr/>
          </p:nvCxnSpPr>
          <p:spPr>
            <a:xfrm flipH="1">
              <a:off x="3909060" y="495300"/>
              <a:ext cx="205740" cy="407670"/>
            </a:xfrm>
            <a:prstGeom prst="straightConnector1">
              <a:avLst/>
            </a:prstGeom>
            <a:ln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tt pilkobling 4">
              <a:extLst>
                <a:ext uri="{FF2B5EF4-FFF2-40B4-BE49-F238E27FC236}">
                  <a16:creationId xmlns:a16="http://schemas.microsoft.com/office/drawing/2014/main" id="{2A58C690-AC8B-CE7E-3290-4C2D48D84BCC}"/>
                </a:ext>
              </a:extLst>
            </p:cNvPr>
            <p:cNvCxnSpPr/>
            <p:nvPr/>
          </p:nvCxnSpPr>
          <p:spPr>
            <a:xfrm flipH="1">
              <a:off x="4777740" y="495300"/>
              <a:ext cx="205740" cy="407670"/>
            </a:xfrm>
            <a:prstGeom prst="straightConnector1">
              <a:avLst/>
            </a:prstGeom>
            <a:ln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boks 2">
              <a:extLst>
                <a:ext uri="{FF2B5EF4-FFF2-40B4-BE49-F238E27FC236}">
                  <a16:creationId xmlns:a16="http://schemas.microsoft.com/office/drawing/2014/main" id="{ECE51A54-681A-B19D-3817-7A87D63B8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060" y="160020"/>
              <a:ext cx="1296670" cy="398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b-NO" sz="1100">
                  <a:effectLst/>
                  <a:latin typeface="Axiforma Light" panose="000004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Søkefelt</a:t>
              </a:r>
              <a:endParaRPr lang="nb-NO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kstboks 2">
              <a:extLst>
                <a:ext uri="{FF2B5EF4-FFF2-40B4-BE49-F238E27FC236}">
                  <a16:creationId xmlns:a16="http://schemas.microsoft.com/office/drawing/2014/main" id="{E5B27BC8-F4C1-65BB-9D01-41026C25EE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1540" y="0"/>
              <a:ext cx="1447800" cy="56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b-NO" sz="1100">
                  <a:effectLst/>
                  <a:latin typeface="Axiforma Light" panose="000004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Hovedmeny, Gartnerhallen.no</a:t>
              </a:r>
              <a:endParaRPr lang="nb-NO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Rett pilkobling 7">
              <a:extLst>
                <a:ext uri="{FF2B5EF4-FFF2-40B4-BE49-F238E27FC236}">
                  <a16:creationId xmlns:a16="http://schemas.microsoft.com/office/drawing/2014/main" id="{FE3F5B88-7204-FD52-B924-1AF3BFE7CB63}"/>
                </a:ext>
              </a:extLst>
            </p:cNvPr>
            <p:cNvCxnSpPr/>
            <p:nvPr/>
          </p:nvCxnSpPr>
          <p:spPr>
            <a:xfrm flipH="1" flipV="1">
              <a:off x="4358640" y="1181100"/>
              <a:ext cx="514985" cy="247650"/>
            </a:xfrm>
            <a:prstGeom prst="straightConnector1">
              <a:avLst/>
            </a:prstGeom>
            <a:ln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boks 2">
              <a:extLst>
                <a:ext uri="{FF2B5EF4-FFF2-40B4-BE49-F238E27FC236}">
                  <a16:creationId xmlns:a16="http://schemas.microsoft.com/office/drawing/2014/main" id="{F13D471C-2889-F86B-6C4D-746ED99BF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9180" y="1226820"/>
              <a:ext cx="1447800" cy="56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b-NO" sz="1100">
                  <a:effectLst/>
                  <a:latin typeface="Axiforma Light" panose="000004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Info om</a:t>
              </a:r>
              <a:br>
                <a:rPr lang="nb-NO" sz="1100">
                  <a:effectLst/>
                  <a:latin typeface="Axiforma Light" panose="000004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b-NO" sz="1100">
                  <a:effectLst/>
                  <a:latin typeface="Axiforma Light" panose="000004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innlogget bruker</a:t>
              </a:r>
              <a:endParaRPr lang="nb-NO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Rett pilkobling 9">
              <a:extLst>
                <a:ext uri="{FF2B5EF4-FFF2-40B4-BE49-F238E27FC236}">
                  <a16:creationId xmlns:a16="http://schemas.microsoft.com/office/drawing/2014/main" id="{250E58CC-01A4-C293-5CD9-29F75E3CEB4B}"/>
                </a:ext>
              </a:extLst>
            </p:cNvPr>
            <p:cNvCxnSpPr/>
            <p:nvPr/>
          </p:nvCxnSpPr>
          <p:spPr>
            <a:xfrm rot="5400000" flipH="1" flipV="1">
              <a:off x="346710" y="1939290"/>
              <a:ext cx="403860" cy="278131"/>
            </a:xfrm>
            <a:prstGeom prst="straightConnector1">
              <a:avLst/>
            </a:prstGeom>
            <a:ln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boks 2">
              <a:extLst>
                <a:ext uri="{FF2B5EF4-FFF2-40B4-BE49-F238E27FC236}">
                  <a16:creationId xmlns:a16="http://schemas.microsoft.com/office/drawing/2014/main" id="{B0FE97FB-DA63-78E6-B7D1-8D9F12556C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217420"/>
              <a:ext cx="1447800" cy="56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b-NO" sz="1100">
                  <a:effectLst/>
                  <a:latin typeface="Axiforma Light" panose="000004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Meny</a:t>
              </a:r>
              <a:br>
                <a:rPr lang="nb-NO" sz="1100">
                  <a:effectLst/>
                  <a:latin typeface="Axiforma Light" panose="000004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b-NO" sz="1100">
                  <a:effectLst/>
                  <a:latin typeface="Axiforma Light" panose="000004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Min side</a:t>
              </a:r>
              <a:endParaRPr lang="nb-NO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FC8A4C40-6E6B-3985-5F74-3B08068CD2FF}"/>
                </a:ext>
              </a:extLst>
            </p:cNvPr>
            <p:cNvCxnSpPr/>
            <p:nvPr/>
          </p:nvCxnSpPr>
          <p:spPr>
            <a:xfrm flipH="1" flipV="1">
              <a:off x="4381500" y="3375660"/>
              <a:ext cx="514985" cy="247650"/>
            </a:xfrm>
            <a:prstGeom prst="straightConnector1">
              <a:avLst/>
            </a:prstGeom>
            <a:ln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boks 2">
              <a:extLst>
                <a:ext uri="{FF2B5EF4-FFF2-40B4-BE49-F238E27FC236}">
                  <a16:creationId xmlns:a16="http://schemas.microsoft.com/office/drawing/2014/main" id="{8D4F1E8A-A267-9324-2A13-A0204C9D5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9660" y="3459480"/>
              <a:ext cx="1447800" cy="56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b-NO" sz="1100">
                  <a:effectLst/>
                  <a:latin typeface="Axiforma Light" panose="000004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Artikler for produsenter</a:t>
              </a:r>
              <a:endParaRPr lang="nb-NO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92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40">
      <a:dk1>
        <a:srgbClr val="2F2F2F"/>
      </a:dk1>
      <a:lt1>
        <a:srgbClr val="FFFFFF"/>
      </a:lt1>
      <a:dk2>
        <a:srgbClr val="004E41"/>
      </a:dk2>
      <a:lt2>
        <a:srgbClr val="FCE6DE"/>
      </a:lt2>
      <a:accent1>
        <a:srgbClr val="EB5138"/>
      </a:accent1>
      <a:accent2>
        <a:srgbClr val="F4AB8F"/>
      </a:accent2>
      <a:accent3>
        <a:srgbClr val="689C7E"/>
      </a:accent3>
      <a:accent4>
        <a:srgbClr val="ABD1AA"/>
      </a:accent4>
      <a:accent5>
        <a:srgbClr val="91CADC"/>
      </a:accent5>
      <a:accent6>
        <a:srgbClr val="EFD264"/>
      </a:accent6>
      <a:hlink>
        <a:srgbClr val="EB5138"/>
      </a:hlink>
      <a:folHlink>
        <a:srgbClr val="578C6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artnerhallen-mal-v2" id="{95826F81-48D1-4992-B131-C62417690A15}" vid="{55EEA785-2101-45F3-B919-CDB7B94E22B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44A1B2B849D4A87C4208A90440CA8" ma:contentTypeVersion="14" ma:contentTypeDescription="Opprett et nytt dokument." ma:contentTypeScope="" ma:versionID="d609bba38786ee844bdcbb163700a286">
  <xsd:schema xmlns:xsd="http://www.w3.org/2001/XMLSchema" xmlns:xs="http://www.w3.org/2001/XMLSchema" xmlns:p="http://schemas.microsoft.com/office/2006/metadata/properties" xmlns:ns2="a90b6c0f-7b23-4ff4-84fb-944c5f3fde3e" xmlns:ns3="dc0ceb29-e574-416f-a6c7-0809551be855" targetNamespace="http://schemas.microsoft.com/office/2006/metadata/properties" ma:root="true" ma:fieldsID="5df84839954ac0368adc573a6c129728" ns2:_="" ns3:_="">
    <xsd:import namespace="a90b6c0f-7b23-4ff4-84fb-944c5f3fde3e"/>
    <xsd:import namespace="dc0ceb29-e574-416f-a6c7-0809551be8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b6c0f-7b23-4ff4-84fb-944c5f3f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ceb29-e574-416f-a6c7-0809551be85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AA3A68-4490-4AD7-856B-BB343FF091F3}"/>
</file>

<file path=customXml/itemProps2.xml><?xml version="1.0" encoding="utf-8"?>
<ds:datastoreItem xmlns:ds="http://schemas.openxmlformats.org/officeDocument/2006/customXml" ds:itemID="{386EA816-947F-4E7D-B1F1-65B4D435D7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31DD11-BBC2-4CD3-BB36-8B8BD9307DD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Gartnerhallen-mal-v2</Template>
  <TotalTime>186</TotalTime>
  <Words>914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Axiforma</vt:lpstr>
      <vt:lpstr>Axiforma Book</vt:lpstr>
      <vt:lpstr>Axiforma Light</vt:lpstr>
      <vt:lpstr>Calibri</vt:lpstr>
      <vt:lpstr>Office-tema</vt:lpstr>
      <vt:lpstr>Slik logger du inn på  Min side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Slik finner du fram på  Min side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Trenger du hjelp?  Kontakt oss på post@gartnerhallen.no eller telefon 23 24 93 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 logger du inn på  Min side</dc:title>
  <dc:creator>Gunn Jorunn Sørum</dc:creator>
  <cp:lastModifiedBy>Gunn Jorunn Sørum</cp:lastModifiedBy>
  <cp:revision>1</cp:revision>
  <dcterms:created xsi:type="dcterms:W3CDTF">2023-05-03T08:18:56Z</dcterms:created>
  <dcterms:modified xsi:type="dcterms:W3CDTF">2023-07-25T08:47:21Z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0x010100D8C44A1B2B849D4A87C4208A90440CA8</vt:lpwstr>
  </property>
</Properties>
</file>