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sldIdLst>
    <p:sldId id="323" r:id="rId5"/>
    <p:sldId id="375" r:id="rId6"/>
    <p:sldId id="376" r:id="rId7"/>
    <p:sldId id="377" r:id="rId8"/>
    <p:sldId id="373" r:id="rId9"/>
  </p:sldIdLst>
  <p:sldSz cx="12192000" cy="6858000"/>
  <p:notesSz cx="6858000" cy="9144000"/>
  <p:embeddedFontLst>
    <p:embeddedFont>
      <p:font typeface="Proxima Nova" panose="020B0604020202020204" charset="0"/>
      <p:regular r:id="rId11"/>
      <p:bold r:id="rId12"/>
      <p:italic r:id="rId13"/>
      <p:boldItalic r:id="rId14"/>
    </p:embeddedFont>
    <p:embeddedFont>
      <p:font typeface="Proxima Nova Medium" panose="020B0604020202020204" charset="0"/>
      <p:regular r:id="rId15"/>
      <p:italic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  <p:embeddedFont>
      <p:font typeface="Roboto Light" panose="020B0604020202020204" charset="0"/>
      <p:regular r:id="rId21"/>
      <p:italic r:id="rId22"/>
    </p:embeddedFont>
    <p:embeddedFont>
      <p:font typeface="Roboto Medium" panose="020B0604020202020204" charset="0"/>
      <p:regular r:id="rId23"/>
      <p:italic r:id="rId24"/>
    </p:embeddedFont>
    <p:embeddedFont>
      <p:font typeface="Roboto Slab Black" panose="020B0604020202020204" charset="0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BEE6"/>
    <a:srgbClr val="1E407C"/>
    <a:srgbClr val="A8D6FF"/>
    <a:srgbClr val="A2CDFA"/>
    <a:srgbClr val="BC204B"/>
    <a:srgbClr val="58B8E2"/>
    <a:srgbClr val="0C1F41"/>
    <a:srgbClr val="6EC7C2"/>
    <a:srgbClr val="001E44"/>
    <a:srgbClr val="04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8DFD84-B301-D14D-9D52-17AFA5EECC56}" v="5" dt="2025-11-11T18:19:23.4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os, Xavier" userId="S::xfr5015@psu.edu::8c884702-2e9a-4280-91b6-33b48a90321d" providerId="AD" clId="Web-{D23700BE-2C89-47EC-9848-AA1E97AE4527}"/>
    <pc:docChg chg="modSld">
      <pc:chgData name="Ramos, Xavier" userId="S::xfr5015@psu.edu::8c884702-2e9a-4280-91b6-33b48a90321d" providerId="AD" clId="Web-{D23700BE-2C89-47EC-9848-AA1E97AE4527}" dt="2025-11-04T22:02:00.752" v="66" actId="20577"/>
      <pc:docMkLst>
        <pc:docMk/>
      </pc:docMkLst>
      <pc:sldChg chg="modSp">
        <pc:chgData name="Ramos, Xavier" userId="S::xfr5015@psu.edu::8c884702-2e9a-4280-91b6-33b48a90321d" providerId="AD" clId="Web-{D23700BE-2C89-47EC-9848-AA1E97AE4527}" dt="2025-11-04T22:02:00.752" v="66" actId="20577"/>
        <pc:sldMkLst>
          <pc:docMk/>
          <pc:sldMk cId="2494065782" sldId="375"/>
        </pc:sldMkLst>
        <pc:spChg chg="mod">
          <ac:chgData name="Ramos, Xavier" userId="S::xfr5015@psu.edu::8c884702-2e9a-4280-91b6-33b48a90321d" providerId="AD" clId="Web-{D23700BE-2C89-47EC-9848-AA1E97AE4527}" dt="2025-11-04T22:02:00.752" v="66" actId="20577"/>
          <ac:spMkLst>
            <pc:docMk/>
            <pc:sldMk cId="2494065782" sldId="375"/>
            <ac:spMk id="9" creationId="{F5E719A1-9901-3AC7-6914-95E7BF76C190}"/>
          </ac:spMkLst>
        </pc:spChg>
      </pc:sldChg>
    </pc:docChg>
  </pc:docChgLst>
  <pc:docChgLst>
    <pc:chgData name="Ramos, Xavier" userId="8c884702-2e9a-4280-91b6-33b48a90321d" providerId="ADAL" clId="{5C2C348F-E910-5523-906D-1A76374818D5}"/>
    <pc:docChg chg="undo custSel addSld delSld modSld">
      <pc:chgData name="Ramos, Xavier" userId="8c884702-2e9a-4280-91b6-33b48a90321d" providerId="ADAL" clId="{5C2C348F-E910-5523-906D-1A76374818D5}" dt="2025-11-11T18:19:23.426" v="4970" actId="20577"/>
      <pc:docMkLst>
        <pc:docMk/>
      </pc:docMkLst>
      <pc:sldChg chg="modSp mod">
        <pc:chgData name="Ramos, Xavier" userId="8c884702-2e9a-4280-91b6-33b48a90321d" providerId="ADAL" clId="{5C2C348F-E910-5523-906D-1A76374818D5}" dt="2025-11-11T18:18:41.843" v="4966" actId="20577"/>
        <pc:sldMkLst>
          <pc:docMk/>
          <pc:sldMk cId="4146521191" sldId="323"/>
        </pc:sldMkLst>
        <pc:spChg chg="mod">
          <ac:chgData name="Ramos, Xavier" userId="8c884702-2e9a-4280-91b6-33b48a90321d" providerId="ADAL" clId="{5C2C348F-E910-5523-906D-1A76374818D5}" dt="2025-11-04T20:55:01.691" v="1063" actId="14100"/>
          <ac:spMkLst>
            <pc:docMk/>
            <pc:sldMk cId="4146521191" sldId="323"/>
            <ac:spMk id="4" creationId="{D7B39FD8-F583-36E2-AD72-0EB61019A3DD}"/>
          </ac:spMkLst>
        </pc:spChg>
        <pc:spChg chg="mod">
          <ac:chgData name="Ramos, Xavier" userId="8c884702-2e9a-4280-91b6-33b48a90321d" providerId="ADAL" clId="{5C2C348F-E910-5523-906D-1A76374818D5}" dt="2025-11-11T18:18:41.843" v="4966" actId="20577"/>
          <ac:spMkLst>
            <pc:docMk/>
            <pc:sldMk cId="4146521191" sldId="323"/>
            <ac:spMk id="7" creationId="{A709A8FB-F24E-189B-08F8-D950EA9752E7}"/>
          </ac:spMkLst>
        </pc:spChg>
      </pc:sldChg>
      <pc:sldChg chg="addSp delSp modSp mod">
        <pc:chgData name="Ramos, Xavier" userId="8c884702-2e9a-4280-91b6-33b48a90321d" providerId="ADAL" clId="{5C2C348F-E910-5523-906D-1A76374818D5}" dt="2025-11-04T21:51:58.029" v="4965" actId="113"/>
        <pc:sldMkLst>
          <pc:docMk/>
          <pc:sldMk cId="4033490409" sldId="373"/>
        </pc:sldMkLst>
        <pc:spChg chg="add del mod">
          <ac:chgData name="Ramos, Xavier" userId="8c884702-2e9a-4280-91b6-33b48a90321d" providerId="ADAL" clId="{5C2C348F-E910-5523-906D-1A76374818D5}" dt="2025-11-04T21:27:45.017" v="3441" actId="478"/>
          <ac:spMkLst>
            <pc:docMk/>
            <pc:sldMk cId="4033490409" sldId="373"/>
            <ac:spMk id="4" creationId="{45402E2D-5187-92BD-C327-1D690573A1F8}"/>
          </ac:spMkLst>
        </pc:spChg>
        <pc:spChg chg="add mod">
          <ac:chgData name="Ramos, Xavier" userId="8c884702-2e9a-4280-91b6-33b48a90321d" providerId="ADAL" clId="{5C2C348F-E910-5523-906D-1A76374818D5}" dt="2025-11-04T21:34:34.320" v="3642" actId="403"/>
          <ac:spMkLst>
            <pc:docMk/>
            <pc:sldMk cId="4033490409" sldId="373"/>
            <ac:spMk id="5" creationId="{6F0112A7-6F30-EECA-4D41-0C4C6188FC97}"/>
          </ac:spMkLst>
        </pc:spChg>
        <pc:spChg chg="mod">
          <ac:chgData name="Ramos, Xavier" userId="8c884702-2e9a-4280-91b6-33b48a90321d" providerId="ADAL" clId="{5C2C348F-E910-5523-906D-1A76374818D5}" dt="2025-11-04T21:51:58.029" v="4965" actId="113"/>
          <ac:spMkLst>
            <pc:docMk/>
            <pc:sldMk cId="4033490409" sldId="373"/>
            <ac:spMk id="6" creationId="{379B415C-42FD-BF4E-F653-001956350E30}"/>
          </ac:spMkLst>
        </pc:spChg>
        <pc:spChg chg="add mod">
          <ac:chgData name="Ramos, Xavier" userId="8c884702-2e9a-4280-91b6-33b48a90321d" providerId="ADAL" clId="{5C2C348F-E910-5523-906D-1A76374818D5}" dt="2025-11-04T21:34:37.777" v="3643" actId="1076"/>
          <ac:spMkLst>
            <pc:docMk/>
            <pc:sldMk cId="4033490409" sldId="373"/>
            <ac:spMk id="8" creationId="{A226F5EF-EC15-C279-C4C6-673305C97CA7}"/>
          </ac:spMkLst>
        </pc:spChg>
        <pc:spChg chg="mod">
          <ac:chgData name="Ramos, Xavier" userId="8c884702-2e9a-4280-91b6-33b48a90321d" providerId="ADAL" clId="{5C2C348F-E910-5523-906D-1A76374818D5}" dt="2025-11-04T21:51:52.947" v="4963" actId="114"/>
          <ac:spMkLst>
            <pc:docMk/>
            <pc:sldMk cId="4033490409" sldId="373"/>
            <ac:spMk id="9" creationId="{FA2EBED6-A608-F1BE-CE80-B2F95B43CD45}"/>
          </ac:spMkLst>
        </pc:spChg>
        <pc:spChg chg="mod">
          <ac:chgData name="Ramos, Xavier" userId="8c884702-2e9a-4280-91b6-33b48a90321d" providerId="ADAL" clId="{5C2C348F-E910-5523-906D-1A76374818D5}" dt="2025-11-04T21:33:17.495" v="3637" actId="113"/>
          <ac:spMkLst>
            <pc:docMk/>
            <pc:sldMk cId="4033490409" sldId="373"/>
            <ac:spMk id="10" creationId="{864C1DED-18BA-47C9-6413-E4680DF29ACD}"/>
          </ac:spMkLst>
        </pc:spChg>
        <pc:picChg chg="add mod">
          <ac:chgData name="Ramos, Xavier" userId="8c884702-2e9a-4280-91b6-33b48a90321d" providerId="ADAL" clId="{5C2C348F-E910-5523-906D-1A76374818D5}" dt="2025-11-04T21:33:22.375" v="3639" actId="1076"/>
          <ac:picMkLst>
            <pc:docMk/>
            <pc:sldMk cId="4033490409" sldId="373"/>
            <ac:picMk id="11" creationId="{C155A4B2-EACB-8D28-DEAD-F10A7B1D0606}"/>
          </ac:picMkLst>
        </pc:picChg>
      </pc:sldChg>
      <pc:sldChg chg="modSp mod">
        <pc:chgData name="Ramos, Xavier" userId="8c884702-2e9a-4280-91b6-33b48a90321d" providerId="ADAL" clId="{5C2C348F-E910-5523-906D-1A76374818D5}" dt="2025-11-11T18:18:47.769" v="4969" actId="20577"/>
        <pc:sldMkLst>
          <pc:docMk/>
          <pc:sldMk cId="2494065782" sldId="375"/>
        </pc:sldMkLst>
        <pc:spChg chg="mod">
          <ac:chgData name="Ramos, Xavier" userId="8c884702-2e9a-4280-91b6-33b48a90321d" providerId="ADAL" clId="{5C2C348F-E910-5523-906D-1A76374818D5}" dt="2025-11-11T18:18:46.416" v="4968" actId="20577"/>
          <ac:spMkLst>
            <pc:docMk/>
            <pc:sldMk cId="2494065782" sldId="375"/>
            <ac:spMk id="2" creationId="{49E89029-72A0-1640-7F80-A92BF72D4C57}"/>
          </ac:spMkLst>
        </pc:spChg>
        <pc:spChg chg="mod">
          <ac:chgData name="Ramos, Xavier" userId="8c884702-2e9a-4280-91b6-33b48a90321d" providerId="ADAL" clId="{5C2C348F-E910-5523-906D-1A76374818D5}" dt="2025-11-04T20:43:20.498" v="329" actId="14100"/>
          <ac:spMkLst>
            <pc:docMk/>
            <pc:sldMk cId="2494065782" sldId="375"/>
            <ac:spMk id="4" creationId="{69CC4453-4D8B-F977-F25A-A92EB00E9A2D}"/>
          </ac:spMkLst>
        </pc:spChg>
        <pc:spChg chg="mod">
          <ac:chgData name="Ramos, Xavier" userId="8c884702-2e9a-4280-91b6-33b48a90321d" providerId="ADAL" clId="{5C2C348F-E910-5523-906D-1A76374818D5}" dt="2025-11-11T18:18:45.368" v="4967" actId="20577"/>
          <ac:spMkLst>
            <pc:docMk/>
            <pc:sldMk cId="2494065782" sldId="375"/>
            <ac:spMk id="6" creationId="{DD947E25-D3BE-8B4D-8DED-A4F3CEF4BFF6}"/>
          </ac:spMkLst>
        </pc:spChg>
        <pc:spChg chg="mod">
          <ac:chgData name="Ramos, Xavier" userId="8c884702-2e9a-4280-91b6-33b48a90321d" providerId="ADAL" clId="{5C2C348F-E910-5523-906D-1A76374818D5}" dt="2025-11-11T18:18:47.769" v="4969" actId="20577"/>
          <ac:spMkLst>
            <pc:docMk/>
            <pc:sldMk cId="2494065782" sldId="375"/>
            <ac:spMk id="9" creationId="{F5E719A1-9901-3AC7-6914-95E7BF76C190}"/>
          </ac:spMkLst>
        </pc:spChg>
        <pc:picChg chg="mod">
          <ac:chgData name="Ramos, Xavier" userId="8c884702-2e9a-4280-91b6-33b48a90321d" providerId="ADAL" clId="{5C2C348F-E910-5523-906D-1A76374818D5}" dt="2025-11-04T20:43:15.327" v="328" actId="1076"/>
          <ac:picMkLst>
            <pc:docMk/>
            <pc:sldMk cId="2494065782" sldId="375"/>
            <ac:picMk id="7" creationId="{B350E4CD-0234-C957-B1CE-7BA5AB7B4961}"/>
          </ac:picMkLst>
        </pc:picChg>
      </pc:sldChg>
      <pc:sldChg chg="modSp mod">
        <pc:chgData name="Ramos, Xavier" userId="8c884702-2e9a-4280-91b6-33b48a90321d" providerId="ADAL" clId="{5C2C348F-E910-5523-906D-1A76374818D5}" dt="2025-11-11T18:19:23.426" v="4970" actId="20577"/>
        <pc:sldMkLst>
          <pc:docMk/>
          <pc:sldMk cId="3591783221" sldId="376"/>
        </pc:sldMkLst>
        <pc:spChg chg="mod">
          <ac:chgData name="Ramos, Xavier" userId="8c884702-2e9a-4280-91b6-33b48a90321d" providerId="ADAL" clId="{5C2C348F-E910-5523-906D-1A76374818D5}" dt="2025-11-04T21:50:25.612" v="4940" actId="14100"/>
          <ac:spMkLst>
            <pc:docMk/>
            <pc:sldMk cId="3591783221" sldId="376"/>
            <ac:spMk id="2" creationId="{B8174F0A-82AF-57FA-0710-14E5F7906952}"/>
          </ac:spMkLst>
        </pc:spChg>
        <pc:spChg chg="mod">
          <ac:chgData name="Ramos, Xavier" userId="8c884702-2e9a-4280-91b6-33b48a90321d" providerId="ADAL" clId="{5C2C348F-E910-5523-906D-1A76374818D5}" dt="2025-11-04T21:50:30.010" v="4941" actId="207"/>
          <ac:spMkLst>
            <pc:docMk/>
            <pc:sldMk cId="3591783221" sldId="376"/>
            <ac:spMk id="3" creationId="{C74E6F45-3C71-69A6-064B-F7EEAE2D0CE1}"/>
          </ac:spMkLst>
        </pc:spChg>
        <pc:spChg chg="mod">
          <ac:chgData name="Ramos, Xavier" userId="8c884702-2e9a-4280-91b6-33b48a90321d" providerId="ADAL" clId="{5C2C348F-E910-5523-906D-1A76374818D5}" dt="2025-11-04T21:21:49.291" v="3082" actId="1076"/>
          <ac:spMkLst>
            <pc:docMk/>
            <pc:sldMk cId="3591783221" sldId="376"/>
            <ac:spMk id="4" creationId="{5E87F7B0-3E8A-F1D2-9FD9-3E71C3FADA77}"/>
          </ac:spMkLst>
        </pc:spChg>
        <pc:spChg chg="mod">
          <ac:chgData name="Ramos, Xavier" userId="8c884702-2e9a-4280-91b6-33b48a90321d" providerId="ADAL" clId="{5C2C348F-E910-5523-906D-1A76374818D5}" dt="2025-11-04T21:25:59.078" v="3429" actId="20577"/>
          <ac:spMkLst>
            <pc:docMk/>
            <pc:sldMk cId="3591783221" sldId="376"/>
            <ac:spMk id="6" creationId="{162B8C6D-2F02-6EB4-61EC-4E5E22C16D78}"/>
          </ac:spMkLst>
        </pc:spChg>
        <pc:spChg chg="mod">
          <ac:chgData name="Ramos, Xavier" userId="8c884702-2e9a-4280-91b6-33b48a90321d" providerId="ADAL" clId="{5C2C348F-E910-5523-906D-1A76374818D5}" dt="2025-11-11T18:19:23.426" v="4970" actId="20577"/>
          <ac:spMkLst>
            <pc:docMk/>
            <pc:sldMk cId="3591783221" sldId="376"/>
            <ac:spMk id="9" creationId="{B89815EA-7814-5518-A2F8-B1D02DACA609}"/>
          </ac:spMkLst>
        </pc:spChg>
        <pc:picChg chg="mod">
          <ac:chgData name="Ramos, Xavier" userId="8c884702-2e9a-4280-91b6-33b48a90321d" providerId="ADAL" clId="{5C2C348F-E910-5523-906D-1A76374818D5}" dt="2025-11-04T20:48:42.505" v="394" actId="1076"/>
          <ac:picMkLst>
            <pc:docMk/>
            <pc:sldMk cId="3591783221" sldId="376"/>
            <ac:picMk id="7" creationId="{DF6300B2-F3D5-473B-BB85-8570E1A36F92}"/>
          </ac:picMkLst>
        </pc:picChg>
      </pc:sldChg>
      <pc:sldChg chg="delSp modSp add mod">
        <pc:chgData name="Ramos, Xavier" userId="8c884702-2e9a-4280-91b6-33b48a90321d" providerId="ADAL" clId="{5C2C348F-E910-5523-906D-1A76374818D5}" dt="2025-11-04T21:51:02.356" v="4958" actId="20577"/>
        <pc:sldMkLst>
          <pc:docMk/>
          <pc:sldMk cId="3014705587" sldId="377"/>
        </pc:sldMkLst>
        <pc:spChg chg="mod">
          <ac:chgData name="Ramos, Xavier" userId="8c884702-2e9a-4280-91b6-33b48a90321d" providerId="ADAL" clId="{5C2C348F-E910-5523-906D-1A76374818D5}" dt="2025-11-04T21:44:27.500" v="4170" actId="20577"/>
          <ac:spMkLst>
            <pc:docMk/>
            <pc:sldMk cId="3014705587" sldId="377"/>
            <ac:spMk id="3" creationId="{7ED09AC8-52DD-DBE8-348C-1F0FC0174F0A}"/>
          </ac:spMkLst>
        </pc:spChg>
        <pc:spChg chg="mod">
          <ac:chgData name="Ramos, Xavier" userId="8c884702-2e9a-4280-91b6-33b48a90321d" providerId="ADAL" clId="{5C2C348F-E910-5523-906D-1A76374818D5}" dt="2025-11-04T21:51:02.356" v="4958" actId="20577"/>
          <ac:spMkLst>
            <pc:docMk/>
            <pc:sldMk cId="3014705587" sldId="377"/>
            <ac:spMk id="6" creationId="{6FCAB1C2-E8E7-A67C-85AE-33108821DAA0}"/>
          </ac:spMkLst>
        </pc:spChg>
        <pc:spChg chg="mod">
          <ac:chgData name="Ramos, Xavier" userId="8c884702-2e9a-4280-91b6-33b48a90321d" providerId="ADAL" clId="{5C2C348F-E910-5523-906D-1A76374818D5}" dt="2025-11-04T21:43:58.760" v="4169" actId="403"/>
          <ac:spMkLst>
            <pc:docMk/>
            <pc:sldMk cId="3014705587" sldId="377"/>
            <ac:spMk id="9" creationId="{BD2E73C3-4D19-F972-F4F5-F359C5D1CF9B}"/>
          </ac:spMkLst>
        </pc:spChg>
      </pc:sldChg>
    </pc:docChg>
  </pc:docChgLst>
  <pc:docChgLst>
    <pc:chgData name="Ramos, Xavier" userId="S::xfr5015@psu.edu::8c884702-2e9a-4280-91b6-33b48a90321d" providerId="AD" clId="Web-{0D0562B1-81A0-A99A-99AC-18652A340651}"/>
    <pc:docChg chg="addSld delSld modSld sldOrd">
      <pc:chgData name="Ramos, Xavier" userId="S::xfr5015@psu.edu::8c884702-2e9a-4280-91b6-33b48a90321d" providerId="AD" clId="Web-{0D0562B1-81A0-A99A-99AC-18652A340651}" dt="2025-10-31T13:27:35.471" v="771"/>
      <pc:docMkLst>
        <pc:docMk/>
      </pc:docMkLst>
      <pc:sldChg chg="addSp modSp ord">
        <pc:chgData name="Ramos, Xavier" userId="S::xfr5015@psu.edu::8c884702-2e9a-4280-91b6-33b48a90321d" providerId="AD" clId="Web-{0D0562B1-81A0-A99A-99AC-18652A340651}" dt="2025-10-31T13:10:28.279" v="123" actId="1076"/>
        <pc:sldMkLst>
          <pc:docMk/>
          <pc:sldMk cId="4146521191" sldId="323"/>
        </pc:sldMkLst>
        <pc:spChg chg="add mod">
          <ac:chgData name="Ramos, Xavier" userId="S::xfr5015@psu.edu::8c884702-2e9a-4280-91b6-33b48a90321d" providerId="AD" clId="Web-{0D0562B1-81A0-A99A-99AC-18652A340651}" dt="2025-10-31T13:10:19.607" v="121" actId="1076"/>
          <ac:spMkLst>
            <pc:docMk/>
            <pc:sldMk cId="4146521191" sldId="323"/>
            <ac:spMk id="4" creationId="{D7B39FD8-F583-36E2-AD72-0EB61019A3DD}"/>
          </ac:spMkLst>
        </pc:spChg>
        <pc:spChg chg="mod">
          <ac:chgData name="Ramos, Xavier" userId="S::xfr5015@psu.edu::8c884702-2e9a-4280-91b6-33b48a90321d" providerId="AD" clId="Web-{0D0562B1-81A0-A99A-99AC-18652A340651}" dt="2025-10-31T13:10:28.264" v="122" actId="1076"/>
          <ac:spMkLst>
            <pc:docMk/>
            <pc:sldMk cId="4146521191" sldId="323"/>
            <ac:spMk id="5" creationId="{62AD074C-2DBD-61A3-7149-C91C0AC98669}"/>
          </ac:spMkLst>
        </pc:spChg>
        <pc:spChg chg="mod">
          <ac:chgData name="Ramos, Xavier" userId="S::xfr5015@psu.edu::8c884702-2e9a-4280-91b6-33b48a90321d" providerId="AD" clId="Web-{0D0562B1-81A0-A99A-99AC-18652A340651}" dt="2025-10-31T13:10:28.279" v="123" actId="1076"/>
          <ac:spMkLst>
            <pc:docMk/>
            <pc:sldMk cId="4146521191" sldId="323"/>
            <ac:spMk id="7" creationId="{A709A8FB-F24E-189B-08F8-D950EA9752E7}"/>
          </ac:spMkLst>
        </pc:spChg>
      </pc:sldChg>
      <pc:sldChg chg="modSp ord">
        <pc:chgData name="Ramos, Xavier" userId="S::xfr5015@psu.edu::8c884702-2e9a-4280-91b6-33b48a90321d" providerId="AD" clId="Web-{0D0562B1-81A0-A99A-99AC-18652A340651}" dt="2025-10-31T13:22:09.568" v="658" actId="20577"/>
        <pc:sldMkLst>
          <pc:docMk/>
          <pc:sldMk cId="4033490409" sldId="373"/>
        </pc:sldMkLst>
        <pc:spChg chg="mod">
          <ac:chgData name="Ramos, Xavier" userId="S::xfr5015@psu.edu::8c884702-2e9a-4280-91b6-33b48a90321d" providerId="AD" clId="Web-{0D0562B1-81A0-A99A-99AC-18652A340651}" dt="2025-10-31T13:22:09.568" v="658" actId="20577"/>
          <ac:spMkLst>
            <pc:docMk/>
            <pc:sldMk cId="4033490409" sldId="373"/>
            <ac:spMk id="6" creationId="{379B415C-42FD-BF4E-F653-001956350E30}"/>
          </ac:spMkLst>
        </pc:spChg>
      </pc:sldChg>
      <pc:sldChg chg="add replId">
        <pc:chgData name="Ramos, Xavier" userId="S::xfr5015@psu.edu::8c884702-2e9a-4280-91b6-33b48a90321d" providerId="AD" clId="Web-{0D0562B1-81A0-A99A-99AC-18652A340651}" dt="2025-10-31T13:22:32.632" v="660"/>
        <pc:sldMkLst>
          <pc:docMk/>
          <pc:sldMk cId="2494065782" sldId="375"/>
        </pc:sldMkLst>
      </pc:sldChg>
      <pc:sldChg chg="modSp add replId">
        <pc:chgData name="Ramos, Xavier" userId="S::xfr5015@psu.edu::8c884702-2e9a-4280-91b6-33b48a90321d" providerId="AD" clId="Web-{0D0562B1-81A0-A99A-99AC-18652A340651}" dt="2025-10-31T13:27:35.471" v="771"/>
        <pc:sldMkLst>
          <pc:docMk/>
          <pc:sldMk cId="3591783221" sldId="376"/>
        </pc:sldMkLst>
        <pc:spChg chg="mod">
          <ac:chgData name="Ramos, Xavier" userId="S::xfr5015@psu.edu::8c884702-2e9a-4280-91b6-33b48a90321d" providerId="AD" clId="Web-{0D0562B1-81A0-A99A-99AC-18652A340651}" dt="2025-10-31T13:27:35.471" v="771"/>
          <ac:spMkLst>
            <pc:docMk/>
            <pc:sldMk cId="3591783221" sldId="376"/>
            <ac:spMk id="2" creationId="{B8174F0A-82AF-57FA-0710-14E5F7906952}"/>
          </ac:spMkLst>
        </pc:spChg>
        <pc:spChg chg="mod">
          <ac:chgData name="Ramos, Xavier" userId="S::xfr5015@psu.edu::8c884702-2e9a-4280-91b6-33b48a90321d" providerId="AD" clId="Web-{0D0562B1-81A0-A99A-99AC-18652A340651}" dt="2025-10-31T13:27:35.440" v="770"/>
          <ac:spMkLst>
            <pc:docMk/>
            <pc:sldMk cId="3591783221" sldId="376"/>
            <ac:spMk id="6" creationId="{162B8C6D-2F02-6EB4-61EC-4E5E22C16D78}"/>
          </ac:spMkLst>
        </pc:spChg>
      </pc:sldChg>
    </pc:docChg>
  </pc:docChgLst>
  <pc:docChgLst>
    <pc:chgData name="Ramos, Xavier" userId="S::xfr5015@psu.edu::8c884702-2e9a-4280-91b6-33b48a90321d" providerId="AD" clId="Web-{A8B12C57-41A1-48D3-8559-D839AA714E0D}"/>
    <pc:docChg chg="modSld">
      <pc:chgData name="Ramos, Xavier" userId="S::xfr5015@psu.edu::8c884702-2e9a-4280-91b6-33b48a90321d" providerId="AD" clId="Web-{A8B12C57-41A1-48D3-8559-D839AA714E0D}" dt="2025-11-04T20:35:54.766" v="15" actId="20577"/>
      <pc:docMkLst>
        <pc:docMk/>
      </pc:docMkLst>
      <pc:sldChg chg="modSp">
        <pc:chgData name="Ramos, Xavier" userId="S::xfr5015@psu.edu::8c884702-2e9a-4280-91b6-33b48a90321d" providerId="AD" clId="Web-{A8B12C57-41A1-48D3-8559-D839AA714E0D}" dt="2025-11-04T20:34:23.525" v="9" actId="20577"/>
        <pc:sldMkLst>
          <pc:docMk/>
          <pc:sldMk cId="2494065782" sldId="375"/>
        </pc:sldMkLst>
        <pc:spChg chg="mod">
          <ac:chgData name="Ramos, Xavier" userId="S::xfr5015@psu.edu::8c884702-2e9a-4280-91b6-33b48a90321d" providerId="AD" clId="Web-{A8B12C57-41A1-48D3-8559-D839AA714E0D}" dt="2025-11-04T20:34:23.525" v="9" actId="20577"/>
          <ac:spMkLst>
            <pc:docMk/>
            <pc:sldMk cId="2494065782" sldId="375"/>
            <ac:spMk id="9" creationId="{F5E719A1-9901-3AC7-6914-95E7BF76C190}"/>
          </ac:spMkLst>
        </pc:spChg>
      </pc:sldChg>
      <pc:sldChg chg="modSp">
        <pc:chgData name="Ramos, Xavier" userId="S::xfr5015@psu.edu::8c884702-2e9a-4280-91b6-33b48a90321d" providerId="AD" clId="Web-{A8B12C57-41A1-48D3-8559-D839AA714E0D}" dt="2025-11-04T20:35:54.766" v="15" actId="20577"/>
        <pc:sldMkLst>
          <pc:docMk/>
          <pc:sldMk cId="3591783221" sldId="376"/>
        </pc:sldMkLst>
        <pc:spChg chg="mod">
          <ac:chgData name="Ramos, Xavier" userId="S::xfr5015@psu.edu::8c884702-2e9a-4280-91b6-33b48a90321d" providerId="AD" clId="Web-{A8B12C57-41A1-48D3-8559-D839AA714E0D}" dt="2025-11-04T20:35:54.766" v="15" actId="20577"/>
          <ac:spMkLst>
            <pc:docMk/>
            <pc:sldMk cId="3591783221" sldId="376"/>
            <ac:spMk id="9" creationId="{B89815EA-7814-5518-A2F8-B1D02DACA609}"/>
          </ac:spMkLst>
        </pc:spChg>
      </pc:sldChg>
    </pc:docChg>
  </pc:docChgLst>
  <pc:docChgLst>
    <pc:chgData name="Ramos, Xavier" userId="S::xfr5015@psu.edu::8c884702-2e9a-4280-91b6-33b48a90321d" providerId="AD" clId="Web-{EF92D721-119E-E7E1-00FF-B75083B5D221}"/>
    <pc:docChg chg="modSld">
      <pc:chgData name="Ramos, Xavier" userId="S::xfr5015@psu.edu::8c884702-2e9a-4280-91b6-33b48a90321d" providerId="AD" clId="Web-{EF92D721-119E-E7E1-00FF-B75083B5D221}" dt="2025-10-31T20:37:30.386" v="423" actId="20577"/>
      <pc:docMkLst>
        <pc:docMk/>
      </pc:docMkLst>
      <pc:sldChg chg="modSp">
        <pc:chgData name="Ramos, Xavier" userId="S::xfr5015@psu.edu::8c884702-2e9a-4280-91b6-33b48a90321d" providerId="AD" clId="Web-{EF92D721-119E-E7E1-00FF-B75083B5D221}" dt="2025-10-31T20:27:52.751" v="11" actId="20577"/>
        <pc:sldMkLst>
          <pc:docMk/>
          <pc:sldMk cId="2494065782" sldId="375"/>
        </pc:sldMkLst>
        <pc:spChg chg="mod">
          <ac:chgData name="Ramos, Xavier" userId="S::xfr5015@psu.edu::8c884702-2e9a-4280-91b6-33b48a90321d" providerId="AD" clId="Web-{EF92D721-119E-E7E1-00FF-B75083B5D221}" dt="2025-10-31T20:27:52.751" v="11" actId="20577"/>
          <ac:spMkLst>
            <pc:docMk/>
            <pc:sldMk cId="2494065782" sldId="375"/>
            <ac:spMk id="9" creationId="{F5E719A1-9901-3AC7-6914-95E7BF76C190}"/>
          </ac:spMkLst>
        </pc:spChg>
      </pc:sldChg>
      <pc:sldChg chg="addSp modSp">
        <pc:chgData name="Ramos, Xavier" userId="S::xfr5015@psu.edu::8c884702-2e9a-4280-91b6-33b48a90321d" providerId="AD" clId="Web-{EF92D721-119E-E7E1-00FF-B75083B5D221}" dt="2025-10-31T20:37:30.386" v="423" actId="20577"/>
        <pc:sldMkLst>
          <pc:docMk/>
          <pc:sldMk cId="3591783221" sldId="376"/>
        </pc:sldMkLst>
        <pc:spChg chg="add mod">
          <ac:chgData name="Ramos, Xavier" userId="S::xfr5015@psu.edu::8c884702-2e9a-4280-91b6-33b48a90321d" providerId="AD" clId="Web-{EF92D721-119E-E7E1-00FF-B75083B5D221}" dt="2025-10-31T20:37:30.386" v="423" actId="20577"/>
          <ac:spMkLst>
            <pc:docMk/>
            <pc:sldMk cId="3591783221" sldId="376"/>
            <ac:spMk id="3" creationId="{C74E6F45-3C71-69A6-064B-F7EEAE2D0CE1}"/>
          </ac:spMkLst>
        </pc:spChg>
        <pc:spChg chg="mod">
          <ac:chgData name="Ramos, Xavier" userId="S::xfr5015@psu.edu::8c884702-2e9a-4280-91b6-33b48a90321d" providerId="AD" clId="Web-{EF92D721-119E-E7E1-00FF-B75083B5D221}" dt="2025-10-31T20:30:49.449" v="243" actId="1076"/>
          <ac:spMkLst>
            <pc:docMk/>
            <pc:sldMk cId="3591783221" sldId="376"/>
            <ac:spMk id="4" creationId="{5E87F7B0-3E8A-F1D2-9FD9-3E71C3FADA77}"/>
          </ac:spMkLst>
        </pc:spChg>
        <pc:spChg chg="mod">
          <ac:chgData name="Ramos, Xavier" userId="S::xfr5015@psu.edu::8c884702-2e9a-4280-91b6-33b48a90321d" providerId="AD" clId="Web-{EF92D721-119E-E7E1-00FF-B75083B5D221}" dt="2025-10-31T20:30:39.214" v="240" actId="20577"/>
          <ac:spMkLst>
            <pc:docMk/>
            <pc:sldMk cId="3591783221" sldId="376"/>
            <ac:spMk id="9" creationId="{B89815EA-7814-5518-A2F8-B1D02DACA60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6954B-6695-46DB-A196-B3D913832BA5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5E406-A0A9-4F11-B97D-FEF975EBA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4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E406-A0A9-4F11-B97D-FEF975EBA6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84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9FAC7-08D2-13F6-04F0-F35573ED9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1534A1-0D08-92AA-25D8-C0868C5A5B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FFF432-948F-D721-FBD8-6F4B1AD20D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ASP TEAM MEMBERS INTRODUCE THEMSELVES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5BA09-E38C-D9EA-387F-9484F76545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E406-A0A9-4F11-B97D-FEF975EBA6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38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DF0F09-229F-E499-83AA-5AF473F0E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17C0C2-A8AF-B17C-AFF7-310B8B347E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047A0E-447B-9981-4BFD-60F66DCAD2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ASP TEAM MEMBERS INTRODUCE THEMSELVES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CA058-181D-C17B-A00A-60D3027C38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E406-A0A9-4F11-B97D-FEF975EBA6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01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D2A93-1E8F-4CDC-F95C-E7FB4EADC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B2BF23-9367-2C11-0585-91DE5909D0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23EB46-E5D2-DC7C-FC95-77BA8FDB79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ASP TEAM MEMBERS INTRODUCE THEMSELVES 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5F6CC-CC70-753C-178D-3BD4B8371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E406-A0A9-4F11-B97D-FEF975EBA6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65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ASP TEAM MEMBERS INTRODUCE THEMSELVES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E406-A0A9-4F11-B97D-FEF975EBA6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03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ABC0-FC94-4DD4-8340-8802012BDAF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32E7-141C-4FC1-9EAC-C9E991178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4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ABC0-FC94-4DD4-8340-8802012BDAF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32E7-141C-4FC1-9EAC-C9E991178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80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ABC0-FC94-4DD4-8340-8802012BDAF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32E7-141C-4FC1-9EAC-C9E991178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3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ABC0-FC94-4DD4-8340-8802012BDAF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32E7-141C-4FC1-9EAC-C9E991178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0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ABC0-FC94-4DD4-8340-8802012BDAF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32E7-141C-4FC1-9EAC-C9E991178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0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ABC0-FC94-4DD4-8340-8802012BDAF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32E7-141C-4FC1-9EAC-C9E991178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4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ABC0-FC94-4DD4-8340-8802012BDAF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32E7-141C-4FC1-9EAC-C9E991178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17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ABC0-FC94-4DD4-8340-8802012BDAF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32E7-141C-4FC1-9EAC-C9E991178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9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ABC0-FC94-4DD4-8340-8802012BDAF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32E7-141C-4FC1-9EAC-C9E991178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ABC0-FC94-4DD4-8340-8802012BDAF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32E7-141C-4FC1-9EAC-C9E991178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1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ABC0-FC94-4DD4-8340-8802012BDAF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132E7-141C-4FC1-9EAC-C9E991178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33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8ABC0-FC94-4DD4-8340-8802012BDAF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132E7-141C-4FC1-9EAC-C9E991178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4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black background&#10;&#10;Description automatically generated">
            <a:extLst>
              <a:ext uri="{FF2B5EF4-FFF2-40B4-BE49-F238E27FC236}">
                <a16:creationId xmlns:a16="http://schemas.microsoft.com/office/drawing/2014/main" id="{B2683E22-C68B-749F-FF64-3F952866D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AD074C-2DBD-61A3-7149-C91C0AC98669}"/>
              </a:ext>
            </a:extLst>
          </p:cNvPr>
          <p:cNvSpPr txBox="1"/>
          <p:nvPr/>
        </p:nvSpPr>
        <p:spPr>
          <a:xfrm>
            <a:off x="-12807" y="1298738"/>
            <a:ext cx="1219199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9600" b="1" spc="600">
                <a:ln w="38100">
                  <a:solidFill>
                    <a:schemeClr val="bg1"/>
                  </a:solidFill>
                </a:ln>
                <a:solidFill>
                  <a:srgbClr val="1E407C"/>
                </a:solidFill>
                <a:latin typeface="Roboto Slab Black"/>
                <a:ea typeface="Roboto Slab Black"/>
                <a:cs typeface="Roboto Slab Black"/>
              </a:rPr>
              <a:t>PENN STATE</a:t>
            </a:r>
            <a:endParaRPr lang="en-US" sz="9600" b="1" spc="600">
              <a:ln w="38100">
                <a:solidFill>
                  <a:schemeClr val="bg1"/>
                </a:solidFill>
              </a:ln>
              <a:solidFill>
                <a:srgbClr val="1E407C"/>
              </a:solidFill>
              <a:latin typeface="Roboto Slab Black" pitchFamily="2" charset="0"/>
              <a:ea typeface="Roboto Slab Black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09A8FB-F24E-189B-08F8-D950EA9752E7}"/>
              </a:ext>
            </a:extLst>
          </p:cNvPr>
          <p:cNvSpPr txBox="1"/>
          <p:nvPr/>
        </p:nvSpPr>
        <p:spPr>
          <a:xfrm>
            <a:off x="1750741" y="2622177"/>
            <a:ext cx="1055997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0">
                <a:ln w="9525" cap="flat" cmpd="sng">
                  <a:noFill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srgbClr val="1E407C">
                      <a:alpha val="31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&amp;</a:t>
            </a:r>
            <a:r>
              <a:rPr lang="en-US" sz="6000">
                <a:ln w="9525" cap="flat" cmpd="sng">
                  <a:solidFill>
                    <a:schemeClr val="accent1">
                      <a:alpha val="60122"/>
                    </a:schemeClr>
                  </a:solidFill>
                </a:ln>
                <a:solidFill>
                  <a:srgbClr val="0C1F41"/>
                </a:solidFill>
                <a:effectLst>
                  <a:outerShdw blurRad="63500" sx="102000" sy="102000" algn="ctr" rotWithShape="0">
                    <a:srgbClr val="1E407C">
                      <a:alpha val="31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6000" b="1">
                <a:ln w="6350" cap="flat" cmpd="sng">
                  <a:solidFill>
                    <a:schemeClr val="accent1">
                      <a:alpha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srgbClr val="1E407C">
                      <a:alpha val="31000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Raise 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B39FD8-F583-36E2-AD72-0EB61019A3DD}"/>
              </a:ext>
            </a:extLst>
          </p:cNvPr>
          <p:cNvSpPr txBox="1"/>
          <p:nvPr/>
        </p:nvSpPr>
        <p:spPr>
          <a:xfrm>
            <a:off x="1750740" y="4540033"/>
            <a:ext cx="10559971" cy="523220"/>
          </a:xfrm>
          <a:prstGeom prst="rect">
            <a:avLst/>
          </a:prstGeom>
          <a:solidFill>
            <a:srgbClr val="0C1F41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solidFill>
                  <a:srgbClr val="A2CDFA"/>
                </a:solidFill>
                <a:latin typeface="ROBOTO MEDIUM"/>
                <a:ea typeface="ROBOTO MEDIUM"/>
                <a:cs typeface="ROBOTO MEDIUM"/>
              </a:rPr>
              <a:t>Quick Guide to Help Students Earn More</a:t>
            </a:r>
            <a:endParaRPr lang="en-US" sz="2400">
              <a:solidFill>
                <a:srgbClr val="A2CDFA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2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605D4-CB1D-1356-8952-0096039E5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CC4453-4D8B-F977-F25A-A92EB00E9A2D}"/>
              </a:ext>
            </a:extLst>
          </p:cNvPr>
          <p:cNvSpPr/>
          <p:nvPr/>
        </p:nvSpPr>
        <p:spPr>
          <a:xfrm rot="10800000">
            <a:off x="6140823" y="0"/>
            <a:ext cx="6051175" cy="6858000"/>
          </a:xfrm>
          <a:prstGeom prst="rect">
            <a:avLst/>
          </a:prstGeom>
          <a:solidFill>
            <a:srgbClr val="1E4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1E407C"/>
              </a:solidFill>
            </a:endParaRPr>
          </a:p>
        </p:txBody>
      </p:sp>
      <p:pic>
        <p:nvPicPr>
          <p:cNvPr id="7" name="Picture 6" descr="A blue and black background&#10;&#10;Description automatically generated">
            <a:extLst>
              <a:ext uri="{FF2B5EF4-FFF2-40B4-BE49-F238E27FC236}">
                <a16:creationId xmlns:a16="http://schemas.microsoft.com/office/drawing/2014/main" id="{B350E4CD-0234-C957-B1CE-7BA5AB7B4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4" r="34706"/>
          <a:stretch/>
        </p:blipFill>
        <p:spPr>
          <a:xfrm>
            <a:off x="-4" y="0"/>
            <a:ext cx="6140828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511339-A048-1142-3A83-961E8ECE01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94" y="5771676"/>
            <a:ext cx="918948" cy="957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947E25-D3BE-8B4D-8DED-A4F3CEF4BFF6}"/>
              </a:ext>
            </a:extLst>
          </p:cNvPr>
          <p:cNvSpPr txBox="1"/>
          <p:nvPr/>
        </p:nvSpPr>
        <p:spPr>
          <a:xfrm>
            <a:off x="639248" y="1281666"/>
            <a:ext cx="5501575" cy="769441"/>
          </a:xfrm>
          <a:prstGeom prst="rect">
            <a:avLst/>
          </a:prstGeom>
          <a:solidFill>
            <a:schemeClr val="bg1">
              <a:lumMod val="95000"/>
              <a:alpha val="14902"/>
            </a:schemeClr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i="1">
                <a:solidFill>
                  <a:srgbClr val="1E407C"/>
                </a:solidFill>
                <a:latin typeface="ROBOTO MEDIUM"/>
                <a:ea typeface="ROBOTO MEDIUM"/>
                <a:cs typeface="ROBOTO MEDIUM"/>
              </a:rPr>
              <a:t>What is Raise Me?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E719A1-9901-3AC7-6914-95E7BF76C190}"/>
              </a:ext>
            </a:extLst>
          </p:cNvPr>
          <p:cNvSpPr txBox="1"/>
          <p:nvPr/>
        </p:nvSpPr>
        <p:spPr>
          <a:xfrm>
            <a:off x="6510772" y="883060"/>
            <a:ext cx="5306888" cy="415498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chemeClr val="bg1"/>
                </a:solidFill>
                <a:ea typeface="+mn-lt"/>
                <a:cs typeface="+mn-lt"/>
              </a:rPr>
              <a:t>The Raise Me platform allows high school students to earn micro-scholarships for academic and extracurricular achievements.</a:t>
            </a:r>
          </a:p>
          <a:p>
            <a:endParaRPr lang="en-US" sz="240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sz="2400">
                <a:solidFill>
                  <a:schemeClr val="bg1"/>
                </a:solidFill>
                <a:ea typeface="Calibri"/>
                <a:cs typeface="Calibri"/>
              </a:rPr>
              <a:t>Students and educators can track earnings and achievements.</a:t>
            </a:r>
          </a:p>
          <a:p>
            <a:endParaRPr lang="en-US" sz="240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sz="2400">
                <a:solidFill>
                  <a:schemeClr val="bg1"/>
                </a:solidFill>
                <a:ea typeface="Calibri"/>
                <a:cs typeface="Calibri"/>
              </a:rPr>
              <a:t>Students can connect with Penn State representatives and start planning their journey to college, early!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E89029-72A0-1640-7F80-A92BF72D4C57}"/>
              </a:ext>
            </a:extLst>
          </p:cNvPr>
          <p:cNvSpPr txBox="1"/>
          <p:nvPr/>
        </p:nvSpPr>
        <p:spPr>
          <a:xfrm>
            <a:off x="639247" y="2959346"/>
            <a:ext cx="5501575" cy="1446550"/>
          </a:xfrm>
          <a:prstGeom prst="rect">
            <a:avLst/>
          </a:prstGeom>
          <a:solidFill>
            <a:schemeClr val="bg1">
              <a:lumMod val="95000"/>
              <a:alpha val="14902"/>
            </a:schemeClr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i="1">
                <a:solidFill>
                  <a:srgbClr val="1E407C"/>
                </a:solidFill>
                <a:latin typeface="Roboto Medium"/>
                <a:ea typeface="Roboto Medium"/>
                <a:cs typeface="Roboto Medium"/>
              </a:rPr>
              <a:t>How does Raise Me </a:t>
            </a:r>
            <a:endParaRPr lang="en-US" sz="1400">
              <a:solidFill>
                <a:srgbClr val="1E407C"/>
              </a:solidFill>
              <a:latin typeface="Roboto Medium"/>
              <a:ea typeface="Roboto Medium"/>
              <a:cs typeface="Roboto Medium"/>
            </a:endParaRPr>
          </a:p>
          <a:p>
            <a:r>
              <a:rPr lang="en-US" sz="4400" i="1">
                <a:solidFill>
                  <a:srgbClr val="1E407C"/>
                </a:solidFill>
                <a:latin typeface="Roboto Medium"/>
                <a:ea typeface="Roboto Medium"/>
                <a:cs typeface="Roboto Medium"/>
              </a:rPr>
              <a:t>help students?</a:t>
            </a:r>
            <a:endParaRPr lang="en-US" sz="1400">
              <a:solidFill>
                <a:srgbClr val="1E407C"/>
              </a:solidFill>
              <a:latin typeface="Roboto Medium"/>
              <a:ea typeface="Roboto Medium"/>
              <a:cs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94065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B7E52-2A6A-41A1-C8E8-375C6DE66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87F7B0-3E8A-F1D2-9FD9-3E71C3FADA77}"/>
              </a:ext>
            </a:extLst>
          </p:cNvPr>
          <p:cNvSpPr/>
          <p:nvPr/>
        </p:nvSpPr>
        <p:spPr>
          <a:xfrm rot="10800000">
            <a:off x="6140823" y="0"/>
            <a:ext cx="6051175" cy="6858000"/>
          </a:xfrm>
          <a:prstGeom prst="rect">
            <a:avLst/>
          </a:prstGeom>
          <a:solidFill>
            <a:srgbClr val="1E4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1E407C"/>
              </a:solidFill>
            </a:endParaRPr>
          </a:p>
        </p:txBody>
      </p:sp>
      <p:pic>
        <p:nvPicPr>
          <p:cNvPr id="7" name="Picture 6" descr="A blue and black background&#10;&#10;Description automatically generated">
            <a:extLst>
              <a:ext uri="{FF2B5EF4-FFF2-40B4-BE49-F238E27FC236}">
                <a16:creationId xmlns:a16="http://schemas.microsoft.com/office/drawing/2014/main" id="{DF6300B2-F3D5-473B-BB85-8570E1A36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4" r="34706"/>
          <a:stretch/>
        </p:blipFill>
        <p:spPr>
          <a:xfrm>
            <a:off x="-4" y="0"/>
            <a:ext cx="6140828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EBD5497-5DD9-D15B-023F-84A84FECEC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94" y="5771676"/>
            <a:ext cx="918948" cy="957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2B8C6D-2F02-6EB4-61EC-4E5E22C16D78}"/>
              </a:ext>
            </a:extLst>
          </p:cNvPr>
          <p:cNvSpPr txBox="1"/>
          <p:nvPr/>
        </p:nvSpPr>
        <p:spPr>
          <a:xfrm>
            <a:off x="675860" y="1281666"/>
            <a:ext cx="5464961" cy="1323439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i="1">
                <a:ln w="6350">
                  <a:noFill/>
                </a:ln>
                <a:solidFill>
                  <a:srgbClr val="1E407C"/>
                </a:solidFill>
                <a:latin typeface="ROBOTO MEDIUM"/>
                <a:ea typeface="ROBOTO MEDIUM"/>
                <a:cs typeface="ROBOTO MEDIUM"/>
              </a:rPr>
              <a:t>How can students </a:t>
            </a:r>
          </a:p>
          <a:p>
            <a:r>
              <a:rPr lang="en-US" sz="4000" i="1">
                <a:ln w="6350">
                  <a:noFill/>
                </a:ln>
                <a:solidFill>
                  <a:srgbClr val="1E407C"/>
                </a:solidFill>
                <a:latin typeface="ROBOTO MEDIUM"/>
                <a:ea typeface="ROBOTO MEDIUM"/>
                <a:cs typeface="ROBOTO MEDIUM"/>
              </a:rPr>
              <a:t>get started?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9815EA-7814-5518-A2F8-B1D02DACA609}"/>
              </a:ext>
            </a:extLst>
          </p:cNvPr>
          <p:cNvSpPr txBox="1"/>
          <p:nvPr/>
        </p:nvSpPr>
        <p:spPr>
          <a:xfrm>
            <a:off x="6515991" y="604557"/>
            <a:ext cx="5306888" cy="267765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chemeClr val="bg1"/>
                </a:solidFill>
                <a:ea typeface="Calibri"/>
                <a:cs typeface="Calibri"/>
              </a:rPr>
              <a:t>Students can start earning micro-scholarships in a few easy steps:</a:t>
            </a:r>
          </a:p>
          <a:p>
            <a:pPr marL="457200" indent="-457200">
              <a:buAutoNum type="arabicPeriod"/>
            </a:pPr>
            <a:r>
              <a:rPr lang="en-US" sz="2400">
                <a:solidFill>
                  <a:schemeClr val="bg1"/>
                </a:solidFill>
                <a:ea typeface="Calibri"/>
                <a:cs typeface="Calibri"/>
              </a:rPr>
              <a:t>Create a free Raise Me account at </a:t>
            </a:r>
            <a:r>
              <a:rPr lang="en-US" sz="2400" b="1" i="1" err="1">
                <a:solidFill>
                  <a:schemeClr val="bg1"/>
                </a:solidFill>
                <a:ea typeface="+mn-lt"/>
                <a:cs typeface="+mn-lt"/>
              </a:rPr>
              <a:t>raise.me</a:t>
            </a:r>
            <a:r>
              <a:rPr lang="en-US" sz="2400" b="1" i="1">
                <a:solidFill>
                  <a:schemeClr val="bg1"/>
                </a:solidFill>
                <a:ea typeface="+mn-lt"/>
                <a:cs typeface="+mn-lt"/>
              </a:rPr>
              <a:t>/join/</a:t>
            </a:r>
            <a:r>
              <a:rPr lang="en-US" sz="2400" b="1" i="1" err="1">
                <a:solidFill>
                  <a:schemeClr val="bg1"/>
                </a:solidFill>
                <a:ea typeface="+mn-lt"/>
                <a:cs typeface="+mn-lt"/>
              </a:rPr>
              <a:t>penn</a:t>
            </a:r>
            <a:r>
              <a:rPr lang="en-US" sz="2400" b="1" i="1">
                <a:solidFill>
                  <a:schemeClr val="bg1"/>
                </a:solidFill>
                <a:ea typeface="+mn-lt"/>
                <a:cs typeface="+mn-lt"/>
              </a:rPr>
              <a:t>-state</a:t>
            </a:r>
          </a:p>
          <a:p>
            <a:pPr marL="457200" indent="-457200">
              <a:buAutoNum type="arabicPeriod"/>
            </a:pPr>
            <a:r>
              <a:rPr lang="en-US" sz="2400">
                <a:solidFill>
                  <a:schemeClr val="bg1"/>
                </a:solidFill>
                <a:ea typeface="Calibri"/>
                <a:cs typeface="Calibri"/>
              </a:rPr>
              <a:t>Make sure they are following Penn State or any other colleges of interest</a:t>
            </a:r>
          </a:p>
          <a:p>
            <a:pPr marL="457200" indent="-457200">
              <a:buAutoNum type="arabicPeriod"/>
            </a:pPr>
            <a:r>
              <a:rPr lang="en-US" sz="2400">
                <a:solidFill>
                  <a:schemeClr val="bg1"/>
                </a:solidFill>
                <a:ea typeface="Calibri"/>
                <a:cs typeface="Calibri"/>
              </a:rPr>
              <a:t>Add achievements to their portfolio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174F0A-82AF-57FA-0710-14E5F7906952}"/>
              </a:ext>
            </a:extLst>
          </p:cNvPr>
          <p:cNvSpPr txBox="1"/>
          <p:nvPr/>
        </p:nvSpPr>
        <p:spPr>
          <a:xfrm>
            <a:off x="675860" y="3553030"/>
            <a:ext cx="5464961" cy="1938992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i="1">
                <a:ln w="6350">
                  <a:noFill/>
                </a:ln>
                <a:solidFill>
                  <a:srgbClr val="1E407C"/>
                </a:solidFill>
                <a:latin typeface="Roboto Medium"/>
                <a:ea typeface="Roboto Medium"/>
                <a:cs typeface="Roboto Medium"/>
              </a:rPr>
              <a:t>How long do </a:t>
            </a:r>
          </a:p>
          <a:p>
            <a:r>
              <a:rPr lang="en-US" sz="4000" i="1">
                <a:ln w="6350">
                  <a:noFill/>
                </a:ln>
                <a:solidFill>
                  <a:srgbClr val="1E407C"/>
                </a:solidFill>
                <a:latin typeface="Roboto Medium"/>
                <a:ea typeface="Roboto Medium"/>
                <a:cs typeface="Roboto Medium"/>
              </a:rPr>
              <a:t>students have to earn </a:t>
            </a:r>
            <a:endParaRPr lang="en-US" sz="1600" i="1">
              <a:ln w="6350">
                <a:noFill/>
              </a:ln>
              <a:solidFill>
                <a:srgbClr val="1E407C"/>
              </a:solidFill>
            </a:endParaRPr>
          </a:p>
          <a:p>
            <a:r>
              <a:rPr lang="en-US" sz="4000" i="1">
                <a:ln w="6350">
                  <a:noFill/>
                </a:ln>
                <a:solidFill>
                  <a:srgbClr val="1E407C"/>
                </a:solidFill>
                <a:latin typeface="Roboto Medium"/>
                <a:ea typeface="Roboto Medium"/>
                <a:cs typeface="Roboto Medium"/>
              </a:rPr>
              <a:t>micro-scholarships?</a:t>
            </a:r>
            <a:endParaRPr lang="en-US" sz="1600" i="1">
              <a:ln w="6350">
                <a:noFill/>
              </a:ln>
              <a:solidFill>
                <a:srgbClr val="1E407C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4E6F45-3C71-69A6-064B-F7EEAE2D0CE1}"/>
              </a:ext>
            </a:extLst>
          </p:cNvPr>
          <p:cNvSpPr txBox="1"/>
          <p:nvPr/>
        </p:nvSpPr>
        <p:spPr>
          <a:xfrm>
            <a:off x="6515991" y="3575788"/>
            <a:ext cx="5306888" cy="267765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chemeClr val="bg1"/>
                </a:solidFill>
                <a:ea typeface="Calibri"/>
                <a:cs typeface="Calibri"/>
              </a:rPr>
              <a:t>Students can log their achievements from as early as ninth grade. </a:t>
            </a:r>
          </a:p>
          <a:p>
            <a:endParaRPr lang="en-US" sz="2400" b="1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sz="2400" b="1">
                <a:solidFill>
                  <a:srgbClr val="96BEE6"/>
                </a:solidFill>
                <a:ea typeface="Calibri"/>
                <a:cs typeface="Calibri"/>
              </a:rPr>
              <a:t>Seniors</a:t>
            </a:r>
            <a:r>
              <a:rPr lang="en-US" sz="2400">
                <a:solidFill>
                  <a:schemeClr val="bg1"/>
                </a:solidFill>
                <a:ea typeface="Calibri"/>
                <a:cs typeface="Calibri"/>
              </a:rPr>
              <a:t> usually have until December </a:t>
            </a:r>
          </a:p>
          <a:p>
            <a:r>
              <a:rPr lang="en-US" sz="2400">
                <a:solidFill>
                  <a:schemeClr val="bg1"/>
                </a:solidFill>
                <a:ea typeface="Calibri"/>
                <a:cs typeface="Calibri"/>
              </a:rPr>
              <a:t>of their senior year to complete their portfolios. Specific deadlines may vary by college.</a:t>
            </a:r>
          </a:p>
        </p:txBody>
      </p:sp>
    </p:spTree>
    <p:extLst>
      <p:ext uri="{BB962C8B-B14F-4D97-AF65-F5344CB8AC3E}">
        <p14:creationId xmlns:p14="http://schemas.microsoft.com/office/powerpoint/2010/main" val="3591783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65EE0-436D-2F1B-926E-0F3758EDE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662002-D159-92A8-F074-BDD25B00E488}"/>
              </a:ext>
            </a:extLst>
          </p:cNvPr>
          <p:cNvSpPr/>
          <p:nvPr/>
        </p:nvSpPr>
        <p:spPr>
          <a:xfrm rot="10800000">
            <a:off x="6140823" y="0"/>
            <a:ext cx="6051175" cy="6858000"/>
          </a:xfrm>
          <a:prstGeom prst="rect">
            <a:avLst/>
          </a:prstGeom>
          <a:solidFill>
            <a:srgbClr val="1E4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1E407C"/>
              </a:solidFill>
            </a:endParaRPr>
          </a:p>
        </p:txBody>
      </p:sp>
      <p:pic>
        <p:nvPicPr>
          <p:cNvPr id="7" name="Picture 6" descr="A blue and black background&#10;&#10;Description automatically generated">
            <a:extLst>
              <a:ext uri="{FF2B5EF4-FFF2-40B4-BE49-F238E27FC236}">
                <a16:creationId xmlns:a16="http://schemas.microsoft.com/office/drawing/2014/main" id="{2FA9C42F-59F6-4B2B-39FE-61721D30D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4" r="34706"/>
          <a:stretch/>
        </p:blipFill>
        <p:spPr>
          <a:xfrm>
            <a:off x="-4" y="0"/>
            <a:ext cx="6140828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220082F-6D25-556E-7765-120A7EAD5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94" y="5771676"/>
            <a:ext cx="918948" cy="957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CAB1C2-E8E7-A67C-85AE-33108821DAA0}"/>
              </a:ext>
            </a:extLst>
          </p:cNvPr>
          <p:cNvSpPr txBox="1"/>
          <p:nvPr/>
        </p:nvSpPr>
        <p:spPr>
          <a:xfrm>
            <a:off x="675860" y="1281666"/>
            <a:ext cx="5464961" cy="2554545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i="1">
                <a:ln w="6350">
                  <a:noFill/>
                </a:ln>
                <a:solidFill>
                  <a:srgbClr val="1E407C"/>
                </a:solidFill>
                <a:latin typeface="ROBOTO MEDIUM"/>
                <a:ea typeface="ROBOTO MEDIUM"/>
                <a:cs typeface="ROBOTO MEDIUM"/>
              </a:rPr>
              <a:t>What types of achievements will help students earn </a:t>
            </a:r>
          </a:p>
          <a:p>
            <a:r>
              <a:rPr lang="en-US" sz="4000" i="1">
                <a:ln w="6350">
                  <a:noFill/>
                </a:ln>
                <a:solidFill>
                  <a:srgbClr val="1E407C"/>
                </a:solidFill>
                <a:latin typeface="ROBOTO MEDIUM"/>
                <a:ea typeface="ROBOTO MEDIUM"/>
                <a:cs typeface="ROBOTO MEDIUM"/>
              </a:rPr>
              <a:t>micro-scholarships?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2E73C3-4D19-F972-F4F5-F359C5D1CF9B}"/>
              </a:ext>
            </a:extLst>
          </p:cNvPr>
          <p:cNvSpPr txBox="1"/>
          <p:nvPr/>
        </p:nvSpPr>
        <p:spPr>
          <a:xfrm>
            <a:off x="6515991" y="604557"/>
            <a:ext cx="5306888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>
                <a:solidFill>
                  <a:schemeClr val="bg1"/>
                </a:solidFill>
                <a:ea typeface="Calibri"/>
                <a:cs typeface="Calibri"/>
              </a:rPr>
              <a:t>Some examples include: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D09AC8-52DD-DBE8-348C-1F0FC0174F0A}"/>
              </a:ext>
            </a:extLst>
          </p:cNvPr>
          <p:cNvSpPr txBox="1"/>
          <p:nvPr/>
        </p:nvSpPr>
        <p:spPr>
          <a:xfrm>
            <a:off x="6512966" y="1281666"/>
            <a:ext cx="5306888" cy="39703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  <a:ea typeface="Calibri"/>
                <a:cs typeface="Calibri"/>
              </a:rPr>
              <a:t>Good grades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  <a:ea typeface="Calibri"/>
                <a:cs typeface="Calibri"/>
              </a:rPr>
              <a:t>School clubs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  <a:ea typeface="Calibri"/>
                <a:cs typeface="Calibri"/>
              </a:rPr>
              <a:t>Sports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  <a:ea typeface="Calibri"/>
                <a:cs typeface="Calibri"/>
              </a:rPr>
              <a:t>Work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  <a:ea typeface="Calibri"/>
                <a:cs typeface="Calibri"/>
              </a:rPr>
              <a:t>Art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  <a:ea typeface="Calibri"/>
                <a:cs typeface="Calibri"/>
              </a:rPr>
              <a:t>Community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  <a:ea typeface="Calibri"/>
                <a:cs typeface="Calibri"/>
              </a:rPr>
              <a:t>PSAT or </a:t>
            </a:r>
            <a:r>
              <a:rPr lang="en-US" sz="2800" err="1">
                <a:solidFill>
                  <a:schemeClr val="bg1"/>
                </a:solidFill>
                <a:ea typeface="Calibri"/>
                <a:cs typeface="Calibri"/>
              </a:rPr>
              <a:t>PreACT</a:t>
            </a:r>
            <a:endParaRPr lang="en-US" sz="2800">
              <a:solidFill>
                <a:schemeClr val="bg1"/>
              </a:solidFill>
              <a:ea typeface="Calibri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  <a:ea typeface="Calibri"/>
                <a:cs typeface="Calibri"/>
              </a:rPr>
              <a:t>College campus visits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bg1"/>
                </a:solidFill>
                <a:ea typeface="Calibri"/>
                <a:cs typeface="Calibri"/>
              </a:rPr>
              <a:t>College fairs</a:t>
            </a:r>
          </a:p>
        </p:txBody>
      </p:sp>
    </p:spTree>
    <p:extLst>
      <p:ext uri="{BB962C8B-B14F-4D97-AF65-F5344CB8AC3E}">
        <p14:creationId xmlns:p14="http://schemas.microsoft.com/office/powerpoint/2010/main" val="3014705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402E2D-5187-92BD-C327-1D690573A1F8}"/>
              </a:ext>
            </a:extLst>
          </p:cNvPr>
          <p:cNvSpPr/>
          <p:nvPr/>
        </p:nvSpPr>
        <p:spPr>
          <a:xfrm rot="10800000">
            <a:off x="-5" y="0"/>
            <a:ext cx="12192004" cy="6858000"/>
          </a:xfrm>
          <a:prstGeom prst="rect">
            <a:avLst/>
          </a:prstGeom>
          <a:solidFill>
            <a:srgbClr val="1E4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1E407C"/>
              </a:solidFill>
            </a:endParaRPr>
          </a:p>
        </p:txBody>
      </p:sp>
      <p:pic>
        <p:nvPicPr>
          <p:cNvPr id="11" name="Picture 10" descr="A blue and black background&#10;&#10;Description automatically generated">
            <a:extLst>
              <a:ext uri="{FF2B5EF4-FFF2-40B4-BE49-F238E27FC236}">
                <a16:creationId xmlns:a16="http://schemas.microsoft.com/office/drawing/2014/main" id="{C155A4B2-EACB-8D28-DEAD-F10A7B1D0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D1F827-8732-E1B2-4476-6C8EA7D2BA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94" y="5771676"/>
            <a:ext cx="918948" cy="957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9B415C-42FD-BF4E-F653-001956350E30}"/>
              </a:ext>
            </a:extLst>
          </p:cNvPr>
          <p:cNvSpPr txBox="1"/>
          <p:nvPr/>
        </p:nvSpPr>
        <p:spPr>
          <a:xfrm>
            <a:off x="677668" y="500456"/>
            <a:ext cx="5876366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 i="1">
                <a:solidFill>
                  <a:srgbClr val="A8D6FF"/>
                </a:solidFill>
                <a:latin typeface="Roboto"/>
                <a:ea typeface="ROBOTO MEDIUM"/>
                <a:cs typeface="ROBOTO MEDIUM"/>
              </a:rPr>
              <a:t>Connect with</a:t>
            </a:r>
          </a:p>
          <a:p>
            <a:r>
              <a:rPr lang="en-US" sz="5400">
                <a:solidFill>
                  <a:schemeClr val="bg1"/>
                </a:solidFill>
                <a:latin typeface="Roboto Light"/>
                <a:ea typeface="Roboto Light"/>
                <a:cs typeface="Roboto Light"/>
              </a:rPr>
              <a:t>Penn State</a:t>
            </a:r>
            <a:endParaRPr lang="en-US" sz="7600">
              <a:solidFill>
                <a:schemeClr val="bg1"/>
              </a:solidFill>
              <a:latin typeface="Roboto Light"/>
              <a:ea typeface="Roboto Light"/>
              <a:cs typeface="Roboto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2EBED6-A608-F1BE-CE80-B2F95B43CD45}"/>
              </a:ext>
            </a:extLst>
          </p:cNvPr>
          <p:cNvSpPr txBox="1"/>
          <p:nvPr/>
        </p:nvSpPr>
        <p:spPr>
          <a:xfrm>
            <a:off x="725326" y="2232018"/>
            <a:ext cx="554072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Admissions Strategic Partnerships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4C1DED-18BA-47C9-6413-E4680DF29ACD}"/>
              </a:ext>
            </a:extLst>
          </p:cNvPr>
          <p:cNvSpPr txBox="1"/>
          <p:nvPr/>
        </p:nvSpPr>
        <p:spPr>
          <a:xfrm>
            <a:off x="6730128" y="4287234"/>
            <a:ext cx="4359191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Proxima Nova Medium" panose="02000506030000020004" pitchFamily="2" charset="0"/>
              </a:rPr>
              <a:t>Pittsburgh Office</a:t>
            </a:r>
          </a:p>
          <a:p>
            <a:pPr marL="0" indent="0">
              <a:buNone/>
            </a:pPr>
            <a:r>
              <a:rPr lang="en-US" sz="2000" i="1">
                <a:solidFill>
                  <a:schemeClr val="bg1"/>
                </a:solidFill>
                <a:latin typeface="Proxima Nova" panose="02000506030000020004" pitchFamily="2" charset="0"/>
              </a:rPr>
              <a:t>Liberty Center, First Floor</a:t>
            </a:r>
          </a:p>
          <a:p>
            <a:pPr marL="0" indent="0">
              <a:buNone/>
            </a:pPr>
            <a:r>
              <a:rPr lang="en-US" sz="2000" i="1">
                <a:solidFill>
                  <a:schemeClr val="bg1"/>
                </a:solidFill>
                <a:latin typeface="Proxima Nova" panose="02000506030000020004" pitchFamily="2" charset="0"/>
              </a:rPr>
              <a:t>1001 Liberty Avenue</a:t>
            </a:r>
          </a:p>
          <a:p>
            <a:pPr marL="0" indent="0">
              <a:buNone/>
            </a:pPr>
            <a:r>
              <a:rPr lang="en-US" sz="2000" i="1">
                <a:solidFill>
                  <a:schemeClr val="bg1"/>
                </a:solidFill>
                <a:latin typeface="Proxima Nova" panose="02000506030000020004" pitchFamily="2" charset="0"/>
              </a:rPr>
              <a:t>Pittsburgh, PA 15222</a:t>
            </a:r>
          </a:p>
          <a:p>
            <a:pPr marL="0" indent="0">
              <a:buNone/>
            </a:pPr>
            <a:r>
              <a:rPr lang="en-US" sz="2000" i="1">
                <a:solidFill>
                  <a:schemeClr val="bg1"/>
                </a:solidFill>
                <a:latin typeface="Proxima Nova" panose="02000506030000020004" pitchFamily="2" charset="0"/>
              </a:rPr>
              <a:t>412-263-2900</a:t>
            </a:r>
          </a:p>
          <a:p>
            <a:pPr marL="0" indent="0">
              <a:buNone/>
            </a:pPr>
            <a:r>
              <a:rPr lang="en-US" sz="2000" b="1" i="1" err="1">
                <a:solidFill>
                  <a:schemeClr val="bg1"/>
                </a:solidFill>
                <a:latin typeface="Proxima Nova" panose="02000506030000020004" pitchFamily="2" charset="0"/>
              </a:rPr>
              <a:t>pghapo@psu.edu</a:t>
            </a:r>
            <a:endParaRPr lang="en-US" sz="2000" b="1" i="1">
              <a:solidFill>
                <a:schemeClr val="bg1"/>
              </a:solidFill>
              <a:latin typeface="Proxima Nova" panose="0200050603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0112A7-6F30-EECA-4D41-0C4C6188FC97}"/>
              </a:ext>
            </a:extLst>
          </p:cNvPr>
          <p:cNvSpPr txBox="1"/>
          <p:nvPr/>
        </p:nvSpPr>
        <p:spPr>
          <a:xfrm>
            <a:off x="6730128" y="500456"/>
            <a:ext cx="61395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Proxima Nova Medium" panose="02000506030000020004" pitchFamily="2" charset="0"/>
              </a:rPr>
              <a:t>University Park Office</a:t>
            </a:r>
          </a:p>
          <a:p>
            <a:pPr marL="0" indent="0">
              <a:buNone/>
            </a:pPr>
            <a:r>
              <a:rPr lang="en-US" sz="2000" i="1">
                <a:solidFill>
                  <a:schemeClr val="bg1"/>
                </a:solidFill>
                <a:latin typeface="Proxima Nova" panose="02000506030000020004" pitchFamily="2" charset="0"/>
              </a:rPr>
              <a:t>201 Shields Building</a:t>
            </a:r>
          </a:p>
          <a:p>
            <a:pPr marL="0" indent="0">
              <a:buNone/>
            </a:pPr>
            <a:r>
              <a:rPr lang="en-US" sz="2000" i="1">
                <a:solidFill>
                  <a:schemeClr val="bg1"/>
                </a:solidFill>
                <a:latin typeface="Proxima Nova" panose="02000506030000020004" pitchFamily="2" charset="0"/>
              </a:rPr>
              <a:t>664 Curtin Road</a:t>
            </a:r>
          </a:p>
          <a:p>
            <a:pPr marL="0" indent="0">
              <a:buNone/>
            </a:pPr>
            <a:r>
              <a:rPr lang="en-US" sz="2000" i="1">
                <a:solidFill>
                  <a:schemeClr val="bg1"/>
                </a:solidFill>
                <a:latin typeface="Proxima Nova" panose="02000506030000020004" pitchFamily="2" charset="0"/>
              </a:rPr>
              <a:t>University Park, PA 16802</a:t>
            </a:r>
          </a:p>
          <a:p>
            <a:pPr marL="0" indent="0">
              <a:buNone/>
            </a:pPr>
            <a:r>
              <a:rPr lang="en-US" sz="2000" b="1" i="1" err="1">
                <a:solidFill>
                  <a:schemeClr val="bg1"/>
                </a:solidFill>
                <a:latin typeface="Proxima Nova" panose="02000506030000020004" pitchFamily="2" charset="0"/>
              </a:rPr>
              <a:t>admissions@psu.edu</a:t>
            </a:r>
            <a:endParaRPr lang="en-US" sz="2000" b="1" i="1">
              <a:solidFill>
                <a:schemeClr val="bg1"/>
              </a:solidFill>
              <a:latin typeface="Proxima Nova" panose="0200050603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26F5EF-EC15-C279-C4C6-673305C97CA7}"/>
              </a:ext>
            </a:extLst>
          </p:cNvPr>
          <p:cNvSpPr txBox="1"/>
          <p:nvPr/>
        </p:nvSpPr>
        <p:spPr>
          <a:xfrm>
            <a:off x="6730128" y="2393845"/>
            <a:ext cx="4359191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Proxima Nova Medium" panose="02000506030000020004" pitchFamily="2" charset="0"/>
              </a:rPr>
              <a:t>Philadelphia Office</a:t>
            </a:r>
          </a:p>
          <a:p>
            <a:pPr marL="0" indent="0">
              <a:buNone/>
            </a:pPr>
            <a:r>
              <a:rPr lang="en-US" sz="2000" i="1">
                <a:solidFill>
                  <a:schemeClr val="bg1"/>
                </a:solidFill>
                <a:latin typeface="Proxima Nova" panose="02000506030000020004" pitchFamily="2" charset="0"/>
              </a:rPr>
              <a:t>Two Bala Plaza, Suite 300</a:t>
            </a:r>
          </a:p>
          <a:p>
            <a:pPr marL="0" indent="0">
              <a:buNone/>
            </a:pPr>
            <a:r>
              <a:rPr lang="en-US" sz="2000" i="1">
                <a:solidFill>
                  <a:schemeClr val="bg1"/>
                </a:solidFill>
                <a:latin typeface="Proxima Nova" panose="02000506030000020004" pitchFamily="2" charset="0"/>
              </a:rPr>
              <a:t>Bala Cynwyd, PA 19004</a:t>
            </a:r>
          </a:p>
          <a:p>
            <a:pPr marL="0" indent="0">
              <a:buNone/>
            </a:pPr>
            <a:r>
              <a:rPr lang="en-US" sz="2000" i="1">
                <a:solidFill>
                  <a:schemeClr val="bg1"/>
                </a:solidFill>
                <a:latin typeface="Proxima Nova" panose="02000506030000020004" pitchFamily="2" charset="0"/>
              </a:rPr>
              <a:t>215-246-3500</a:t>
            </a:r>
          </a:p>
          <a:p>
            <a:pPr marL="0" indent="0">
              <a:buNone/>
            </a:pPr>
            <a:r>
              <a:rPr lang="en-US" sz="2000" b="1" i="1" err="1">
                <a:solidFill>
                  <a:schemeClr val="bg1"/>
                </a:solidFill>
                <a:latin typeface="Proxima Nova" panose="02000506030000020004" pitchFamily="2" charset="0"/>
              </a:rPr>
              <a:t>phillyapo@psu.edu</a:t>
            </a:r>
            <a:endParaRPr lang="en-US" sz="2000" b="1" i="1">
              <a:solidFill>
                <a:schemeClr val="bg1"/>
              </a:solidFill>
              <a:latin typeface="Proxima Nova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490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8466333-c58d-4b84-a1ed-fb1b2dc84025">
      <UserInfo>
        <DisplayName>Weinert, Rachel</DisplayName>
        <AccountId>425</AccountId>
        <AccountType/>
      </UserInfo>
    </SharedWithUsers>
    <TaxCatchAll xmlns="98466333-c58d-4b84-a1ed-fb1b2dc84025" xsi:nil="true"/>
    <lcf76f155ced4ddcb4097134ff3c332f xmlns="4cbdfd01-f8c3-418c-9c4c-8a56a705a9d4">
      <Terms xmlns="http://schemas.microsoft.com/office/infopath/2007/PartnerControls"/>
    </lcf76f155ced4ddcb4097134ff3c332f>
    <MediaLengthInSeconds xmlns="4cbdfd01-f8c3-418c-9c4c-8a56a705a9d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FC46EFF0D6FF4CA96B80B3F82F5B2E" ma:contentTypeVersion="19" ma:contentTypeDescription="Create a new document." ma:contentTypeScope="" ma:versionID="4fbe8c2b29f499bba9087559efdc7992">
  <xsd:schema xmlns:xsd="http://www.w3.org/2001/XMLSchema" xmlns:xs="http://www.w3.org/2001/XMLSchema" xmlns:p="http://schemas.microsoft.com/office/2006/metadata/properties" xmlns:ns2="4cbdfd01-f8c3-418c-9c4c-8a56a705a9d4" xmlns:ns3="98466333-c58d-4b84-a1ed-fb1b2dc84025" targetNamespace="http://schemas.microsoft.com/office/2006/metadata/properties" ma:root="true" ma:fieldsID="69a647a42003cc6c1eca56738d5ed9fc" ns2:_="" ns3:_="">
    <xsd:import namespace="4cbdfd01-f8c3-418c-9c4c-8a56a705a9d4"/>
    <xsd:import namespace="98466333-c58d-4b84-a1ed-fb1b2dc840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bdfd01-f8c3-418c-9c4c-8a56a705a9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8b28469-8996-4088-bd89-44d87d6385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466333-c58d-4b84-a1ed-fb1b2dc8402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a8a98e5-1c79-4c99-99b8-273db8a38baf}" ma:internalName="TaxCatchAll" ma:showField="CatchAllData" ma:web="98466333-c58d-4b84-a1ed-fb1b2dc840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7E1A06-86A1-4D56-8B45-0F68B6DF4188}">
  <ds:schemaRefs>
    <ds:schemaRef ds:uri="4cbdfd01-f8c3-418c-9c4c-8a56a705a9d4"/>
    <ds:schemaRef ds:uri="98466333-c58d-4b84-a1ed-fb1b2dc8402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4381E7F-17EB-421D-A0CF-21ED6E1081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606455-FD4A-49D8-9591-54A63F5A4614}">
  <ds:schemaRefs>
    <ds:schemaRef ds:uri="4cbdfd01-f8c3-418c-9c4c-8a56a705a9d4"/>
    <ds:schemaRef ds:uri="98466333-c58d-4b84-a1ed-fb1b2dc8402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Angela Kendall</dc:creator>
  <cp:revision>1</cp:revision>
  <dcterms:created xsi:type="dcterms:W3CDTF">2018-08-13T16:26:48Z</dcterms:created>
  <dcterms:modified xsi:type="dcterms:W3CDTF">2025-11-11T18:20:05Z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0x010100E0FC46EFF0D6FF4CA96B80B3F82F5B2E</vt:lpwstr>
  </property>
  <property fmtid="{D5CDD505-2E9C-101B-9397-08002B2CF9AE}" pid="3" name="Order">
    <vt:lpwstr>5209700.00000000</vt:lpwstr>
  </property>
  <property fmtid="{D5CDD505-2E9C-101B-9397-08002B2CF9AE}" pid="4" name="MediaServiceImageTags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_activity">
    <vt:lpwstr>{"FileActivityType":"9","FileActivityTimeStamp":"2024-08-22T16:01:46.850Z","FileActivityUsersOnPage":[{"DisplayName":"Kendall, Angela M","Id":"amc6863@psu.edu"},{"DisplayName":"Hernandez, Yaczin","Id":"yzh5163@psu.edu"},{"DisplayName":"Ramos, Xavier","Id":"xfr5015@psu.edu"}],"FileActivityNavigationId":null}</vt:lpwstr>
  </property>
  <property fmtid="{D5CDD505-2E9C-101B-9397-08002B2CF9AE}" pid="11" name="xd_ProgID">
    <vt:lpwstr/>
  </property>
  <property fmtid="{D5CDD505-2E9C-101B-9397-08002B2CF9AE}" pid="12" name="TemplateUrl">
    <vt:lpwstr/>
  </property>
  <property fmtid="{D5CDD505-2E9C-101B-9397-08002B2CF9AE}" pid="13" name="xd_Signature">
    <vt:lpwstr/>
  </property>
</Properties>
</file>