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696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74" r:id="rId12"/>
    <p:sldId id="263" r:id="rId13"/>
    <p:sldId id="264" r:id="rId14"/>
    <p:sldId id="270" r:id="rId15"/>
    <p:sldId id="272" r:id="rId16"/>
    <p:sldId id="273" r:id="rId17"/>
    <p:sldId id="271" r:id="rId18"/>
    <p:sldId id="267" r:id="rId19"/>
    <p:sldId id="268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1A67E640-42DB-4981-9E49-30A908260EE8}">
          <p14:sldIdLst>
            <p14:sldId id="256"/>
            <p14:sldId id="257"/>
            <p14:sldId id="258"/>
            <p14:sldId id="259"/>
            <p14:sldId id="260"/>
            <p14:sldId id="261"/>
            <p14:sldId id="274"/>
            <p14:sldId id="263"/>
            <p14:sldId id="264"/>
            <p14:sldId id="270"/>
            <p14:sldId id="272"/>
            <p14:sldId id="273"/>
            <p14:sldId id="271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C5C07-C70D-C75E-56E9-D5F3C91E429F}" v="37" dt="2026-02-25T13:10:13.269"/>
    <p1510:client id="{A2A535A3-0991-45A3-85DE-F86C1D193818}" v="2" dt="2026-02-24T13:24:14.250"/>
    <p1510:client id="{E3ABC692-8F8D-42E1-F2AA-E2D1F19413F5}" v="152" dt="2026-02-25T12:45:32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re Røseth" userId="S::dyre.roseth@pensjonistforbundet.no::9a9801e0-f36e-4cf3-b846-36c7e34288df" providerId="AD" clId="Web-{E3ABC692-8F8D-42E1-F2AA-E2D1F19413F5}"/>
    <pc:docChg chg="addSld delSld modSld sldOrd modSection">
      <pc:chgData name="Dyre Røseth" userId="S::dyre.roseth@pensjonistforbundet.no::9a9801e0-f36e-4cf3-b846-36c7e34288df" providerId="AD" clId="Web-{E3ABC692-8F8D-42E1-F2AA-E2D1F19413F5}" dt="2026-02-25T12:45:32.977" v="120" actId="20577"/>
      <pc:docMkLst>
        <pc:docMk/>
      </pc:docMkLst>
      <pc:sldChg chg="modSp">
        <pc:chgData name="Dyre Røseth" userId="S::dyre.roseth@pensjonistforbundet.no::9a9801e0-f36e-4cf3-b846-36c7e34288df" providerId="AD" clId="Web-{E3ABC692-8F8D-42E1-F2AA-E2D1F19413F5}" dt="2026-02-25T12:45:32.977" v="120" actId="20577"/>
        <pc:sldMkLst>
          <pc:docMk/>
          <pc:sldMk cId="3787957050" sldId="256"/>
        </pc:sldMkLst>
        <pc:spChg chg="mod">
          <ac:chgData name="Dyre Røseth" userId="S::dyre.roseth@pensjonistforbundet.no::9a9801e0-f36e-4cf3-b846-36c7e34288df" providerId="AD" clId="Web-{E3ABC692-8F8D-42E1-F2AA-E2D1F19413F5}" dt="2026-02-25T12:45:32.977" v="120" actId="20577"/>
          <ac:spMkLst>
            <pc:docMk/>
            <pc:sldMk cId="3787957050" sldId="256"/>
            <ac:spMk id="3" creationId="{84B5AD61-C65C-81EE-BF7F-B00FD56E2046}"/>
          </ac:spMkLst>
        </pc:spChg>
      </pc:sldChg>
      <pc:sldChg chg="del">
        <pc:chgData name="Dyre Røseth" userId="S::dyre.roseth@pensjonistforbundet.no::9a9801e0-f36e-4cf3-b846-36c7e34288df" providerId="AD" clId="Web-{E3ABC692-8F8D-42E1-F2AA-E2D1F19413F5}" dt="2026-02-25T10:11:49.341" v="71"/>
        <pc:sldMkLst>
          <pc:docMk/>
          <pc:sldMk cId="3632441321" sldId="262"/>
        </pc:sldMkLst>
      </pc:sldChg>
      <pc:sldChg chg="ord">
        <pc:chgData name="Dyre Røseth" userId="S::dyre.roseth@pensjonistforbundet.no::9a9801e0-f36e-4cf3-b846-36c7e34288df" providerId="AD" clId="Web-{E3ABC692-8F8D-42E1-F2AA-E2D1F19413F5}" dt="2026-02-25T10:16:17.125" v="83"/>
        <pc:sldMkLst>
          <pc:docMk/>
          <pc:sldMk cId="1557254101" sldId="264"/>
        </pc:sldMkLst>
      </pc:sldChg>
      <pc:sldChg chg="modSp">
        <pc:chgData name="Dyre Røseth" userId="S::dyre.roseth@pensjonistforbundet.no::9a9801e0-f36e-4cf3-b846-36c7e34288df" providerId="AD" clId="Web-{E3ABC692-8F8D-42E1-F2AA-E2D1F19413F5}" dt="2026-02-25T11:16:50.856" v="109" actId="1076"/>
        <pc:sldMkLst>
          <pc:docMk/>
          <pc:sldMk cId="1381714179" sldId="268"/>
        </pc:sldMkLst>
        <pc:spChg chg="mod">
          <ac:chgData name="Dyre Røseth" userId="S::dyre.roseth@pensjonistforbundet.no::9a9801e0-f36e-4cf3-b846-36c7e34288df" providerId="AD" clId="Web-{E3ABC692-8F8D-42E1-F2AA-E2D1F19413F5}" dt="2026-02-25T11:16:13.433" v="102" actId="20577"/>
          <ac:spMkLst>
            <pc:docMk/>
            <pc:sldMk cId="1381714179" sldId="268"/>
            <ac:spMk id="3" creationId="{99F70AF1-690B-486B-DF11-023D3C5F1765}"/>
          </ac:spMkLst>
        </pc:spChg>
        <pc:spChg chg="mod">
          <ac:chgData name="Dyre Røseth" userId="S::dyre.roseth@pensjonistforbundet.no::9a9801e0-f36e-4cf3-b846-36c7e34288df" providerId="AD" clId="Web-{E3ABC692-8F8D-42E1-F2AA-E2D1F19413F5}" dt="2026-02-25T11:16:50.856" v="109" actId="1076"/>
          <ac:spMkLst>
            <pc:docMk/>
            <pc:sldMk cId="1381714179" sldId="268"/>
            <ac:spMk id="6" creationId="{082A82FF-ABC0-1505-152B-69C6D387E092}"/>
          </ac:spMkLst>
        </pc:spChg>
      </pc:sldChg>
      <pc:sldChg chg="modSp">
        <pc:chgData name="Dyre Røseth" userId="S::dyre.roseth@pensjonistforbundet.no::9a9801e0-f36e-4cf3-b846-36c7e34288df" providerId="AD" clId="Web-{E3ABC692-8F8D-42E1-F2AA-E2D1F19413F5}" dt="2026-02-25T11:22:19.360" v="114" actId="20577"/>
        <pc:sldMkLst>
          <pc:docMk/>
          <pc:sldMk cId="986899210" sldId="271"/>
        </pc:sldMkLst>
        <pc:spChg chg="mod">
          <ac:chgData name="Dyre Røseth" userId="S::dyre.roseth@pensjonistforbundet.no::9a9801e0-f36e-4cf3-b846-36c7e34288df" providerId="AD" clId="Web-{E3ABC692-8F8D-42E1-F2AA-E2D1F19413F5}" dt="2026-02-25T11:22:19.360" v="114" actId="20577"/>
          <ac:spMkLst>
            <pc:docMk/>
            <pc:sldMk cId="986899210" sldId="271"/>
            <ac:spMk id="5" creationId="{00000000-0000-0000-0000-000000000000}"/>
          </ac:spMkLst>
        </pc:spChg>
      </pc:sldChg>
      <pc:sldChg chg="modSp">
        <pc:chgData name="Dyre Røseth" userId="S::dyre.roseth@pensjonistforbundet.no::9a9801e0-f36e-4cf3-b846-36c7e34288df" providerId="AD" clId="Web-{E3ABC692-8F8D-42E1-F2AA-E2D1F19413F5}" dt="2026-02-25T11:22:42.252" v="116" actId="20577"/>
        <pc:sldMkLst>
          <pc:docMk/>
          <pc:sldMk cId="314996526" sldId="272"/>
        </pc:sldMkLst>
        <pc:spChg chg="mod">
          <ac:chgData name="Dyre Røseth" userId="S::dyre.roseth@pensjonistforbundet.no::9a9801e0-f36e-4cf3-b846-36c7e34288df" providerId="AD" clId="Web-{E3ABC692-8F8D-42E1-F2AA-E2D1F19413F5}" dt="2026-02-25T11:22:42.252" v="116" actId="20577"/>
          <ac:spMkLst>
            <pc:docMk/>
            <pc:sldMk cId="314996526" sldId="272"/>
            <ac:spMk id="4" creationId="{FAD02307-0F69-509B-F7BF-CA75E6C9C738}"/>
          </ac:spMkLst>
        </pc:spChg>
      </pc:sldChg>
      <pc:sldChg chg="addSp delSp modSp new mod setBg">
        <pc:chgData name="Dyre Røseth" userId="S::dyre.roseth@pensjonistforbundet.no::9a9801e0-f36e-4cf3-b846-36c7e34288df" providerId="AD" clId="Web-{E3ABC692-8F8D-42E1-F2AA-E2D1F19413F5}" dt="2026-02-25T10:29:01.845" v="101" actId="14100"/>
        <pc:sldMkLst>
          <pc:docMk/>
          <pc:sldMk cId="3716556018" sldId="274"/>
        </pc:sldMkLst>
        <pc:spChg chg="mod ord">
          <ac:chgData name="Dyre Røseth" userId="S::dyre.roseth@pensjonistforbundet.no::9a9801e0-f36e-4cf3-b846-36c7e34288df" providerId="AD" clId="Web-{E3ABC692-8F8D-42E1-F2AA-E2D1F19413F5}" dt="2026-02-25T10:12:24.967" v="77" actId="20577"/>
          <ac:spMkLst>
            <pc:docMk/>
            <pc:sldMk cId="3716556018" sldId="274"/>
            <ac:spMk id="2" creationId="{CC2C7BC4-1428-7057-2CAA-E8848A3D23FF}"/>
          </ac:spMkLst>
        </pc:spChg>
        <pc:spChg chg="del">
          <ac:chgData name="Dyre Røseth" userId="S::dyre.roseth@pensjonistforbundet.no::9a9801e0-f36e-4cf3-b846-36c7e34288df" providerId="AD" clId="Web-{E3ABC692-8F8D-42E1-F2AA-E2D1F19413F5}" dt="2026-02-25T09:56:52.308" v="25"/>
          <ac:spMkLst>
            <pc:docMk/>
            <pc:sldMk cId="3716556018" sldId="274"/>
            <ac:spMk id="3" creationId="{FA46498C-A505-70BC-BF76-DCC9F2B7FBBB}"/>
          </ac:spMkLst>
        </pc:spChg>
        <pc:spChg chg="del">
          <ac:chgData name="Dyre Røseth" userId="S::dyre.roseth@pensjonistforbundet.no::9a9801e0-f36e-4cf3-b846-36c7e34288df" providerId="AD" clId="Web-{E3ABC692-8F8D-42E1-F2AA-E2D1F19413F5}" dt="2026-02-25T09:57:08.839" v="27"/>
          <ac:spMkLst>
            <pc:docMk/>
            <pc:sldMk cId="3716556018" sldId="274"/>
            <ac:spMk id="4" creationId="{9F32268D-0BAD-244C-AEED-3694AE94B241}"/>
          </ac:spMkLst>
        </pc:spChg>
        <pc:spChg chg="add del mod">
          <ac:chgData name="Dyre Røseth" userId="S::dyre.roseth@pensjonistforbundet.no::9a9801e0-f36e-4cf3-b846-36c7e34288df" providerId="AD" clId="Web-{E3ABC692-8F8D-42E1-F2AA-E2D1F19413F5}" dt="2026-02-25T09:59:49.418" v="42"/>
          <ac:spMkLst>
            <pc:docMk/>
            <pc:sldMk cId="3716556018" sldId="274"/>
            <ac:spMk id="7" creationId="{6E599466-B3C6-B3B4-FFE1-ED7FA5360D8F}"/>
          </ac:spMkLst>
        </pc:spChg>
        <pc:spChg chg="add del mod">
          <ac:chgData name="Dyre Røseth" userId="S::dyre.roseth@pensjonistforbundet.no::9a9801e0-f36e-4cf3-b846-36c7e34288df" providerId="AD" clId="Web-{E3ABC692-8F8D-42E1-F2AA-E2D1F19413F5}" dt="2026-02-25T10:01:41.450" v="50"/>
          <ac:spMkLst>
            <pc:docMk/>
            <pc:sldMk cId="3716556018" sldId="274"/>
            <ac:spMk id="12" creationId="{69DAD9E7-8BB0-EAB1-CB12-6E7CE1CB6FD4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2:21.060" v="52"/>
          <ac:spMkLst>
            <pc:docMk/>
            <pc:sldMk cId="3716556018" sldId="274"/>
            <ac:spMk id="15" creationId="{3015786B-EDF9-4D06-86F8-138A81A3773C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26.651" v="70"/>
          <ac:spMkLst>
            <pc:docMk/>
            <pc:sldMk cId="3716556018" sldId="274"/>
            <ac:spMk id="16" creationId="{29E7461E-D3EF-467C-90B0-A07159CA65CD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2:21.060" v="52"/>
          <ac:spMkLst>
            <pc:docMk/>
            <pc:sldMk cId="3716556018" sldId="274"/>
            <ac:spMk id="17" creationId="{CDAF4C44-C3B3-4BE9-B858-3F83253B504B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13.901" v="68"/>
          <ac:spMkLst>
            <pc:docMk/>
            <pc:sldMk cId="3716556018" sldId="274"/>
            <ac:spMk id="18" creationId="{E104E71D-46AD-4098-B3F1-71C5B5AD2E96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13.901" v="68"/>
          <ac:spMkLst>
            <pc:docMk/>
            <pc:sldMk cId="3716556018" sldId="274"/>
            <ac:spMk id="20" creationId="{37E75FFA-2B8C-4584-9D0D-8297565777F5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2:21.060" v="52"/>
          <ac:spMkLst>
            <pc:docMk/>
            <pc:sldMk cId="3716556018" sldId="274"/>
            <ac:spMk id="21" creationId="{4870C6CD-A7A2-4267-903C-024987A903C5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2:21.060" v="52"/>
          <ac:spMkLst>
            <pc:docMk/>
            <pc:sldMk cId="3716556018" sldId="274"/>
            <ac:spMk id="23" creationId="{7F36B8A3-0D46-40AF-AB52-4D69B83A86BD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13.901" v="68"/>
          <ac:spMkLst>
            <pc:docMk/>
            <pc:sldMk cId="3716556018" sldId="274"/>
            <ac:spMk id="24" creationId="{479707B4-C3C4-40AF-BF08-899C3EB710B5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2:21.060" v="52"/>
          <ac:spMkLst>
            <pc:docMk/>
            <pc:sldMk cId="3716556018" sldId="274"/>
            <ac:spMk id="25" creationId="{B55BFFF3-3F3A-43D8-8DC0-D67C207546E4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13.901" v="68"/>
          <ac:spMkLst>
            <pc:docMk/>
            <pc:sldMk cId="3716556018" sldId="274"/>
            <ac:spMk id="26" creationId="{164FD6B4-A01D-4F93-BB99-2A34A7CE1696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26.651" v="70"/>
          <ac:spMkLst>
            <pc:docMk/>
            <pc:sldMk cId="3716556018" sldId="274"/>
            <ac:spMk id="29" creationId="{6187544F-2A96-4442-9598-104754EE63D3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26.651" v="70"/>
          <ac:spMkLst>
            <pc:docMk/>
            <pc:sldMk cId="3716556018" sldId="274"/>
            <ac:spMk id="31" creationId="{4C4A1CEC-4439-473B-9939-B12503C5EF84}"/>
          </ac:spMkLst>
        </pc:spChg>
        <pc:spChg chg="add del">
          <ac:chgData name="Dyre Røseth" userId="S::dyre.roseth@pensjonistforbundet.no::9a9801e0-f36e-4cf3-b846-36c7e34288df" providerId="AD" clId="Web-{E3ABC692-8F8D-42E1-F2AA-E2D1F19413F5}" dt="2026-02-25T10:08:26.651" v="70"/>
          <ac:spMkLst>
            <pc:docMk/>
            <pc:sldMk cId="3716556018" sldId="274"/>
            <ac:spMk id="32" creationId="{BF85B2CC-AADA-4F42-9F7B-0A4FA3F6CCEF}"/>
          </ac:spMkLst>
        </pc:spChg>
        <pc:spChg chg="add del mod">
          <ac:chgData name="Dyre Røseth" userId="S::dyre.roseth@pensjonistforbundet.no::9a9801e0-f36e-4cf3-b846-36c7e34288df" providerId="AD" clId="Web-{E3ABC692-8F8D-42E1-F2AA-E2D1F19413F5}" dt="2026-02-25T10:29:01.845" v="101" actId="14100"/>
          <ac:spMkLst>
            <pc:docMk/>
            <pc:sldMk cId="3716556018" sldId="274"/>
            <ac:spMk id="33" creationId="{31A4A725-4154-B0D8-D8EE-C7382CC5C4E4}"/>
          </ac:spMkLst>
        </pc:spChg>
        <pc:graphicFrameChg chg="add del mod ord modGraphic">
          <ac:chgData name="Dyre Røseth" userId="S::dyre.roseth@pensjonistforbundet.no::9a9801e0-f36e-4cf3-b846-36c7e34288df" providerId="AD" clId="Web-{E3ABC692-8F8D-42E1-F2AA-E2D1F19413F5}" dt="2026-02-25T09:59:16.137" v="39"/>
          <ac:graphicFrameMkLst>
            <pc:docMk/>
            <pc:sldMk cId="3716556018" sldId="274"/>
            <ac:graphicFrameMk id="9" creationId="{143438AB-E1C7-FD35-3763-CC5E07E8260C}"/>
          </ac:graphicFrameMkLst>
        </pc:graphicFrameChg>
        <pc:picChg chg="add del mod ord">
          <ac:chgData name="Dyre Røseth" userId="S::dyre.roseth@pensjonistforbundet.no::9a9801e0-f36e-4cf3-b846-36c7e34288df" providerId="AD" clId="Web-{E3ABC692-8F8D-42E1-F2AA-E2D1F19413F5}" dt="2026-02-25T10:01:23.981" v="46"/>
          <ac:picMkLst>
            <pc:docMk/>
            <pc:sldMk cId="3716556018" sldId="274"/>
            <ac:picMk id="5" creationId="{8E3F405F-3BF7-875B-A50E-26689F770886}"/>
          </ac:picMkLst>
        </pc:picChg>
        <pc:picChg chg="add del mod">
          <ac:chgData name="Dyre Røseth" userId="S::dyre.roseth@pensjonistforbundet.no::9a9801e0-f36e-4cf3-b846-36c7e34288df" providerId="AD" clId="Web-{E3ABC692-8F8D-42E1-F2AA-E2D1F19413F5}" dt="2026-02-25T10:07:02.696" v="62"/>
          <ac:picMkLst>
            <pc:docMk/>
            <pc:sldMk cId="3716556018" sldId="274"/>
            <ac:picMk id="10" creationId="{777C2E8A-0008-D260-1B87-388C0AEB83F2}"/>
          </ac:picMkLst>
        </pc:picChg>
        <pc:picChg chg="add del mod">
          <ac:chgData name="Dyre Røseth" userId="S::dyre.roseth@pensjonistforbundet.no::9a9801e0-f36e-4cf3-b846-36c7e34288df" providerId="AD" clId="Web-{E3ABC692-8F8D-42E1-F2AA-E2D1F19413F5}" dt="2026-02-25T10:13:08.545" v="80"/>
          <ac:picMkLst>
            <pc:docMk/>
            <pc:sldMk cId="3716556018" sldId="274"/>
            <ac:picMk id="13" creationId="{51442ACD-2332-F164-43A9-3638167C70B1}"/>
          </ac:picMkLst>
        </pc:picChg>
        <pc:picChg chg="add mod">
          <ac:chgData name="Dyre Røseth" userId="S::dyre.roseth@pensjonistforbundet.no::9a9801e0-f36e-4cf3-b846-36c7e34288df" providerId="AD" clId="Web-{E3ABC692-8F8D-42E1-F2AA-E2D1F19413F5}" dt="2026-02-25T10:28:43.157" v="99" actId="14100"/>
          <ac:picMkLst>
            <pc:docMk/>
            <pc:sldMk cId="3716556018" sldId="274"/>
            <ac:picMk id="14" creationId="{2DCE9CA9-D638-8394-4614-E5E5E41335F0}"/>
          </ac:picMkLst>
        </pc:picChg>
        <pc:cxnChg chg="add del">
          <ac:chgData name="Dyre Røseth" userId="S::dyre.roseth@pensjonistforbundet.no::9a9801e0-f36e-4cf3-b846-36c7e34288df" providerId="AD" clId="Web-{E3ABC692-8F8D-42E1-F2AA-E2D1F19413F5}" dt="2026-02-25T10:02:21.060" v="52"/>
          <ac:cxnSpMkLst>
            <pc:docMk/>
            <pc:sldMk cId="3716556018" sldId="274"/>
            <ac:cxnSpMk id="19" creationId="{B914FCD7-4475-4DE4-BCF9-F3032ECA5C7A}"/>
          </ac:cxnSpMkLst>
        </pc:cxnChg>
        <pc:cxnChg chg="add del">
          <ac:chgData name="Dyre Røseth" userId="S::dyre.roseth@pensjonistforbundet.no::9a9801e0-f36e-4cf3-b846-36c7e34288df" providerId="AD" clId="Web-{E3ABC692-8F8D-42E1-F2AA-E2D1F19413F5}" dt="2026-02-25T10:08:13.901" v="68"/>
          <ac:cxnSpMkLst>
            <pc:docMk/>
            <pc:sldMk cId="3716556018" sldId="274"/>
            <ac:cxnSpMk id="22" creationId="{97345835-04CD-49BE-B105-1B4770F29A3C}"/>
          </ac:cxnSpMkLst>
        </pc:cxnChg>
        <pc:cxnChg chg="add del">
          <ac:chgData name="Dyre Røseth" userId="S::dyre.roseth@pensjonistforbundet.no::9a9801e0-f36e-4cf3-b846-36c7e34288df" providerId="AD" clId="Web-{E3ABC692-8F8D-42E1-F2AA-E2D1F19413F5}" dt="2026-02-25T10:02:21.060" v="52"/>
          <ac:cxnSpMkLst>
            <pc:docMk/>
            <pc:sldMk cId="3716556018" sldId="274"/>
            <ac:cxnSpMk id="27" creationId="{257C5E27-EECF-49D3-82C3-15FA7ABA3DA5}"/>
          </ac:cxnSpMkLst>
        </pc:cxnChg>
        <pc:cxnChg chg="add del">
          <ac:chgData name="Dyre Røseth" userId="S::dyre.roseth@pensjonistforbundet.no::9a9801e0-f36e-4cf3-b846-36c7e34288df" providerId="AD" clId="Web-{E3ABC692-8F8D-42E1-F2AA-E2D1F19413F5}" dt="2026-02-25T10:08:26.651" v="70"/>
          <ac:cxnSpMkLst>
            <pc:docMk/>
            <pc:sldMk cId="3716556018" sldId="274"/>
            <ac:cxnSpMk id="28" creationId="{DD2BE13A-A3B2-4E96-99FC-10C36EDABAFE}"/>
          </ac:cxnSpMkLst>
        </pc:cxnChg>
        <pc:cxnChg chg="add del">
          <ac:chgData name="Dyre Røseth" userId="S::dyre.roseth@pensjonistforbundet.no::9a9801e0-f36e-4cf3-b846-36c7e34288df" providerId="AD" clId="Web-{E3ABC692-8F8D-42E1-F2AA-E2D1F19413F5}" dt="2026-02-25T10:08:26.651" v="70"/>
          <ac:cxnSpMkLst>
            <pc:docMk/>
            <pc:sldMk cId="3716556018" sldId="274"/>
            <ac:cxnSpMk id="30" creationId="{9288961F-689B-486C-86C4-49DA3F389CFB}"/>
          </ac:cxnSpMkLst>
        </pc:cxnChg>
      </pc:sldChg>
    </pc:docChg>
  </pc:docChgLst>
  <pc:docChgLst>
    <pc:chgData name="Dyre Røseth" userId="9a9801e0-f36e-4cf3-b846-36c7e34288df" providerId="ADAL" clId="{37A6F37C-7939-34B9-9F7C-21C355AADAAA}"/>
    <pc:docChg chg="custSel modSld">
      <pc:chgData name="Dyre Røseth" userId="9a9801e0-f36e-4cf3-b846-36c7e34288df" providerId="ADAL" clId="{37A6F37C-7939-34B9-9F7C-21C355AADAAA}" dt="2026-02-20T10:40:59.626" v="189" actId="20577"/>
      <pc:docMkLst>
        <pc:docMk/>
      </pc:docMkLst>
      <pc:sldChg chg="modSp mod">
        <pc:chgData name="Dyre Røseth" userId="9a9801e0-f36e-4cf3-b846-36c7e34288df" providerId="ADAL" clId="{37A6F37C-7939-34B9-9F7C-21C355AADAAA}" dt="2026-02-19T18:45:19.117" v="14" actId="20577"/>
        <pc:sldMkLst>
          <pc:docMk/>
          <pc:sldMk cId="51343305" sldId="258"/>
        </pc:sldMkLst>
        <pc:spChg chg="mod">
          <ac:chgData name="Dyre Røseth" userId="9a9801e0-f36e-4cf3-b846-36c7e34288df" providerId="ADAL" clId="{37A6F37C-7939-34B9-9F7C-21C355AADAAA}" dt="2026-02-19T18:45:19.117" v="14" actId="20577"/>
          <ac:spMkLst>
            <pc:docMk/>
            <pc:sldMk cId="51343305" sldId="258"/>
            <ac:spMk id="3" creationId="{F79C04A5-4C24-8659-1B78-EE71522A18CF}"/>
          </ac:spMkLst>
        </pc:spChg>
      </pc:sldChg>
      <pc:sldChg chg="modSp mod">
        <pc:chgData name="Dyre Røseth" userId="9a9801e0-f36e-4cf3-b846-36c7e34288df" providerId="ADAL" clId="{37A6F37C-7939-34B9-9F7C-21C355AADAAA}" dt="2026-02-20T10:40:59.626" v="189" actId="20577"/>
        <pc:sldMkLst>
          <pc:docMk/>
          <pc:sldMk cId="1381714179" sldId="268"/>
        </pc:sldMkLst>
        <pc:spChg chg="mod">
          <ac:chgData name="Dyre Røseth" userId="9a9801e0-f36e-4cf3-b846-36c7e34288df" providerId="ADAL" clId="{37A6F37C-7939-34B9-9F7C-21C355AADAAA}" dt="2026-02-20T10:40:59.626" v="189" actId="20577"/>
          <ac:spMkLst>
            <pc:docMk/>
            <pc:sldMk cId="1381714179" sldId="268"/>
            <ac:spMk id="3" creationId="{99F70AF1-690B-486B-DF11-023D3C5F1765}"/>
          </ac:spMkLst>
        </pc:spChg>
        <pc:spChg chg="mod">
          <ac:chgData name="Dyre Røseth" userId="9a9801e0-f36e-4cf3-b846-36c7e34288df" providerId="ADAL" clId="{37A6F37C-7939-34B9-9F7C-21C355AADAAA}" dt="2026-02-20T10:37:54.400" v="126" actId="27636"/>
          <ac:spMkLst>
            <pc:docMk/>
            <pc:sldMk cId="1381714179" sldId="268"/>
            <ac:spMk id="4" creationId="{A15D2DA8-6D58-8615-AC79-1DB1F7111EF9}"/>
          </ac:spMkLst>
        </pc:spChg>
      </pc:sldChg>
    </pc:docChg>
  </pc:docChgLst>
  <pc:docChgLst>
    <pc:chgData name="Dyre Røseth" userId="S::dyre.roseth@pensjonistforbundet.no::9a9801e0-f36e-4cf3-b846-36c7e34288df" providerId="AD" clId="Web-{A2A535A3-0991-45A3-85DE-F86C1D193818}"/>
    <pc:docChg chg="modSld">
      <pc:chgData name="Dyre Røseth" userId="S::dyre.roseth@pensjonistforbundet.no::9a9801e0-f36e-4cf3-b846-36c7e34288df" providerId="AD" clId="Web-{A2A535A3-0991-45A3-85DE-F86C1D193818}" dt="2026-02-24T13:24:58.329" v="4"/>
      <pc:docMkLst>
        <pc:docMk/>
      </pc:docMkLst>
      <pc:sldChg chg="modNotes">
        <pc:chgData name="Dyre Røseth" userId="S::dyre.roseth@pensjonistforbundet.no::9a9801e0-f36e-4cf3-b846-36c7e34288df" providerId="AD" clId="Web-{A2A535A3-0991-45A3-85DE-F86C1D193818}" dt="2026-02-24T13:24:58.329" v="4"/>
        <pc:sldMkLst>
          <pc:docMk/>
          <pc:sldMk cId="3787957050" sldId="256"/>
        </pc:sldMkLst>
      </pc:sldChg>
      <pc:sldChg chg="modSp">
        <pc:chgData name="Dyre Røseth" userId="S::dyre.roseth@pensjonistforbundet.no::9a9801e0-f36e-4cf3-b846-36c7e34288df" providerId="AD" clId="Web-{A2A535A3-0991-45A3-85DE-F86C1D193818}" dt="2026-02-24T13:24:14.250" v="1" actId="20577"/>
        <pc:sldMkLst>
          <pc:docMk/>
          <pc:sldMk cId="1381714179" sldId="268"/>
        </pc:sldMkLst>
        <pc:spChg chg="mod">
          <ac:chgData name="Dyre Røseth" userId="S::dyre.roseth@pensjonistforbundet.no::9a9801e0-f36e-4cf3-b846-36c7e34288df" providerId="AD" clId="Web-{A2A535A3-0991-45A3-85DE-F86C1D193818}" dt="2026-02-24T13:24:14.250" v="1" actId="20577"/>
          <ac:spMkLst>
            <pc:docMk/>
            <pc:sldMk cId="1381714179" sldId="268"/>
            <ac:spMk id="3" creationId="{99F70AF1-690B-486B-DF11-023D3C5F1765}"/>
          </ac:spMkLst>
        </pc:spChg>
      </pc:sldChg>
      <pc:sldChg chg="modSp">
        <pc:chgData name="Dyre Røseth" userId="S::dyre.roseth@pensjonistforbundet.no::9a9801e0-f36e-4cf3-b846-36c7e34288df" providerId="AD" clId="Web-{A2A535A3-0991-45A3-85DE-F86C1D193818}" dt="2026-02-24T13:23:49.624" v="0" actId="20577"/>
        <pc:sldMkLst>
          <pc:docMk/>
          <pc:sldMk cId="314996526" sldId="272"/>
        </pc:sldMkLst>
        <pc:spChg chg="mod">
          <ac:chgData name="Dyre Røseth" userId="S::dyre.roseth@pensjonistforbundet.no::9a9801e0-f36e-4cf3-b846-36c7e34288df" providerId="AD" clId="Web-{A2A535A3-0991-45A3-85DE-F86C1D193818}" dt="2026-02-24T13:23:49.624" v="0" actId="20577"/>
          <ac:spMkLst>
            <pc:docMk/>
            <pc:sldMk cId="314996526" sldId="272"/>
            <ac:spMk id="4" creationId="{FAD02307-0F69-509B-F7BF-CA75E6C9C738}"/>
          </ac:spMkLst>
        </pc:spChg>
      </pc:sldChg>
    </pc:docChg>
  </pc:docChgLst>
  <pc:docChgLst>
    <pc:chgData name="Dyre Røseth" userId="S::dyre.roseth@pensjonistforbundet.no::9a9801e0-f36e-4cf3-b846-36c7e34288df" providerId="AD" clId="Web-{5816B4B7-7F6C-A0CA-5954-72832DA07C85}"/>
    <pc:docChg chg="modSld sldOrd">
      <pc:chgData name="Dyre Røseth" userId="S::dyre.roseth@pensjonistforbundet.no::9a9801e0-f36e-4cf3-b846-36c7e34288df" providerId="AD" clId="Web-{5816B4B7-7F6C-A0CA-5954-72832DA07C85}" dt="2026-02-19T11:24:52.256" v="152" actId="1076"/>
      <pc:docMkLst>
        <pc:docMk/>
      </pc:docMkLst>
      <pc:sldChg chg="modSp">
        <pc:chgData name="Dyre Røseth" userId="S::dyre.roseth@pensjonistforbundet.no::9a9801e0-f36e-4cf3-b846-36c7e34288df" providerId="AD" clId="Web-{5816B4B7-7F6C-A0CA-5954-72832DA07C85}" dt="2026-02-19T10:26:47.070" v="108" actId="20577"/>
        <pc:sldMkLst>
          <pc:docMk/>
          <pc:sldMk cId="589542235" sldId="257"/>
        </pc:sldMkLst>
        <pc:spChg chg="mod">
          <ac:chgData name="Dyre Røseth" userId="S::dyre.roseth@pensjonistforbundet.no::9a9801e0-f36e-4cf3-b846-36c7e34288df" providerId="AD" clId="Web-{5816B4B7-7F6C-A0CA-5954-72832DA07C85}" dt="2026-02-19T10:26:47.070" v="108" actId="20577"/>
          <ac:spMkLst>
            <pc:docMk/>
            <pc:sldMk cId="589542235" sldId="257"/>
            <ac:spMk id="3" creationId="{7FAAFD90-F943-90F7-E9C4-3B4A492E6065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0:27:01.742" v="111" actId="20577"/>
        <pc:sldMkLst>
          <pc:docMk/>
          <pc:sldMk cId="51343305" sldId="258"/>
        </pc:sldMkLst>
        <pc:spChg chg="mod">
          <ac:chgData name="Dyre Røseth" userId="S::dyre.roseth@pensjonistforbundet.no::9a9801e0-f36e-4cf3-b846-36c7e34288df" providerId="AD" clId="Web-{5816B4B7-7F6C-A0CA-5954-72832DA07C85}" dt="2026-02-19T10:27:01.742" v="111" actId="20577"/>
          <ac:spMkLst>
            <pc:docMk/>
            <pc:sldMk cId="51343305" sldId="258"/>
            <ac:spMk id="3" creationId="{F79C04A5-4C24-8659-1B78-EE71522A18CF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1:22:54.312" v="129" actId="20577"/>
        <pc:sldMkLst>
          <pc:docMk/>
          <pc:sldMk cId="2141831411" sldId="259"/>
        </pc:sldMkLst>
        <pc:spChg chg="mod">
          <ac:chgData name="Dyre Røseth" userId="S::dyre.roseth@pensjonistforbundet.no::9a9801e0-f36e-4cf3-b846-36c7e34288df" providerId="AD" clId="Web-{5816B4B7-7F6C-A0CA-5954-72832DA07C85}" dt="2026-02-19T11:22:54.312" v="129" actId="20577"/>
          <ac:spMkLst>
            <pc:docMk/>
            <pc:sldMk cId="2141831411" sldId="259"/>
            <ac:spMk id="3" creationId="{37ACCA3C-8FA3-6891-A6F2-CB88AB112018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1:23:30.080" v="138" actId="20577"/>
        <pc:sldMkLst>
          <pc:docMk/>
          <pc:sldMk cId="164907661" sldId="260"/>
        </pc:sldMkLst>
        <pc:spChg chg="mod">
          <ac:chgData name="Dyre Røseth" userId="S::dyre.roseth@pensjonistforbundet.no::9a9801e0-f36e-4cf3-b846-36c7e34288df" providerId="AD" clId="Web-{5816B4B7-7F6C-A0CA-5954-72832DA07C85}" dt="2026-02-19T11:23:30.080" v="138" actId="20577"/>
          <ac:spMkLst>
            <pc:docMk/>
            <pc:sldMk cId="164907661" sldId="260"/>
            <ac:spMk id="3" creationId="{6A842C2A-AF98-5334-3D14-996F1DEE97EF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1:24:26.083" v="150" actId="20577"/>
        <pc:sldMkLst>
          <pc:docMk/>
          <pc:sldMk cId="3714139746" sldId="261"/>
        </pc:sldMkLst>
        <pc:spChg chg="mod">
          <ac:chgData name="Dyre Røseth" userId="S::dyre.roseth@pensjonistforbundet.no::9a9801e0-f36e-4cf3-b846-36c7e34288df" providerId="AD" clId="Web-{5816B4B7-7F6C-A0CA-5954-72832DA07C85}" dt="2026-02-19T11:24:26.083" v="150" actId="20577"/>
          <ac:spMkLst>
            <pc:docMk/>
            <pc:sldMk cId="3714139746" sldId="261"/>
            <ac:spMk id="5" creationId="{47A7018E-021D-6782-B4AF-C73828243507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1:19:29.797" v="115" actId="20577"/>
        <pc:sldMkLst>
          <pc:docMk/>
          <pc:sldMk cId="1273251736" sldId="267"/>
        </pc:sldMkLst>
        <pc:spChg chg="mod">
          <ac:chgData name="Dyre Røseth" userId="S::dyre.roseth@pensjonistforbundet.no::9a9801e0-f36e-4cf3-b846-36c7e34288df" providerId="AD" clId="Web-{5816B4B7-7F6C-A0CA-5954-72832DA07C85}" dt="2026-02-19T11:19:29.797" v="115" actId="20577"/>
          <ac:spMkLst>
            <pc:docMk/>
            <pc:sldMk cId="1273251736" sldId="267"/>
            <ac:spMk id="3" creationId="{C96EAB26-3CBC-4F49-F3F3-80D1EDC2B990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0:10:37.109" v="46" actId="20577"/>
        <pc:sldMkLst>
          <pc:docMk/>
          <pc:sldMk cId="1381714179" sldId="268"/>
        </pc:sldMkLst>
        <pc:spChg chg="mod">
          <ac:chgData name="Dyre Røseth" userId="S::dyre.roseth@pensjonistforbundet.no::9a9801e0-f36e-4cf3-b846-36c7e34288df" providerId="AD" clId="Web-{5816B4B7-7F6C-A0CA-5954-72832DA07C85}" dt="2026-02-19T10:10:37.109" v="46" actId="20577"/>
          <ac:spMkLst>
            <pc:docMk/>
            <pc:sldMk cId="1381714179" sldId="268"/>
            <ac:spMk id="2" creationId="{E6B7EC9B-A3D2-FFB4-8071-4188D57C67A6}"/>
          </ac:spMkLst>
        </pc:spChg>
        <pc:spChg chg="mod">
          <ac:chgData name="Dyre Røseth" userId="S::dyre.roseth@pensjonistforbundet.no::9a9801e0-f36e-4cf3-b846-36c7e34288df" providerId="AD" clId="Web-{5816B4B7-7F6C-A0CA-5954-72832DA07C85}" dt="2026-02-19T10:09:30.498" v="33" actId="20577"/>
          <ac:spMkLst>
            <pc:docMk/>
            <pc:sldMk cId="1381714179" sldId="268"/>
            <ac:spMk id="3" creationId="{99F70AF1-690B-486B-DF11-023D3C5F1765}"/>
          </ac:spMkLst>
        </pc:spChg>
        <pc:spChg chg="mod">
          <ac:chgData name="Dyre Røseth" userId="S::dyre.roseth@pensjonistforbundet.no::9a9801e0-f36e-4cf3-b846-36c7e34288df" providerId="AD" clId="Web-{5816B4B7-7F6C-A0CA-5954-72832DA07C85}" dt="2026-02-19T10:10:00.624" v="44" actId="20577"/>
          <ac:spMkLst>
            <pc:docMk/>
            <pc:sldMk cId="1381714179" sldId="268"/>
            <ac:spMk id="4" creationId="{A15D2DA8-6D58-8615-AC79-1DB1F7111EF9}"/>
          </ac:spMkLst>
        </pc:spChg>
      </pc:sldChg>
      <pc:sldChg chg="modSp">
        <pc:chgData name="Dyre Røseth" userId="S::dyre.roseth@pensjonistforbundet.no::9a9801e0-f36e-4cf3-b846-36c7e34288df" providerId="AD" clId="Web-{5816B4B7-7F6C-A0CA-5954-72832DA07C85}" dt="2026-02-19T10:12:16.932" v="55" actId="20577"/>
        <pc:sldMkLst>
          <pc:docMk/>
          <pc:sldMk cId="986899210" sldId="271"/>
        </pc:sldMkLst>
        <pc:spChg chg="mod">
          <ac:chgData name="Dyre Røseth" userId="S::dyre.roseth@pensjonistforbundet.no::9a9801e0-f36e-4cf3-b846-36c7e34288df" providerId="AD" clId="Web-{5816B4B7-7F6C-A0CA-5954-72832DA07C85}" dt="2026-02-19T10:11:17.083" v="47" actId="14100"/>
          <ac:spMkLst>
            <pc:docMk/>
            <pc:sldMk cId="986899210" sldId="271"/>
            <ac:spMk id="4" creationId="{00000000-0000-0000-0000-000000000000}"/>
          </ac:spMkLst>
        </pc:spChg>
        <pc:spChg chg="mod">
          <ac:chgData name="Dyre Røseth" userId="S::dyre.roseth@pensjonistforbundet.no::9a9801e0-f36e-4cf3-b846-36c7e34288df" providerId="AD" clId="Web-{5816B4B7-7F6C-A0CA-5954-72832DA07C85}" dt="2026-02-19T10:12:16.932" v="55" actId="20577"/>
          <ac:spMkLst>
            <pc:docMk/>
            <pc:sldMk cId="986899210" sldId="271"/>
            <ac:spMk id="5" creationId="{00000000-0000-0000-0000-000000000000}"/>
          </ac:spMkLst>
        </pc:spChg>
      </pc:sldChg>
      <pc:sldChg chg="ord">
        <pc:chgData name="Dyre Røseth" userId="S::dyre.roseth@pensjonistforbundet.no::9a9801e0-f36e-4cf3-b846-36c7e34288df" providerId="AD" clId="Web-{5816B4B7-7F6C-A0CA-5954-72832DA07C85}" dt="2026-02-19T10:12:43.497" v="56"/>
        <pc:sldMkLst>
          <pc:docMk/>
          <pc:sldMk cId="314996526" sldId="272"/>
        </pc:sldMkLst>
      </pc:sldChg>
    </pc:docChg>
  </pc:docChgLst>
  <pc:docChgLst>
    <pc:chgData name="Dyre Røseth" userId="S::dyre.roseth@pensjonistforbundet.no::9a9801e0-f36e-4cf3-b846-36c7e34288df" providerId="AD" clId="Web-{63C7023A-FE76-F024-A3E8-29F68A1976A1}"/>
    <pc:docChg chg="modSld">
      <pc:chgData name="Dyre Røseth" userId="S::dyre.roseth@pensjonistforbundet.no::9a9801e0-f36e-4cf3-b846-36c7e34288df" providerId="AD" clId="Web-{63C7023A-FE76-F024-A3E8-29F68A1976A1}" dt="2026-02-19T14:44:22.714" v="16" actId="20577"/>
      <pc:docMkLst>
        <pc:docMk/>
      </pc:docMkLst>
      <pc:sldChg chg="modSp">
        <pc:chgData name="Dyre Røseth" userId="S::dyre.roseth@pensjonistforbundet.no::9a9801e0-f36e-4cf3-b846-36c7e34288df" providerId="AD" clId="Web-{63C7023A-FE76-F024-A3E8-29F68A1976A1}" dt="2026-02-19T14:38:14.102" v="13" actId="20577"/>
        <pc:sldMkLst>
          <pc:docMk/>
          <pc:sldMk cId="3787957050" sldId="256"/>
        </pc:sldMkLst>
        <pc:spChg chg="mod">
          <ac:chgData name="Dyre Røseth" userId="S::dyre.roseth@pensjonistforbundet.no::9a9801e0-f36e-4cf3-b846-36c7e34288df" providerId="AD" clId="Web-{63C7023A-FE76-F024-A3E8-29F68A1976A1}" dt="2026-02-19T14:38:14.102" v="13" actId="20577"/>
          <ac:spMkLst>
            <pc:docMk/>
            <pc:sldMk cId="3787957050" sldId="256"/>
            <ac:spMk id="3" creationId="{84B5AD61-C65C-81EE-BF7F-B00FD56E2046}"/>
          </ac:spMkLst>
        </pc:spChg>
      </pc:sldChg>
      <pc:sldChg chg="modSp">
        <pc:chgData name="Dyre Røseth" userId="S::dyre.roseth@pensjonistforbundet.no::9a9801e0-f36e-4cf3-b846-36c7e34288df" providerId="AD" clId="Web-{63C7023A-FE76-F024-A3E8-29F68A1976A1}" dt="2026-02-19T14:36:39.366" v="10" actId="20577"/>
        <pc:sldMkLst>
          <pc:docMk/>
          <pc:sldMk cId="51343305" sldId="258"/>
        </pc:sldMkLst>
        <pc:spChg chg="mod">
          <ac:chgData name="Dyre Røseth" userId="S::dyre.roseth@pensjonistforbundet.no::9a9801e0-f36e-4cf3-b846-36c7e34288df" providerId="AD" clId="Web-{63C7023A-FE76-F024-A3E8-29F68A1976A1}" dt="2026-02-19T14:36:39.366" v="10" actId="20577"/>
          <ac:spMkLst>
            <pc:docMk/>
            <pc:sldMk cId="51343305" sldId="258"/>
            <ac:spMk id="3" creationId="{F79C04A5-4C24-8659-1B78-EE71522A18CF}"/>
          </ac:spMkLst>
        </pc:spChg>
      </pc:sldChg>
      <pc:sldChg chg="modSp">
        <pc:chgData name="Dyre Røseth" userId="S::dyre.roseth@pensjonistforbundet.no::9a9801e0-f36e-4cf3-b846-36c7e34288df" providerId="AD" clId="Web-{63C7023A-FE76-F024-A3E8-29F68A1976A1}" dt="2026-02-19T14:44:22.714" v="16" actId="20577"/>
        <pc:sldMkLst>
          <pc:docMk/>
          <pc:sldMk cId="986899210" sldId="271"/>
        </pc:sldMkLst>
        <pc:spChg chg="mod">
          <ac:chgData name="Dyre Røseth" userId="S::dyre.roseth@pensjonistforbundet.no::9a9801e0-f36e-4cf3-b846-36c7e34288df" providerId="AD" clId="Web-{63C7023A-FE76-F024-A3E8-29F68A1976A1}" dt="2026-02-19T14:44:22.714" v="16" actId="20577"/>
          <ac:spMkLst>
            <pc:docMk/>
            <pc:sldMk cId="986899210" sldId="271"/>
            <ac:spMk id="5" creationId="{00000000-0000-0000-0000-000000000000}"/>
          </ac:spMkLst>
        </pc:spChg>
      </pc:sldChg>
    </pc:docChg>
  </pc:docChgLst>
  <pc:docChgLst>
    <pc:chgData name="Dyre Røseth" userId="9a9801e0-f36e-4cf3-b846-36c7e34288df" providerId="ADAL" clId="{2EF9DBEC-91EF-4F80-A15E-2080D126E630}"/>
    <pc:docChg chg="undo custSel addSld delSld modSld modSection">
      <pc:chgData name="Dyre Røseth" userId="9a9801e0-f36e-4cf3-b846-36c7e34288df" providerId="ADAL" clId="{2EF9DBEC-91EF-4F80-A15E-2080D126E630}" dt="2026-02-19T13:08:55.866" v="914" actId="20577"/>
      <pc:docMkLst>
        <pc:docMk/>
      </pc:docMkLst>
      <pc:sldChg chg="modSp mod">
        <pc:chgData name="Dyre Røseth" userId="9a9801e0-f36e-4cf3-b846-36c7e34288df" providerId="ADAL" clId="{2EF9DBEC-91EF-4F80-A15E-2080D126E630}" dt="2026-02-19T13:05:02.777" v="755" actId="20577"/>
        <pc:sldMkLst>
          <pc:docMk/>
          <pc:sldMk cId="3787957050" sldId="256"/>
        </pc:sldMkLst>
        <pc:spChg chg="mod">
          <ac:chgData name="Dyre Røseth" userId="9a9801e0-f36e-4cf3-b846-36c7e34288df" providerId="ADAL" clId="{2EF9DBEC-91EF-4F80-A15E-2080D126E630}" dt="2026-02-18T13:26:34.227" v="421" actId="207"/>
          <ac:spMkLst>
            <pc:docMk/>
            <pc:sldMk cId="3787957050" sldId="256"/>
            <ac:spMk id="2" creationId="{79E86208-D1C7-6ABD-BBA8-3256EF8C6FC2}"/>
          </ac:spMkLst>
        </pc:spChg>
        <pc:spChg chg="mod">
          <ac:chgData name="Dyre Røseth" userId="9a9801e0-f36e-4cf3-b846-36c7e34288df" providerId="ADAL" clId="{2EF9DBEC-91EF-4F80-A15E-2080D126E630}" dt="2026-02-19T13:05:02.777" v="755" actId="20577"/>
          <ac:spMkLst>
            <pc:docMk/>
            <pc:sldMk cId="3787957050" sldId="256"/>
            <ac:spMk id="3" creationId="{84B5AD61-C65C-81EE-BF7F-B00FD56E2046}"/>
          </ac:spMkLst>
        </pc:spChg>
      </pc:sldChg>
      <pc:sldChg chg="modSp mod">
        <pc:chgData name="Dyre Røseth" userId="9a9801e0-f36e-4cf3-b846-36c7e34288df" providerId="ADAL" clId="{2EF9DBEC-91EF-4F80-A15E-2080D126E630}" dt="2026-02-18T14:24:45.893" v="718" actId="113"/>
        <pc:sldMkLst>
          <pc:docMk/>
          <pc:sldMk cId="589542235" sldId="257"/>
        </pc:sldMkLst>
        <pc:spChg chg="mod">
          <ac:chgData name="Dyre Røseth" userId="9a9801e0-f36e-4cf3-b846-36c7e34288df" providerId="ADAL" clId="{2EF9DBEC-91EF-4F80-A15E-2080D126E630}" dt="2026-02-18T13:47:17.794" v="534" actId="207"/>
          <ac:spMkLst>
            <pc:docMk/>
            <pc:sldMk cId="589542235" sldId="257"/>
            <ac:spMk id="2" creationId="{2627B5C3-6646-6BF5-8D89-A91D0644F2F7}"/>
          </ac:spMkLst>
        </pc:spChg>
        <pc:spChg chg="mod">
          <ac:chgData name="Dyre Røseth" userId="9a9801e0-f36e-4cf3-b846-36c7e34288df" providerId="ADAL" clId="{2EF9DBEC-91EF-4F80-A15E-2080D126E630}" dt="2026-02-18T14:24:45.893" v="718" actId="113"/>
          <ac:spMkLst>
            <pc:docMk/>
            <pc:sldMk cId="589542235" sldId="257"/>
            <ac:spMk id="3" creationId="{7FAAFD90-F943-90F7-E9C4-3B4A492E6065}"/>
          </ac:spMkLst>
        </pc:spChg>
      </pc:sldChg>
      <pc:sldChg chg="modSp mod">
        <pc:chgData name="Dyre Røseth" userId="9a9801e0-f36e-4cf3-b846-36c7e34288df" providerId="ADAL" clId="{2EF9DBEC-91EF-4F80-A15E-2080D126E630}" dt="2026-02-18T14:04:32.446" v="632" actId="113"/>
        <pc:sldMkLst>
          <pc:docMk/>
          <pc:sldMk cId="51343305" sldId="258"/>
        </pc:sldMkLst>
        <pc:spChg chg="mod">
          <ac:chgData name="Dyre Røseth" userId="9a9801e0-f36e-4cf3-b846-36c7e34288df" providerId="ADAL" clId="{2EF9DBEC-91EF-4F80-A15E-2080D126E630}" dt="2026-02-18T13:47:26.599" v="535" actId="207"/>
          <ac:spMkLst>
            <pc:docMk/>
            <pc:sldMk cId="51343305" sldId="258"/>
            <ac:spMk id="2" creationId="{9C42FCB1-E751-3A7E-38A2-8A5258467A48}"/>
          </ac:spMkLst>
        </pc:spChg>
        <pc:spChg chg="mod">
          <ac:chgData name="Dyre Røseth" userId="9a9801e0-f36e-4cf3-b846-36c7e34288df" providerId="ADAL" clId="{2EF9DBEC-91EF-4F80-A15E-2080D126E630}" dt="2026-02-18T14:04:32.446" v="632" actId="113"/>
          <ac:spMkLst>
            <pc:docMk/>
            <pc:sldMk cId="51343305" sldId="258"/>
            <ac:spMk id="3" creationId="{F79C04A5-4C24-8659-1B78-EE71522A18CF}"/>
          </ac:spMkLst>
        </pc:spChg>
      </pc:sldChg>
      <pc:sldChg chg="modSp mod">
        <pc:chgData name="Dyre Røseth" userId="9a9801e0-f36e-4cf3-b846-36c7e34288df" providerId="ADAL" clId="{2EF9DBEC-91EF-4F80-A15E-2080D126E630}" dt="2026-02-18T14:12:17.803" v="661" actId="15"/>
        <pc:sldMkLst>
          <pc:docMk/>
          <pc:sldMk cId="2141831411" sldId="259"/>
        </pc:sldMkLst>
        <pc:spChg chg="mod">
          <ac:chgData name="Dyre Røseth" userId="9a9801e0-f36e-4cf3-b846-36c7e34288df" providerId="ADAL" clId="{2EF9DBEC-91EF-4F80-A15E-2080D126E630}" dt="2026-02-18T13:47:34.473" v="536" actId="207"/>
          <ac:spMkLst>
            <pc:docMk/>
            <pc:sldMk cId="2141831411" sldId="259"/>
            <ac:spMk id="2" creationId="{93836172-58BE-5A58-27C7-A5A794FF391E}"/>
          </ac:spMkLst>
        </pc:spChg>
        <pc:spChg chg="mod">
          <ac:chgData name="Dyre Røseth" userId="9a9801e0-f36e-4cf3-b846-36c7e34288df" providerId="ADAL" clId="{2EF9DBEC-91EF-4F80-A15E-2080D126E630}" dt="2026-02-18T14:12:17.803" v="661" actId="15"/>
          <ac:spMkLst>
            <pc:docMk/>
            <pc:sldMk cId="2141831411" sldId="259"/>
            <ac:spMk id="3" creationId="{37ACCA3C-8FA3-6891-A6F2-CB88AB112018}"/>
          </ac:spMkLst>
        </pc:spChg>
      </pc:sldChg>
      <pc:sldChg chg="modSp mod">
        <pc:chgData name="Dyre Røseth" userId="9a9801e0-f36e-4cf3-b846-36c7e34288df" providerId="ADAL" clId="{2EF9DBEC-91EF-4F80-A15E-2080D126E630}" dt="2026-02-18T14:26:39.064" v="748" actId="20577"/>
        <pc:sldMkLst>
          <pc:docMk/>
          <pc:sldMk cId="164907661" sldId="260"/>
        </pc:sldMkLst>
        <pc:spChg chg="mod">
          <ac:chgData name="Dyre Røseth" userId="9a9801e0-f36e-4cf3-b846-36c7e34288df" providerId="ADAL" clId="{2EF9DBEC-91EF-4F80-A15E-2080D126E630}" dt="2026-02-18T13:47:39.732" v="537" actId="207"/>
          <ac:spMkLst>
            <pc:docMk/>
            <pc:sldMk cId="164907661" sldId="260"/>
            <ac:spMk id="2" creationId="{0E187ACA-3243-76F8-F4FF-0B5B20303D3E}"/>
          </ac:spMkLst>
        </pc:spChg>
        <pc:spChg chg="mod">
          <ac:chgData name="Dyre Røseth" userId="9a9801e0-f36e-4cf3-b846-36c7e34288df" providerId="ADAL" clId="{2EF9DBEC-91EF-4F80-A15E-2080D126E630}" dt="2026-02-18T14:26:39.064" v="748" actId="20577"/>
          <ac:spMkLst>
            <pc:docMk/>
            <pc:sldMk cId="164907661" sldId="260"/>
            <ac:spMk id="3" creationId="{6A842C2A-AF98-5334-3D14-996F1DEE97EF}"/>
          </ac:spMkLst>
        </pc:spChg>
      </pc:sldChg>
      <pc:sldChg chg="modSp mod">
        <pc:chgData name="Dyre Røseth" userId="9a9801e0-f36e-4cf3-b846-36c7e34288df" providerId="ADAL" clId="{2EF9DBEC-91EF-4F80-A15E-2080D126E630}" dt="2026-02-18T14:26:58.696" v="749" actId="14100"/>
        <pc:sldMkLst>
          <pc:docMk/>
          <pc:sldMk cId="3714139746" sldId="261"/>
        </pc:sldMkLst>
        <pc:spChg chg="mod">
          <ac:chgData name="Dyre Røseth" userId="9a9801e0-f36e-4cf3-b846-36c7e34288df" providerId="ADAL" clId="{2EF9DBEC-91EF-4F80-A15E-2080D126E630}" dt="2026-02-18T14:26:58.696" v="749" actId="14100"/>
          <ac:spMkLst>
            <pc:docMk/>
            <pc:sldMk cId="3714139746" sldId="261"/>
            <ac:spMk id="2" creationId="{A2BF7631-BB9A-E10A-4518-ABBB3983ABA8}"/>
          </ac:spMkLst>
        </pc:spChg>
        <pc:spChg chg="mod">
          <ac:chgData name="Dyre Røseth" userId="9a9801e0-f36e-4cf3-b846-36c7e34288df" providerId="ADAL" clId="{2EF9DBEC-91EF-4F80-A15E-2080D126E630}" dt="2026-02-18T14:07:59.310" v="655" actId="20577"/>
          <ac:spMkLst>
            <pc:docMk/>
            <pc:sldMk cId="3714139746" sldId="261"/>
            <ac:spMk id="5" creationId="{47A7018E-021D-6782-B4AF-C73828243507}"/>
          </ac:spMkLst>
        </pc:spChg>
      </pc:sldChg>
      <pc:sldChg chg="modSp mod">
        <pc:chgData name="Dyre Røseth" userId="9a9801e0-f36e-4cf3-b846-36c7e34288df" providerId="ADAL" clId="{2EF9DBEC-91EF-4F80-A15E-2080D126E630}" dt="2026-02-18T14:15:46.178" v="670" actId="207"/>
        <pc:sldMkLst>
          <pc:docMk/>
          <pc:sldMk cId="3166925589" sldId="263"/>
        </pc:sldMkLst>
        <pc:spChg chg="mod">
          <ac:chgData name="Dyre Røseth" userId="9a9801e0-f36e-4cf3-b846-36c7e34288df" providerId="ADAL" clId="{2EF9DBEC-91EF-4F80-A15E-2080D126E630}" dt="2026-02-18T14:15:46.178" v="670" actId="207"/>
          <ac:spMkLst>
            <pc:docMk/>
            <pc:sldMk cId="3166925589" sldId="263"/>
            <ac:spMk id="2" creationId="{F9AE4BAA-4B89-99E2-67E7-4ED5DC306201}"/>
          </ac:spMkLst>
        </pc:spChg>
      </pc:sldChg>
      <pc:sldChg chg="modSp mod">
        <pc:chgData name="Dyre Røseth" userId="9a9801e0-f36e-4cf3-b846-36c7e34288df" providerId="ADAL" clId="{2EF9DBEC-91EF-4F80-A15E-2080D126E630}" dt="2026-02-18T14:16:04.351" v="676" actId="207"/>
        <pc:sldMkLst>
          <pc:docMk/>
          <pc:sldMk cId="1557254101" sldId="264"/>
        </pc:sldMkLst>
        <pc:spChg chg="mod">
          <ac:chgData name="Dyre Røseth" userId="9a9801e0-f36e-4cf3-b846-36c7e34288df" providerId="ADAL" clId="{2EF9DBEC-91EF-4F80-A15E-2080D126E630}" dt="2026-02-18T14:16:04.351" v="676" actId="207"/>
          <ac:spMkLst>
            <pc:docMk/>
            <pc:sldMk cId="1557254101" sldId="264"/>
            <ac:spMk id="2" creationId="{F5A767BC-6883-EF1C-6FAC-2CDEC99F1E4A}"/>
          </ac:spMkLst>
        </pc:spChg>
      </pc:sldChg>
      <pc:sldChg chg="modSp mod">
        <pc:chgData name="Dyre Røseth" userId="9a9801e0-f36e-4cf3-b846-36c7e34288df" providerId="ADAL" clId="{2EF9DBEC-91EF-4F80-A15E-2080D126E630}" dt="2026-02-18T13:26:01.416" v="420" actId="20577"/>
        <pc:sldMkLst>
          <pc:docMk/>
          <pc:sldMk cId="1273251736" sldId="267"/>
        </pc:sldMkLst>
        <pc:spChg chg="mod">
          <ac:chgData name="Dyre Røseth" userId="9a9801e0-f36e-4cf3-b846-36c7e34288df" providerId="ADAL" clId="{2EF9DBEC-91EF-4F80-A15E-2080D126E630}" dt="2026-02-18T13:11:04.263" v="293" actId="207"/>
          <ac:spMkLst>
            <pc:docMk/>
            <pc:sldMk cId="1273251736" sldId="267"/>
            <ac:spMk id="2" creationId="{F277EBF9-44DC-68AD-6C96-ED5DDF2FA262}"/>
          </ac:spMkLst>
        </pc:spChg>
        <pc:spChg chg="mod">
          <ac:chgData name="Dyre Røseth" userId="9a9801e0-f36e-4cf3-b846-36c7e34288df" providerId="ADAL" clId="{2EF9DBEC-91EF-4F80-A15E-2080D126E630}" dt="2026-02-18T13:26:01.416" v="420" actId="20577"/>
          <ac:spMkLst>
            <pc:docMk/>
            <pc:sldMk cId="1273251736" sldId="267"/>
            <ac:spMk id="3" creationId="{C96EAB26-3CBC-4F49-F3F3-80D1EDC2B990}"/>
          </ac:spMkLst>
        </pc:spChg>
      </pc:sldChg>
      <pc:sldChg chg="modSp mod">
        <pc:chgData name="Dyre Røseth" userId="9a9801e0-f36e-4cf3-b846-36c7e34288df" providerId="ADAL" clId="{2EF9DBEC-91EF-4F80-A15E-2080D126E630}" dt="2026-02-18T13:52:59.773" v="597" actId="20577"/>
        <pc:sldMkLst>
          <pc:docMk/>
          <pc:sldMk cId="1381714179" sldId="268"/>
        </pc:sldMkLst>
        <pc:spChg chg="mod">
          <ac:chgData name="Dyre Røseth" userId="9a9801e0-f36e-4cf3-b846-36c7e34288df" providerId="ADAL" clId="{2EF9DBEC-91EF-4F80-A15E-2080D126E630}" dt="2026-02-18T13:11:12.424" v="294" actId="207"/>
          <ac:spMkLst>
            <pc:docMk/>
            <pc:sldMk cId="1381714179" sldId="268"/>
            <ac:spMk id="2" creationId="{E6B7EC9B-A3D2-FFB4-8071-4188D57C67A6}"/>
          </ac:spMkLst>
        </pc:spChg>
        <pc:spChg chg="mod">
          <ac:chgData name="Dyre Røseth" userId="9a9801e0-f36e-4cf3-b846-36c7e34288df" providerId="ADAL" clId="{2EF9DBEC-91EF-4F80-A15E-2080D126E630}" dt="2026-02-18T13:49:18.559" v="544" actId="207"/>
          <ac:spMkLst>
            <pc:docMk/>
            <pc:sldMk cId="1381714179" sldId="268"/>
            <ac:spMk id="3" creationId="{99F70AF1-690B-486B-DF11-023D3C5F1765}"/>
          </ac:spMkLst>
        </pc:spChg>
        <pc:spChg chg="mod">
          <ac:chgData name="Dyre Røseth" userId="9a9801e0-f36e-4cf3-b846-36c7e34288df" providerId="ADAL" clId="{2EF9DBEC-91EF-4F80-A15E-2080D126E630}" dt="2026-02-18T13:52:59.773" v="597" actId="20577"/>
          <ac:spMkLst>
            <pc:docMk/>
            <pc:sldMk cId="1381714179" sldId="268"/>
            <ac:spMk id="4" creationId="{A15D2DA8-6D58-8615-AC79-1DB1F7111EF9}"/>
          </ac:spMkLst>
        </pc:spChg>
        <pc:spChg chg="mod">
          <ac:chgData name="Dyre Røseth" userId="9a9801e0-f36e-4cf3-b846-36c7e34288df" providerId="ADAL" clId="{2EF9DBEC-91EF-4F80-A15E-2080D126E630}" dt="2026-02-18T13:11:17.322" v="295" actId="207"/>
          <ac:spMkLst>
            <pc:docMk/>
            <pc:sldMk cId="1381714179" sldId="268"/>
            <ac:spMk id="6" creationId="{082A82FF-ABC0-1505-152B-69C6D387E092}"/>
          </ac:spMkLst>
        </pc:spChg>
      </pc:sldChg>
      <pc:sldChg chg="addSp delSp modSp add mod modNotesTx">
        <pc:chgData name="Dyre Røseth" userId="9a9801e0-f36e-4cf3-b846-36c7e34288df" providerId="ADAL" clId="{2EF9DBEC-91EF-4F80-A15E-2080D126E630}" dt="2026-02-19T13:08:55.866" v="914" actId="20577"/>
        <pc:sldMkLst>
          <pc:docMk/>
          <pc:sldMk cId="1528570829" sldId="270"/>
        </pc:sldMkLst>
        <pc:spChg chg="add del mod">
          <ac:chgData name="Dyre Røseth" userId="9a9801e0-f36e-4cf3-b846-36c7e34288df" providerId="ADAL" clId="{2EF9DBEC-91EF-4F80-A15E-2080D126E630}" dt="2026-02-18T13:48:00.735" v="538" actId="207"/>
          <ac:spMkLst>
            <pc:docMk/>
            <pc:sldMk cId="1528570829" sldId="270"/>
            <ac:spMk id="5" creationId="{00000000-0000-0000-0000-000000000000}"/>
          </ac:spMkLst>
        </pc:spChg>
        <pc:spChg chg="mod">
          <ac:chgData name="Dyre Røseth" userId="9a9801e0-f36e-4cf3-b846-36c7e34288df" providerId="ADAL" clId="{2EF9DBEC-91EF-4F80-A15E-2080D126E630}" dt="2026-02-18T13:07:06.387" v="240" actId="14100"/>
          <ac:spMkLst>
            <pc:docMk/>
            <pc:sldMk cId="1528570829" sldId="270"/>
            <ac:spMk id="6" creationId="{00000000-0000-0000-0000-000000000000}"/>
          </ac:spMkLst>
        </pc:spChg>
        <pc:picChg chg="mod">
          <ac:chgData name="Dyre Røseth" userId="9a9801e0-f36e-4cf3-b846-36c7e34288df" providerId="ADAL" clId="{2EF9DBEC-91EF-4F80-A15E-2080D126E630}" dt="2026-02-18T13:06:16.713" v="225" actId="1076"/>
          <ac:picMkLst>
            <pc:docMk/>
            <pc:sldMk cId="1528570829" sldId="270"/>
            <ac:picMk id="10" creationId="{2F85AC72-9225-524E-DF66-E1D267BACEC4}"/>
          </ac:picMkLst>
        </pc:picChg>
      </pc:sldChg>
      <pc:sldChg chg="addSp modSp add mod">
        <pc:chgData name="Dyre Røseth" userId="9a9801e0-f36e-4cf3-b846-36c7e34288df" providerId="ADAL" clId="{2EF9DBEC-91EF-4F80-A15E-2080D126E630}" dt="2026-02-18T14:28:39.381" v="750" actId="14100"/>
        <pc:sldMkLst>
          <pc:docMk/>
          <pc:sldMk cId="986899210" sldId="271"/>
        </pc:sldMkLst>
        <pc:spChg chg="mod">
          <ac:chgData name="Dyre Røseth" userId="9a9801e0-f36e-4cf3-b846-36c7e34288df" providerId="ADAL" clId="{2EF9DBEC-91EF-4F80-A15E-2080D126E630}" dt="2026-02-18T13:48:33.096" v="541" actId="207"/>
          <ac:spMkLst>
            <pc:docMk/>
            <pc:sldMk cId="986899210" sldId="271"/>
            <ac:spMk id="4" creationId="{00000000-0000-0000-0000-000000000000}"/>
          </ac:spMkLst>
        </pc:spChg>
        <pc:spChg chg="mod">
          <ac:chgData name="Dyre Røseth" userId="9a9801e0-f36e-4cf3-b846-36c7e34288df" providerId="ADAL" clId="{2EF9DBEC-91EF-4F80-A15E-2080D126E630}" dt="2026-02-18T14:02:58.697" v="625" actId="2711"/>
          <ac:spMkLst>
            <pc:docMk/>
            <pc:sldMk cId="986899210" sldId="271"/>
            <ac:spMk id="5" creationId="{00000000-0000-0000-0000-000000000000}"/>
          </ac:spMkLst>
        </pc:spChg>
        <pc:spChg chg="add mod">
          <ac:chgData name="Dyre Røseth" userId="9a9801e0-f36e-4cf3-b846-36c7e34288df" providerId="ADAL" clId="{2EF9DBEC-91EF-4F80-A15E-2080D126E630}" dt="2026-02-18T13:59:31.751" v="614" actId="1076"/>
          <ac:spMkLst>
            <pc:docMk/>
            <pc:sldMk cId="986899210" sldId="271"/>
            <ac:spMk id="7" creationId="{0891DD46-5C26-E06C-F440-54462040CBFB}"/>
          </ac:spMkLst>
        </pc:spChg>
        <pc:picChg chg="add mod">
          <ac:chgData name="Dyre Røseth" userId="9a9801e0-f36e-4cf3-b846-36c7e34288df" providerId="ADAL" clId="{2EF9DBEC-91EF-4F80-A15E-2080D126E630}" dt="2026-02-18T14:28:39.381" v="750" actId="14100"/>
          <ac:picMkLst>
            <pc:docMk/>
            <pc:sldMk cId="986899210" sldId="271"/>
            <ac:picMk id="3" creationId="{4E37EC47-A8EC-BD9A-5497-723E7EF2C38D}"/>
          </ac:picMkLst>
        </pc:picChg>
      </pc:sldChg>
      <pc:sldChg chg="addSp modSp add mod">
        <pc:chgData name="Dyre Røseth" userId="9a9801e0-f36e-4cf3-b846-36c7e34288df" providerId="ADAL" clId="{2EF9DBEC-91EF-4F80-A15E-2080D126E630}" dt="2026-02-18T14:08:51.611" v="658" actId="113"/>
        <pc:sldMkLst>
          <pc:docMk/>
          <pc:sldMk cId="314996526" sldId="272"/>
        </pc:sldMkLst>
        <pc:spChg chg="mod">
          <ac:chgData name="Dyre Røseth" userId="9a9801e0-f36e-4cf3-b846-36c7e34288df" providerId="ADAL" clId="{2EF9DBEC-91EF-4F80-A15E-2080D126E630}" dt="2026-02-18T13:48:10.635" v="539" actId="207"/>
          <ac:spMkLst>
            <pc:docMk/>
            <pc:sldMk cId="314996526" sldId="272"/>
            <ac:spMk id="3" creationId="{CE3FE47F-71DC-8319-5828-1662B116DBDF}"/>
          </ac:spMkLst>
        </pc:spChg>
        <pc:spChg chg="mod">
          <ac:chgData name="Dyre Røseth" userId="9a9801e0-f36e-4cf3-b846-36c7e34288df" providerId="ADAL" clId="{2EF9DBEC-91EF-4F80-A15E-2080D126E630}" dt="2026-02-18T14:08:51.611" v="658" actId="113"/>
          <ac:spMkLst>
            <pc:docMk/>
            <pc:sldMk cId="314996526" sldId="272"/>
            <ac:spMk id="4" creationId="{FAD02307-0F69-509B-F7BF-CA75E6C9C738}"/>
          </ac:spMkLst>
        </pc:spChg>
      </pc:sldChg>
      <pc:sldChg chg="modSp add mod modNotesTx">
        <pc:chgData name="Dyre Røseth" userId="9a9801e0-f36e-4cf3-b846-36c7e34288df" providerId="ADAL" clId="{2EF9DBEC-91EF-4F80-A15E-2080D126E630}" dt="2026-02-19T13:06:41.807" v="838" actId="20577"/>
        <pc:sldMkLst>
          <pc:docMk/>
          <pc:sldMk cId="2007570175" sldId="273"/>
        </pc:sldMkLst>
        <pc:spChg chg="mod">
          <ac:chgData name="Dyre Røseth" userId="9a9801e0-f36e-4cf3-b846-36c7e34288df" providerId="ADAL" clId="{2EF9DBEC-91EF-4F80-A15E-2080D126E630}" dt="2026-02-18T13:48:21.893" v="540" actId="207"/>
          <ac:spMkLst>
            <pc:docMk/>
            <pc:sldMk cId="2007570175" sldId="273"/>
            <ac:spMk id="2" creationId="{F0D7DA9A-6B53-F0D2-7E25-3737ADF99630}"/>
          </ac:spMkLst>
        </pc:spChg>
        <pc:picChg chg="mod">
          <ac:chgData name="Dyre Røseth" userId="9a9801e0-f36e-4cf3-b846-36c7e34288df" providerId="ADAL" clId="{2EF9DBEC-91EF-4F80-A15E-2080D126E630}" dt="2026-02-18T13:10:06.715" v="289" actId="1076"/>
          <ac:picMkLst>
            <pc:docMk/>
            <pc:sldMk cId="2007570175" sldId="273"/>
            <ac:picMk id="4" creationId="{B6E2F03D-5347-6F41-5787-DF01F6E3621D}"/>
          </ac:picMkLst>
        </pc:picChg>
      </pc:sldChg>
    </pc:docChg>
  </pc:docChgLst>
  <pc:docChgLst>
    <pc:chgData name="Dyre Røseth" userId="S::dyre.roseth@pensjonistforbundet.no::9a9801e0-f36e-4cf3-b846-36c7e34288df" providerId="AD" clId="Web-{C1FFFB5B-4AB3-74C9-A732-09BF30D402C3}"/>
    <pc:docChg chg="modSld sldOrd">
      <pc:chgData name="Dyre Røseth" userId="S::dyre.roseth@pensjonistforbundet.no::9a9801e0-f36e-4cf3-b846-36c7e34288df" providerId="AD" clId="Web-{C1FFFB5B-4AB3-74C9-A732-09BF30D402C3}" dt="2026-02-19T14:22:28.578" v="1104" actId="20577"/>
      <pc:docMkLst>
        <pc:docMk/>
      </pc:docMkLst>
      <pc:sldChg chg="modSp ord modNotes">
        <pc:chgData name="Dyre Røseth" userId="S::dyre.roseth@pensjonistforbundet.no::9a9801e0-f36e-4cf3-b846-36c7e34288df" providerId="AD" clId="Web-{C1FFFB5B-4AB3-74C9-A732-09BF30D402C3}" dt="2026-02-19T14:17:17.668" v="1080"/>
        <pc:sldMkLst>
          <pc:docMk/>
          <pc:sldMk cId="3787957050" sldId="256"/>
        </pc:sldMkLst>
        <pc:spChg chg="mod">
          <ac:chgData name="Dyre Røseth" userId="S::dyre.roseth@pensjonistforbundet.no::9a9801e0-f36e-4cf3-b846-36c7e34288df" providerId="AD" clId="Web-{C1FFFB5B-4AB3-74C9-A732-09BF30D402C3}" dt="2026-02-19T12:38:29.406" v="615" actId="14100"/>
          <ac:spMkLst>
            <pc:docMk/>
            <pc:sldMk cId="3787957050" sldId="256"/>
            <ac:spMk id="2" creationId="{79E86208-D1C7-6ABD-BBA8-3256EF8C6FC2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3:02:43.606" v="952" actId="20577"/>
          <ac:spMkLst>
            <pc:docMk/>
            <pc:sldMk cId="3787957050" sldId="256"/>
            <ac:spMk id="3" creationId="{84B5AD61-C65C-81EE-BF7F-B00FD56E2046}"/>
          </ac:spMkLst>
        </pc:spChg>
      </pc:sldChg>
      <pc:sldChg chg="modSp ord modNotes">
        <pc:chgData name="Dyre Røseth" userId="S::dyre.roseth@pensjonistforbundet.no::9a9801e0-f36e-4cf3-b846-36c7e34288df" providerId="AD" clId="Web-{C1FFFB5B-4AB3-74C9-A732-09BF30D402C3}" dt="2026-02-19T12:53:26.961" v="907"/>
        <pc:sldMkLst>
          <pc:docMk/>
          <pc:sldMk cId="589542235" sldId="257"/>
        </pc:sldMkLst>
        <pc:spChg chg="mod">
          <ac:chgData name="Dyre Røseth" userId="S::dyre.roseth@pensjonistforbundet.no::9a9801e0-f36e-4cf3-b846-36c7e34288df" providerId="AD" clId="Web-{C1FFFB5B-4AB3-74C9-A732-09BF30D402C3}" dt="2026-02-19T12:23:12.776" v="501" actId="14100"/>
          <ac:spMkLst>
            <pc:docMk/>
            <pc:sldMk cId="589542235" sldId="257"/>
            <ac:spMk id="2" creationId="{2627B5C3-6646-6BF5-8D89-A91D0644F2F7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2:40:41.111" v="629" actId="20577"/>
          <ac:spMkLst>
            <pc:docMk/>
            <pc:sldMk cId="589542235" sldId="257"/>
            <ac:spMk id="3" creationId="{7FAAFD90-F943-90F7-E9C4-3B4A492E6065}"/>
          </ac:spMkLst>
        </pc:spChg>
      </pc:sldChg>
      <pc:sldChg chg="modSp">
        <pc:chgData name="Dyre Røseth" userId="S::dyre.roseth@pensjonistforbundet.no::9a9801e0-f36e-4cf3-b846-36c7e34288df" providerId="AD" clId="Web-{C1FFFB5B-4AB3-74C9-A732-09BF30D402C3}" dt="2026-02-19T13:51:19.401" v="966" actId="20577"/>
        <pc:sldMkLst>
          <pc:docMk/>
          <pc:sldMk cId="51343305" sldId="258"/>
        </pc:sldMkLst>
        <pc:spChg chg="mod">
          <ac:chgData name="Dyre Røseth" userId="S::dyre.roseth@pensjonistforbundet.no::9a9801e0-f36e-4cf3-b846-36c7e34288df" providerId="AD" clId="Web-{C1FFFB5B-4AB3-74C9-A732-09BF30D402C3}" dt="2026-02-19T13:51:19.401" v="966" actId="20577"/>
          <ac:spMkLst>
            <pc:docMk/>
            <pc:sldMk cId="51343305" sldId="258"/>
            <ac:spMk id="2" creationId="{9C42FCB1-E751-3A7E-38A2-8A5258467A48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1:56:42.838" v="271" actId="20577"/>
          <ac:spMkLst>
            <pc:docMk/>
            <pc:sldMk cId="51343305" sldId="258"/>
            <ac:spMk id="3" creationId="{F79C04A5-4C24-8659-1B78-EE71522A18CF}"/>
          </ac:spMkLst>
        </pc:spChg>
      </pc:sldChg>
      <pc:sldChg chg="modSp">
        <pc:chgData name="Dyre Røseth" userId="S::dyre.roseth@pensjonistforbundet.no::9a9801e0-f36e-4cf3-b846-36c7e34288df" providerId="AD" clId="Web-{C1FFFB5B-4AB3-74C9-A732-09BF30D402C3}" dt="2026-02-19T11:57:32.027" v="275" actId="20577"/>
        <pc:sldMkLst>
          <pc:docMk/>
          <pc:sldMk cId="2141831411" sldId="259"/>
        </pc:sldMkLst>
        <pc:spChg chg="mod">
          <ac:chgData name="Dyre Røseth" userId="S::dyre.roseth@pensjonistforbundet.no::9a9801e0-f36e-4cf3-b846-36c7e34288df" providerId="AD" clId="Web-{C1FFFB5B-4AB3-74C9-A732-09BF30D402C3}" dt="2026-02-19T11:57:32.027" v="275" actId="20577"/>
          <ac:spMkLst>
            <pc:docMk/>
            <pc:sldMk cId="2141831411" sldId="259"/>
            <ac:spMk id="3" creationId="{37ACCA3C-8FA3-6891-A6F2-CB88AB112018}"/>
          </ac:spMkLst>
        </pc:spChg>
      </pc:sldChg>
      <pc:sldChg chg="modSp">
        <pc:chgData name="Dyre Røseth" userId="S::dyre.roseth@pensjonistforbundet.no::9a9801e0-f36e-4cf3-b846-36c7e34288df" providerId="AD" clId="Web-{C1FFFB5B-4AB3-74C9-A732-09BF30D402C3}" dt="2026-02-19T13:52:34.919" v="968" actId="20577"/>
        <pc:sldMkLst>
          <pc:docMk/>
          <pc:sldMk cId="164907661" sldId="260"/>
        </pc:sldMkLst>
        <pc:spChg chg="mod">
          <ac:chgData name="Dyre Røseth" userId="S::dyre.roseth@pensjonistforbundet.no::9a9801e0-f36e-4cf3-b846-36c7e34288df" providerId="AD" clId="Web-{C1FFFB5B-4AB3-74C9-A732-09BF30D402C3}" dt="2026-02-19T13:52:34.919" v="968" actId="20577"/>
          <ac:spMkLst>
            <pc:docMk/>
            <pc:sldMk cId="164907661" sldId="260"/>
            <ac:spMk id="3" creationId="{6A842C2A-AF98-5334-3D14-996F1DEE97EF}"/>
          </ac:spMkLst>
        </pc:spChg>
      </pc:sldChg>
      <pc:sldChg chg="modSp modNotes">
        <pc:chgData name="Dyre Røseth" userId="S::dyre.roseth@pensjonistforbundet.no::9a9801e0-f36e-4cf3-b846-36c7e34288df" providerId="AD" clId="Web-{C1FFFB5B-4AB3-74C9-A732-09BF30D402C3}" dt="2026-02-19T12:55:18.525" v="934"/>
        <pc:sldMkLst>
          <pc:docMk/>
          <pc:sldMk cId="3714139746" sldId="261"/>
        </pc:sldMkLst>
        <pc:spChg chg="mod">
          <ac:chgData name="Dyre Røseth" userId="S::dyre.roseth@pensjonistforbundet.no::9a9801e0-f36e-4cf3-b846-36c7e34288df" providerId="AD" clId="Web-{C1FFFB5B-4AB3-74C9-A732-09BF30D402C3}" dt="2026-02-19T11:40:44.431" v="61" actId="20577"/>
          <ac:spMkLst>
            <pc:docMk/>
            <pc:sldMk cId="3714139746" sldId="261"/>
            <ac:spMk id="5" creationId="{47A7018E-021D-6782-B4AF-C73828243507}"/>
          </ac:spMkLst>
        </pc:spChg>
      </pc:sldChg>
      <pc:sldChg chg="modNotes">
        <pc:chgData name="Dyre Røseth" userId="S::dyre.roseth@pensjonistforbundet.no::9a9801e0-f36e-4cf3-b846-36c7e34288df" providerId="AD" clId="Web-{C1FFFB5B-4AB3-74C9-A732-09BF30D402C3}" dt="2026-02-19T12:30:31.335" v="601"/>
        <pc:sldMkLst>
          <pc:docMk/>
          <pc:sldMk cId="1557254101" sldId="264"/>
        </pc:sldMkLst>
      </pc:sldChg>
      <pc:sldChg chg="modSp">
        <pc:chgData name="Dyre Røseth" userId="S::dyre.roseth@pensjonistforbundet.no::9a9801e0-f36e-4cf3-b846-36c7e34288df" providerId="AD" clId="Web-{C1FFFB5B-4AB3-74C9-A732-09BF30D402C3}" dt="2026-02-19T14:22:28.578" v="1104" actId="20577"/>
        <pc:sldMkLst>
          <pc:docMk/>
          <pc:sldMk cId="1273251736" sldId="267"/>
        </pc:sldMkLst>
        <pc:spChg chg="mod">
          <ac:chgData name="Dyre Røseth" userId="S::dyre.roseth@pensjonistforbundet.no::9a9801e0-f36e-4cf3-b846-36c7e34288df" providerId="AD" clId="Web-{C1FFFB5B-4AB3-74C9-A732-09BF30D402C3}" dt="2026-02-19T14:22:28.578" v="1104" actId="20577"/>
          <ac:spMkLst>
            <pc:docMk/>
            <pc:sldMk cId="1273251736" sldId="267"/>
            <ac:spMk id="3" creationId="{C96EAB26-3CBC-4F49-F3F3-80D1EDC2B990}"/>
          </ac:spMkLst>
        </pc:spChg>
      </pc:sldChg>
      <pc:sldChg chg="modSp ord modNotes">
        <pc:chgData name="Dyre Røseth" userId="S::dyre.roseth@pensjonistforbundet.no::9a9801e0-f36e-4cf3-b846-36c7e34288df" providerId="AD" clId="Web-{C1FFFB5B-4AB3-74C9-A732-09BF30D402C3}" dt="2026-02-19T14:16:12.276" v="1079"/>
        <pc:sldMkLst>
          <pc:docMk/>
          <pc:sldMk cId="1381714179" sldId="268"/>
        </pc:sldMkLst>
        <pc:spChg chg="mod">
          <ac:chgData name="Dyre Røseth" userId="S::dyre.roseth@pensjonistforbundet.no::9a9801e0-f36e-4cf3-b846-36c7e34288df" providerId="AD" clId="Web-{C1FFFB5B-4AB3-74C9-A732-09BF30D402C3}" dt="2026-02-19T11:59:36.903" v="280" actId="20577"/>
          <ac:spMkLst>
            <pc:docMk/>
            <pc:sldMk cId="1381714179" sldId="268"/>
            <ac:spMk id="2" creationId="{E6B7EC9B-A3D2-FFB4-8071-4188D57C67A6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2:41:54.346" v="637" actId="20577"/>
          <ac:spMkLst>
            <pc:docMk/>
            <pc:sldMk cId="1381714179" sldId="268"/>
            <ac:spMk id="3" creationId="{99F70AF1-690B-486B-DF11-023D3C5F1765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3:54:20.234" v="1002" actId="20577"/>
          <ac:spMkLst>
            <pc:docMk/>
            <pc:sldMk cId="1381714179" sldId="268"/>
            <ac:spMk id="4" creationId="{A15D2DA8-6D58-8615-AC79-1DB1F7111EF9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1:46:15.316" v="114" actId="20577"/>
          <ac:spMkLst>
            <pc:docMk/>
            <pc:sldMk cId="1381714179" sldId="268"/>
            <ac:spMk id="6" creationId="{082A82FF-ABC0-1505-152B-69C6D387E092}"/>
          </ac:spMkLst>
        </pc:spChg>
      </pc:sldChg>
      <pc:sldChg chg="modSp modNotes">
        <pc:chgData name="Dyre Røseth" userId="S::dyre.roseth@pensjonistforbundet.no::9a9801e0-f36e-4cf3-b846-36c7e34288df" providerId="AD" clId="Web-{C1FFFB5B-4AB3-74C9-A732-09BF30D402C3}" dt="2026-02-19T12:15:20.256" v="482" actId="1076"/>
        <pc:sldMkLst>
          <pc:docMk/>
          <pc:sldMk cId="1528570829" sldId="270"/>
        </pc:sldMkLst>
        <pc:spChg chg="mod">
          <ac:chgData name="Dyre Røseth" userId="S::dyre.roseth@pensjonistforbundet.no::9a9801e0-f36e-4cf3-b846-36c7e34288df" providerId="AD" clId="Web-{C1FFFB5B-4AB3-74C9-A732-09BF30D402C3}" dt="2026-02-19T12:15:04.756" v="477" actId="20577"/>
          <ac:spMkLst>
            <pc:docMk/>
            <pc:sldMk cId="1528570829" sldId="270"/>
            <ac:spMk id="6" creationId="{00000000-0000-0000-0000-000000000000}"/>
          </ac:spMkLst>
        </pc:spChg>
        <pc:picChg chg="mod">
          <ac:chgData name="Dyre Røseth" userId="S::dyre.roseth@pensjonistforbundet.no::9a9801e0-f36e-4cf3-b846-36c7e34288df" providerId="AD" clId="Web-{C1FFFB5B-4AB3-74C9-A732-09BF30D402C3}" dt="2026-02-19T12:15:20.256" v="482" actId="1076"/>
          <ac:picMkLst>
            <pc:docMk/>
            <pc:sldMk cId="1528570829" sldId="270"/>
            <ac:picMk id="10" creationId="{2F85AC72-9225-524E-DF66-E1D267BACEC4}"/>
          </ac:picMkLst>
        </pc:picChg>
      </pc:sldChg>
      <pc:sldChg chg="modSp">
        <pc:chgData name="Dyre Røseth" userId="S::dyre.roseth@pensjonistforbundet.no::9a9801e0-f36e-4cf3-b846-36c7e34288df" providerId="AD" clId="Web-{C1FFFB5B-4AB3-74C9-A732-09BF30D402C3}" dt="2026-02-19T12:15:54.960" v="485" actId="20577"/>
        <pc:sldMkLst>
          <pc:docMk/>
          <pc:sldMk cId="986899210" sldId="271"/>
        </pc:sldMkLst>
        <pc:spChg chg="mod">
          <ac:chgData name="Dyre Røseth" userId="S::dyre.roseth@pensjonistforbundet.no::9a9801e0-f36e-4cf3-b846-36c7e34288df" providerId="AD" clId="Web-{C1FFFB5B-4AB3-74C9-A732-09BF30D402C3}" dt="2026-02-19T11:43:20.535" v="93" actId="1076"/>
          <ac:spMkLst>
            <pc:docMk/>
            <pc:sldMk cId="986899210" sldId="271"/>
            <ac:spMk id="4" creationId="{00000000-0000-0000-0000-000000000000}"/>
          </ac:spMkLst>
        </pc:spChg>
        <pc:spChg chg="mod">
          <ac:chgData name="Dyre Røseth" userId="S::dyre.roseth@pensjonistforbundet.no::9a9801e0-f36e-4cf3-b846-36c7e34288df" providerId="AD" clId="Web-{C1FFFB5B-4AB3-74C9-A732-09BF30D402C3}" dt="2026-02-19T12:15:54.960" v="485" actId="20577"/>
          <ac:spMkLst>
            <pc:docMk/>
            <pc:sldMk cId="986899210" sldId="271"/>
            <ac:spMk id="5" creationId="{00000000-0000-0000-0000-000000000000}"/>
          </ac:spMkLst>
        </pc:spChg>
        <pc:picChg chg="mod">
          <ac:chgData name="Dyre Røseth" userId="S::dyre.roseth@pensjonistforbundet.no::9a9801e0-f36e-4cf3-b846-36c7e34288df" providerId="AD" clId="Web-{C1FFFB5B-4AB3-74C9-A732-09BF30D402C3}" dt="2026-02-19T11:43:51.394" v="104" actId="14100"/>
          <ac:picMkLst>
            <pc:docMk/>
            <pc:sldMk cId="986899210" sldId="271"/>
            <ac:picMk id="3" creationId="{4E37EC47-A8EC-BD9A-5497-723E7EF2C38D}"/>
          </ac:picMkLst>
        </pc:picChg>
      </pc:sldChg>
      <pc:sldChg chg="ord">
        <pc:chgData name="Dyre Røseth" userId="S::dyre.roseth@pensjonistforbundet.no::9a9801e0-f36e-4cf3-b846-36c7e34288df" providerId="AD" clId="Web-{C1FFFB5B-4AB3-74C9-A732-09BF30D402C3}" dt="2026-02-19T12:30:34.507" v="602"/>
        <pc:sldMkLst>
          <pc:docMk/>
          <pc:sldMk cId="314996526" sldId="272"/>
        </pc:sldMkLst>
      </pc:sldChg>
      <pc:sldChg chg="modNotes">
        <pc:chgData name="Dyre Røseth" userId="S::dyre.roseth@pensjonistforbundet.no::9a9801e0-f36e-4cf3-b846-36c7e34288df" providerId="AD" clId="Web-{C1FFFB5B-4AB3-74C9-A732-09BF30D402C3}" dt="2026-02-19T14:14:58.197" v="1077"/>
        <pc:sldMkLst>
          <pc:docMk/>
          <pc:sldMk cId="2007570175" sldId="273"/>
        </pc:sldMkLst>
      </pc:sldChg>
    </pc:docChg>
  </pc:docChgLst>
  <pc:docChgLst>
    <pc:chgData name="Dyre Røseth" userId="S::dyre.roseth@pensjonistforbundet.no::9a9801e0-f36e-4cf3-b846-36c7e34288df" providerId="AD" clId="Web-{0DBC5C07-C70D-C75E-56E9-D5F3C91E429F}"/>
    <pc:docChg chg="modSld">
      <pc:chgData name="Dyre Røseth" userId="S::dyre.roseth@pensjonistforbundet.no::9a9801e0-f36e-4cf3-b846-36c7e34288df" providerId="AD" clId="Web-{0DBC5C07-C70D-C75E-56E9-D5F3C91E429F}" dt="2026-02-25T13:10:13.269" v="37" actId="14100"/>
      <pc:docMkLst>
        <pc:docMk/>
      </pc:docMkLst>
      <pc:sldChg chg="modSp">
        <pc:chgData name="Dyre Røseth" userId="S::dyre.roseth@pensjonistforbundet.no::9a9801e0-f36e-4cf3-b846-36c7e34288df" providerId="AD" clId="Web-{0DBC5C07-C70D-C75E-56E9-D5F3C91E429F}" dt="2026-02-25T13:10:13.269" v="37" actId="14100"/>
        <pc:sldMkLst>
          <pc:docMk/>
          <pc:sldMk cId="164907661" sldId="260"/>
        </pc:sldMkLst>
        <pc:spChg chg="mod">
          <ac:chgData name="Dyre Røseth" userId="S::dyre.roseth@pensjonistforbundet.no::9a9801e0-f36e-4cf3-b846-36c7e34288df" providerId="AD" clId="Web-{0DBC5C07-C70D-C75E-56E9-D5F3C91E429F}" dt="2026-02-25T13:10:13.269" v="37" actId="14100"/>
          <ac:spMkLst>
            <pc:docMk/>
            <pc:sldMk cId="164907661" sldId="260"/>
            <ac:spMk id="3" creationId="{6A842C2A-AF98-5334-3D14-996F1DEE97E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5_DD61466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07_BCC3731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_108_5CD1CFD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aseline="0"/>
              <a:t>Antall bostøttetildelinger og avslag (januar)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'tildeling avslag'!$G$20</c:f>
              <c:strCache>
                <c:ptCount val="1"/>
                <c:pt idx="0">
                  <c:v>Avslag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'tildeling avslag'!$F$21:$F$36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'tildeling avslag'!$G$21:$G$36</c:f>
              <c:numCache>
                <c:formatCode>General</c:formatCode>
                <c:ptCount val="16"/>
                <c:pt idx="0">
                  <c:v>58795</c:v>
                </c:pt>
                <c:pt idx="1">
                  <c:v>63825</c:v>
                </c:pt>
                <c:pt idx="2">
                  <c:v>60758</c:v>
                </c:pt>
                <c:pt idx="3">
                  <c:v>62963</c:v>
                </c:pt>
                <c:pt idx="4">
                  <c:v>60672</c:v>
                </c:pt>
                <c:pt idx="5">
                  <c:v>63684</c:v>
                </c:pt>
                <c:pt idx="6">
                  <c:v>62116</c:v>
                </c:pt>
                <c:pt idx="7">
                  <c:v>101848</c:v>
                </c:pt>
                <c:pt idx="8">
                  <c:v>101165</c:v>
                </c:pt>
                <c:pt idx="9">
                  <c:v>99402</c:v>
                </c:pt>
                <c:pt idx="10">
                  <c:v>92425</c:v>
                </c:pt>
                <c:pt idx="11">
                  <c:v>114657</c:v>
                </c:pt>
                <c:pt idx="12">
                  <c:v>109858</c:v>
                </c:pt>
                <c:pt idx="13">
                  <c:v>112583</c:v>
                </c:pt>
                <c:pt idx="14">
                  <c:v>127989</c:v>
                </c:pt>
                <c:pt idx="15">
                  <c:v>97519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7A-46E9-9DBC-71687DF2A1D8}"/>
            </c:ext>
          </c:extLst>
        </c:ser>
        <c:ser>
          <c:idx val="1"/>
          <c:order val="1"/>
          <c:tx>
            <c:strRef>
              <c:f>'tildeling avslag'!$H$20</c:f>
              <c:strCache>
                <c:ptCount val="1"/>
                <c:pt idx="0">
                  <c:v>Tildelinger (jan)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'tildeling avslag'!$F$21:$F$36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'tildeling avslag'!$H$21:$H$36</c:f>
              <c:numCache>
                <c:formatCode>#,##0</c:formatCode>
                <c:ptCount val="16"/>
                <c:pt idx="1">
                  <c:v>122772</c:v>
                </c:pt>
                <c:pt idx="2">
                  <c:v>123385</c:v>
                </c:pt>
                <c:pt idx="3">
                  <c:v>118211</c:v>
                </c:pt>
                <c:pt idx="4">
                  <c:v>113793</c:v>
                </c:pt>
                <c:pt idx="5">
                  <c:v>111414</c:v>
                </c:pt>
                <c:pt idx="6">
                  <c:v>105732</c:v>
                </c:pt>
                <c:pt idx="7">
                  <c:v>105207</c:v>
                </c:pt>
                <c:pt idx="8">
                  <c:v>91484</c:v>
                </c:pt>
                <c:pt idx="9">
                  <c:v>83400</c:v>
                </c:pt>
                <c:pt idx="10">
                  <c:v>77673</c:v>
                </c:pt>
                <c:pt idx="11">
                  <c:v>85343</c:v>
                </c:pt>
                <c:pt idx="12">
                  <c:v>86039</c:v>
                </c:pt>
                <c:pt idx="13">
                  <c:v>101647</c:v>
                </c:pt>
                <c:pt idx="14">
                  <c:v>111971</c:v>
                </c:pt>
                <c:pt idx="15">
                  <c:v>91157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7A-46E9-9DBC-71687DF2A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873648"/>
        <c:axId val="441875448"/>
      </c:lineChart>
      <c:catAx>
        <c:axId val="4418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875448"/>
        <c:crosses val="autoZero"/>
        <c:auto val="1"/>
        <c:lblAlgn val="ctr"/>
        <c:lblOffset val="100"/>
        <c:noMultiLvlLbl val="0"/>
      </c:catAx>
      <c:valAx>
        <c:axId val="44187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87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200" baseline="0"/>
              <a:t>Snitt månedlig leiepris og snitt bostøtte i kroner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'Leiepris snitt'!$H$44</c:f>
              <c:strCache>
                <c:ptCount val="1"/>
                <c:pt idx="0">
                  <c:v>Snitt leiepris - nye kontrakter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'Leiepris snitt'!$G$45:$G$60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'Leiepris snitt'!$H$45:$H$60</c:f>
              <c:numCache>
                <c:formatCode>#,##0</c:formatCode>
                <c:ptCount val="16"/>
                <c:pt idx="0">
                  <c:v>6298</c:v>
                </c:pt>
                <c:pt idx="1">
                  <c:v>6718</c:v>
                </c:pt>
                <c:pt idx="2">
                  <c:v>7770</c:v>
                </c:pt>
                <c:pt idx="3">
                  <c:v>8360</c:v>
                </c:pt>
                <c:pt idx="4">
                  <c:v>8740</c:v>
                </c:pt>
                <c:pt idx="5">
                  <c:v>9170</c:v>
                </c:pt>
                <c:pt idx="6">
                  <c:v>10130</c:v>
                </c:pt>
                <c:pt idx="7">
                  <c:v>10410</c:v>
                </c:pt>
                <c:pt idx="8">
                  <c:v>10910</c:v>
                </c:pt>
                <c:pt idx="9">
                  <c:v>11380</c:v>
                </c:pt>
                <c:pt idx="10">
                  <c:v>11700</c:v>
                </c:pt>
                <c:pt idx="11">
                  <c:v>11980</c:v>
                </c:pt>
                <c:pt idx="12">
                  <c:v>12350</c:v>
                </c:pt>
                <c:pt idx="13">
                  <c:v>13470</c:v>
                </c:pt>
                <c:pt idx="14">
                  <c:v>14140</c:v>
                </c:pt>
                <c:pt idx="15" formatCode="General">
                  <c:v>15010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43-4B4C-83A7-46AD30986B17}"/>
            </c:ext>
          </c:extLst>
        </c:ser>
        <c:ser>
          <c:idx val="1"/>
          <c:order val="1"/>
          <c:tx>
            <c:strRef>
              <c:f>'Leiepris snitt'!$I$44</c:f>
              <c:strCache>
                <c:ptCount val="1"/>
                <c:pt idx="0">
                  <c:v>Snitt månedlig bostøtte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'Leiepris snitt'!$G$45:$G$60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'Leiepris snitt'!$I$45:$I$60</c:f>
              <c:numCache>
                <c:formatCode>#,##0</c:formatCode>
                <c:ptCount val="16"/>
                <c:pt idx="0">
                  <c:v>2164</c:v>
                </c:pt>
                <c:pt idx="1">
                  <c:v>2140</c:v>
                </c:pt>
                <c:pt idx="2">
                  <c:v>2132</c:v>
                </c:pt>
                <c:pt idx="3">
                  <c:v>2127</c:v>
                </c:pt>
                <c:pt idx="4">
                  <c:v>2185</c:v>
                </c:pt>
                <c:pt idx="5">
                  <c:v>2253</c:v>
                </c:pt>
                <c:pt idx="6">
                  <c:v>2387</c:v>
                </c:pt>
                <c:pt idx="7">
                  <c:v>2442</c:v>
                </c:pt>
                <c:pt idx="8">
                  <c:v>2535</c:v>
                </c:pt>
                <c:pt idx="9">
                  <c:v>2713</c:v>
                </c:pt>
                <c:pt idx="10">
                  <c:v>3208</c:v>
                </c:pt>
                <c:pt idx="11">
                  <c:v>2863</c:v>
                </c:pt>
                <c:pt idx="12">
                  <c:v>2850</c:v>
                </c:pt>
                <c:pt idx="13">
                  <c:v>2805</c:v>
                </c:pt>
                <c:pt idx="14">
                  <c:v>3142</c:v>
                </c:pt>
                <c:pt idx="15">
                  <c:v>3570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43-4B4C-83A7-46AD30986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128496"/>
        <c:axId val="330130296"/>
      </c:lineChart>
      <c:catAx>
        <c:axId val="33012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30130296"/>
        <c:crosses val="autoZero"/>
        <c:auto val="1"/>
        <c:lblAlgn val="ctr"/>
        <c:lblOffset val="100"/>
        <c:noMultiLvlLbl val="0"/>
      </c:catAx>
      <c:valAx>
        <c:axId val="33013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3012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sz="2200" cap="none" baseline="0"/>
              <a:t>Snitt andel av inntekt til boutgifter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'boutgifter som andel av inntekt'!$D$2</c:f>
              <c:strCache>
                <c:ptCount val="1"/>
                <c:pt idx="0">
                  <c:v>Andel av inntekt til boutgifter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16"/>
              <c:spPr>
                <a:solidFill>
                  <a:schemeClr val="lt1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DFD-4496-9E48-EEAD3B247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'boutgifter som andel av inntekt'!$A$3:$A$19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 formatCode="mmm\-yy">
                  <c:v>46054</c:v>
                </c:pt>
              </c:numCache>
            </c:numRef>
          </c:cat>
          <c:val>
            <c:numRef>
              <c:f>'boutgifter som andel av inntekt'!$D$3:$D$19</c:f>
              <c:numCache>
                <c:formatCode>General</c:formatCode>
                <c:ptCount val="17"/>
                <c:pt idx="0">
                  <c:v>53.1</c:v>
                </c:pt>
                <c:pt idx="1">
                  <c:v>52.5</c:v>
                </c:pt>
                <c:pt idx="2">
                  <c:v>53.6</c:v>
                </c:pt>
                <c:pt idx="3">
                  <c:v>55.7</c:v>
                </c:pt>
                <c:pt idx="4">
                  <c:v>59.1</c:v>
                </c:pt>
                <c:pt idx="5">
                  <c:v>64</c:v>
                </c:pt>
                <c:pt idx="6">
                  <c:v>69.5</c:v>
                </c:pt>
                <c:pt idx="7">
                  <c:v>68.7</c:v>
                </c:pt>
                <c:pt idx="8">
                  <c:v>71.3</c:v>
                </c:pt>
                <c:pt idx="9">
                  <c:v>73.599999999999994</c:v>
                </c:pt>
                <c:pt idx="10">
                  <c:v>71.2</c:v>
                </c:pt>
                <c:pt idx="11">
                  <c:v>69.900000000000006</c:v>
                </c:pt>
                <c:pt idx="12">
                  <c:v>57.2</c:v>
                </c:pt>
                <c:pt idx="13">
                  <c:v>55.1</c:v>
                </c:pt>
                <c:pt idx="14">
                  <c:v>62.6</c:v>
                </c:pt>
                <c:pt idx="15">
                  <c:v>65.900000000000006</c:v>
                </c:pt>
                <c:pt idx="16">
                  <c:v>70.53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FD-4496-9E48-EEAD3B2479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1662208"/>
        <c:axId val="731661848"/>
      </c:lineChart>
      <c:catAx>
        <c:axId val="7316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1661848"/>
        <c:crosses val="autoZero"/>
        <c:auto val="1"/>
        <c:lblAlgn val="ctr"/>
        <c:lblOffset val="100"/>
        <c:noMultiLvlLbl val="0"/>
      </c:catAx>
      <c:valAx>
        <c:axId val="731661848"/>
        <c:scaling>
          <c:orientation val="minMax"/>
          <c:min val="40"/>
        </c:scaling>
        <c:delete val="1"/>
        <c:axPos val="l"/>
        <c:numFmt formatCode="General" sourceLinked="1"/>
        <c:majorTickMark val="none"/>
        <c:minorTickMark val="none"/>
        <c:tickLblPos val="nextTo"/>
        <c:crossAx val="7316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0.71872</cdr:x>
      <cdr:y>0.53922</cdr:y>
    </cdr:from>
    <cdr:to>
      <cdr:x>0.89161</cdr:x>
      <cdr:y>0.60829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4958240" y="2497959"/>
          <a:ext cx="1192696" cy="3199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 sz="1200" kern="1200" dirty="0"/>
            <a:t>Strømstøtte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0.6524</cdr:x>
      <cdr:y>0.64605</cdr:y>
    </cdr:from>
    <cdr:to>
      <cdr:x>0.82192</cdr:x>
      <cdr:y>0.71895</cdr:y>
    </cdr:to>
    <cdr:sp macro="" textlink="">
      <cdr:nvSpPr>
        <cdr:cNvPr id="3" name="Rektangel 2"/>
        <cdr:cNvSpPr/>
      </cdr:nvSpPr>
      <cdr:spPr>
        <a:xfrm xmlns:a="http://schemas.openxmlformats.org/drawingml/2006/main">
          <a:off x="3629025" y="2447925"/>
          <a:ext cx="942975" cy="27622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 sz="1400" kern="1200" dirty="0"/>
            <a:t>Strømstøtte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B5091-70F7-4C4C-99E4-16C84B47E3B1}" type="datetimeFigureOut">
              <a:t>2/25/2026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0C216-27B1-4229-89AE-9C9E5240870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34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Takk for at Bostøttealliansen får komme. </a:t>
            </a:r>
          </a:p>
          <a:p>
            <a:r>
              <a:rPr lang="nb-NO"/>
              <a:t>Vi er glad for at det er satt ned et utvalg med som har fått et bredt mandat</a:t>
            </a:r>
            <a:endParaRPr lang="nb-NO">
              <a:ea typeface="Calibri"/>
              <a:cs typeface="Calibri"/>
            </a:endParaRPr>
          </a:p>
          <a:p>
            <a:endParaRPr lang="nb-NO"/>
          </a:p>
          <a:p>
            <a:pPr marL="171450" indent="-171450">
              <a:buFont typeface="Calibri"/>
              <a:buChar char="-"/>
            </a:pPr>
            <a:r>
              <a:rPr lang="nb-NO"/>
              <a:t>Jeg skal løfte fram noen mer overordnede utviklingstrekk. </a:t>
            </a:r>
          </a:p>
          <a:p>
            <a:pPr marL="171450" indent="-171450">
              <a:buFont typeface="Calibri"/>
              <a:buChar char="-"/>
            </a:pPr>
            <a:r>
              <a:rPr lang="nb-NO"/>
              <a:t>Deretter kommer flere av organisasjonene med korte innlegg fra sine perspektiver.</a:t>
            </a:r>
            <a:endParaRPr lang="nb-NO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72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Bostøttelliansen</a:t>
            </a:r>
            <a:r>
              <a:rPr lang="nb-NO"/>
              <a:t> består av rundt 20 organisasjoner - som representerer leietakere, pensjonister, uføre, personer i vedvarende fattigdom og andre som er avhengige av en fungerende bostøtte. </a:t>
            </a:r>
            <a:endParaRPr lang="en-US"/>
          </a:p>
          <a:p>
            <a:endParaRPr lang="nb-NO"/>
          </a:p>
          <a:p>
            <a:r>
              <a:rPr lang="nb-NO"/>
              <a:t>Vårt utgangspunkt er enkelt: Botrygghet er grunnleggende for gode liv. </a:t>
            </a:r>
            <a:endParaRPr lang="nb-NO">
              <a:solidFill>
                <a:srgbClr val="444444"/>
              </a:solidFill>
              <a:ea typeface="Calibri"/>
              <a:cs typeface="Calibri"/>
            </a:endParaRPr>
          </a:p>
          <a:p>
            <a:endParaRPr lang="nb-NO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/>
              <a:t>I dag opplever vi at bostøtteordningen i for liten grad gir den tryggheten.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rPr lang="nb-NO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Hovedtendensen:</a:t>
            </a:r>
          </a:p>
          <a:p>
            <a:pPr marL="171450" indent="-171450">
              <a:buFont typeface="Calibri"/>
              <a:buChar char="-"/>
            </a:pPr>
            <a:r>
              <a:rPr lang="nb-NO">
                <a:ea typeface="Calibri"/>
                <a:cs typeface="Calibri"/>
              </a:rPr>
              <a:t>Økende avslag</a:t>
            </a:r>
          </a:p>
          <a:p>
            <a:pPr marL="171450" indent="-171450">
              <a:buFont typeface="Calibri"/>
              <a:buChar char="-"/>
            </a:pPr>
            <a:r>
              <a:rPr lang="nb-NO">
                <a:ea typeface="Calibri"/>
                <a:cs typeface="Calibri"/>
              </a:rPr>
              <a:t>Færre tildelinger (bortsett fra ved ekstraordinær strømstøtte)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89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større del av inntektene går til bolig</a:t>
            </a:r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  <a:p>
            <a:r>
              <a:rPr lang="nb-NO"/>
              <a:t>Ordningen er fortsatt I prinsipp universell og målrettet - det har sin verdi.</a:t>
            </a:r>
            <a:endParaRPr lang="nb-NO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/>
              <a:t>Men i praksis har den blitt mye smalere: færre får støtte, og støtten dekker mindre av de faktiske boutgiftene.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13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242424"/>
                </a:solidFill>
              </a:rPr>
              <a:t>Skulle KPI følges, måtte støtten til eldre dobles</a:t>
            </a:r>
          </a:p>
          <a:p>
            <a:r>
              <a:rPr lang="nb-NO">
                <a:solidFill>
                  <a:srgbClr val="242424"/>
                </a:solidFill>
              </a:rPr>
              <a:t>(ekstra strømstøtte fra 2021-24)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rPr lang="nb-NO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3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ser utbetalt kroner månedlig støtte i snitt har beveget seg lite siden 2010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66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Det kan synes som: </a:t>
            </a:r>
          </a:p>
          <a:p>
            <a:r>
              <a:rPr lang="nb-NO"/>
              <a:t>De statlige virkemidlene har beveget seg bort fra strukturelle boligtiltak - og over mot individrettede ordninger – samtidig som også de individrettede ordningene er strammet inn.</a:t>
            </a:r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Takk for meg. </a:t>
            </a:r>
            <a:endParaRPr lang="nb-NO"/>
          </a:p>
          <a:p>
            <a:r>
              <a:rPr lang="nb-NO">
                <a:ea typeface="Calibri"/>
                <a:cs typeface="Calibri"/>
              </a:rPr>
              <a:t>Da skal vi høre litt fra de andre medlemsorganisasjonene.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0C216-27B1-4229-89AE-9C9E52408701}" type="slidenum">
              <a:rPr lang="nb-NO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4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4713" y="686859"/>
            <a:ext cx="7376402" cy="1325563"/>
          </a:xfrm>
        </p:spPr>
        <p:txBody>
          <a:bodyPr lIns="0" tIns="0" rIns="0" bIns="0" anchor="b"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874713" y="2430936"/>
            <a:ext cx="5221287" cy="251758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74713" y="4958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1DB0EB7-B00F-B24E-8070-17C159B59796}" type="datetimeFigureOut">
              <a:rPr lang="nb-NO" smtClean="0"/>
              <a:pPr/>
              <a:t>25.02.2026</a:t>
            </a:fld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ed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4712" y="686859"/>
            <a:ext cx="4932000" cy="1325563"/>
          </a:xfrm>
        </p:spPr>
        <p:txBody>
          <a:bodyPr lIns="0" tIns="0" rIns="0" bIns="0" anchor="b"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874711" y="2430936"/>
            <a:ext cx="4932000" cy="2520000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6096000" y="-2"/>
            <a:ext cx="6096000" cy="585394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74713" y="5054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1DB0EB7-B00F-B24E-8070-17C159B59796}" type="datetimeFigureOut">
              <a:rPr lang="nb-NO" smtClean="0"/>
              <a:pPr/>
              <a:t>25.02.2026</a:t>
            </a:fld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4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4712" y="686859"/>
            <a:ext cx="4932000" cy="1325563"/>
          </a:xfrm>
        </p:spPr>
        <p:txBody>
          <a:bodyPr lIns="0" tIns="0" rIns="0" bIns="0" anchor="b">
            <a:normAutofit/>
          </a:bodyPr>
          <a:lstStyle>
            <a:lvl1pPr>
              <a:defRPr sz="42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874711" y="2430936"/>
            <a:ext cx="4932000" cy="2520000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6096000" y="-2"/>
            <a:ext cx="6096000" cy="585394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74713" y="5054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1DB0EB7-B00F-B24E-8070-17C159B59796}" type="datetimeFigureOut">
              <a:rPr lang="nb-NO" smtClean="0"/>
              <a:pPr/>
              <a:t>25.02.2026</a:t>
            </a:fld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4714" y="365125"/>
            <a:ext cx="10443600" cy="108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7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4714" y="365125"/>
            <a:ext cx="10443600" cy="108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4714" y="1825625"/>
            <a:ext cx="4932000" cy="3683354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6385288" y="1825625"/>
            <a:ext cx="4932000" cy="3683354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4714" y="365125"/>
            <a:ext cx="4932000" cy="108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4714" y="1825625"/>
            <a:ext cx="4932000" cy="3683354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853938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6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853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0" y="5853938"/>
            <a:ext cx="1219200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3" descr="C:\Users\Stein Henrik Haugen\Desktop\Pensjonistforbundet\Maler\Pensjonistforbundet\Grafikk\logo-st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60960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8" y="6257927"/>
            <a:ext cx="2520000" cy="232427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874712" y="686859"/>
            <a:ext cx="4932000" cy="1325563"/>
          </a:xfrm>
        </p:spPr>
        <p:txBody>
          <a:bodyPr lIns="0" tIns="0" rIns="0" bIns="0" anchor="b">
            <a:normAutofit/>
          </a:bodyPr>
          <a:lstStyle>
            <a:lvl1pPr>
              <a:defRPr sz="42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0"/>
          </p:nvPr>
        </p:nvSpPr>
        <p:spPr>
          <a:xfrm>
            <a:off x="874711" y="2430935"/>
            <a:ext cx="4932000" cy="2911085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34783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638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gord lys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39" y="3204000"/>
            <a:ext cx="4836522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gord sterk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39" y="3204000"/>
            <a:ext cx="4836522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gord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26" y="3209625"/>
            <a:ext cx="4878947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22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43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74714" y="365125"/>
            <a:ext cx="10442574" cy="13255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74714" y="1825625"/>
            <a:ext cx="10442574" cy="36833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337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yre.roseth@pensjonistforbundet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ftenposten.no/oslo/i/jQGQKe/bydel-varslet-sjokkoekning-i-husleie-paa-omsorgsboliger-95-aaring-fikk-beskjed-om-80-prosent-oekning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ottealliansen.no/hovedsiden/om-o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on.no/nyheter/menon-utredet-bostotten-fokus-pa-effekter-bruker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86208-D1C7-6ABD-BBA8-3256EF8C6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23828" cy="1488345"/>
          </a:xfrm>
        </p:spPr>
        <p:txBody>
          <a:bodyPr/>
          <a:lstStyle/>
          <a:p>
            <a:r>
              <a:rPr lang="nb-NO">
                <a:solidFill>
                  <a:schemeClr val="accent4"/>
                </a:solidFill>
              </a:rPr>
              <a:t>Bostøttealliansen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4B5AD61-C65C-81EE-BF7F-B00FD56E2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493" y="2945218"/>
            <a:ext cx="9544237" cy="34806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sz="2400"/>
              <a:t>Møte med Bostøtteutvalget 23. feb. 2026</a:t>
            </a:r>
          </a:p>
          <a:p>
            <a:endParaRPr lang="nb-NO"/>
          </a:p>
          <a:p>
            <a:endParaRPr lang="nb-NO" sz="2400">
              <a:solidFill>
                <a:schemeClr val="accent4"/>
              </a:solidFill>
              <a:latin typeface="Calibri"/>
              <a:ea typeface="Calibri"/>
              <a:cs typeface="Calibri"/>
            </a:endParaRPr>
          </a:p>
          <a:p>
            <a:r>
              <a:rPr lang="nb-NO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Bostøtten bør ha en viktig plass i velferdssystemet. Den er både rettighetsbasert og målrettet. Nettopp derfor kan den gi høy velferdseffekt. I dag er den svekket i både omfang og nivå, og den må styrkes for å fylle sin rolle.</a:t>
            </a:r>
          </a:p>
          <a:p>
            <a:pPr algn="l"/>
            <a:endParaRPr lang="nb-NO" sz="1400"/>
          </a:p>
          <a:p>
            <a:pPr algn="l"/>
            <a:endParaRPr lang="nb-NO" sz="1400"/>
          </a:p>
          <a:p>
            <a:pPr algn="l">
              <a:spcBef>
                <a:spcPts val="0"/>
              </a:spcBef>
            </a:pPr>
            <a:r>
              <a:rPr lang="nb-NO" sz="1200"/>
              <a:t>Dyre </a:t>
            </a:r>
            <a:r>
              <a:rPr lang="nb-NO" sz="1200" err="1"/>
              <a:t>Røseth</a:t>
            </a:r>
            <a:r>
              <a:rPr lang="nb-NO" sz="1200"/>
              <a:t>,</a:t>
            </a:r>
          </a:p>
          <a:p>
            <a:pPr algn="l">
              <a:spcBef>
                <a:spcPts val="0"/>
              </a:spcBef>
            </a:pPr>
            <a:r>
              <a:rPr lang="nb-NO" sz="1200"/>
              <a:t>Sekretær for Bostøttealliansen/</a:t>
            </a:r>
          </a:p>
          <a:p>
            <a:pPr algn="l">
              <a:spcBef>
                <a:spcPts val="0"/>
              </a:spcBef>
            </a:pPr>
            <a:r>
              <a:rPr lang="nb-NO" sz="1200"/>
              <a:t>Seniorrådgiver Pensjonistforbundet</a:t>
            </a:r>
          </a:p>
          <a:p>
            <a:pPr algn="l">
              <a:spcBef>
                <a:spcPts val="0"/>
              </a:spcBef>
            </a:pPr>
            <a:r>
              <a:rPr lang="nb-NO" sz="1200"/>
              <a:t>Mail: </a:t>
            </a:r>
            <a:r>
              <a:rPr lang="nb-NO" sz="120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dyre.roseth@pensjonistforbundet.no</a:t>
            </a:r>
            <a:endParaRPr lang="nb-NO">
              <a:solidFill>
                <a:schemeClr val="accent4"/>
              </a:solidFill>
            </a:endParaRPr>
          </a:p>
          <a:p>
            <a:pPr algn="l">
              <a:spcBef>
                <a:spcPts val="0"/>
              </a:spcBef>
            </a:pP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78795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51144" y="237995"/>
            <a:ext cx="7936681" cy="670908"/>
          </a:xfrm>
        </p:spPr>
        <p:txBody>
          <a:bodyPr anchor="b">
            <a:normAutofit fontScale="90000"/>
          </a:bodyPr>
          <a:lstStyle/>
          <a:p>
            <a:br>
              <a:rPr lang="nb-NO" sz="2400" b="1"/>
            </a:br>
            <a:r>
              <a:rPr lang="nb-NO" sz="3600" b="1">
                <a:solidFill>
                  <a:schemeClr val="accent4"/>
                </a:solidFill>
              </a:rPr>
              <a:t>Kort om de eldre</a:t>
            </a:r>
            <a:endParaRPr lang="nb-NO" sz="3600">
              <a:solidFill>
                <a:schemeClr val="accent4"/>
              </a:solidFill>
            </a:endParaRPr>
          </a:p>
          <a:p>
            <a:endParaRPr lang="nb-NO" sz="240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25677" y="1853852"/>
            <a:ext cx="1866377" cy="2242159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/>
            <a:endParaRPr lang="nb-NO" sz="2000">
              <a:cs typeface="Arial"/>
            </a:endParaRPr>
          </a:p>
          <a:p>
            <a:pPr marL="0" indent="0">
              <a:buNone/>
            </a:pPr>
            <a:endParaRPr lang="nb-NO">
              <a:cs typeface="Arial"/>
            </a:endParaRPr>
          </a:p>
          <a:p>
            <a:endParaRPr lang="nb-NO">
              <a:cs typeface="Arial"/>
            </a:endParaRPr>
          </a:p>
        </p:txBody>
      </p:sp>
      <p:pic>
        <p:nvPicPr>
          <p:cNvPr id="10" name="Bilde 9" descr="Et bilde som inneholder tekst, skjermbilde, Plottdiagram, line&#10;&#10;KI-generert innhold kan være feil.">
            <a:extLst>
              <a:ext uri="{FF2B5EF4-FFF2-40B4-BE49-F238E27FC236}">
                <a16:creationId xmlns:a16="http://schemas.microsoft.com/office/drawing/2014/main" id="{2F85AC72-9225-524E-DF66-E1D267BA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20" y="698068"/>
            <a:ext cx="9807251" cy="514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57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E3FE47F-71DC-8319-5828-1662B116DBDF}"/>
              </a:ext>
            </a:extLst>
          </p:cNvPr>
          <p:cNvSpPr txBox="1"/>
          <p:nvPr/>
        </p:nvSpPr>
        <p:spPr>
          <a:xfrm>
            <a:off x="613635" y="-87681"/>
            <a:ext cx="9793144" cy="1803748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3300" b="1" kern="120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De eldres støttebehov har ikke blitt mindre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b-NO" sz="3300" b="1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b-NO" sz="3300" b="1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AD02307-0F69-509B-F7BF-CA75E6C9C738}"/>
              </a:ext>
            </a:extLst>
          </p:cNvPr>
          <p:cNvSpPr txBox="1"/>
          <p:nvPr/>
        </p:nvSpPr>
        <p:spPr>
          <a:xfrm>
            <a:off x="500900" y="1089764"/>
            <a:ext cx="3451132" cy="3861172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nb-NO" sz="2400" kern="1200">
                <a:latin typeface="+mn-lt"/>
                <a:ea typeface="+mn-ea"/>
                <a:cs typeface="+mn-cs"/>
              </a:rPr>
              <a:t>Antallet minstepensjonister under EU60 </a:t>
            </a:r>
            <a:r>
              <a:rPr lang="nb-NO" sz="2400"/>
              <a:t>er nokså stabilt</a:t>
            </a:r>
            <a:endParaRPr lang="nb-NO" sz="2400" kern="1200">
              <a:latin typeface="+mn-lt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nb-NO" sz="2400" kern="1200">
                <a:latin typeface="+mn-lt"/>
                <a:ea typeface="+mn-ea"/>
                <a:cs typeface="+mn-cs"/>
              </a:rPr>
              <a:t>Antallet eldre bostøttemottakere er mer enn </a:t>
            </a:r>
            <a:r>
              <a:rPr lang="nb-NO" sz="2400"/>
              <a:t>halvert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ourier New"/>
              <a:buChar char="o"/>
            </a:pPr>
            <a:r>
              <a:rPr lang="nb-NO" sz="2000"/>
              <a:t>2010</a:t>
            </a:r>
            <a:r>
              <a:rPr lang="nb-NO" sz="2000" kern="1200">
                <a:latin typeface="+mn-lt"/>
                <a:ea typeface="+mn-ea"/>
                <a:cs typeface="+mn-cs"/>
              </a:rPr>
              <a:t>: 34 000 mottakere </a:t>
            </a:r>
            <a:endParaRPr lang="nb-NO" sz="2000"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ourier New"/>
              <a:buChar char="o"/>
            </a:pPr>
            <a:r>
              <a:rPr lang="nb-NO" sz="2000" kern="1200">
                <a:latin typeface="+mn-lt"/>
                <a:ea typeface="+mn-ea"/>
                <a:cs typeface="+mn-cs"/>
              </a:rPr>
              <a:t>2025: 15 000 mottakere</a:t>
            </a:r>
            <a:endParaRPr lang="nb-NO" sz="2000" kern="1200">
              <a:latin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</a:pPr>
            <a:endParaRPr lang="nb-NO" sz="2200" kern="1200">
              <a:latin typeface="+mn-lt"/>
              <a:ea typeface="+mn-ea"/>
              <a:cs typeface="+mn-cs"/>
            </a:endParaRPr>
          </a:p>
        </p:txBody>
      </p:sp>
      <p:pic>
        <p:nvPicPr>
          <p:cNvPr id="6" name="Bilde 5" descr="Et bilde som inneholder tekst, skjermbilde, Plottdiagram, line&#10;&#10;KI-generert innhold kan være feil.">
            <a:extLst>
              <a:ext uri="{FF2B5EF4-FFF2-40B4-BE49-F238E27FC236}">
                <a16:creationId xmlns:a16="http://schemas.microsoft.com/office/drawing/2014/main" id="{0CE1253D-222C-E552-6C3F-593AE825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80" y="831796"/>
            <a:ext cx="7460679" cy="48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D7DA9A-6B53-F0D2-7E25-3737ADF9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263047"/>
            <a:ext cx="10423763" cy="1139868"/>
          </a:xfrm>
        </p:spPr>
        <p:txBody>
          <a:bodyPr/>
          <a:lstStyle/>
          <a:p>
            <a:r>
              <a:rPr lang="nb-NO" b="1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Eldres boutgifter stiger langt mer enn støtten</a:t>
            </a:r>
            <a:endParaRPr lang="nb-NO">
              <a:solidFill>
                <a:schemeClr val="accent4"/>
              </a:solidFill>
            </a:endParaRPr>
          </a:p>
          <a:p>
            <a:endParaRPr lang="nb-NO">
              <a:cs typeface="Arial"/>
            </a:endParaRPr>
          </a:p>
        </p:txBody>
      </p:sp>
      <p:pic>
        <p:nvPicPr>
          <p:cNvPr id="4" name="Plassholder for innhold 3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B6E2F03D-5347-6F41-5787-DF01F6E3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714" y="882723"/>
            <a:ext cx="8965876" cy="50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81040" y="454372"/>
            <a:ext cx="7264221" cy="1250793"/>
          </a:xfrm>
        </p:spPr>
        <p:txBody>
          <a:bodyPr/>
          <a:lstStyle/>
          <a:p>
            <a:r>
              <a:rPr lang="nb-NO" b="1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Hvem er de eldre bostøttemottakerne?</a:t>
            </a:r>
            <a:endParaRPr lang="nb-NO">
              <a:solidFill>
                <a:schemeClr val="accent4"/>
              </a:solidFill>
            </a:endParaRPr>
          </a:p>
          <a:p>
            <a:endParaRPr lang="nb-NO">
              <a:cs typeface="Arial"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75711" y="1612959"/>
            <a:ext cx="6207155" cy="43515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2800">
                <a:latin typeface="Calibri"/>
                <a:ea typeface="Calibri"/>
                <a:cs typeface="Calibri"/>
              </a:rPr>
              <a:t>Minstepensjonister </a:t>
            </a:r>
            <a:r>
              <a:rPr lang="nb-NO" sz="2800" b="1">
                <a:latin typeface="Calibri"/>
                <a:ea typeface="Calibri"/>
                <a:cs typeface="Calibri"/>
              </a:rPr>
              <a:t>under EU60 </a:t>
            </a:r>
            <a:r>
              <a:rPr lang="nb-NO">
                <a:latin typeface="Calibri"/>
                <a:ea typeface="Calibri"/>
                <a:cs typeface="Calibri"/>
              </a:rPr>
              <a:t>(30-40.000 kr. under)</a:t>
            </a:r>
          </a:p>
          <a:p>
            <a:r>
              <a:rPr lang="nb-NO" sz="2800">
                <a:latin typeface="Calibri"/>
                <a:ea typeface="Calibri"/>
                <a:cs typeface="Calibri"/>
              </a:rPr>
              <a:t>80 pst </a:t>
            </a:r>
            <a:r>
              <a:rPr lang="nb-NO" sz="2800" b="1">
                <a:latin typeface="Calibri"/>
                <a:ea typeface="Calibri"/>
                <a:cs typeface="Calibri"/>
              </a:rPr>
              <a:t>kvinner</a:t>
            </a:r>
            <a:r>
              <a:rPr lang="nb-NO" sz="2800">
                <a:latin typeface="Calibri"/>
                <a:ea typeface="Calibri"/>
                <a:cs typeface="Calibri"/>
              </a:rPr>
              <a:t> </a:t>
            </a:r>
            <a:endParaRPr lang="nb-NO">
              <a:latin typeface="Calibri"/>
              <a:ea typeface="Calibri"/>
              <a:cs typeface="Calibri"/>
            </a:endParaRPr>
          </a:p>
          <a:p>
            <a:r>
              <a:rPr lang="nb-NO" sz="2800">
                <a:latin typeface="Calibri"/>
                <a:ea typeface="Calibri"/>
                <a:cs typeface="Calibri"/>
              </a:rPr>
              <a:t>91 pst </a:t>
            </a:r>
            <a:r>
              <a:rPr lang="nb-NO" sz="2800" b="1">
                <a:latin typeface="Calibri"/>
                <a:ea typeface="Calibri"/>
                <a:cs typeface="Calibri"/>
              </a:rPr>
              <a:t>enslige</a:t>
            </a:r>
          </a:p>
          <a:p>
            <a:pPr lvl="1"/>
            <a:r>
              <a:rPr lang="nb-NO">
                <a:latin typeface="Calibri"/>
                <a:ea typeface="Calibri"/>
                <a:cs typeface="Calibri"/>
              </a:rPr>
              <a:t>(Enkepensjon svekket)</a:t>
            </a:r>
            <a:endParaRPr lang="nb-NO">
              <a:cs typeface="Arial" panose="020B0604020202020204"/>
            </a:endParaRPr>
          </a:p>
          <a:p>
            <a:r>
              <a:rPr lang="nb-NO" sz="2800">
                <a:latin typeface="Calibri"/>
                <a:ea typeface="Calibri"/>
                <a:cs typeface="Calibri"/>
              </a:rPr>
              <a:t>Andel </a:t>
            </a:r>
            <a:r>
              <a:rPr lang="nb-NO" sz="2800" b="1">
                <a:latin typeface="Calibri"/>
                <a:ea typeface="Calibri"/>
                <a:cs typeface="Calibri"/>
              </a:rPr>
              <a:t>leietakere</a:t>
            </a:r>
            <a:r>
              <a:rPr lang="nb-NO" sz="2800">
                <a:latin typeface="Calibri"/>
                <a:ea typeface="Calibri"/>
                <a:cs typeface="Calibri"/>
              </a:rPr>
              <a:t> høy og økende</a:t>
            </a:r>
          </a:p>
          <a:p>
            <a:pPr lvl="1"/>
            <a:r>
              <a:rPr lang="nb-NO">
                <a:latin typeface="Calibri"/>
                <a:ea typeface="Calibri"/>
                <a:cs typeface="Calibri"/>
              </a:rPr>
              <a:t> Eid bolig: fra 33,5 pst i 2010 - 19 pst i dag</a:t>
            </a:r>
          </a:p>
          <a:p>
            <a:endParaRPr lang="nb-NO">
              <a:latin typeface="Calibri"/>
              <a:ea typeface="Calibri"/>
              <a:cs typeface="Calibri"/>
            </a:endParaRPr>
          </a:p>
          <a:p>
            <a:endParaRPr lang="nb-NO">
              <a:cs typeface="Arial"/>
            </a:endParaRPr>
          </a:p>
        </p:txBody>
      </p:sp>
      <p:pic>
        <p:nvPicPr>
          <p:cNvPr id="3" name="Bilde 2">
            <a:hlinkClick r:id="rId2"/>
            <a:extLst>
              <a:ext uri="{FF2B5EF4-FFF2-40B4-BE49-F238E27FC236}">
                <a16:creationId xmlns:a16="http://schemas.microsoft.com/office/drawing/2014/main" id="{4E37EC47-A8EC-BD9A-5497-723E7EF2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42" y="193548"/>
            <a:ext cx="3014525" cy="550565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891DD46-5C26-E06C-F440-54462040CBFB}"/>
              </a:ext>
            </a:extLst>
          </p:cNvPr>
          <p:cNvSpPr txBox="1"/>
          <p:nvPr/>
        </p:nvSpPr>
        <p:spPr>
          <a:xfrm>
            <a:off x="9047919" y="5324313"/>
            <a:ext cx="2269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656565"/>
                </a:solidFill>
                <a:effectLst/>
                <a:latin typeface="Graphik"/>
              </a:rPr>
              <a:t>Publisert: 07.08.2025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89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7EBF9-44DC-68AD-6C96-ED5DDF2F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17951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accent4"/>
                </a:solidFill>
              </a:rPr>
              <a:t>Hovedgrep for en bærekraftig bostøtte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6EAB26-3CBC-4F49-F3F3-80D1EDC2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53" y="1315234"/>
            <a:ext cx="11173217" cy="52484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71945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2400" b="1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 Botrygghet som mål</a:t>
            </a:r>
            <a:endParaRPr lang="nb-NO" sz="24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Bostøtten må sikre stabile boforhold – ikke bare fungere som </a:t>
            </a:r>
            <a:r>
              <a:rPr lang="nb-NO" sz="2000" kern="0">
                <a:latin typeface="Calibri"/>
                <a:ea typeface="Times New Roman" panose="02020603050405020304" pitchFamily="18" charset="0"/>
                <a:cs typeface="Times New Roman"/>
              </a:rPr>
              <a:t>ren nødhjelp</a:t>
            </a:r>
            <a:endParaRPr lang="nb-NO" sz="2000" kern="100">
              <a:effectLst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Gi utjevning og være en grunnmur i boligsosial politikk</a:t>
            </a:r>
            <a:endParaRPr lang="nb-NO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71945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2400" b="1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 Følge faktiske boutgifter</a:t>
            </a:r>
            <a:endParaRPr lang="nb-NO" sz="24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Ta igjen </a:t>
            </a:r>
            <a:r>
              <a:rPr lang="nb-NO" sz="2000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etterslepet i rammen</a:t>
            </a:r>
            <a:endParaRPr lang="nb-NO" sz="2000" kern="100">
              <a:solidFill>
                <a:schemeClr val="accent4"/>
              </a:solidFill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Regulere boutgiftstak og satser </a:t>
            </a:r>
            <a:r>
              <a:rPr lang="nb-NO" sz="2000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 takt med boligkostnader</a:t>
            </a:r>
            <a:endParaRPr lang="nb-NO" sz="2000" kern="100">
              <a:solidFill>
                <a:schemeClr val="accent4"/>
              </a:solidFill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Inntektsgrenser</a:t>
            </a:r>
            <a:r>
              <a:rPr lang="nb-NO" sz="2000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nb-NO" sz="2000" kern="0">
                <a:latin typeface="Calibri"/>
                <a:ea typeface="Times New Roman" panose="02020603050405020304" pitchFamily="18" charset="0"/>
                <a:cs typeface="Times New Roman"/>
              </a:rPr>
              <a:t>når</a:t>
            </a: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EUs fattigdomsgrense</a:t>
            </a:r>
            <a:endParaRPr lang="nb-NO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71945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2400" b="1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 Forutsigbar og forståelig modell</a:t>
            </a:r>
            <a:endParaRPr lang="nb-NO" sz="24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Stabil</a:t>
            </a: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støtte over tid – færre ad hoc-grep</a:t>
            </a:r>
            <a:endParaRPr lang="nb-NO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Enklere beregning som folk kan forstå</a:t>
            </a:r>
            <a:endParaRPr lang="nb-NO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Unngå brå fall ut, og uforutsigbar tilbakebetaling ved skatteoppgjør</a:t>
            </a:r>
            <a:endParaRPr lang="nb-NO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71945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2400" b="1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 Unngå at små forbedringer straffer seg</a:t>
            </a:r>
            <a:endParaRPr lang="nb-NO" sz="24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Små inntekts- eller formues-endringer må ikke gi stort bortfall</a:t>
            </a:r>
            <a:endParaRPr lang="nb-NO" sz="2000" kern="1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1222375" lvl="2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Beskjeden økning av minsteytelser i trygd må ikke spises opp av kutt i bostøtte</a:t>
            </a:r>
            <a:r>
              <a:rPr lang="nb-NO" sz="2000" kern="0">
                <a:latin typeface="Calibri"/>
                <a:ea typeface="Times New Roman" panose="02020603050405020304" pitchFamily="18" charset="0"/>
                <a:cs typeface="Calibri"/>
              </a:rPr>
              <a:t> (skjerme i forskrift?)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25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7EC9B-A3D2-FFB4-8071-4188D57C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>
                <a:solidFill>
                  <a:schemeClr val="accent4"/>
                </a:solidFill>
              </a:rPr>
              <a:t>Andre tema utvalget kanskje kan vurdere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F70AF1-690B-486B-DF11-023D3C5F1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0655" y="1717290"/>
            <a:ext cx="4597225" cy="319471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" indent="0">
              <a:buNone/>
            </a:pPr>
            <a:r>
              <a:rPr lang="nb-NO" sz="2800" b="1"/>
              <a:t>Samspill i husbankvirkemidlene</a:t>
            </a:r>
            <a:endParaRPr lang="nb-NO" sz="2800"/>
          </a:p>
          <a:p>
            <a:pPr lvl="1"/>
            <a:r>
              <a:rPr lang="nb-NO" sz="2400"/>
              <a:t>Få og færre får både </a:t>
            </a:r>
            <a:r>
              <a:rPr lang="nb-NO" sz="2400">
                <a:solidFill>
                  <a:schemeClr val="accent4"/>
                </a:solidFill>
              </a:rPr>
              <a:t>startlån</a:t>
            </a:r>
            <a:r>
              <a:rPr lang="nb-NO" sz="2400"/>
              <a:t> og bostøtte samtidig</a:t>
            </a:r>
          </a:p>
          <a:p>
            <a:pPr lvl="1"/>
            <a:r>
              <a:rPr lang="nb-NO" sz="2400"/>
              <a:t>Strammere </a:t>
            </a:r>
            <a:r>
              <a:rPr lang="nb-NO" sz="2400">
                <a:solidFill>
                  <a:schemeClr val="accent4"/>
                </a:solidFill>
              </a:rPr>
              <a:t>bostøtte</a:t>
            </a:r>
            <a:r>
              <a:rPr lang="nb-NO" sz="2400"/>
              <a:t> påvirker betjeningsevne og risiko ved startlån</a:t>
            </a:r>
          </a:p>
          <a:p>
            <a:pPr lvl="1"/>
            <a:r>
              <a:rPr lang="nb-NO" sz="2400">
                <a:solidFill>
                  <a:schemeClr val="accent4"/>
                </a:solidFill>
              </a:rPr>
              <a:t>Boligtilskudd</a:t>
            </a:r>
            <a:r>
              <a:rPr lang="nb-NO" sz="2400"/>
              <a:t> og </a:t>
            </a:r>
            <a:r>
              <a:rPr lang="nb-NO" sz="2400">
                <a:solidFill>
                  <a:schemeClr val="accent4"/>
                </a:solidFill>
              </a:rPr>
              <a:t>Tilskudd til kommunale boliger</a:t>
            </a:r>
            <a:r>
              <a:rPr lang="nb-NO" sz="2400"/>
              <a:t> er svekket</a:t>
            </a:r>
          </a:p>
          <a:p>
            <a:pPr marL="274320" lvl="1" indent="0">
              <a:buNone/>
            </a:pPr>
            <a:r>
              <a:rPr lang="nb-NO" sz="2400" b="1"/>
              <a:t>Hvordan måle botrygghet? </a:t>
            </a:r>
            <a:r>
              <a:rPr lang="nb-NO" sz="2400"/>
              <a:t>Mål,</a:t>
            </a:r>
            <a:r>
              <a:rPr lang="nb-NO" sz="2400" b="1"/>
              <a:t> </a:t>
            </a:r>
            <a:r>
              <a:rPr lang="nb-NO" sz="2400"/>
              <a:t>oppdrag, operasjonalisering, rapportering, statistikk?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5D2DA8-6D58-8615-AC79-1DB1F711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691016"/>
            <a:ext cx="4630032" cy="320102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" indent="0">
              <a:buNone/>
            </a:pPr>
            <a:r>
              <a:rPr lang="nb-NO" sz="2800" b="1"/>
              <a:t>Ny avgrensning i ordningen?</a:t>
            </a:r>
            <a:endParaRPr lang="nb-NO" sz="2800"/>
          </a:p>
          <a:p>
            <a:pPr lvl="1"/>
            <a:r>
              <a:rPr lang="nb-NO" sz="2400">
                <a:solidFill>
                  <a:schemeClr val="accent4"/>
                </a:solidFill>
              </a:rPr>
              <a:t>Integreringsstønad</a:t>
            </a:r>
            <a:r>
              <a:rPr lang="nb-NO" sz="2400"/>
              <a:t> - flyktninger ut av bostøtteordningen?</a:t>
            </a:r>
          </a:p>
          <a:p>
            <a:pPr lvl="1"/>
            <a:r>
              <a:rPr lang="nb-NO" sz="2400"/>
              <a:t>Bør vurderes i lys av boligsosiale konsekvenser og kommunalt press, ikke bare integreringspolitisk?</a:t>
            </a: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82A82FF-ABC0-1505-152B-69C6D387E092}"/>
              </a:ext>
            </a:extLst>
          </p:cNvPr>
          <p:cNvSpPr txBox="1"/>
          <p:nvPr/>
        </p:nvSpPr>
        <p:spPr>
          <a:xfrm>
            <a:off x="1139521" y="5312582"/>
            <a:ext cx="10462033" cy="8481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2200" b="1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Bostøtten </a:t>
            </a:r>
            <a:r>
              <a:rPr lang="nb-NO" sz="2200" b="1" kern="0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er gradvis svekket i både omfang og dekning</a:t>
            </a:r>
            <a:r>
              <a:rPr lang="nb-NO" sz="2200" b="1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 Vi trenger en ordning som igjen gir botrygghet, følger virkeligheten</a:t>
            </a:r>
            <a:r>
              <a:rPr lang="nb-NO" sz="2200" b="1" kern="0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nb-NO" sz="2200" b="1" kern="0">
                <a:solidFill>
                  <a:schemeClr val="accent4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og virker sammen med resten av virkemidlene.</a:t>
            </a:r>
            <a:endParaRPr lang="nb-NO" sz="2200" kern="100">
              <a:solidFill>
                <a:schemeClr val="accent4"/>
              </a:solidFill>
              <a:effectLst/>
              <a:latin typeface="Calibri"/>
              <a:ea typeface="Aptos" panose="020B00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71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7B5C3-6646-6BF5-8D89-A91D0644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7568"/>
          </a:xfrm>
        </p:spPr>
        <p:txBody>
          <a:bodyPr>
            <a:normAutofit fontScale="90000"/>
          </a:bodyPr>
          <a:lstStyle/>
          <a:p>
            <a:r>
              <a:rPr lang="nb-NO" b="1">
                <a:solidFill>
                  <a:schemeClr val="accent4"/>
                </a:solidFill>
              </a:rPr>
              <a:t>Bostøttealliansen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AAFD90-F943-90F7-E9C4-3B4A492E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66004"/>
            <a:ext cx="9872871" cy="4929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nb-NO" sz="2800">
              <a:latin typeface="Calibri"/>
              <a:ea typeface="Calibri"/>
              <a:cs typeface="Calibri"/>
            </a:endParaRPr>
          </a:p>
          <a:p>
            <a:pPr marL="45720" indent="0">
              <a:buNone/>
            </a:pPr>
            <a:r>
              <a:rPr lang="nb-NO" sz="2800" b="1"/>
              <a:t>Organisasjonene så at bostøtten mistet kraft</a:t>
            </a:r>
            <a:endParaRPr lang="nb-NO"/>
          </a:p>
          <a:p>
            <a:pPr marL="45720" indent="0">
              <a:buNone/>
            </a:pPr>
            <a:r>
              <a:rPr lang="nb-NO" sz="2800"/>
              <a:t>Hovedbildet:</a:t>
            </a:r>
          </a:p>
          <a:p>
            <a:pPr lvl="1"/>
            <a:r>
              <a:rPr lang="nb-NO" sz="2800"/>
              <a:t>Bostøtten gikk </a:t>
            </a:r>
            <a:r>
              <a:rPr lang="nb-NO" sz="2800">
                <a:solidFill>
                  <a:schemeClr val="accent4"/>
                </a:solidFill>
              </a:rPr>
              <a:t>ned i verdi</a:t>
            </a:r>
            <a:r>
              <a:rPr lang="nb-NO" sz="2800"/>
              <a:t> fra 2010, relatert til boutgifter</a:t>
            </a:r>
          </a:p>
          <a:p>
            <a:pPr lvl="1"/>
            <a:r>
              <a:rPr lang="nb-NO" sz="2800"/>
              <a:t>Så </a:t>
            </a:r>
            <a:r>
              <a:rPr lang="nb-NO" sz="2800">
                <a:solidFill>
                  <a:schemeClr val="accent4"/>
                </a:solidFill>
              </a:rPr>
              <a:t>Uførereformen 2015</a:t>
            </a:r>
            <a:r>
              <a:rPr lang="nb-NO" sz="2800"/>
              <a:t> – bidro til økt beregnet inntekt for en gruppe</a:t>
            </a:r>
          </a:p>
          <a:p>
            <a:pPr lvl="1"/>
            <a:r>
              <a:rPr lang="nb-NO" sz="2800">
                <a:solidFill>
                  <a:schemeClr val="accent4"/>
                </a:solidFill>
              </a:rPr>
              <a:t>Ny beregningsmodell i 2017</a:t>
            </a:r>
            <a:r>
              <a:rPr lang="nb-NO" sz="2800"/>
              <a:t> – formue i inntekstberegningen</a:t>
            </a:r>
            <a:r>
              <a:rPr lang="nb-NO" sz="2800">
                <a:solidFill>
                  <a:schemeClr val="accent4"/>
                </a:solidFill>
              </a:rPr>
              <a:t> </a:t>
            </a:r>
            <a:r>
              <a:rPr lang="nb-NO" sz="2800"/>
              <a:t>strammet</a:t>
            </a:r>
          </a:p>
          <a:p>
            <a:r>
              <a:rPr lang="nb-NO" sz="2800" b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 organisasjoner</a:t>
            </a:r>
            <a:r>
              <a:rPr lang="nb-NO" sz="2800" b="1">
                <a:solidFill>
                  <a:schemeClr val="accent4"/>
                </a:solidFill>
              </a:rPr>
              <a:t> </a:t>
            </a:r>
            <a:r>
              <a:rPr lang="nb-NO" sz="2800" b="1"/>
              <a:t>gikk sammen i 2019. God bredde.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5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2FCB1-E751-3A7E-38A2-8A52584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>
                <a:solidFill>
                  <a:schemeClr val="accent4"/>
                </a:solidFill>
              </a:rPr>
              <a:t>Alliansen ber i alle høringssvar om: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9C04A5-4C24-8659-1B78-EE71522A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2" y="1703540"/>
            <a:ext cx="9875520" cy="43924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r>
              <a:rPr lang="nb-NO" sz="2800"/>
              <a:t>En bostøtte som sikrer trygge og stabile boforhold når boutgiftene blir høye. </a:t>
            </a:r>
          </a:p>
          <a:p>
            <a:pPr marL="45720" indent="0">
              <a:buNone/>
            </a:pPr>
            <a:r>
              <a:rPr lang="nb-NO" sz="2400"/>
              <a:t>Ønsker:</a:t>
            </a:r>
            <a:endParaRPr lang="nb-NO" sz="2800"/>
          </a:p>
          <a:p>
            <a:pPr lvl="0"/>
            <a:r>
              <a:rPr lang="nb-NO" sz="2400" b="1"/>
              <a:t>En helhetlig bostøttereform </a:t>
            </a:r>
            <a:r>
              <a:rPr lang="nb-NO" sz="2400"/>
              <a:t>som gjør ordningen mer forutsigbar, sosialt og økonomisk utjevnende og rettferdig.</a:t>
            </a:r>
            <a:endParaRPr lang="nb-NO" sz="2800"/>
          </a:p>
          <a:p>
            <a:r>
              <a:rPr lang="nb-NO" sz="2400" b="1"/>
              <a:t>En økning i rammen</a:t>
            </a:r>
            <a:r>
              <a:rPr lang="nb-NO" sz="2400"/>
              <a:t> </a:t>
            </a:r>
            <a:r>
              <a:rPr lang="nb-NO" sz="2400" b="1"/>
              <a:t>på rundt 2,5 mrd. kroner </a:t>
            </a:r>
            <a:r>
              <a:rPr lang="nb-NO" sz="2400"/>
              <a:t>for å kompensere økte boligutgifter og sikre at inntektsgrensene ikke ligger under EUs fattigdomsgrense </a:t>
            </a:r>
            <a:r>
              <a:rPr lang="nb-NO" sz="1400"/>
              <a:t>(jf. Husbanken 2023, Årsmelding 2022, s. 119)</a:t>
            </a:r>
          </a:p>
          <a:p>
            <a:pPr lvl="0"/>
            <a:r>
              <a:rPr lang="nb-NO" sz="2400" b="1"/>
              <a:t>En rettferdig reguleringsmodell</a:t>
            </a:r>
            <a:r>
              <a:rPr lang="nb-NO" sz="2400"/>
              <a:t>: </a:t>
            </a:r>
            <a:r>
              <a:rPr lang="nb-NO"/>
              <a:t>Boutgiftstak, inntektsgrenser og satser må indeksreguleres i takt med den faktiske utviklingen i boutgifter og på nivå med EU60.</a:t>
            </a:r>
            <a:endParaRPr lang="nb-NO" sz="24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4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836172-58BE-5A58-27C7-A5A794FF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accent4"/>
                </a:solidFill>
              </a:rPr>
              <a:t>Kort om utviklingen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ACCA3C-8FA3-6891-A6F2-CB88AB11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 b="1">
                <a:solidFill>
                  <a:schemeClr val="accent4"/>
                </a:solidFill>
              </a:rPr>
              <a:t>Bostøttealliansen bestilte en rapport</a:t>
            </a:r>
            <a:r>
              <a:rPr lang="nb-NO" sz="2800">
                <a:solidFill>
                  <a:schemeClr val="accent4"/>
                </a:solidFill>
              </a:rPr>
              <a:t> -</a:t>
            </a:r>
            <a:r>
              <a:rPr lang="nb-NO" sz="2800"/>
              <a:t> </a:t>
            </a:r>
            <a:r>
              <a:rPr lang="nb-NO" sz="280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Menon</a:t>
            </a:r>
            <a:r>
              <a:rPr lang="nb-NO" sz="2800">
                <a:solidFill>
                  <a:schemeClr val="accent4"/>
                </a:solidFill>
              </a:rPr>
              <a:t>,2020</a:t>
            </a:r>
            <a:endParaRPr lang="nb-NO" sz="3200">
              <a:solidFill>
                <a:schemeClr val="accent4"/>
              </a:solidFill>
            </a:endParaRPr>
          </a:p>
          <a:p>
            <a:pPr lvl="1"/>
            <a:r>
              <a:rPr lang="nb-NO" sz="2400"/>
              <a:t>Kortversjon: Bostøtten svekket. Presentert stortingskomite.</a:t>
            </a:r>
            <a:endParaRPr lang="nb-NO" sz="2800"/>
          </a:p>
          <a:p>
            <a:pPr lvl="0"/>
            <a:r>
              <a:rPr lang="nb-NO" sz="2800"/>
              <a:t>Regjeringen varslet to uker senere en ekspertgruppe. </a:t>
            </a:r>
            <a:endParaRPr lang="nb-NO" sz="3200"/>
          </a:p>
          <a:p>
            <a:pPr lvl="1"/>
            <a:r>
              <a:rPr lang="nb-NO" sz="2400"/>
              <a:t>Alliansen invitert av kommunalminister Astrup og ekspertgruppen.</a:t>
            </a:r>
            <a:endParaRPr lang="nb-NO" sz="2800"/>
          </a:p>
          <a:p>
            <a:r>
              <a:rPr lang="nb-NO" sz="2800" b="1">
                <a:solidFill>
                  <a:schemeClr val="accent4"/>
                </a:solidFill>
              </a:rPr>
              <a:t>Ekspertgruppen</a:t>
            </a:r>
            <a:endParaRPr lang="nb-NO" sz="2800">
              <a:solidFill>
                <a:schemeClr val="accent4"/>
              </a:solidFill>
            </a:endParaRPr>
          </a:p>
          <a:p>
            <a:pPr lvl="1"/>
            <a:r>
              <a:rPr lang="nb-NO" sz="2800"/>
              <a:t>Trangt mandat </a:t>
            </a:r>
          </a:p>
          <a:p>
            <a:pPr lvl="1"/>
            <a:r>
              <a:rPr lang="nb-NO" sz="2800"/>
              <a:t>Teknisk </a:t>
            </a:r>
          </a:p>
          <a:p>
            <a:pPr lvl="1"/>
            <a:r>
              <a:rPr lang="nb-NO" sz="2800"/>
              <a:t>Lite rom til overordnede/prinsipielle vurderinger.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83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87ACA-3243-76F8-F4FF-0B5B2030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>
                <a:solidFill>
                  <a:schemeClr val="accent4"/>
                </a:solidFill>
              </a:rPr>
              <a:t>Stillstand i overordnet systemtilnærming, mer krisetiltak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842C2A-AF98-5334-3D14-996F1DEE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40" y="1980337"/>
            <a:ext cx="10423584" cy="41156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nb-NO" sz="3000"/>
              <a:t>Ekstra </a:t>
            </a:r>
            <a:r>
              <a:rPr lang="nb-NO" sz="3000">
                <a:solidFill>
                  <a:schemeClr val="accent4"/>
                </a:solidFill>
              </a:rPr>
              <a:t>Korona/strømstøtte </a:t>
            </a:r>
            <a:r>
              <a:rPr lang="nb-NO" sz="3000"/>
              <a:t>2020-2024</a:t>
            </a:r>
          </a:p>
          <a:p>
            <a:pPr lvl="2"/>
            <a:r>
              <a:rPr lang="nb-NO" sz="2400"/>
              <a:t>+ noen  tekniske justeringer (19-åringer, AAP...)</a:t>
            </a:r>
          </a:p>
          <a:p>
            <a:pPr lvl="0"/>
            <a:r>
              <a:rPr lang="nb-NO" sz="3000">
                <a:solidFill>
                  <a:schemeClr val="accent4"/>
                </a:solidFill>
              </a:rPr>
              <a:t>Den underliggende svakheten i bostøttesystemet ble stående - underfinansiering</a:t>
            </a:r>
          </a:p>
          <a:p>
            <a:pPr lvl="2"/>
            <a:r>
              <a:rPr lang="nb-NO" sz="2400"/>
              <a:t>Ikke grundig behandlet i Boligmeldingen – men varslet en gjennomgang</a:t>
            </a:r>
          </a:p>
          <a:p>
            <a:pPr lvl="2"/>
            <a:r>
              <a:rPr lang="nb-NO" sz="2400"/>
              <a:t>Flere kommuner må styrke egne bostøtteordninger</a:t>
            </a:r>
          </a:p>
          <a:p>
            <a:pPr lvl="2">
              <a:spcAft>
                <a:spcPts val="0"/>
              </a:spcAft>
              <a:buFont typeface="Courier New" pitchFamily="34" charset="0"/>
            </a:pPr>
            <a:r>
              <a:rPr lang="nb-NO" sz="2600"/>
              <a:t>I 2023 ba Stortinget om en løsning basert på faktiske boutgifter</a:t>
            </a:r>
          </a:p>
          <a:p>
            <a:pPr lvl="4">
              <a:buFont typeface="Corbel" pitchFamily="34" charset="0"/>
              <a:buChar char="o"/>
            </a:pPr>
            <a:r>
              <a:rPr lang="nb-NO" sz="2200"/>
              <a:t>Ikke fulgt opp i budsjetter</a:t>
            </a:r>
          </a:p>
          <a:p>
            <a:pPr lvl="2">
              <a:spcAft>
                <a:spcPts val="0"/>
              </a:spcAft>
              <a:buFont typeface="Courier New" pitchFamily="34" charset="0"/>
            </a:pPr>
            <a:r>
              <a:rPr lang="nb-NO" sz="2600"/>
              <a:t>Nå - flere rapporter som støtter våre poenger</a:t>
            </a:r>
          </a:p>
          <a:p>
            <a:pPr lvl="2">
              <a:spcAft>
                <a:spcPts val="0"/>
              </a:spcAft>
              <a:buFont typeface="Courier New" pitchFamily="34" charset="0"/>
              <a:buChar char="o"/>
            </a:pPr>
            <a:r>
              <a:rPr lang="nb-NO" sz="2600"/>
              <a:t>2026: Bostøtteutvalg nedsatt – bredt mandat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0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F7631-BB9A-E10A-4518-ABBB3983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06258"/>
          </a:xfrm>
        </p:spPr>
        <p:txBody>
          <a:bodyPr/>
          <a:lstStyle/>
          <a:p>
            <a:r>
              <a:rPr lang="nb-NO">
                <a:solidFill>
                  <a:schemeClr val="accent4"/>
                </a:solidFill>
              </a:rPr>
              <a:t>Overordnet utvikling i diagrammer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F177B9A-B123-13D0-23C4-8446905A34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4958197"/>
              </p:ext>
            </p:extLst>
          </p:nvPr>
        </p:nvGraphicFramePr>
        <p:xfrm>
          <a:off x="1143000" y="1615858"/>
          <a:ext cx="6898709" cy="463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7A7018E-021D-6782-B4AF-C73828243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7489" y="1965960"/>
            <a:ext cx="3294347" cy="4190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/>
              <a:t>Færre får bostøtte</a:t>
            </a:r>
          </a:p>
          <a:p>
            <a:r>
              <a:rPr lang="nb-NO"/>
              <a:t>Flere får avslag</a:t>
            </a:r>
          </a:p>
          <a:p>
            <a:r>
              <a:rPr lang="nb-NO" sz="2400">
                <a:solidFill>
                  <a:schemeClr val="accent4"/>
                </a:solidFill>
              </a:rPr>
              <a:t>Hva skjedde i 2017?</a:t>
            </a:r>
          </a:p>
          <a:p>
            <a:pPr lvl="1"/>
            <a:r>
              <a:rPr lang="nb-NO"/>
              <a:t>Smalere modell – </a:t>
            </a:r>
            <a:r>
              <a:rPr lang="nb-NO">
                <a:solidFill>
                  <a:schemeClr val="accent4"/>
                </a:solidFill>
              </a:rPr>
              <a:t>boligformuen</a:t>
            </a:r>
            <a:r>
              <a:rPr lang="nb-NO"/>
              <a:t> vektes mer i inntekstberegningen</a:t>
            </a:r>
          </a:p>
          <a:p>
            <a:pPr lvl="1"/>
            <a:r>
              <a:rPr lang="nb-NO"/>
              <a:t>Ofte begrunnet med behov for en mer målrettet og treffsikker bostøtte</a:t>
            </a:r>
          </a:p>
          <a:p>
            <a:pPr lvl="1"/>
            <a:r>
              <a:rPr lang="nb-NO"/>
              <a:t>Tynger kommunene (boligsosiale utgifter, egne bostøtteordninger og sosialhjelp)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13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2C7BC4-1428-7057-2CAA-E8848A3D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46766" cy="881908"/>
          </a:xfrm>
        </p:spPr>
        <p:txBody>
          <a:bodyPr>
            <a:normAutofit fontScale="90000"/>
          </a:bodyPr>
          <a:lstStyle/>
          <a:p>
            <a:r>
              <a:rPr lang="nb-NO" sz="4000" b="1">
                <a:solidFill>
                  <a:schemeClr val="accent4"/>
                </a:solidFill>
              </a:rPr>
              <a:t>Bostøtterammen ikke fulgt prisstigningen eller </a:t>
            </a:r>
            <a:r>
              <a:rPr lang="nb-NO" sz="4000" b="1" err="1">
                <a:solidFill>
                  <a:schemeClr val="accent4"/>
                </a:solidFill>
              </a:rPr>
              <a:t>bokostnader</a:t>
            </a:r>
            <a:r>
              <a:rPr lang="nb-NO" sz="4000" b="1">
                <a:solidFill>
                  <a:schemeClr val="accent4"/>
                </a:solidFill>
              </a:rPr>
              <a:t> </a:t>
            </a:r>
            <a:r>
              <a:rPr lang="nb-NO" sz="4000" b="1" err="1">
                <a:solidFill>
                  <a:schemeClr val="accent4"/>
                </a:solidFill>
              </a:rPr>
              <a:t>siden</a:t>
            </a:r>
            <a:r>
              <a:rPr lang="nb-NO" sz="4000" b="1">
                <a:solidFill>
                  <a:schemeClr val="accent4"/>
                </a:solidFill>
              </a:rPr>
              <a:t> 2010</a:t>
            </a:r>
            <a:endParaRPr lang="nb-NO">
              <a:solidFill>
                <a:schemeClr val="accent4"/>
              </a:solidFill>
            </a:endParaRPr>
          </a:p>
        </p:txBody>
      </p:sp>
      <p:pic>
        <p:nvPicPr>
          <p:cNvPr id="14" name="Bilde 13" descr="Et bilde som inneholder tekst, skjermbilde, Plottdiagram, line&#10;&#10;KI-generert innhold kan være feil.">
            <a:extLst>
              <a:ext uri="{FF2B5EF4-FFF2-40B4-BE49-F238E27FC236}">
                <a16:creationId xmlns:a16="http://schemas.microsoft.com/office/drawing/2014/main" id="{2DCE9CA9-D638-8394-4614-E5E5E413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08" y="1503603"/>
            <a:ext cx="9604615" cy="4756570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1A4A725-4154-B0D8-D8EE-C7382CC5C4E4}"/>
              </a:ext>
            </a:extLst>
          </p:cNvPr>
          <p:cNvSpPr txBox="1"/>
          <p:nvPr/>
        </p:nvSpPr>
        <p:spPr>
          <a:xfrm>
            <a:off x="1265207" y="6246963"/>
            <a:ext cx="8310113" cy="614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"/>
            <a:r>
              <a:rPr lang="nb-NO" sz="1500" kern="1200">
                <a:latin typeface="Corbel"/>
                <a:ea typeface="+mn-ea"/>
                <a:cs typeface="+mn-cs"/>
              </a:rPr>
              <a:t>SSB, </a:t>
            </a:r>
            <a:r>
              <a:rPr lang="nb-NO" sz="1500" i="1" kern="1200">
                <a:latin typeface="Corbel"/>
                <a:ea typeface="+mn-ea"/>
                <a:cs typeface="+mn-cs"/>
              </a:rPr>
              <a:t>Leiemarkedsundersøkelsen</a:t>
            </a:r>
            <a:r>
              <a:rPr lang="nb-NO" sz="1500" kern="1200">
                <a:latin typeface="Corbel"/>
                <a:ea typeface="+mn-ea"/>
                <a:cs typeface="+mn-cs"/>
              </a:rPr>
              <a:t>, tab. 06230, Husbankens statistikk, </a:t>
            </a:r>
            <a:r>
              <a:rPr lang="nb-NO" sz="1500" i="1" kern="1200">
                <a:latin typeface="Corbel"/>
                <a:ea typeface="+mn-ea"/>
                <a:cs typeface="+mn-cs"/>
              </a:rPr>
              <a:t>Bostøtte</a:t>
            </a:r>
            <a:r>
              <a:rPr lang="nb-NO" sz="1500" i="1">
                <a:latin typeface="Corbel"/>
              </a:rPr>
              <a:t>, </a:t>
            </a:r>
            <a:r>
              <a:rPr lang="nb-NO" sz="1500">
                <a:latin typeface="Corbel"/>
              </a:rPr>
              <a:t>SSB, </a:t>
            </a:r>
            <a:r>
              <a:rPr lang="nb-NO" sz="1500" i="1">
                <a:latin typeface="Corbel"/>
              </a:rPr>
              <a:t>KPI</a:t>
            </a:r>
            <a:endParaRPr lang="nb-NO" sz="1500" i="1" kern="1200">
              <a:latin typeface="Corbel"/>
              <a:ea typeface="+mn-ea"/>
              <a:cs typeface="+mn-cs"/>
            </a:endParaRPr>
          </a:p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55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E4BAA-4B89-99E2-67E7-4ED5DC30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>
                <a:solidFill>
                  <a:schemeClr val="accent4"/>
                </a:solidFill>
              </a:rPr>
              <a:t>For den enkelte mottaker</a:t>
            </a:r>
            <a:br>
              <a:rPr lang="nb-NO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2673AD-27C4-8FB5-D07D-BB0C8F760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5874" y="6248400"/>
            <a:ext cx="7494499" cy="4717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sz="1500"/>
              <a:t>SSB, </a:t>
            </a:r>
            <a:r>
              <a:rPr lang="nb-NO" sz="1500" i="1"/>
              <a:t>Leiemarkedsundersøkelsen</a:t>
            </a:r>
            <a:r>
              <a:rPr lang="nb-NO" sz="1500"/>
              <a:t>, tab. 06230, Husbankens statistikk, </a:t>
            </a:r>
            <a:r>
              <a:rPr lang="nb-NO" sz="1500" i="1"/>
              <a:t>Bostøtte</a:t>
            </a:r>
          </a:p>
          <a:p>
            <a:endParaRPr 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3E5B8CC-A73B-A42A-1BC2-7A5E7BD00C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561513"/>
              </p:ext>
            </p:extLst>
          </p:nvPr>
        </p:nvGraphicFramePr>
        <p:xfrm>
          <a:off x="1285874" y="1417638"/>
          <a:ext cx="9314786" cy="466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92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767BC-6883-EF1C-6FAC-2CDEC99F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438" y="839244"/>
            <a:ext cx="9875518" cy="468857"/>
          </a:xfrm>
        </p:spPr>
        <p:txBody>
          <a:bodyPr>
            <a:normAutofit fontScale="90000"/>
          </a:bodyPr>
          <a:lstStyle/>
          <a:p>
            <a:r>
              <a:rPr lang="nb-NO" b="1">
                <a:solidFill>
                  <a:schemeClr val="accent4"/>
                </a:solidFill>
              </a:rPr>
              <a:t>Mer av inntektene på boutgifter</a:t>
            </a:r>
            <a:br>
              <a:rPr lang="nb-NO"/>
            </a:br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5424D1D-5F75-4AAF-20EA-BBB7C322D8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2208667"/>
              </p:ext>
            </p:extLst>
          </p:nvPr>
        </p:nvGraphicFramePr>
        <p:xfrm>
          <a:off x="989556" y="1308101"/>
          <a:ext cx="10029282" cy="520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72541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-tema">
  <a:themeElements>
    <a:clrScheme name="Pensjonistforbundet">
      <a:dk1>
        <a:srgbClr val="242424"/>
      </a:dk1>
      <a:lt1>
        <a:srgbClr val="FFFFFF"/>
      </a:lt1>
      <a:dk2>
        <a:srgbClr val="F05928"/>
      </a:dk2>
      <a:lt2>
        <a:srgbClr val="FFF0DC"/>
      </a:lt2>
      <a:accent1>
        <a:srgbClr val="FF9B0F"/>
      </a:accent1>
      <a:accent2>
        <a:srgbClr val="8C0000"/>
      </a:accent2>
      <a:accent3>
        <a:srgbClr val="283C46"/>
      </a:accent3>
      <a:accent4>
        <a:srgbClr val="00A0B3"/>
      </a:accent4>
      <a:accent5>
        <a:srgbClr val="E5E5E5"/>
      </a:accent5>
      <a:accent6>
        <a:srgbClr val="969696"/>
      </a:accent6>
      <a:hlink>
        <a:srgbClr val="006496"/>
      </a:hlink>
      <a:folHlink>
        <a:srgbClr val="502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sjonistforbundet_PPT_mal_eksempel kopi" id="{252E4171-3DF3-D440-919C-A2243B3DB0F7}" vid="{1770EF9E-6364-B048-A2DD-543B40690E1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37850d-f372-4f65-902a-798de7e3892a">
      <Terms xmlns="http://schemas.microsoft.com/office/infopath/2007/PartnerControls"/>
    </lcf76f155ced4ddcb4097134ff3c332f>
    <TaxCatchAll xmlns="c6f022a5-d05f-4d0e-b3ec-89e4b615f8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B4A3986A0454E926B8A9E0E450A9C" ma:contentTypeVersion="12" ma:contentTypeDescription="Opprett et nytt dokument." ma:contentTypeScope="" ma:versionID="26203601c4f14775b28a2fb298726ef7">
  <xsd:schema xmlns:xsd="http://www.w3.org/2001/XMLSchema" xmlns:xs="http://www.w3.org/2001/XMLSchema" xmlns:p="http://schemas.microsoft.com/office/2006/metadata/properties" xmlns:ns2="a237850d-f372-4f65-902a-798de7e3892a" xmlns:ns3="c6f022a5-d05f-4d0e-b3ec-89e4b615f879" targetNamespace="http://schemas.microsoft.com/office/2006/metadata/properties" ma:root="true" ma:fieldsID="9a46efd8e8d3de7fc909ea513e43cdd9" ns2:_="" ns3:_="">
    <xsd:import namespace="a237850d-f372-4f65-902a-798de7e3892a"/>
    <xsd:import namespace="c6f022a5-d05f-4d0e-b3ec-89e4b615f8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7850d-f372-4f65-902a-798de7e38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4b8b44d-cf1d-4320-a457-7a505b8f32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022a5-d05f-4d0e-b3ec-89e4b615f87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9f1f056-64e4-4116-9c52-5adc44347631}" ma:internalName="TaxCatchAll" ma:showField="CatchAllData" ma:web="c6f022a5-d05f-4d0e-b3ec-89e4b615f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AB9AF-F1A8-434D-8B3E-96FF9A170AA1}">
  <ds:schemaRefs>
    <ds:schemaRef ds:uri="a237850d-f372-4f65-902a-798de7e3892a"/>
    <ds:schemaRef ds:uri="c6f022a5-d05f-4d0e-b3ec-89e4b615f879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7465F087-F465-4CCF-9F2C-7D4833A7F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404FA-7A4C-49E0-B2DE-5C84C8E133BD}">
  <ds:schemaRefs>
    <ds:schemaRef ds:uri="a237850d-f372-4f65-902a-798de7e3892a"/>
    <ds:schemaRef ds:uri="c6f022a5-d05f-4d0e-b3ec-89e4b615f8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Application>Microsoft Office PowerPoint</Application>
  <PresentationFormat>Widescreen</PresentationFormat>
  <Slides>15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Basis</vt:lpstr>
      <vt:lpstr>Office-tema</vt:lpstr>
      <vt:lpstr>Bostøttealliansen</vt:lpstr>
      <vt:lpstr>Bostøttealliansen </vt:lpstr>
      <vt:lpstr>Alliansen ber i alle høringssvar om: </vt:lpstr>
      <vt:lpstr>Kort om utviklingen </vt:lpstr>
      <vt:lpstr>Stillstand i overordnet systemtilnærming, mer krisetiltak </vt:lpstr>
      <vt:lpstr>Overordnet utvikling i diagrammer</vt:lpstr>
      <vt:lpstr>Bostøtterammen ikke fulgt prisstigningen eller bokostnader siden 2010</vt:lpstr>
      <vt:lpstr>For den enkelte mottaker </vt:lpstr>
      <vt:lpstr>Mer av inntektene på boutgifter </vt:lpstr>
      <vt:lpstr> Kort om de eldre </vt:lpstr>
      <vt:lpstr>PowerPoint Presentation</vt:lpstr>
      <vt:lpstr>Eldres boutgifter stiger langt mer enn støtten </vt:lpstr>
      <vt:lpstr>Hvem er de eldre bostøttemottakerne? </vt:lpstr>
      <vt:lpstr>Hovedgrep for en bærekraftig bostøtte</vt:lpstr>
      <vt:lpstr>Andre tema utvalget kanskje kan vurdere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Bostøttealliansen</dc:title>
  <dc:creator>Dyre Røseth</dc:creator>
  <cp:revision>1</cp:revision>
  <cp:lastPrinted>2026-02-18T13:12:17Z</cp:lastPrinted>
  <dcterms:created xsi:type="dcterms:W3CDTF">2026-02-18T11:52:03Z</dcterms:created>
  <dcterms:modified xsi:type="dcterms:W3CDTF">2026-02-25T13:10:30Z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0x010100963B4A3986A0454E926B8A9E0E450A9C</vt:lpwstr>
  </property>
  <property fmtid="{D5CDD505-2E9C-101B-9397-08002B2CF9AE}" pid="3" name="MediaServiceImageTags">
    <vt:lpwstr/>
  </property>
</Properties>
</file>