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477602-09A9-688C-9942-72347011D928}" name="Jack McMahon" initials="JM" userId="S::jack.mcmahon@tfgm.com::ff5b3412-dae2-4e5c-958f-42bfe3158422" providerId="AD"/>
  <p188:author id="{91945E19-2CD3-580B-640D-C0A72B52866D}" name="Claire Butler" initials="CB" userId="S::claire.butler@tfgm.com::51e0f6a1-41af-4044-9fa9-4f07d4f945fd" providerId="AD"/>
  <p188:author id="{1F9ACD4B-F1A5-5CEA-D443-C441A2834B21}" name="Ross Beard" initials="RB" userId="S::ross.beard@tfgm.com::3e76b5a9-15e4-4989-8310-df5f8bf01916" providerId="AD"/>
  <p188:author id="{8FFB6C8E-B408-AACD-EB7A-42DF4C598AB0}" name="Rajev Bhalla" initials="RB" userId="S::Rajev.Bhalla@tfgm.com::14856636-728c-4909-bf07-56195f9dcfcb" providerId="AD"/>
  <p188:author id="{FCE2EDCC-0CE5-788C-AF37-1E3A58D73F85}" name="Cat Morris" initials="CM" userId="S::Cat.Morris@tfgm.com::73ad06e1-b029-46ac-a966-6ecaea41c14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BF3910-51A3-4221-8CA9-EF6F7AD65F94}" v="2" dt="2023-09-04T15:01:16.845"/>
    <p1510:client id="{FCFCE93E-6ABA-4D06-AF1F-DFEC63B7699B}" v="312" dt="2023-09-04T15:00:19.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24" y="4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ev Bhalla" userId="14856636-728c-4909-bf07-56195f9dcfcb" providerId="ADAL" clId="{5459EE2C-DAF6-432F-89AB-813322CCE7E0}"/>
    <pc:docChg chg="custSel modSld">
      <pc:chgData name="Rajev Bhalla" userId="14856636-728c-4909-bf07-56195f9dcfcb" providerId="ADAL" clId="{5459EE2C-DAF6-432F-89AB-813322CCE7E0}" dt="2023-09-01T11:15:52.887" v="14"/>
      <pc:docMkLst>
        <pc:docMk/>
      </pc:docMkLst>
      <pc:sldChg chg="modSp mod addCm">
        <pc:chgData name="Rajev Bhalla" userId="14856636-728c-4909-bf07-56195f9dcfcb" providerId="ADAL" clId="{5459EE2C-DAF6-432F-89AB-813322CCE7E0}" dt="2023-09-01T11:15:52.887" v="14"/>
        <pc:sldMkLst>
          <pc:docMk/>
          <pc:sldMk cId="3645239946" sldId="271"/>
        </pc:sldMkLst>
        <pc:graphicFrameChg chg="modGraphic">
          <ac:chgData name="Rajev Bhalla" userId="14856636-728c-4909-bf07-56195f9dcfcb" providerId="ADAL" clId="{5459EE2C-DAF6-432F-89AB-813322CCE7E0}" dt="2023-09-01T11:14:53.695" v="13" actId="207"/>
          <ac:graphicFrameMkLst>
            <pc:docMk/>
            <pc:sldMk cId="3645239946" sldId="271"/>
            <ac:graphicFrameMk id="13" creationId="{3D3E504E-5B32-42ED-AB63-31E30A86D81D}"/>
          </ac:graphicFrameMkLst>
        </pc:graphicFrameChg>
        <pc:extLst>
          <p:ext xmlns:p="http://schemas.openxmlformats.org/presentationml/2006/main" uri="{D6D511B9-2390-475A-947B-AFAB55BFBCF1}">
            <pc226:cmChg xmlns:pc226="http://schemas.microsoft.com/office/powerpoint/2022/06/main/command" chg="add">
              <pc226:chgData name="Rajev Bhalla" userId="14856636-728c-4909-bf07-56195f9dcfcb" providerId="ADAL" clId="{5459EE2C-DAF6-432F-89AB-813322CCE7E0}" dt="2023-09-01T11:15:52.887" v="14"/>
              <pc2:cmMkLst xmlns:pc2="http://schemas.microsoft.com/office/powerpoint/2019/9/main/command">
                <pc:docMk/>
                <pc:sldMk cId="3645239946" sldId="271"/>
                <pc2:cmMk id="{8D14C288-C658-4884-A794-E1F75EEA1979}"/>
              </pc2:cmMkLst>
            </pc226:cmChg>
            <pc226:cmChg xmlns:pc226="http://schemas.microsoft.com/office/powerpoint/2022/06/main/command" chg="add">
              <pc226:chgData name="Rajev Bhalla" userId="14856636-728c-4909-bf07-56195f9dcfcb" providerId="ADAL" clId="{5459EE2C-DAF6-432F-89AB-813322CCE7E0}" dt="2023-09-01T11:14:34.531" v="0"/>
              <pc2:cmMkLst xmlns:pc2="http://schemas.microsoft.com/office/powerpoint/2019/9/main/command">
                <pc:docMk/>
                <pc:sldMk cId="3645239946" sldId="271"/>
                <pc2:cmMk id="{6B2159A1-C0DF-470A-90FC-EF409F497E83}"/>
              </pc2:cmMkLst>
            </pc226:cmChg>
          </p:ext>
        </pc:extLst>
      </pc:sldChg>
    </pc:docChg>
  </pc:docChgLst>
  <pc:docChgLst>
    <pc:chgData name="Ross Beard" userId="3e76b5a9-15e4-4989-8310-df5f8bf01916" providerId="ADAL" clId="{678FEF4B-12ED-4814-97FE-B62DF67359E1}"/>
    <pc:docChg chg="undo custSel modSld">
      <pc:chgData name="Ross Beard" userId="3e76b5a9-15e4-4989-8310-df5f8bf01916" providerId="ADAL" clId="{678FEF4B-12ED-4814-97FE-B62DF67359E1}" dt="2023-09-01T13:23:08.079" v="157"/>
      <pc:docMkLst>
        <pc:docMk/>
      </pc:docMkLst>
      <pc:sldChg chg="modSp mod modCm">
        <pc:chgData name="Ross Beard" userId="3e76b5a9-15e4-4989-8310-df5f8bf01916" providerId="ADAL" clId="{678FEF4B-12ED-4814-97FE-B62DF67359E1}" dt="2023-09-01T13:23:08.079" v="157"/>
        <pc:sldMkLst>
          <pc:docMk/>
          <pc:sldMk cId="3645239946" sldId="271"/>
        </pc:sldMkLst>
        <pc:graphicFrameChg chg="modGraphic">
          <ac:chgData name="Ross Beard" userId="3e76b5a9-15e4-4989-8310-df5f8bf01916" providerId="ADAL" clId="{678FEF4B-12ED-4814-97FE-B62DF67359E1}" dt="2023-09-01T13:16:52.955" v="98" actId="13926"/>
          <ac:graphicFrameMkLst>
            <pc:docMk/>
            <pc:sldMk cId="3645239946" sldId="271"/>
            <ac:graphicFrameMk id="11" creationId="{253968E3-85F7-4FCD-A409-33E21E2BE4FB}"/>
          </ac:graphicFrameMkLst>
        </pc:graphicFrameChg>
        <pc:graphicFrameChg chg="mod modGraphic">
          <ac:chgData name="Ross Beard" userId="3e76b5a9-15e4-4989-8310-df5f8bf01916" providerId="ADAL" clId="{678FEF4B-12ED-4814-97FE-B62DF67359E1}" dt="2023-09-01T13:23:01.667" v="156" actId="6549"/>
          <ac:graphicFrameMkLst>
            <pc:docMk/>
            <pc:sldMk cId="3645239946" sldId="271"/>
            <ac:graphicFrameMk id="13" creationId="{3D3E504E-5B32-42ED-AB63-31E30A86D81D}"/>
          </ac:graphicFrameMkLst>
        </pc:graphicFrameChg>
        <pc:extLst>
          <p:ext xmlns:p="http://schemas.openxmlformats.org/presentationml/2006/main" uri="{D6D511B9-2390-475A-947B-AFAB55BFBCF1}">
            <pc226:cmChg xmlns:pc226="http://schemas.microsoft.com/office/powerpoint/2022/06/main/command" chg="mod">
              <pc226:chgData name="Ross Beard" userId="3e76b5a9-15e4-4989-8310-df5f8bf01916" providerId="ADAL" clId="{678FEF4B-12ED-4814-97FE-B62DF67359E1}" dt="2023-09-01T13:21:52.431" v="154"/>
              <pc2:cmMkLst xmlns:pc2="http://schemas.microsoft.com/office/powerpoint/2019/9/main/command">
                <pc:docMk/>
                <pc:sldMk cId="3645239946" sldId="271"/>
                <pc2:cmMk id="{5DFF081B-31CC-4A19-844F-915AE7B8E49B}"/>
              </pc2:cmMkLst>
              <pc226:cmRplyChg chg="add">
                <pc226:chgData name="Ross Beard" userId="3e76b5a9-15e4-4989-8310-df5f8bf01916" providerId="ADAL" clId="{678FEF4B-12ED-4814-97FE-B62DF67359E1}" dt="2023-09-01T13:21:52.431" v="154"/>
                <pc2:cmRplyMkLst xmlns:pc2="http://schemas.microsoft.com/office/powerpoint/2019/9/main/command">
                  <pc:docMk/>
                  <pc:sldMk cId="3645239946" sldId="271"/>
                  <pc2:cmMk id="{5DFF081B-31CC-4A19-844F-915AE7B8E49B}"/>
                  <pc2:cmRplyMk id="{C7B5561C-312C-4106-A80A-FBE3F5778555}"/>
                </pc2:cmRplyMkLst>
              </pc226:cmRplyChg>
            </pc226:cmChg>
            <pc226:cmChg xmlns:pc226="http://schemas.microsoft.com/office/powerpoint/2022/06/main/command" chg="">
              <pc226:chgData name="Ross Beard" userId="3e76b5a9-15e4-4989-8310-df5f8bf01916" providerId="ADAL" clId="{678FEF4B-12ED-4814-97FE-B62DF67359E1}" dt="2023-09-01T13:09:54.390" v="5"/>
              <pc2:cmMkLst xmlns:pc2="http://schemas.microsoft.com/office/powerpoint/2019/9/main/command">
                <pc:docMk/>
                <pc:sldMk cId="3645239946" sldId="271"/>
                <pc2:cmMk id="{F1CB7D53-6989-4488-A866-458394378A87}"/>
              </pc2:cmMkLst>
              <pc226:cmRplyChg chg="add">
                <pc226:chgData name="Ross Beard" userId="3e76b5a9-15e4-4989-8310-df5f8bf01916" providerId="ADAL" clId="{678FEF4B-12ED-4814-97FE-B62DF67359E1}" dt="2023-09-01T13:09:54.390" v="5"/>
                <pc2:cmRplyMkLst xmlns:pc2="http://schemas.microsoft.com/office/powerpoint/2019/9/main/command">
                  <pc:docMk/>
                  <pc:sldMk cId="3645239946" sldId="271"/>
                  <pc2:cmMk id="{F1CB7D53-6989-4488-A866-458394378A87}"/>
                  <pc2:cmRplyMk id="{823C0FE6-5421-4125-8AAF-2EAE9DFCC046}"/>
                </pc2:cmRplyMkLst>
              </pc226:cmRplyChg>
            </pc226:cmChg>
            <pc226:cmChg xmlns:pc226="http://schemas.microsoft.com/office/powerpoint/2022/06/main/command" chg="mod">
              <pc226:chgData name="Ross Beard" userId="3e76b5a9-15e4-4989-8310-df5f8bf01916" providerId="ADAL" clId="{678FEF4B-12ED-4814-97FE-B62DF67359E1}" dt="2023-09-01T13:23:08.079" v="157"/>
              <pc2:cmMkLst xmlns:pc2="http://schemas.microsoft.com/office/powerpoint/2019/9/main/command">
                <pc:docMk/>
                <pc:sldMk cId="3645239946" sldId="271"/>
                <pc2:cmMk id="{AE6EDC55-EE45-4CB1-AE4B-5447ACFD2D38}"/>
              </pc2:cmMkLst>
              <pc226:cmRplyChg chg="add">
                <pc226:chgData name="Ross Beard" userId="3e76b5a9-15e4-4989-8310-df5f8bf01916" providerId="ADAL" clId="{678FEF4B-12ED-4814-97FE-B62DF67359E1}" dt="2023-09-01T13:23:08.079" v="157"/>
                <pc2:cmRplyMkLst xmlns:pc2="http://schemas.microsoft.com/office/powerpoint/2019/9/main/command">
                  <pc:docMk/>
                  <pc:sldMk cId="3645239946" sldId="271"/>
                  <pc2:cmMk id="{AE6EDC55-EE45-4CB1-AE4B-5447ACFD2D38}"/>
                  <pc2:cmRplyMk id="{8CEF960E-2884-4388-BC69-3F45FBC7EE43}"/>
                </pc2:cmRplyMkLst>
              </pc226:cmRplyChg>
            </pc226:cmChg>
            <pc226:cmChg xmlns:pc226="http://schemas.microsoft.com/office/powerpoint/2022/06/main/command" chg="mod">
              <pc226:chgData name="Ross Beard" userId="3e76b5a9-15e4-4989-8310-df5f8bf01916" providerId="ADAL" clId="{678FEF4B-12ED-4814-97FE-B62DF67359E1}" dt="2023-09-01T13:21:45.214" v="153" actId="20577"/>
              <pc2:cmMkLst xmlns:pc2="http://schemas.microsoft.com/office/powerpoint/2019/9/main/command">
                <pc:docMk/>
                <pc:sldMk cId="3645239946" sldId="271"/>
                <pc2:cmMk id="{8D14C288-C658-4884-A794-E1F75EEA1979}"/>
              </pc2:cmMkLst>
            </pc226:cmChg>
            <pc226:cmChg xmlns:pc226="http://schemas.microsoft.com/office/powerpoint/2022/06/main/command" chg="">
              <pc226:chgData name="Ross Beard" userId="3e76b5a9-15e4-4989-8310-df5f8bf01916" providerId="ADAL" clId="{678FEF4B-12ED-4814-97FE-B62DF67359E1}" dt="2023-09-01T13:17:17.368" v="99"/>
              <pc2:cmMkLst xmlns:pc2="http://schemas.microsoft.com/office/powerpoint/2019/9/main/command">
                <pc:docMk/>
                <pc:sldMk cId="3645239946" sldId="271"/>
                <pc2:cmMk id="{910A2CA9-23E0-4F75-AB37-CE18118295D0}"/>
              </pc2:cmMkLst>
              <pc226:cmRplyChg chg="add mod">
                <pc226:chgData name="Ross Beard" userId="3e76b5a9-15e4-4989-8310-df5f8bf01916" providerId="ADAL" clId="{678FEF4B-12ED-4814-97FE-B62DF67359E1}" dt="2023-09-01T13:17:17.368" v="99"/>
                <pc2:cmRplyMkLst xmlns:pc2="http://schemas.microsoft.com/office/powerpoint/2019/9/main/command">
                  <pc:docMk/>
                  <pc:sldMk cId="3645239946" sldId="271"/>
                  <pc2:cmMk id="{910A2CA9-23E0-4F75-AB37-CE18118295D0}"/>
                  <pc2:cmRplyMk id="{BB325965-A3F1-4DFE-86D1-1FE87EB088EF}"/>
                </pc2:cmRplyMkLst>
              </pc226:cmRplyChg>
            </pc226:cmChg>
            <pc226:cmChg xmlns:pc226="http://schemas.microsoft.com/office/powerpoint/2022/06/main/command" chg="mod">
              <pc226:chgData name="Ross Beard" userId="3e76b5a9-15e4-4989-8310-df5f8bf01916" providerId="ADAL" clId="{678FEF4B-12ED-4814-97FE-B62DF67359E1}" dt="2023-09-01T13:15:27.064" v="46" actId="20577"/>
              <pc2:cmMkLst xmlns:pc2="http://schemas.microsoft.com/office/powerpoint/2019/9/main/command">
                <pc:docMk/>
                <pc:sldMk cId="3645239946" sldId="271"/>
                <pc2:cmMk id="{C944BEE4-1166-4E02-B93F-B235C666E1BF}"/>
              </pc2:cmMkLst>
              <pc226:cmRplyChg chg="add">
                <pc226:chgData name="Ross Beard" userId="3e76b5a9-15e4-4989-8310-df5f8bf01916" providerId="ADAL" clId="{678FEF4B-12ED-4814-97FE-B62DF67359E1}" dt="2023-09-01T13:08:32.190" v="1"/>
                <pc2:cmRplyMkLst xmlns:pc2="http://schemas.microsoft.com/office/powerpoint/2019/9/main/command">
                  <pc:docMk/>
                  <pc:sldMk cId="3645239946" sldId="271"/>
                  <pc2:cmMk id="{C944BEE4-1166-4E02-B93F-B235C666E1BF}"/>
                  <pc2:cmRplyMk id="{27B2959E-2A0C-4DF0-9847-AB64190755EA}"/>
                </pc2:cmRplyMkLst>
              </pc226:cmRplyChg>
            </pc226:cmChg>
            <pc226:cmChg xmlns:pc226="http://schemas.microsoft.com/office/powerpoint/2022/06/main/command" chg="mod">
              <pc226:chgData name="Ross Beard" userId="3e76b5a9-15e4-4989-8310-df5f8bf01916" providerId="ADAL" clId="{678FEF4B-12ED-4814-97FE-B62DF67359E1}" dt="2023-09-01T13:16:19.108" v="96"/>
              <pc2:cmMkLst xmlns:pc2="http://schemas.microsoft.com/office/powerpoint/2019/9/main/command">
                <pc:docMk/>
                <pc:sldMk cId="3645239946" sldId="271"/>
                <pc2:cmMk id="{BF3C01F8-61F3-475F-90A4-FF37CF06D05C}"/>
              </pc2:cmMkLst>
              <pc226:cmRplyChg chg="add">
                <pc226:chgData name="Ross Beard" userId="3e76b5a9-15e4-4989-8310-df5f8bf01916" providerId="ADAL" clId="{678FEF4B-12ED-4814-97FE-B62DF67359E1}" dt="2023-09-01T13:16:19.108" v="96"/>
                <pc2:cmRplyMkLst xmlns:pc2="http://schemas.microsoft.com/office/powerpoint/2019/9/main/command">
                  <pc:docMk/>
                  <pc:sldMk cId="3645239946" sldId="271"/>
                  <pc2:cmMk id="{BF3C01F8-61F3-475F-90A4-FF37CF06D05C}"/>
                  <pc2:cmRplyMk id="{0F58FFD6-F734-4610-AF18-6736D23C0D4F}"/>
                </pc2:cmRplyMkLst>
              </pc226:cmRplyChg>
            </pc226:cmChg>
          </p:ext>
        </pc:extLst>
      </pc:sldChg>
    </pc:docChg>
  </pc:docChgLst>
  <pc:docChgLst>
    <pc:chgData name="Cat Morris" userId="73ad06e1-b029-46ac-a966-6ecaea41c148" providerId="ADAL" clId="{89BF3910-51A3-4221-8CA9-EF6F7AD65F94}"/>
    <pc:docChg chg="">
      <pc:chgData name="Cat Morris" userId="73ad06e1-b029-46ac-a966-6ecaea41c148" providerId="ADAL" clId="{89BF3910-51A3-4221-8CA9-EF6F7AD65F94}" dt="2023-09-04T15:01:16.845" v="1"/>
      <pc:docMkLst>
        <pc:docMk/>
      </pc:docMkLst>
      <pc:sldChg chg="addCm delCm">
        <pc:chgData name="Cat Morris" userId="73ad06e1-b029-46ac-a966-6ecaea41c148" providerId="ADAL" clId="{89BF3910-51A3-4221-8CA9-EF6F7AD65F94}" dt="2023-09-04T15:01:16.845" v="1"/>
        <pc:sldMkLst>
          <pc:docMk/>
          <pc:sldMk cId="3645239946" sldId="271"/>
        </pc:sldMkLst>
        <pc:extLst>
          <p:ext xmlns:p="http://schemas.openxmlformats.org/presentationml/2006/main" uri="{D6D511B9-2390-475A-947B-AFAB55BFBCF1}">
            <pc226:cmChg xmlns:pc226="http://schemas.microsoft.com/office/powerpoint/2022/06/main/command" chg="add del">
              <pc226:chgData name="Cat Morris" userId="73ad06e1-b029-46ac-a966-6ecaea41c148" providerId="ADAL" clId="{89BF3910-51A3-4221-8CA9-EF6F7AD65F94}" dt="2023-09-04T15:01:16.845" v="1"/>
              <pc2:cmMkLst xmlns:pc2="http://schemas.microsoft.com/office/powerpoint/2019/9/main/command">
                <pc:docMk/>
                <pc:sldMk cId="3645239946" sldId="271"/>
                <pc2:cmMk id="{6F15A3B6-2B65-43DB-848B-10DDFF159B95}"/>
              </pc2:cmMkLst>
            </pc226:cmChg>
          </p:ext>
        </pc:extLst>
      </pc:sldChg>
    </pc:docChg>
  </pc:docChgLst>
  <pc:docChgLst>
    <pc:chgData name="Claire Butler" userId="51e0f6a1-41af-4044-9fa9-4f07d4f945fd" providerId="ADAL" clId="{FCFCE93E-6ABA-4D06-AF1F-DFEC63B7699B}"/>
    <pc:docChg chg="undo custSel modSld">
      <pc:chgData name="Claire Butler" userId="51e0f6a1-41af-4044-9fa9-4f07d4f945fd" providerId="ADAL" clId="{FCFCE93E-6ABA-4D06-AF1F-DFEC63B7699B}" dt="2023-09-05T08:11:19.626" v="1170" actId="14100"/>
      <pc:docMkLst>
        <pc:docMk/>
      </pc:docMkLst>
      <pc:sldChg chg="modSp mod addCm delCm modCm">
        <pc:chgData name="Claire Butler" userId="51e0f6a1-41af-4044-9fa9-4f07d4f945fd" providerId="ADAL" clId="{FCFCE93E-6ABA-4D06-AF1F-DFEC63B7699B}" dt="2023-09-05T08:11:19.626" v="1170" actId="14100"/>
        <pc:sldMkLst>
          <pc:docMk/>
          <pc:sldMk cId="3645239946" sldId="271"/>
        </pc:sldMkLst>
        <pc:graphicFrameChg chg="mod modGraphic">
          <ac:chgData name="Claire Butler" userId="51e0f6a1-41af-4044-9fa9-4f07d4f945fd" providerId="ADAL" clId="{FCFCE93E-6ABA-4D06-AF1F-DFEC63B7699B}" dt="2023-09-01T09:29:25.590" v="714" actId="14100"/>
          <ac:graphicFrameMkLst>
            <pc:docMk/>
            <pc:sldMk cId="3645239946" sldId="271"/>
            <ac:graphicFrameMk id="3" creationId="{328F7DC0-9482-470E-8807-13F912CC8C3E}"/>
          </ac:graphicFrameMkLst>
        </pc:graphicFrameChg>
        <pc:graphicFrameChg chg="modGraphic">
          <ac:chgData name="Claire Butler" userId="51e0f6a1-41af-4044-9fa9-4f07d4f945fd" providerId="ADAL" clId="{FCFCE93E-6ABA-4D06-AF1F-DFEC63B7699B}" dt="2023-09-01T09:22:09.558" v="619" actId="20577"/>
          <ac:graphicFrameMkLst>
            <pc:docMk/>
            <pc:sldMk cId="3645239946" sldId="271"/>
            <ac:graphicFrameMk id="5" creationId="{BB62A40E-CBD4-4B2F-8CA7-02B836BB9ED6}"/>
          </ac:graphicFrameMkLst>
        </pc:graphicFrameChg>
        <pc:graphicFrameChg chg="mod modGraphic">
          <ac:chgData name="Claire Butler" userId="51e0f6a1-41af-4044-9fa9-4f07d4f945fd" providerId="ADAL" clId="{FCFCE93E-6ABA-4D06-AF1F-DFEC63B7699B}" dt="2023-09-01T13:48:05.838" v="785" actId="108"/>
          <ac:graphicFrameMkLst>
            <pc:docMk/>
            <pc:sldMk cId="3645239946" sldId="271"/>
            <ac:graphicFrameMk id="11" creationId="{253968E3-85F7-4FCD-A409-33E21E2BE4FB}"/>
          </ac:graphicFrameMkLst>
        </pc:graphicFrameChg>
        <pc:graphicFrameChg chg="mod modGraphic">
          <ac:chgData name="Claire Butler" userId="51e0f6a1-41af-4044-9fa9-4f07d4f945fd" providerId="ADAL" clId="{FCFCE93E-6ABA-4D06-AF1F-DFEC63B7699B}" dt="2023-09-05T08:11:19.626" v="1170" actId="14100"/>
          <ac:graphicFrameMkLst>
            <pc:docMk/>
            <pc:sldMk cId="3645239946" sldId="271"/>
            <ac:graphicFrameMk id="13" creationId="{3D3E504E-5B32-42ED-AB63-31E30A86D81D}"/>
          </ac:graphicFrameMkLst>
        </pc:graphicFrameChg>
        <pc:extLst>
          <p:ext xmlns:p="http://schemas.openxmlformats.org/presentationml/2006/main" uri="{D6D511B9-2390-475A-947B-AFAB55BFBCF1}">
            <pc226:cmChg xmlns:pc226="http://schemas.microsoft.com/office/powerpoint/2022/06/main/command" chg="del">
              <pc226:chgData name="Claire Butler" userId="51e0f6a1-41af-4044-9fa9-4f07d4f945fd" providerId="ADAL" clId="{FCFCE93E-6ABA-4D06-AF1F-DFEC63B7699B}" dt="2023-09-01T09:16:42.461" v="340"/>
              <pc2:cmMkLst xmlns:pc2="http://schemas.microsoft.com/office/powerpoint/2019/9/main/command">
                <pc:docMk/>
                <pc:sldMk cId="3645239946" sldId="271"/>
                <pc2:cmMk id="{D2CE2F0B-A335-40CA-81E7-D2BE274B3C36}"/>
              </pc2:cmMkLst>
            </pc226:cmChg>
            <pc226:cmChg xmlns:pc226="http://schemas.microsoft.com/office/powerpoint/2022/06/main/command" chg="mod">
              <pc226:chgData name="Claire Butler" userId="51e0f6a1-41af-4044-9fa9-4f07d4f945fd" providerId="ADAL" clId="{FCFCE93E-6ABA-4D06-AF1F-DFEC63B7699B}" dt="2023-09-05T08:10:01.818" v="1161" actId="20577"/>
              <pc2:cmMkLst xmlns:pc2="http://schemas.microsoft.com/office/powerpoint/2019/9/main/command">
                <pc:docMk/>
                <pc:sldMk cId="3645239946" sldId="271"/>
                <pc2:cmMk id="{5DFF081B-31CC-4A19-844F-915AE7B8E49B}"/>
              </pc2:cmMkLst>
            </pc226:cmChg>
            <pc226:cmChg xmlns:pc226="http://schemas.microsoft.com/office/powerpoint/2022/06/main/command" chg="mod">
              <pc226:chgData name="Claire Butler" userId="51e0f6a1-41af-4044-9fa9-4f07d4f945fd" providerId="ADAL" clId="{FCFCE93E-6ABA-4D06-AF1F-DFEC63B7699B}" dt="2023-09-01T14:29:40.574" v="786" actId="6549"/>
              <pc2:cmMkLst xmlns:pc2="http://schemas.microsoft.com/office/powerpoint/2019/9/main/command">
                <pc:docMk/>
                <pc:sldMk cId="3645239946" sldId="271"/>
                <pc2:cmMk id="{F1CB7D53-6989-4488-A866-458394378A87}"/>
              </pc2:cmMkLst>
            </pc226:cmChg>
            <pc226:cmChg xmlns:pc226="http://schemas.microsoft.com/office/powerpoint/2022/06/main/command" chg="add mod">
              <pc226:chgData name="Claire Butler" userId="51e0f6a1-41af-4044-9fa9-4f07d4f945fd" providerId="ADAL" clId="{FCFCE93E-6ABA-4D06-AF1F-DFEC63B7699B}" dt="2023-09-01T13:40:27.986" v="744"/>
              <pc2:cmMkLst xmlns:pc2="http://schemas.microsoft.com/office/powerpoint/2019/9/main/command">
                <pc:docMk/>
                <pc:sldMk cId="3645239946" sldId="271"/>
                <pc2:cmMk id="{AE6EDC55-EE45-4CB1-AE4B-5447ACFD2D38}"/>
              </pc2:cmMkLst>
            </pc226:cmChg>
            <pc226:cmChg xmlns:pc226="http://schemas.microsoft.com/office/powerpoint/2022/06/main/command" chg="mod">
              <pc226:chgData name="Claire Butler" userId="51e0f6a1-41af-4044-9fa9-4f07d4f945fd" providerId="ADAL" clId="{FCFCE93E-6ABA-4D06-AF1F-DFEC63B7699B}" dt="2023-09-05T08:09:33.163" v="1154" actId="20577"/>
              <pc2:cmMkLst xmlns:pc2="http://schemas.microsoft.com/office/powerpoint/2019/9/main/command">
                <pc:docMk/>
                <pc:sldMk cId="3645239946" sldId="271"/>
                <pc2:cmMk id="{8D14C288-C658-4884-A794-E1F75EEA1979}"/>
              </pc2:cmMkLst>
              <pc226:cmRplyChg chg="add">
                <pc226:chgData name="Claire Butler" userId="51e0f6a1-41af-4044-9fa9-4f07d4f945fd" providerId="ADAL" clId="{FCFCE93E-6ABA-4D06-AF1F-DFEC63B7699B}" dt="2023-09-01T13:42:07.558" v="778"/>
                <pc2:cmRplyMkLst xmlns:pc2="http://schemas.microsoft.com/office/powerpoint/2019/9/main/command">
                  <pc:docMk/>
                  <pc:sldMk cId="3645239946" sldId="271"/>
                  <pc2:cmMk id="{8D14C288-C658-4884-A794-E1F75EEA1979}"/>
                  <pc2:cmRplyMk id="{653B3107-6982-4ACD-B088-1D68B03D29B7}"/>
                </pc2:cmRplyMkLst>
              </pc226:cmRplyChg>
            </pc226:cmChg>
            <pc226:cmChg xmlns:pc226="http://schemas.microsoft.com/office/powerpoint/2022/06/main/command" chg="mod">
              <pc226:chgData name="Claire Butler" userId="51e0f6a1-41af-4044-9fa9-4f07d4f945fd" providerId="ADAL" clId="{FCFCE93E-6ABA-4D06-AF1F-DFEC63B7699B}" dt="2023-09-01T13:42:12.960" v="780"/>
              <pc2:cmMkLst xmlns:pc2="http://schemas.microsoft.com/office/powerpoint/2019/9/main/command">
                <pc:docMk/>
                <pc:sldMk cId="3645239946" sldId="271"/>
                <pc2:cmMk id="{6B2159A1-C0DF-470A-90FC-EF409F497E83}"/>
              </pc2:cmMkLst>
              <pc226:cmRplyChg chg="add">
                <pc226:chgData name="Claire Butler" userId="51e0f6a1-41af-4044-9fa9-4f07d4f945fd" providerId="ADAL" clId="{FCFCE93E-6ABA-4D06-AF1F-DFEC63B7699B}" dt="2023-09-01T13:39:35.255" v="741"/>
                <pc2:cmRplyMkLst xmlns:pc2="http://schemas.microsoft.com/office/powerpoint/2019/9/main/command">
                  <pc:docMk/>
                  <pc:sldMk cId="3645239946" sldId="271"/>
                  <pc2:cmMk id="{6B2159A1-C0DF-470A-90FC-EF409F497E83}"/>
                  <pc2:cmRplyMk id="{82FD7B97-6FD8-4F6F-BBB8-804F5C75DCA3}"/>
                </pc2:cmRplyMkLst>
              </pc226:cmRplyChg>
            </pc226:cmChg>
            <pc226:cmChg xmlns:pc226="http://schemas.microsoft.com/office/powerpoint/2022/06/main/command" chg="del mod">
              <pc226:chgData name="Claire Butler" userId="51e0f6a1-41af-4044-9fa9-4f07d4f945fd" providerId="ADAL" clId="{FCFCE93E-6ABA-4D06-AF1F-DFEC63B7699B}" dt="2023-09-01T09:13:29.242" v="226"/>
              <pc2:cmMkLst xmlns:pc2="http://schemas.microsoft.com/office/powerpoint/2019/9/main/command">
                <pc:docMk/>
                <pc:sldMk cId="3645239946" sldId="271"/>
                <pc2:cmMk id="{FBBA7AA6-3609-4CAC-9DD3-FFC263DF5CFC}"/>
              </pc2:cmMkLst>
            </pc226:cmChg>
            <pc226:cmChg xmlns:pc226="http://schemas.microsoft.com/office/powerpoint/2022/06/main/command" chg="mod">
              <pc226:chgData name="Claire Butler" userId="51e0f6a1-41af-4044-9fa9-4f07d4f945fd" providerId="ADAL" clId="{FCFCE93E-6ABA-4D06-AF1F-DFEC63B7699B}" dt="2023-09-01T13:42:18.724" v="781"/>
              <pc2:cmMkLst xmlns:pc2="http://schemas.microsoft.com/office/powerpoint/2019/9/main/command">
                <pc:docMk/>
                <pc:sldMk cId="3645239946" sldId="271"/>
                <pc2:cmMk id="{910A2CA9-23E0-4F75-AB37-CE18118295D0}"/>
              </pc2:cmMkLst>
            </pc226:cmChg>
            <pc226:cmChg xmlns:pc226="http://schemas.microsoft.com/office/powerpoint/2022/06/main/command" chg="del mod">
              <pc226:chgData name="Claire Butler" userId="51e0f6a1-41af-4044-9fa9-4f07d4f945fd" providerId="ADAL" clId="{FCFCE93E-6ABA-4D06-AF1F-DFEC63B7699B}" dt="2023-09-01T09:10:06.476" v="101"/>
              <pc2:cmMkLst xmlns:pc2="http://schemas.microsoft.com/office/powerpoint/2019/9/main/command">
                <pc:docMk/>
                <pc:sldMk cId="3645239946" sldId="271"/>
                <pc2:cmMk id="{ED42E8B1-DBFD-472E-9A26-DC3C379A30A1}"/>
              </pc2:cmMkLst>
            </pc226:cmChg>
            <pc226:cmChg xmlns:pc226="http://schemas.microsoft.com/office/powerpoint/2022/06/main/command" chg="del">
              <pc226:chgData name="Claire Butler" userId="51e0f6a1-41af-4044-9fa9-4f07d4f945fd" providerId="ADAL" clId="{FCFCE93E-6ABA-4D06-AF1F-DFEC63B7699B}" dt="2023-09-01T09:14:01.525" v="231"/>
              <pc2:cmMkLst xmlns:pc2="http://schemas.microsoft.com/office/powerpoint/2019/9/main/command">
                <pc:docMk/>
                <pc:sldMk cId="3645239946" sldId="271"/>
                <pc2:cmMk id="{FC16A0CE-53BA-4C14-A668-66EA8A70C464}"/>
              </pc2:cmMkLst>
            </pc226:cmChg>
            <pc226:cmChg xmlns:pc226="http://schemas.microsoft.com/office/powerpoint/2022/06/main/command" chg="mod">
              <pc226:chgData name="Claire Butler" userId="51e0f6a1-41af-4044-9fa9-4f07d4f945fd" providerId="ADAL" clId="{FCFCE93E-6ABA-4D06-AF1F-DFEC63B7699B}" dt="2023-09-01T13:41:12.419" v="776" actId="20577"/>
              <pc2:cmMkLst xmlns:pc2="http://schemas.microsoft.com/office/powerpoint/2019/9/main/command">
                <pc:docMk/>
                <pc:sldMk cId="3645239946" sldId="271"/>
                <pc2:cmMk id="{C944BEE4-1166-4E02-B93F-B235C666E1BF}"/>
              </pc2:cmMkLst>
            </pc226:cmChg>
            <pc226:cmChg xmlns:pc226="http://schemas.microsoft.com/office/powerpoint/2022/06/main/command" chg="del mod">
              <pc226:chgData name="Claire Butler" userId="51e0f6a1-41af-4044-9fa9-4f07d4f945fd" providerId="ADAL" clId="{FCFCE93E-6ABA-4D06-AF1F-DFEC63B7699B}" dt="2023-09-01T09:10:13.524" v="102"/>
              <pc2:cmMkLst xmlns:pc2="http://schemas.microsoft.com/office/powerpoint/2019/9/main/command">
                <pc:docMk/>
                <pc:sldMk cId="3645239946" sldId="271"/>
                <pc2:cmMk id="{BF503AF6-5F42-4D53-92AC-CE6BC1FF1DE9}"/>
              </pc2:cmMkLst>
            </pc226:cmChg>
            <pc226:cmChg xmlns:pc226="http://schemas.microsoft.com/office/powerpoint/2022/06/main/command" chg="add mod">
              <pc226:chgData name="Claire Butler" userId="51e0f6a1-41af-4044-9fa9-4f07d4f945fd" providerId="ADAL" clId="{FCFCE93E-6ABA-4D06-AF1F-DFEC63B7699B}" dt="2023-09-01T13:40:41.162" v="745"/>
              <pc2:cmMkLst xmlns:pc2="http://schemas.microsoft.com/office/powerpoint/2019/9/main/command">
                <pc:docMk/>
                <pc:sldMk cId="3645239946" sldId="271"/>
                <pc2:cmMk id="{BF3C01F8-61F3-475F-90A4-FF37CF06D05C}"/>
              </pc2:cmMkLst>
            </pc226:cmChg>
          </p:ext>
        </pc:ext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95E89-C475-0E7A-FD91-FA96E7D63D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6C6064A-632D-1723-63F7-98D50402A8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C4877CE-CDB5-3911-FBC1-0A3946776044}"/>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5" name="Footer Placeholder 4">
            <a:extLst>
              <a:ext uri="{FF2B5EF4-FFF2-40B4-BE49-F238E27FC236}">
                <a16:creationId xmlns:a16="http://schemas.microsoft.com/office/drawing/2014/main" id="{51102B12-AC2F-8D92-3C65-F7F90344A7F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6D7C497-1420-298B-B729-69BB3CA1D4E1}"/>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406168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36E0-F648-B807-5757-864A7F642E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330115-0795-91A4-06FF-4462B24CA1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C1EFAD-09D5-2D5F-6D69-E2B2482D1E43}"/>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5" name="Footer Placeholder 4">
            <a:extLst>
              <a:ext uri="{FF2B5EF4-FFF2-40B4-BE49-F238E27FC236}">
                <a16:creationId xmlns:a16="http://schemas.microsoft.com/office/drawing/2014/main" id="{E1638DCF-7145-DE0B-8F36-65969574A4E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B3A4641-10BC-29DA-C802-B44BC18DBD88}"/>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421427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64CC58-3696-2EE8-C783-43CEE74021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F4A3C2-1010-2A1B-005E-CEC13230C3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D4DE3F-32DE-F3AA-1F70-B0AC1B4F6FB7}"/>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5" name="Footer Placeholder 4">
            <a:extLst>
              <a:ext uri="{FF2B5EF4-FFF2-40B4-BE49-F238E27FC236}">
                <a16:creationId xmlns:a16="http://schemas.microsoft.com/office/drawing/2014/main" id="{C9DA97CA-73F4-63AD-D57B-63BEE32BDD4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3B8485-490A-205C-42C2-7DE08FBA2C77}"/>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44074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2C505-24FE-CD6E-E19A-DD565AE80A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9EEFF6-1769-D38F-7B4C-FC44E7F1C2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45DEC7-4E10-9D34-E807-B2FD985FEEF5}"/>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5" name="Footer Placeholder 4">
            <a:extLst>
              <a:ext uri="{FF2B5EF4-FFF2-40B4-BE49-F238E27FC236}">
                <a16:creationId xmlns:a16="http://schemas.microsoft.com/office/drawing/2014/main" id="{DF6F9DFB-E29E-E18C-2E90-1B58125060A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CFEC6B4-2CDB-5CBC-0ABD-6D7BBBC37A12}"/>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260000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61FD-ADE8-C068-1E6B-E518536730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AB0659-46C9-7B86-7105-552D3BEF41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501847-EE59-CC68-21FF-7F558D2A4849}"/>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5" name="Footer Placeholder 4">
            <a:extLst>
              <a:ext uri="{FF2B5EF4-FFF2-40B4-BE49-F238E27FC236}">
                <a16:creationId xmlns:a16="http://schemas.microsoft.com/office/drawing/2014/main" id="{D4AE6D5A-2587-753A-FBB2-1427ABAECD3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64D8176-5818-4579-B5D8-6067E9D97F4C}"/>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4169383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459D-DFF4-2C0F-AEC1-6CC76B59CE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3D1B7B-7AE0-2695-12B9-5ED195120E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C29EBE-F509-0B5C-0814-9E9614A67E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51B7C1-605B-FD6B-D59B-B0AEBDAF72B4}"/>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6" name="Footer Placeholder 5">
            <a:extLst>
              <a:ext uri="{FF2B5EF4-FFF2-40B4-BE49-F238E27FC236}">
                <a16:creationId xmlns:a16="http://schemas.microsoft.com/office/drawing/2014/main" id="{46E8812D-71E7-DA88-A516-74D59CACF86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53F1095-7766-5C21-019C-20324376EBF1}"/>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1216560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4722-90D8-BEB7-ACBB-57FBB5AF2F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67FACD-4A51-1A4B-588E-C942D50BE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7794DB-F175-6BF4-4147-D860611713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6B2ECDE-AB49-E4B7-0A7C-E42598D4F1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74FDE3-75E2-08A9-E360-3B532A708A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B7AF52-D581-BC63-4752-9A85B89EB5CE}"/>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8" name="Footer Placeholder 7">
            <a:extLst>
              <a:ext uri="{FF2B5EF4-FFF2-40B4-BE49-F238E27FC236}">
                <a16:creationId xmlns:a16="http://schemas.microsoft.com/office/drawing/2014/main" id="{E8FE044A-B495-AB99-F203-0D4A56AB1D5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72F1B8D-E491-582D-C1E3-143700125C2C}"/>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286315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ACA7-0C85-DA61-2E65-A9BFEDB33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E6B4E5-9F1F-0EAF-CAA0-8B76BAC661A7}"/>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4" name="Footer Placeholder 3">
            <a:extLst>
              <a:ext uri="{FF2B5EF4-FFF2-40B4-BE49-F238E27FC236}">
                <a16:creationId xmlns:a16="http://schemas.microsoft.com/office/drawing/2014/main" id="{9DA0AC3C-5E5F-89E2-1088-0F2448EBDA9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A5FAF2D-EFFE-48B5-5D43-0C95DF177A2A}"/>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344337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0690E6-F8AB-5EB2-B78B-043380F71BBE}"/>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3" name="Footer Placeholder 2">
            <a:extLst>
              <a:ext uri="{FF2B5EF4-FFF2-40B4-BE49-F238E27FC236}">
                <a16:creationId xmlns:a16="http://schemas.microsoft.com/office/drawing/2014/main" id="{B3158734-C589-4A53-1073-9F558853DB5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3000E6D-412D-84AD-4BC7-A11AD1BFFBEB}"/>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3142694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659BB-6E2E-5C8C-8EA6-A25307E480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D5C3D4-BECB-208D-C14B-A5744C80F9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FB961F-3E58-F43B-66E5-526AC22A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56F5D5-1498-9070-19BD-43F913289CA7}"/>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6" name="Footer Placeholder 5">
            <a:extLst>
              <a:ext uri="{FF2B5EF4-FFF2-40B4-BE49-F238E27FC236}">
                <a16:creationId xmlns:a16="http://schemas.microsoft.com/office/drawing/2014/main" id="{D1A22C74-CC7F-667D-BBD1-1732AE2CB3D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3C22D59-8BD8-ADF4-E3C4-E742E288313C}"/>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220324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EC6A-E837-2CC4-54B4-7D98A8B2DA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4C9C5FF-C2E6-4C00-BADD-01CDC62B9C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FBB6332-9585-56D1-4084-3CDB9F643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6FAFE-093A-E08A-FC85-6CF70B37D49D}"/>
              </a:ext>
            </a:extLst>
          </p:cNvPr>
          <p:cNvSpPr>
            <a:spLocks noGrp="1"/>
          </p:cNvSpPr>
          <p:nvPr>
            <p:ph type="dt" sz="half" idx="10"/>
          </p:nvPr>
        </p:nvSpPr>
        <p:spPr/>
        <p:txBody>
          <a:bodyPr/>
          <a:lstStyle/>
          <a:p>
            <a:fld id="{0FB9F131-4F52-46FF-B3BB-7B27AC55AD85}" type="datetimeFigureOut">
              <a:rPr lang="en-GB" smtClean="0"/>
              <a:t>05/09/2023</a:t>
            </a:fld>
            <a:endParaRPr lang="en-GB" dirty="0"/>
          </a:p>
        </p:txBody>
      </p:sp>
      <p:sp>
        <p:nvSpPr>
          <p:cNvPr id="6" name="Footer Placeholder 5">
            <a:extLst>
              <a:ext uri="{FF2B5EF4-FFF2-40B4-BE49-F238E27FC236}">
                <a16:creationId xmlns:a16="http://schemas.microsoft.com/office/drawing/2014/main" id="{22032982-9CB8-69C6-0A5E-76158B97F06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03BC5A9-07FA-1F18-1F1F-5F6F193387BE}"/>
              </a:ext>
            </a:extLst>
          </p:cNvPr>
          <p:cNvSpPr>
            <a:spLocks noGrp="1"/>
          </p:cNvSpPr>
          <p:nvPr>
            <p:ph type="sldNum" sz="quarter" idx="12"/>
          </p:nvPr>
        </p:nvSpPr>
        <p:spPr/>
        <p:txBody>
          <a:bodyPr/>
          <a:lstStyle/>
          <a:p>
            <a:fld id="{9A91268F-0EBC-454A-87F8-77549396E248}" type="slidenum">
              <a:rPr lang="en-GB" smtClean="0"/>
              <a:t>‹#›</a:t>
            </a:fld>
            <a:endParaRPr lang="en-GB" dirty="0"/>
          </a:p>
        </p:txBody>
      </p:sp>
    </p:spTree>
    <p:extLst>
      <p:ext uri="{BB962C8B-B14F-4D97-AF65-F5344CB8AC3E}">
        <p14:creationId xmlns:p14="http://schemas.microsoft.com/office/powerpoint/2010/main" val="422265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1EF6AF-E18D-18C6-4153-88112874D7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6BA5F1-EA39-B2CC-CF34-42DB0A7246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28AFE1-6B4B-20A6-447B-EAA66F2C76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9F131-4F52-46FF-B3BB-7B27AC55AD85}" type="datetimeFigureOut">
              <a:rPr lang="en-GB" smtClean="0"/>
              <a:t>05/09/2023</a:t>
            </a:fld>
            <a:endParaRPr lang="en-GB" dirty="0"/>
          </a:p>
        </p:txBody>
      </p:sp>
      <p:sp>
        <p:nvSpPr>
          <p:cNvPr id="5" name="Footer Placeholder 4">
            <a:extLst>
              <a:ext uri="{FF2B5EF4-FFF2-40B4-BE49-F238E27FC236}">
                <a16:creationId xmlns:a16="http://schemas.microsoft.com/office/drawing/2014/main" id="{9A641DA7-3B65-E687-2ED6-AE3AAEEE27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E5AADA9-3798-2A43-1FD6-64512BB808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268F-0EBC-454A-87F8-77549396E248}" type="slidenum">
              <a:rPr lang="en-GB" smtClean="0"/>
              <a:t>‹#›</a:t>
            </a:fld>
            <a:endParaRPr lang="en-GB" dirty="0"/>
          </a:p>
        </p:txBody>
      </p:sp>
    </p:spTree>
    <p:extLst>
      <p:ext uri="{BB962C8B-B14F-4D97-AF65-F5344CB8AC3E}">
        <p14:creationId xmlns:p14="http://schemas.microsoft.com/office/powerpoint/2010/main" val="806947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5">
            <a:extLst>
              <a:ext uri="{FF2B5EF4-FFF2-40B4-BE49-F238E27FC236}">
                <a16:creationId xmlns:a16="http://schemas.microsoft.com/office/drawing/2014/main" id="{253968E3-85F7-4FCD-A409-33E21E2BE4FB}"/>
              </a:ext>
            </a:extLst>
          </p:cNvPr>
          <p:cNvGraphicFramePr>
            <a:graphicFrameLocks noGrp="1"/>
          </p:cNvGraphicFramePr>
          <p:nvPr>
            <p:extLst>
              <p:ext uri="{D42A27DB-BD31-4B8C-83A1-F6EECF244321}">
                <p14:modId xmlns:p14="http://schemas.microsoft.com/office/powerpoint/2010/main" val="3356342179"/>
              </p:ext>
            </p:extLst>
          </p:nvPr>
        </p:nvGraphicFramePr>
        <p:xfrm>
          <a:off x="0" y="365761"/>
          <a:ext cx="12192001" cy="1455156"/>
        </p:xfrm>
        <a:graphic>
          <a:graphicData uri="http://schemas.openxmlformats.org/drawingml/2006/table">
            <a:tbl>
              <a:tblPr firstRow="1" bandRow="1">
                <a:tableStyleId>{5C22544A-7EE6-4342-B048-85BDC9FD1C3A}</a:tableStyleId>
              </a:tblPr>
              <a:tblGrid>
                <a:gridCol w="1157592">
                  <a:extLst>
                    <a:ext uri="{9D8B030D-6E8A-4147-A177-3AD203B41FA5}">
                      <a16:colId xmlns:a16="http://schemas.microsoft.com/office/drawing/2014/main" val="961929757"/>
                    </a:ext>
                  </a:extLst>
                </a:gridCol>
                <a:gridCol w="3071433">
                  <a:extLst>
                    <a:ext uri="{9D8B030D-6E8A-4147-A177-3AD203B41FA5}">
                      <a16:colId xmlns:a16="http://schemas.microsoft.com/office/drawing/2014/main" val="1389102697"/>
                    </a:ext>
                  </a:extLst>
                </a:gridCol>
                <a:gridCol w="2730162">
                  <a:extLst>
                    <a:ext uri="{9D8B030D-6E8A-4147-A177-3AD203B41FA5}">
                      <a16:colId xmlns:a16="http://schemas.microsoft.com/office/drawing/2014/main" val="1477403203"/>
                    </a:ext>
                  </a:extLst>
                </a:gridCol>
                <a:gridCol w="1478839">
                  <a:extLst>
                    <a:ext uri="{9D8B030D-6E8A-4147-A177-3AD203B41FA5}">
                      <a16:colId xmlns:a16="http://schemas.microsoft.com/office/drawing/2014/main" val="1025941396"/>
                    </a:ext>
                  </a:extLst>
                </a:gridCol>
                <a:gridCol w="1933864">
                  <a:extLst>
                    <a:ext uri="{9D8B030D-6E8A-4147-A177-3AD203B41FA5}">
                      <a16:colId xmlns:a16="http://schemas.microsoft.com/office/drawing/2014/main" val="2153301639"/>
                    </a:ext>
                  </a:extLst>
                </a:gridCol>
                <a:gridCol w="1820111">
                  <a:extLst>
                    <a:ext uri="{9D8B030D-6E8A-4147-A177-3AD203B41FA5}">
                      <a16:colId xmlns:a16="http://schemas.microsoft.com/office/drawing/2014/main" val="4110566241"/>
                    </a:ext>
                  </a:extLst>
                </a:gridCol>
              </a:tblGrid>
              <a:tr h="225389">
                <a:tc>
                  <a:txBody>
                    <a:bodyPr/>
                    <a:lstStyle/>
                    <a:p>
                      <a:pPr algn="ctr"/>
                      <a:r>
                        <a:rPr lang="en-GB" sz="900" b="1" dirty="0">
                          <a:solidFill>
                            <a:schemeClr val="bg1"/>
                          </a:solidFill>
                          <a:effectLst/>
                        </a:rPr>
                        <a:t>District:</a:t>
                      </a:r>
                      <a:endParaRPr lang="en-GB" sz="900" dirty="0">
                        <a:solidFill>
                          <a:schemeClr val="bg1"/>
                        </a:solidFill>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b="1" dirty="0">
                          <a:solidFill>
                            <a:schemeClr val="bg1"/>
                          </a:solidFill>
                          <a:effectLst/>
                        </a:rPr>
                        <a:t>Location:</a:t>
                      </a:r>
                      <a:endParaRPr lang="en-GB" sz="900" dirty="0">
                        <a:solidFill>
                          <a:schemeClr val="bg1"/>
                        </a:solidFill>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dirty="0">
                          <a:solidFill>
                            <a:schemeClr val="bg1"/>
                          </a:solidFill>
                          <a:effectLst/>
                        </a:rPr>
                        <a:t>Delivery Programme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dirty="0">
                          <a:solidFill>
                            <a:schemeClr val="bg1"/>
                          </a:solidFill>
                          <a:effectLst/>
                        </a:rPr>
                        <a:t>Transport Mode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strike="noStrike" dirty="0">
                          <a:solidFill>
                            <a:schemeClr val="bg1"/>
                          </a:solidFill>
                          <a:effectLst/>
                        </a:rPr>
                        <a:t>Approved Funding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dirty="0">
                          <a:solidFill>
                            <a:schemeClr val="bg1"/>
                          </a:solidFill>
                          <a:effectLst/>
                        </a:rPr>
                        <a:t>Operating Cost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788809968"/>
                  </a:ext>
                </a:extLst>
              </a:tr>
              <a:tr h="3756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latin typeface="+mn-lt"/>
                          <a:ea typeface="+mn-ea"/>
                          <a:cs typeface="+mn-cs"/>
                        </a:rPr>
                        <a:t>Salford</a:t>
                      </a:r>
                    </a:p>
                    <a:p>
                      <a:pPr algn="ctr"/>
                      <a:endParaRPr lang="en-GB" sz="800" b="1"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GB" sz="800" b="0" kern="1200" dirty="0">
                          <a:solidFill>
                            <a:schemeClr val="dk1"/>
                          </a:solidFill>
                          <a:latin typeface="+mn-lt"/>
                          <a:ea typeface="+mn-ea"/>
                          <a:cs typeface="+mn-cs"/>
                        </a:rPr>
                        <a:t>Salford Central Rail Station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latin typeface="+mn-lt"/>
                          <a:ea typeface="+mn-ea"/>
                          <a:cs typeface="+mn-cs"/>
                        </a:rPr>
                        <a:t>Growth Deal</a:t>
                      </a:r>
                    </a:p>
                    <a:p>
                      <a:pPr marL="0" algn="ctr" defTabSz="914400" rtl="0" eaLnBrk="1" latinLnBrk="0" hangingPunct="1"/>
                      <a:endParaRPr lang="en-GB" sz="800" b="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latinLnBrk="0" hangingPunct="1"/>
                      <a:r>
                        <a:rPr lang="en-GB" sz="800" b="0" kern="1200" dirty="0">
                          <a:solidFill>
                            <a:schemeClr val="dk1"/>
                          </a:solidFill>
                          <a:latin typeface="+mn-lt"/>
                          <a:ea typeface="+mn-ea"/>
                          <a:cs typeface="+mn-cs"/>
                        </a:rPr>
                        <a:t>Rail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latinLnBrk="0" hangingPunct="1"/>
                      <a:r>
                        <a:rPr lang="en-GB" sz="800" b="0" kern="1200" dirty="0">
                          <a:solidFill>
                            <a:schemeClr val="dk1"/>
                          </a:solidFill>
                          <a:latin typeface="+mn-lt"/>
                          <a:ea typeface="+mn-ea"/>
                          <a:cs typeface="+mn-cs"/>
                        </a:rPr>
                        <a:t>£15.992m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latin typeface="+mn-lt"/>
                          <a:ea typeface="+mn-ea"/>
                          <a:cs typeface="+mn-cs"/>
                        </a:rPr>
                        <a:t>Station Operator to maintain and operate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6309832"/>
                  </a:ext>
                </a:extLst>
              </a:tr>
              <a:tr h="260981">
                <a:tc gridSpan="6">
                  <a:txBody>
                    <a:bodyPr/>
                    <a:lstStyle/>
                    <a:p>
                      <a:pPr algn="ctr"/>
                      <a:r>
                        <a:rPr lang="en-GB" sz="1200" b="1" dirty="0">
                          <a:solidFill>
                            <a:schemeClr val="bg1"/>
                          </a:solidFill>
                        </a:rPr>
                        <a:t>Project Description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45250612"/>
                  </a:ext>
                </a:extLst>
              </a:tr>
              <a:tr h="593138">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t>The Salford Central Enhancements Scheme </a:t>
                      </a:r>
                      <a:r>
                        <a:rPr lang="en-GB" sz="800" b="0" kern="1200" dirty="0">
                          <a:solidFill>
                            <a:schemeClr val="dk1"/>
                          </a:solidFill>
                          <a:latin typeface="+mn-lt"/>
                          <a:ea typeface="+mn-ea"/>
                          <a:cs typeface="+mn-cs"/>
                        </a:rPr>
                        <a:t>aims to provide a modern, accessible station, with improved operational facilities and a quality passenger offering, thereby fitting with the key city centre location and reflecting the surrounding Salford City Council New Bailey regeneration.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latin typeface="+mn-lt"/>
                          <a:ea typeface="+mn-ea"/>
                          <a:cs typeface="+mn-cs"/>
                        </a:rPr>
                        <a:t>A high-level summary of the proposed scope includes improved station information and security systems throughout the station; accessibility enhancements including the upgrade of the existing ramps to platforms 1 and 2, provision of additional platform furniture, provision of new customer toilets and wayfinding throughout the station; and modernisation of the lower concourse.  The Scheme also supports active travel through the renewal of the station cycle hub.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200" b="0"/>
                    </a:p>
                  </a:txBody>
                  <a:tcPr>
                    <a:lnL w="12700" cap="flat" cmpd="sng" algn="ctr">
                      <a:solidFill>
                        <a:schemeClr val="tx1"/>
                      </a:solidFill>
                      <a:prstDash val="solid"/>
                      <a:round/>
                      <a:headEnd type="none" w="med" len="med"/>
                      <a:tailEnd type="none" w="med" len="med"/>
                    </a:lnL>
                    <a:solidFill>
                      <a:schemeClr val="accent4">
                        <a:lumMod val="20000"/>
                        <a:lumOff val="80000"/>
                      </a:schemeClr>
                    </a:solidFill>
                  </a:tcPr>
                </a:tc>
                <a:tc hMerge="1">
                  <a:txBody>
                    <a:bodyPr/>
                    <a:lstStyle/>
                    <a:p>
                      <a:pPr algn="ctr"/>
                      <a:endParaRPr lang="en-GB" sz="1200" b="0"/>
                    </a:p>
                  </a:txBody>
                  <a:tcPr>
                    <a:solidFill>
                      <a:schemeClr val="accent4">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34477531"/>
                  </a:ext>
                </a:extLst>
              </a:tr>
            </a:tbl>
          </a:graphicData>
        </a:graphic>
      </p:graphicFrame>
      <p:graphicFrame>
        <p:nvGraphicFramePr>
          <p:cNvPr id="13" name="Table 4">
            <a:extLst>
              <a:ext uri="{FF2B5EF4-FFF2-40B4-BE49-F238E27FC236}">
                <a16:creationId xmlns:a16="http://schemas.microsoft.com/office/drawing/2014/main" id="{3D3E504E-5B32-42ED-AB63-31E30A86D81D}"/>
              </a:ext>
            </a:extLst>
          </p:cNvPr>
          <p:cNvGraphicFramePr>
            <a:graphicFrameLocks noGrp="1"/>
          </p:cNvGraphicFramePr>
          <p:nvPr>
            <p:extLst>
              <p:ext uri="{D42A27DB-BD31-4B8C-83A1-F6EECF244321}">
                <p14:modId xmlns:p14="http://schemas.microsoft.com/office/powerpoint/2010/main" val="395745884"/>
              </p:ext>
            </p:extLst>
          </p:nvPr>
        </p:nvGraphicFramePr>
        <p:xfrm>
          <a:off x="0" y="1820918"/>
          <a:ext cx="12192000" cy="4333345"/>
        </p:xfrm>
        <a:graphic>
          <a:graphicData uri="http://schemas.openxmlformats.org/drawingml/2006/table">
            <a:tbl>
              <a:tblPr firstRow="1" bandRow="1">
                <a:tableStyleId>{5940675A-B579-460E-94D1-54222C63F5DA}</a:tableStyleId>
              </a:tblPr>
              <a:tblGrid>
                <a:gridCol w="1417320">
                  <a:extLst>
                    <a:ext uri="{9D8B030D-6E8A-4147-A177-3AD203B41FA5}">
                      <a16:colId xmlns:a16="http://schemas.microsoft.com/office/drawing/2014/main" val="653420435"/>
                    </a:ext>
                  </a:extLst>
                </a:gridCol>
                <a:gridCol w="8332470">
                  <a:extLst>
                    <a:ext uri="{9D8B030D-6E8A-4147-A177-3AD203B41FA5}">
                      <a16:colId xmlns:a16="http://schemas.microsoft.com/office/drawing/2014/main" val="2872504511"/>
                    </a:ext>
                  </a:extLst>
                </a:gridCol>
                <a:gridCol w="2442210">
                  <a:extLst>
                    <a:ext uri="{9D8B030D-6E8A-4147-A177-3AD203B41FA5}">
                      <a16:colId xmlns:a16="http://schemas.microsoft.com/office/drawing/2014/main" val="2951940179"/>
                    </a:ext>
                  </a:extLst>
                </a:gridCol>
              </a:tblGrid>
              <a:tr h="237503">
                <a:tc>
                  <a:txBody>
                    <a:bodyPr/>
                    <a:lstStyle/>
                    <a:p>
                      <a:pPr algn="ctr"/>
                      <a:endParaRPr lang="en-GB" sz="900" b="1" dirty="0">
                        <a:solidFill>
                          <a:schemeClr val="bg1"/>
                        </a:solidFill>
                      </a:endParaRPr>
                    </a:p>
                  </a:txBody>
                  <a:tcPr marL="68580" marR="68580" marT="34290" marB="34290">
                    <a:lnR w="12700" cap="flat" cmpd="sng" algn="ctr">
                      <a:solidFill>
                        <a:schemeClr val="tx1"/>
                      </a:solidFill>
                      <a:prstDash val="solid"/>
                      <a:round/>
                      <a:headEnd type="none" w="med" len="med"/>
                      <a:tailEnd type="none" w="med" len="med"/>
                    </a:ln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Business Case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Objectives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436499426"/>
                  </a:ext>
                </a:extLst>
              </a:tr>
              <a:tr h="194322">
                <a:tc rowSpan="4">
                  <a:txBody>
                    <a:bodyPr/>
                    <a:lstStyle/>
                    <a:p>
                      <a:pPr algn="ctr"/>
                      <a:endParaRPr lang="en-GB" sz="900" b="1" dirty="0"/>
                    </a:p>
                    <a:p>
                      <a:pPr algn="ctr"/>
                      <a:r>
                        <a:rPr lang="en-GB" sz="900" b="1" dirty="0"/>
                        <a:t>Strategic Case: </a:t>
                      </a:r>
                      <a:endParaRPr lang="en-GB" sz="900" dirty="0"/>
                    </a:p>
                  </a:txBody>
                  <a:tcPr marL="68580" marR="68580" marT="34290" marB="34290">
                    <a:lnR w="12700" cap="flat" cmpd="sng" algn="ctr">
                      <a:solidFill>
                        <a:schemeClr val="tx1"/>
                      </a:solidFill>
                      <a:prstDash val="solid"/>
                      <a:round/>
                      <a:headEnd type="none" w="med" len="med"/>
                      <a:tailEnd type="none" w="med" len="med"/>
                    </a:lnR>
                    <a:solidFill>
                      <a:srgbClr val="FFC000"/>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chemeClr val="tx1"/>
                          </a:solidFill>
                          <a:latin typeface="+mn-lt"/>
                          <a:ea typeface="+mn-ea"/>
                          <a:cs typeface="+mn-cs"/>
                        </a:rPr>
                        <a:t>The Scheme has a strong strategic alignment and synergies with the Central Manchester Stations Charter and wider development in the Salford Central area. It supports a number of key strategic objectives including:</a:t>
                      </a:r>
                      <a:endParaRPr lang="en-GB" sz="800" b="1" kern="1200" dirty="0">
                        <a:solidFill>
                          <a:schemeClr val="tx1"/>
                        </a:solidFill>
                        <a:latin typeface="+mn-lt"/>
                        <a:ea typeface="+mn-ea"/>
                        <a:cs typeface="+mn-cs"/>
                      </a:endParaRPr>
                    </a:p>
                    <a:p>
                      <a:pPr marL="171450" indent="-171450">
                        <a:buFont typeface="Arial" panose="020B0604020202020204" pitchFamily="34" charset="0"/>
                        <a:buChar char="•"/>
                      </a:pPr>
                      <a:r>
                        <a:rPr lang="en-GB" sz="800" b="1" kern="1200" dirty="0">
                          <a:solidFill>
                            <a:schemeClr val="tx1"/>
                          </a:solidFill>
                          <a:latin typeface="+mn-lt"/>
                          <a:ea typeface="+mn-ea"/>
                          <a:cs typeface="+mn-cs"/>
                        </a:rPr>
                        <a:t>Support Adjacent Development Activity and Inward Investment</a:t>
                      </a:r>
                      <a:r>
                        <a:rPr lang="en-GB" sz="800" kern="1200" dirty="0">
                          <a:solidFill>
                            <a:schemeClr val="tx1"/>
                          </a:solidFill>
                          <a:latin typeface="+mn-lt"/>
                          <a:ea typeface="+mn-ea"/>
                          <a:cs typeface="+mn-cs"/>
                        </a:rPr>
                        <a:t> – Provide a highly attractive and accessible public transport hub adjacent to key regeneration frameworks in Salford will make these developments more attractive to investors.</a:t>
                      </a:r>
                    </a:p>
                    <a:p>
                      <a:pPr marL="171450" indent="-171450">
                        <a:buFont typeface="Arial" panose="020B0604020202020204" pitchFamily="34" charset="0"/>
                        <a:buChar char="•"/>
                      </a:pPr>
                      <a:endParaRPr lang="en-GB" sz="800" kern="1200" dirty="0">
                        <a:solidFill>
                          <a:schemeClr val="tx1"/>
                        </a:solidFill>
                        <a:latin typeface="+mn-lt"/>
                        <a:ea typeface="+mn-ea"/>
                        <a:cs typeface="+mn-cs"/>
                      </a:endParaRPr>
                    </a:p>
                    <a:p>
                      <a:pPr marL="171450" indent="-171450">
                        <a:buFont typeface="Arial" panose="020B0604020202020204" pitchFamily="34" charset="0"/>
                        <a:buChar char="•"/>
                      </a:pPr>
                      <a:r>
                        <a:rPr lang="en-GB" sz="800" b="1" kern="1200" dirty="0">
                          <a:solidFill>
                            <a:schemeClr val="tx1"/>
                          </a:solidFill>
                          <a:latin typeface="+mn-lt"/>
                          <a:ea typeface="+mn-ea"/>
                          <a:cs typeface="+mn-cs"/>
                        </a:rPr>
                        <a:t>Enhance Accessibility for All </a:t>
                      </a:r>
                      <a:r>
                        <a:rPr lang="en-GB" sz="800" kern="1200" dirty="0">
                          <a:solidFill>
                            <a:schemeClr val="tx1"/>
                          </a:solidFill>
                          <a:latin typeface="+mn-lt"/>
                          <a:ea typeface="+mn-ea"/>
                          <a:cs typeface="+mn-cs"/>
                        </a:rPr>
                        <a:t>- The proposed improvements are specifically designed to address accessibility barriers, allowing passengers to travel with confidence and as a result enabling more people to use the station facilities, rail services and to access the city centre including the developments nearby.</a:t>
                      </a:r>
                    </a:p>
                    <a:p>
                      <a:pPr marL="171450" indent="-171450">
                        <a:buFont typeface="Arial" panose="020B0604020202020204" pitchFamily="34" charset="0"/>
                        <a:buChar char="•"/>
                      </a:pPr>
                      <a:endParaRPr lang="en-GB" sz="800" kern="1200" dirty="0">
                        <a:solidFill>
                          <a:schemeClr val="tx1"/>
                        </a:solidFill>
                        <a:latin typeface="+mn-lt"/>
                        <a:ea typeface="+mn-ea"/>
                        <a:cs typeface="+mn-cs"/>
                      </a:endParaRPr>
                    </a:p>
                    <a:p>
                      <a:pPr marL="171450" indent="-171450">
                        <a:buFont typeface="Arial" panose="020B0604020202020204" pitchFamily="34" charset="0"/>
                        <a:buChar char="•"/>
                      </a:pPr>
                      <a:r>
                        <a:rPr lang="en-GB" sz="800" b="1" kern="1200" dirty="0">
                          <a:solidFill>
                            <a:schemeClr val="tx1"/>
                          </a:solidFill>
                          <a:latin typeface="+mn-lt"/>
                          <a:ea typeface="+mn-ea"/>
                          <a:cs typeface="+mn-cs"/>
                        </a:rPr>
                        <a:t>Improving Customer Experience - </a:t>
                      </a:r>
                      <a:r>
                        <a:rPr lang="en-GB" sz="800" kern="1200" dirty="0">
                          <a:solidFill>
                            <a:schemeClr val="tx1"/>
                          </a:solidFill>
                          <a:latin typeface="+mn-lt"/>
                          <a:ea typeface="+mn-ea"/>
                          <a:cs typeface="+mn-cs"/>
                        </a:rPr>
                        <a:t>The scheme proposes a series of measures that will provide an end-to-end journey from street to platform for customers that is clear, navigable, welcoming and informative. This will significantly enhance the customer experience to those currently using the station and encourage more to use the station.</a:t>
                      </a:r>
                    </a:p>
                    <a:p>
                      <a:pPr marL="171450" indent="-171450">
                        <a:buFont typeface="Arial" panose="020B0604020202020204" pitchFamily="34" charset="0"/>
                        <a:buChar char="•"/>
                      </a:pPr>
                      <a:endParaRPr lang="en-GB" sz="800" kern="1200" dirty="0">
                        <a:solidFill>
                          <a:schemeClr val="tx1"/>
                        </a:solidFill>
                        <a:latin typeface="+mn-lt"/>
                        <a:ea typeface="+mn-ea"/>
                        <a:cs typeface="+mn-cs"/>
                      </a:endParaRPr>
                    </a:p>
                    <a:p>
                      <a:pPr marL="171450" indent="-171450">
                        <a:buFont typeface="Arial" panose="020B0604020202020204" pitchFamily="34" charset="0"/>
                        <a:buChar char="•"/>
                      </a:pPr>
                      <a:r>
                        <a:rPr lang="en-GB" sz="800" b="1" kern="1200" dirty="0">
                          <a:solidFill>
                            <a:schemeClr val="tx1"/>
                          </a:solidFill>
                          <a:latin typeface="+mn-lt"/>
                          <a:ea typeface="+mn-ea"/>
                          <a:cs typeface="+mn-cs"/>
                        </a:rPr>
                        <a:t>More Reliable Infrastructure - </a:t>
                      </a:r>
                      <a:r>
                        <a:rPr lang="en-GB" sz="800" kern="1200" dirty="0">
                          <a:solidFill>
                            <a:schemeClr val="tx1"/>
                          </a:solidFill>
                          <a:latin typeface="+mn-lt"/>
                          <a:ea typeface="+mn-ea"/>
                          <a:cs typeface="+mn-cs"/>
                        </a:rPr>
                        <a:t>The proposed infrastructure will provide enhancements, reliability and a longer lifespan ensuring that the station is able to continue to provide a long run high quality passenger experience.</a:t>
                      </a:r>
                    </a:p>
                    <a:p>
                      <a:pPr marL="171450" indent="-171450">
                        <a:buFont typeface="Arial" panose="020B0604020202020204" pitchFamily="34" charset="0"/>
                        <a:buChar char="•"/>
                      </a:pPr>
                      <a:endParaRPr lang="en-GB" sz="800" kern="1200" dirty="0">
                        <a:solidFill>
                          <a:schemeClr val="tx1"/>
                        </a:solidFill>
                        <a:latin typeface="+mn-lt"/>
                        <a:ea typeface="+mn-ea"/>
                        <a:cs typeface="+mn-cs"/>
                      </a:endParaRPr>
                    </a:p>
                    <a:p>
                      <a:pPr marL="171450" indent="-171450">
                        <a:buFont typeface="Arial" panose="020B0604020202020204" pitchFamily="34" charset="0"/>
                        <a:buChar char="•"/>
                      </a:pPr>
                      <a:r>
                        <a:rPr lang="en-GB" sz="800" b="1" kern="1200" dirty="0">
                          <a:solidFill>
                            <a:schemeClr val="tx1"/>
                          </a:solidFill>
                          <a:latin typeface="+mn-lt"/>
                          <a:ea typeface="+mn-ea"/>
                          <a:cs typeface="+mn-cs"/>
                        </a:rPr>
                        <a:t>Support Future Additional Platforms – </a:t>
                      </a:r>
                      <a:r>
                        <a:rPr lang="en-GB" sz="800" b="0" kern="1200" dirty="0">
                          <a:solidFill>
                            <a:schemeClr val="tx1"/>
                          </a:solidFill>
                          <a:latin typeface="+mn-lt"/>
                          <a:ea typeface="+mn-ea"/>
                          <a:cs typeface="+mn-cs"/>
                        </a:rPr>
                        <a:t>The proposed works support higher volumes of passengers to Salford Central in the future.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b="1" i="0" dirty="0"/>
                        <a:t>Levelling Up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258290591"/>
                  </a:ext>
                </a:extLst>
              </a:tr>
              <a:tr h="679106">
                <a:tc vMerge="1">
                  <a:txBody>
                    <a:bodyPr/>
                    <a:lstStyle/>
                    <a:p>
                      <a:endParaRPr lang="en-GB"/>
                    </a:p>
                  </a:txBody>
                  <a:tcPr/>
                </a:tc>
                <a:tc vMerge="1">
                  <a:txBody>
                    <a:bodyPr/>
                    <a:lstStyle/>
                    <a:p>
                      <a:endParaRPr lang="en-GB"/>
                    </a:p>
                  </a:txBody>
                  <a:tcPr/>
                </a:tc>
                <a:tc>
                  <a:txBody>
                    <a:bodyPr/>
                    <a:lstStyle/>
                    <a:p>
                      <a:r>
                        <a:rPr lang="en-GB" sz="800" kern="1200" dirty="0">
                          <a:solidFill>
                            <a:schemeClr val="tx1"/>
                          </a:solidFill>
                          <a:latin typeface="+mn-lt"/>
                          <a:ea typeface="+mn-ea"/>
                          <a:cs typeface="+mn-cs"/>
                        </a:rPr>
                        <a:t>Provides a highly attractive and accessible public transport hub adjacent to key regeneration frameworks in Salford, which will make these developments more attractive to investors</a:t>
                      </a:r>
                      <a:endParaRPr lang="en-GB" sz="800" b="0" i="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531829"/>
                  </a:ext>
                </a:extLst>
              </a:tr>
              <a:tr h="194322">
                <a:tc vMerge="1">
                  <a:txBody>
                    <a:bodyPr/>
                    <a:lstStyle/>
                    <a:p>
                      <a:endParaRPr lang="en-GB"/>
                    </a:p>
                  </a:txBody>
                  <a:tcPr/>
                </a:tc>
                <a:tc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Growth/ Productivity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3369492985"/>
                  </a:ext>
                </a:extLst>
              </a:tr>
              <a:tr h="864802">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t>Aiding participation in the job market and </a:t>
                      </a:r>
                      <a:r>
                        <a:rPr lang="en-GB" sz="800" kern="1200" dirty="0">
                          <a:solidFill>
                            <a:schemeClr val="tx1"/>
                          </a:solidFill>
                          <a:latin typeface="+mn-lt"/>
                          <a:ea typeface="+mn-ea"/>
                          <a:cs typeface="+mn-cs"/>
                        </a:rPr>
                        <a:t>a highly attractive and accessible public transport hub adjacent to key regeneration frameworks in Salford will make these developments more attractive to investors.</a:t>
                      </a:r>
                    </a:p>
                    <a:p>
                      <a:endParaRPr lang="en-GB" sz="800" b="0" i="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146016"/>
                  </a:ext>
                </a:extLst>
              </a:tr>
              <a:tr h="194322">
                <a:tc rowSpan="4">
                  <a:txBody>
                    <a:bodyPr/>
                    <a:lstStyle/>
                    <a:p>
                      <a:pPr algn="ctr"/>
                      <a:endParaRPr lang="en-GB" sz="900" b="1" dirty="0"/>
                    </a:p>
                    <a:p>
                      <a:pPr algn="ctr"/>
                      <a:r>
                        <a:rPr lang="en-GB" sz="900" b="1" dirty="0"/>
                        <a:t>Economic and Financial Case: </a:t>
                      </a:r>
                      <a:endParaRPr lang="en-GB" sz="900" dirty="0"/>
                    </a:p>
                  </a:txBody>
                  <a:tcPr marL="68580" marR="68580" marT="34290" marB="34290">
                    <a:lnR w="12700" cap="flat" cmpd="sng" algn="ctr">
                      <a:solidFill>
                        <a:schemeClr val="tx1"/>
                      </a:solidFill>
                      <a:prstDash val="solid"/>
                      <a:round/>
                      <a:headEnd type="none" w="med" len="med"/>
                      <a:tailEnd type="none" w="med" len="med"/>
                    </a:lnR>
                    <a:solidFill>
                      <a:srgbClr val="FFC000"/>
                    </a:solidFill>
                  </a:tcPr>
                </a:tc>
                <a:tc rowSpan="4">
                  <a:txBody>
                    <a:bodyPr/>
                    <a:lstStyle/>
                    <a:p>
                      <a:r>
                        <a:rPr lang="en-GB" sz="800" kern="1200" dirty="0">
                          <a:solidFill>
                            <a:schemeClr val="tx1"/>
                          </a:solidFill>
                          <a:latin typeface="+mn-lt"/>
                          <a:ea typeface="+mn-ea"/>
                          <a:cs typeface="+mn-cs"/>
                        </a:rPr>
                        <a:t>The Scheme delivers much needed renewals to a modern specification which will address longstanding issues which would otherwise continue to plague the station for years to come. The benefits of these renewals are therefore being brought forward as well as providing a reduced maintenance liability of repairing recurring issues to a low standard. Additionally, significant enhancements are being delivered to bring accessible infrastructure which meets the surrounding redevelopment and expected status of a city centre station. </a:t>
                      </a:r>
                    </a:p>
                    <a:p>
                      <a:endParaRPr lang="en-GB" sz="8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effectLst/>
                          <a:latin typeface="+mn-lt"/>
                          <a:ea typeface="+mn-ea"/>
                          <a:cs typeface="+mn-cs"/>
                        </a:rPr>
                        <a:t>In line with the Single Pot Assurance Framework agreed with Government, GMCA may choose to fund schemes with a lower value for money if the strategic case highlights additional outcomes that align with GMCA’s strategic priorities as set out in the Greater Manchester Strategy, Places for Everyone or GM Transport Strategy 2040.  In this case, the scheme shows excellent strategic fit to the wider Greater Manchester Strategies, notably the Greater Manchester Rail Policy, Greater Manchester Transport Strategy: Vision 2040, City Centre Transport Strategy, and Transport in Salford 2025. </a:t>
                      </a:r>
                      <a:r>
                        <a:rPr lang="en-GB" sz="800" b="0" i="0" kern="1200" dirty="0">
                          <a:solidFill>
                            <a:schemeClr val="tx1"/>
                          </a:solidFill>
                          <a:effectLst/>
                          <a:latin typeface="+mn-lt"/>
                          <a:ea typeface="+mn-ea"/>
                          <a:cs typeface="+mn-cs"/>
                        </a:rPr>
                        <a:t>The scheme will also </a:t>
                      </a:r>
                      <a:r>
                        <a:rPr lang="en-GB" sz="800" i="0" dirty="0"/>
                        <a:t>drive growth and productivity through infrastructure investment; by making the railway more inviting and accessible to more people and growing the rail market.</a:t>
                      </a:r>
                    </a:p>
                    <a:p>
                      <a:endParaRPr lang="en-GB" sz="8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t>The Scheme is jointly funded by Growth </a:t>
                      </a:r>
                      <a:r>
                        <a:rPr lang="en-GB" sz="800" b="0" i="0" dirty="0">
                          <a:solidFill>
                            <a:schemeClr val="tx1"/>
                          </a:solidFill>
                        </a:rPr>
                        <a:t>Deal/ borrowings, Network </a:t>
                      </a:r>
                      <a:r>
                        <a:rPr lang="en-GB" sz="800" b="0" i="0" dirty="0"/>
                        <a:t>Rail and Northern Trains Limited.  Based on current cost estimates, the Scheme is affordable within the approved funding.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Mode Split and Public Transport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97511464"/>
                  </a:ext>
                </a:extLst>
              </a:tr>
              <a:tr h="516190">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t>Works to improve active travel infrastructure and public realm improvements. Supports active travel through the renewal of the station cycle hub and encourages more people to use public transport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8923979"/>
                  </a:ext>
                </a:extLst>
              </a:tr>
              <a:tr h="194322">
                <a:tc vMerge="1">
                  <a:txBody>
                    <a:bodyPr/>
                    <a:lstStyle/>
                    <a:p>
                      <a:endParaRPr lang="en-GB"/>
                    </a:p>
                  </a:txBody>
                  <a:tcPr/>
                </a:tc>
                <a:tc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Value for Money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815459915"/>
                  </a:ext>
                </a:extLst>
              </a:tr>
              <a:tr h="356312">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t>Low  (excluding strong Strategic outcomes and other non-monetised benefits)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6942766"/>
                  </a:ext>
                </a:extLst>
              </a:tr>
              <a:tr h="179927">
                <a:tc rowSpan="2">
                  <a:txBody>
                    <a:bodyPr/>
                    <a:lstStyle/>
                    <a:p>
                      <a:pPr algn="ctr"/>
                      <a:endParaRPr lang="en-GB" sz="900" b="1" dirty="0"/>
                    </a:p>
                    <a:p>
                      <a:pPr algn="ctr"/>
                      <a:r>
                        <a:rPr lang="en-GB" sz="900" b="1" dirty="0"/>
                        <a:t>Commercial &amp; Management Case: </a:t>
                      </a:r>
                      <a:endParaRPr lang="en-GB" sz="900" dirty="0"/>
                    </a:p>
                  </a:txBody>
                  <a:tcPr marL="68580" marR="68580" marT="34290" marB="34290">
                    <a:lnR w="12700" cap="flat" cmpd="sng" algn="ctr">
                      <a:solidFill>
                        <a:schemeClr val="tx1"/>
                      </a:solidFill>
                      <a:prstDash val="solid"/>
                      <a:round/>
                      <a:headEnd type="none" w="med" len="med"/>
                      <a:tailEnd type="none" w="med" len="med"/>
                    </a:lnR>
                    <a:solidFill>
                      <a:srgbClr val="FFC000"/>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i="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i="0" kern="1200" dirty="0">
                          <a:solidFill>
                            <a:schemeClr val="tx1"/>
                          </a:solidFill>
                          <a:latin typeface="+mn-lt"/>
                          <a:ea typeface="+mn-ea"/>
                          <a:cs typeface="+mn-cs"/>
                        </a:rPr>
                        <a:t>Following a competitive tender process, a Contractor will be appointed to undertake the detailed design and to deliver the upgrade works. Once the works are complete, all assets will be maintained and operated by the current station operator.</a:t>
                      </a:r>
                      <a:endParaRPr lang="en-GB"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i="0" dirty="0"/>
                        <a:t>Decarbonisation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344713459"/>
                  </a:ext>
                </a:extLst>
              </a:tr>
              <a:tr h="611945">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t>Decarbonising transport: by encouraging more people to use public transport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067288"/>
                  </a:ext>
                </a:extLst>
              </a:tr>
            </a:tbl>
          </a:graphicData>
        </a:graphic>
      </p:graphicFrame>
      <p:graphicFrame>
        <p:nvGraphicFramePr>
          <p:cNvPr id="3" name="Table 2">
            <a:extLst>
              <a:ext uri="{FF2B5EF4-FFF2-40B4-BE49-F238E27FC236}">
                <a16:creationId xmlns:a16="http://schemas.microsoft.com/office/drawing/2014/main" id="{328F7DC0-9482-470E-8807-13F912CC8C3E}"/>
              </a:ext>
            </a:extLst>
          </p:cNvPr>
          <p:cNvGraphicFramePr>
            <a:graphicFrameLocks noGrp="1"/>
          </p:cNvGraphicFramePr>
          <p:nvPr>
            <p:extLst>
              <p:ext uri="{D42A27DB-BD31-4B8C-83A1-F6EECF244321}">
                <p14:modId xmlns:p14="http://schemas.microsoft.com/office/powerpoint/2010/main" val="2116707543"/>
              </p:ext>
            </p:extLst>
          </p:nvPr>
        </p:nvGraphicFramePr>
        <p:xfrm>
          <a:off x="0" y="5862202"/>
          <a:ext cx="12192000" cy="995798"/>
        </p:xfrm>
        <a:graphic>
          <a:graphicData uri="http://schemas.openxmlformats.org/drawingml/2006/table">
            <a:tbl>
              <a:tblPr firstRow="1" bandRow="1">
                <a:tableStyleId>{5940675A-B579-460E-94D1-54222C63F5DA}</a:tableStyleId>
              </a:tblPr>
              <a:tblGrid>
                <a:gridCol w="529924">
                  <a:extLst>
                    <a:ext uri="{9D8B030D-6E8A-4147-A177-3AD203B41FA5}">
                      <a16:colId xmlns:a16="http://schemas.microsoft.com/office/drawing/2014/main" val="2769731634"/>
                    </a:ext>
                  </a:extLst>
                </a:gridCol>
                <a:gridCol w="5345956">
                  <a:extLst>
                    <a:ext uri="{9D8B030D-6E8A-4147-A177-3AD203B41FA5}">
                      <a16:colId xmlns:a16="http://schemas.microsoft.com/office/drawing/2014/main" val="1426157010"/>
                    </a:ext>
                  </a:extLst>
                </a:gridCol>
                <a:gridCol w="6316120">
                  <a:extLst>
                    <a:ext uri="{9D8B030D-6E8A-4147-A177-3AD203B41FA5}">
                      <a16:colId xmlns:a16="http://schemas.microsoft.com/office/drawing/2014/main" val="2898501760"/>
                    </a:ext>
                  </a:extLst>
                </a:gridCol>
              </a:tblGrid>
              <a:tr h="391842">
                <a:tc gridSpan="2">
                  <a:txBody>
                    <a:bodyPr/>
                    <a:lstStyle/>
                    <a:p>
                      <a:pPr algn="ctr"/>
                      <a:r>
                        <a:rPr lang="en-GB" sz="1200" b="1" dirty="0">
                          <a:solidFill>
                            <a:schemeClr val="bg1"/>
                          </a:solidFill>
                        </a:rPr>
                        <a:t>Risk/Issue</a:t>
                      </a:r>
                    </a:p>
                  </a:txBody>
                  <a:tcPr marL="68580" marR="68580" marT="34290" marB="34290">
                    <a:lnR w="12700" cap="flat" cmpd="sng" algn="ctr">
                      <a:solidFill>
                        <a:schemeClr val="tx1"/>
                      </a:solidFill>
                      <a:prstDash val="solid"/>
                      <a:round/>
                      <a:headEnd type="none" w="med" len="med"/>
                      <a:tailEnd type="none" w="med" len="med"/>
                    </a:lnR>
                    <a:solidFill>
                      <a:schemeClr val="tx1"/>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a:txBody>
                    <a:bodyPr/>
                    <a:lstStyle/>
                    <a:p>
                      <a:pPr algn="ctr"/>
                      <a:r>
                        <a:rPr lang="en-GB" sz="1200" b="1" dirty="0">
                          <a:solidFill>
                            <a:schemeClr val="bg1"/>
                          </a:solidFill>
                        </a:rPr>
                        <a:t>Proposed Next Steps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917525424"/>
                  </a:ext>
                </a:extLst>
              </a:tr>
              <a:tr h="2377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1</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Market volatility/material prices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Engagement undertaken with supply chain to understand risks and issues. Competitive tender in progress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6835049"/>
                  </a:ext>
                </a:extLst>
              </a:tr>
              <a:tr h="366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2</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Rail industry approvals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en-GB" sz="900" kern="1200" dirty="0">
                          <a:solidFill>
                            <a:schemeClr val="tx1"/>
                          </a:solidFill>
                          <a:latin typeface="+mn-lt"/>
                          <a:ea typeface="+mn-ea"/>
                          <a:cs typeface="+mn-cs"/>
                        </a:rPr>
                        <a:t>Rail possessions and station closure have been agreed in principle by Network Rail and Northern Trains, the formal confirmation is still going through formal rail industry approvals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6559245"/>
                  </a:ext>
                </a:extLst>
              </a:tr>
            </a:tbl>
          </a:graphicData>
        </a:graphic>
      </p:graphicFrame>
      <p:graphicFrame>
        <p:nvGraphicFramePr>
          <p:cNvPr id="5" name="Table 5">
            <a:extLst>
              <a:ext uri="{FF2B5EF4-FFF2-40B4-BE49-F238E27FC236}">
                <a16:creationId xmlns:a16="http://schemas.microsoft.com/office/drawing/2014/main" id="{BB62A40E-CBD4-4B2F-8CA7-02B836BB9ED6}"/>
              </a:ext>
            </a:extLst>
          </p:cNvPr>
          <p:cNvGraphicFramePr>
            <a:graphicFrameLocks noGrp="1"/>
          </p:cNvGraphicFramePr>
          <p:nvPr>
            <p:extLst>
              <p:ext uri="{D42A27DB-BD31-4B8C-83A1-F6EECF244321}">
                <p14:modId xmlns:p14="http://schemas.microsoft.com/office/powerpoint/2010/main" val="1830152033"/>
              </p:ext>
            </p:extLst>
          </p:nvPr>
        </p:nvGraphicFramePr>
        <p:xfrm>
          <a:off x="-1" y="0"/>
          <a:ext cx="12192001" cy="365760"/>
        </p:xfrm>
        <a:graphic>
          <a:graphicData uri="http://schemas.openxmlformats.org/drawingml/2006/table">
            <a:tbl>
              <a:tblPr firstRow="1" bandRow="1">
                <a:tableStyleId>{5C22544A-7EE6-4342-B048-85BDC9FD1C3A}</a:tableStyleId>
              </a:tblPr>
              <a:tblGrid>
                <a:gridCol w="6076951">
                  <a:extLst>
                    <a:ext uri="{9D8B030D-6E8A-4147-A177-3AD203B41FA5}">
                      <a16:colId xmlns:a16="http://schemas.microsoft.com/office/drawing/2014/main" val="1089815878"/>
                    </a:ext>
                  </a:extLst>
                </a:gridCol>
                <a:gridCol w="6115050">
                  <a:extLst>
                    <a:ext uri="{9D8B030D-6E8A-4147-A177-3AD203B41FA5}">
                      <a16:colId xmlns:a16="http://schemas.microsoft.com/office/drawing/2014/main" val="3440477031"/>
                    </a:ext>
                  </a:extLst>
                </a:gridCol>
              </a:tblGrid>
              <a:tr h="356365">
                <a:tc>
                  <a:txBody>
                    <a:bodyPr/>
                    <a:lstStyle/>
                    <a:p>
                      <a:r>
                        <a:rPr lang="en-GB" dirty="0">
                          <a:solidFill>
                            <a:schemeClr val="tx1"/>
                          </a:solidFill>
                        </a:rPr>
                        <a:t>Salford Central Station Enhancements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1800" b="1" dirty="0">
                          <a:solidFill>
                            <a:schemeClr val="tx1"/>
                          </a:solidFill>
                        </a:rPr>
                        <a:t>Status = Final Business Case (FBC)</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9322530"/>
                  </a:ext>
                </a:extLst>
              </a:tr>
            </a:tbl>
          </a:graphicData>
        </a:graphic>
      </p:graphicFrame>
    </p:spTree>
    <p:extLst>
      <p:ext uri="{BB962C8B-B14F-4D97-AF65-F5344CB8AC3E}">
        <p14:creationId xmlns:p14="http://schemas.microsoft.com/office/powerpoint/2010/main" val="3645239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Widescreen</PresentationFormat>
  <Paragraphs>61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McMahon</dc:creator>
  <cp:lastModifiedBy>Claire Butler</cp:lastModifiedBy>
  <cp:revision>2</cp:revision>
  <dcterms:created xsi:type="dcterms:W3CDTF">2023-08-30T14:17:39Z</dcterms:created>
  <dcterms:modified xsi:type="dcterms:W3CDTF">2023-09-05T15:30:24Z</dcterms:modified>
</cp:coreProperties>
</file>