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84"/>
    <p:restoredTop sz="94694"/>
  </p:normalViewPr>
  <p:slideViewPr>
    <p:cSldViewPr snapToGrid="0">
      <p:cViewPr varScale="1">
        <p:scale>
          <a:sx n="121" d="100"/>
          <a:sy n="121" d="100"/>
        </p:scale>
        <p:origin x="10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797C4-DF74-CC61-44A2-DE1561D75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85541-C758-8A35-8798-D6B77C3FD4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7E16-95D6-5387-99AC-A6DB18BC0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3ECB9-55D1-0044-BFEC-594DE1CF0790}" type="datetimeFigureOut">
              <a:rPr lang="en-US" smtClean="0"/>
              <a:t>1/15/26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5927F-13D2-FF0E-A0D6-C5D371FB3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1F673-10A5-8CCF-6B38-EB3F7FDD6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CC8C-755F-0749-83D9-B03BF25A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17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4641A-F6B9-FBDE-4EF0-A61CEF5A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CAE421-81D6-4B7A-0B8E-B1384D438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43FFE-41FD-54E3-0F04-6B57AF95D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3ECB9-55D1-0044-BFEC-594DE1CF0790}" type="datetimeFigureOut">
              <a:rPr lang="en-US" smtClean="0"/>
              <a:t>1/15/26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088C5-4AF1-104C-B406-CC9003F86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032CF-728B-797F-C7FB-801AC18D5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CC8C-755F-0749-83D9-B03BF25A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5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D12A71-867D-96C8-6943-3055BF1358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2AE201-6F85-159A-8929-0DB46D901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D7FB0-F958-312C-F623-F15D2F7E9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3ECB9-55D1-0044-BFEC-594DE1CF0790}" type="datetimeFigureOut">
              <a:rPr lang="en-US" smtClean="0"/>
              <a:t>1/15/26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7679A-F3F0-CC6A-8D64-5881F9EA8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D7A86-87B1-90FC-2EEB-20BD6BE69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CC8C-755F-0749-83D9-B03BF25A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A692F-DDD7-4517-18DB-A9B5F967D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DFAE4-11B0-C5F3-AB55-FDDB8A6B6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700FB-52A6-1CE3-F7D1-C68455F7A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3ECB9-55D1-0044-BFEC-594DE1CF0790}" type="datetimeFigureOut">
              <a:rPr lang="en-US" smtClean="0"/>
              <a:t>1/15/26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96119-E2F9-965B-5474-48462661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225DC-F99F-3D72-4F49-7E3032CCE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CC8C-755F-0749-83D9-B03BF25A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3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B02D0-D0D0-6BF0-A736-44695D648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C98EAB-8E6E-A42E-9560-B7B499D10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40596-2DB5-D14F-6C2E-2A0EE8B8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3ECB9-55D1-0044-BFEC-594DE1CF0790}" type="datetimeFigureOut">
              <a:rPr lang="en-US" smtClean="0"/>
              <a:t>1/15/26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E08BA-CB4A-1FB4-DECE-452ACB875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DC4F5-CFCC-0D7E-5490-E6E0EE4ED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CC8C-755F-0749-83D9-B03BF25A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1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9F084-1662-28A6-394F-DDF2DE184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72363-2BB7-4A60-1D28-3A1B653798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4A563E-984F-2428-1A03-D91EF7852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4B22F5-1080-FA25-FBBA-D05DB1F48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3ECB9-55D1-0044-BFEC-594DE1CF0790}" type="datetimeFigureOut">
              <a:rPr lang="en-US" smtClean="0"/>
              <a:t>1/15/26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7B8A03-D8D4-F82C-1E37-E2898CADB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67FF6-CEC1-760D-7FDA-6596F35F3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CC8C-755F-0749-83D9-B03BF25A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03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B4F3E-14B1-0B94-1485-0BC5D1563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9583D-0673-F4EA-22E7-041C8C0D4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4CEAAB-12C5-ED52-FB61-50F6E71BB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352BD1-52BF-E0AA-C917-BC9230D340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A9A668-05B0-F4DC-5E2C-DC5BB06D0A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003A6A-4A05-3621-C791-2100E938F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3ECB9-55D1-0044-BFEC-594DE1CF0790}" type="datetimeFigureOut">
              <a:rPr lang="en-US" smtClean="0"/>
              <a:t>1/15/26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DAC5A3-93B8-D1C9-5874-A68C877C9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060CAF-7AFB-BC8C-A314-B5326C087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CC8C-755F-0749-83D9-B03BF25A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9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DB299-3EF0-AF9E-D34F-1139F414D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95007F-04FC-FB99-087E-6C533553D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3ECB9-55D1-0044-BFEC-594DE1CF0790}" type="datetimeFigureOut">
              <a:rPr lang="en-US" smtClean="0"/>
              <a:t>1/15/26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2C869-C241-B429-6E18-4E8302B74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CDD006-88EC-499D-FBE1-3226E312E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CC8C-755F-0749-83D9-B03BF25A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49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3F070B-A224-0436-3778-6C39BB1F7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3ECB9-55D1-0044-BFEC-594DE1CF0790}" type="datetimeFigureOut">
              <a:rPr lang="en-US" smtClean="0"/>
              <a:t>1/15/26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9549C5-09CF-BD01-B9AE-8D6064F75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B7451-B5ED-3205-2EDC-2FDA68581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CC8C-755F-0749-83D9-B03BF25A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9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C7DFB-DA74-2ADB-72AD-FB4D07A33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857C7-30CC-073D-AFC4-384494FA2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F5D32-785A-3AA8-98EB-05397FC9B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0A4CE-B0BE-6D19-2B22-2AA6D03F3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3ECB9-55D1-0044-BFEC-594DE1CF0790}" type="datetimeFigureOut">
              <a:rPr lang="en-US" smtClean="0"/>
              <a:t>1/15/26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8814BC-F381-ACA1-5AA0-CD445FB81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1CB40-A52F-E76D-B315-8BD417289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CC8C-755F-0749-83D9-B03BF25A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1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02C66-755A-4134-CCD1-EB5A7145A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911D22-FB4A-5C57-45BB-B934658A1F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96186C-BC4E-A080-A5B5-C771F229DC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CC69AA-507B-4158-7C64-D255AC335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3ECB9-55D1-0044-BFEC-594DE1CF0790}" type="datetimeFigureOut">
              <a:rPr lang="en-US" smtClean="0"/>
              <a:t>1/15/26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B5459-F0D5-0416-0BF5-234B6252D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30A17D-5E05-159F-3DB1-C999BAFF8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CC8C-755F-0749-83D9-B03BF25A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1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38D752-B8E2-ECC2-29CA-30BD542A1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240C8-79E8-FC71-EC84-DB21087E1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B6F85-A7A1-CEEA-6BD3-A032BAB5FB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83ECB9-55D1-0044-BFEC-594DE1CF0790}" type="datetimeFigureOut">
              <a:rPr lang="en-US" smtClean="0"/>
              <a:t>1/15/26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5B902-1C90-0E51-D94C-F8A28B62BB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EBAEA-5304-F672-FD41-BA40D7E52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2ECC8C-755F-0749-83D9-B03BF25A7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85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56F1B61-0BB9-3057-0A48-8A1A5DDBA9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915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Garth Stewart</dc:creator>
  <cp:lastModifiedBy>Garth Stewart</cp:lastModifiedBy>
  <cp:revision>4</cp:revision>
  <dcterms:created xsi:type="dcterms:W3CDTF">2025-11-17T14:05:15Z</dcterms:created>
  <dcterms:modified xsi:type="dcterms:W3CDTF">2026-01-15T09:51:48Z</dcterms:modified>
</cp:coreProperties>
</file>