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 snapToObjects="1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2AC2C-E0AA-7449-B8D6-B5987893C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9196D-60B5-8641-AE68-7F34593D4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29FCA-A3BE-BF40-9CE4-4EB1B31A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35419-426B-BD4E-9492-8D29F092C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ACB8B-BADA-DE4E-8244-D9E769974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0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3DC1E-1884-4144-9B2C-9B047DAC2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EC6F3D-75CB-0C46-87D5-99C1A85DB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2FB4B-DB1F-9046-8CDA-0D3508F68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AD5A8-A402-864C-AC23-2C3C6BB2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67A42-85E8-144A-9A32-D3A916F91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90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98555D-E3BB-AB46-8D76-6842D700E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D66850-0E5B-774F-B5F3-40546B5E1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4275E-451B-1E40-98FB-F79B7616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D84C3-8B9B-CF49-8DA5-2E6A4D461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09273-340D-6A43-AC32-29CCBFE3D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41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3AC9-D0D9-4E45-877D-8B77813EB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6C1E3F-5FD5-E342-8150-85D1C5E16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E7FCA-805A-8646-9151-A6AA5BCC3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45008-7854-0C42-A1E3-608A70B19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A7AC5-253B-7A4D-8171-BAFD9615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7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71757-5F51-FD4B-95F2-36ADE997F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462B19-0935-7540-A980-863C50569D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F0F01-B1BB-CF4A-B579-BBBD43EAD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709E2-432E-C446-A567-06499CF45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B24F4-DF21-FF49-9FF6-43E9A559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8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866CE-97D6-3B40-A625-BBA9544B0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7D199-1C70-2046-99FE-8F3C1EEB72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6E1CE-7C2B-F844-9E59-1FA3EFC5B3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DABE96-FA5D-8345-B5FD-416834D71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5EF1CF-734F-5D45-BDCD-560716045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2F920-686B-AC4D-897A-5566CD73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4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4E290-61FF-5244-B3A1-693058976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C8BFB-7700-864F-AF06-2A5BBFD54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17C611-18AB-D24A-A915-A38C5B618A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97C53F-143F-CF40-8D8C-C2AC254E57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A0A04D-1BCE-2C4D-A441-5A34DAD56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734275-D77A-0549-8BA2-144DEA1C3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5EA236-871F-1445-BDB9-F064145E8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E500B5-F44D-1249-8A94-014091BD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8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B1835-241B-CE4F-9221-98BDB603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083A61-6727-EE41-B82B-715E0B6CF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23875-0D54-224B-8DCE-6FBC3BF6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918F3E-AAC4-B540-A7B5-5B462ECA1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973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03078D-B8BE-1A44-961F-4CC53733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85D6F2-2D1F-D04E-B156-C44711FFC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56CA5A-6A59-AA43-B3BA-2B9B6DC8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3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134B9-0757-DA4A-A55B-AB826089F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A21C8-88FF-7C42-AC8E-E861381893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630A4F-DFCE-5C42-98B2-9A6400C6C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6FDCD-306D-0D49-9E78-E95C807BE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69B05-9903-C847-8C9E-26338CF1E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B6884-BDB9-6248-94C4-C41CECD1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4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5264-E686-0A4B-983D-FED44ABE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0A4BA4-926B-1C41-8A57-5DD9B6F1D0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80A65-37A0-E948-A026-C1AE3DFEC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D55AF2-5212-BC46-9F9C-E0F2AFAE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092CF5-AA9E-CC4F-9089-B9E1B2E71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9C520-5E81-144F-A6AB-A2E353A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69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313734-C1A6-6643-B3DD-5B6C32CE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7987E-4A43-EC44-92B8-9ABE32901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F2A79-D93C-1A47-ACC4-000524B0B8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5A6DB-50CC-ED45-B9B6-88E1362A1201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C775-12A7-BF40-8105-CECA5B409F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F229C-2860-F145-AADC-80A9F1EF5B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AF448-3E49-FE47-B4C6-94E443258F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305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Guy Flack</dc:creator>
  <cp:lastModifiedBy>Guy Flack</cp:lastModifiedBy>
  <cp:revision>10</cp:revision>
  <dcterms:created xsi:type="dcterms:W3CDTF">2021-09-24T14:54:51Z</dcterms:created>
  <dcterms:modified xsi:type="dcterms:W3CDTF">2025-01-21T23:21:35Z</dcterms:modified>
</cp:coreProperties>
</file>