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726"/>
  </p:normalViewPr>
  <p:slideViewPr>
    <p:cSldViewPr snapToGrid="0">
      <p:cViewPr varScale="1">
        <p:scale>
          <a:sx n="102" d="100"/>
          <a:sy n="102" d="100"/>
        </p:scale>
        <p:origin x="1400" y="4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44809C-F0BC-67D9-5F97-49B7C4C8C0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035FAD-8B40-885D-BE93-5035EF4226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68AEDF-51E1-1F18-1EF9-8FDD5C7A0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ACEA9-E90E-274B-807D-770441EB9A43}" type="datetimeFigureOut">
              <a:rPr lang="en-US" smtClean="0"/>
              <a:t>7/17/25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BB5370-85F7-3381-CF52-8A632490A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4A6A3E-2ACB-C52B-FF6F-29CDDB917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1F106-DC75-7641-A1B4-71C2E49C0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02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251C6-5CEE-66DD-B581-AAA64D1EF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44CA06-82FB-CA9F-F72A-327176956E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361B79-6390-E3C9-6A89-276019B79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ACEA9-E90E-274B-807D-770441EB9A43}" type="datetimeFigureOut">
              <a:rPr lang="en-US" smtClean="0"/>
              <a:t>7/17/25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95AF47-7B40-F92E-461A-EE0007C90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CE2870-C896-268C-BCD6-520970EB1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1F106-DC75-7641-A1B4-71C2E49C0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409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027B5B-17C0-4905-0473-38D572DF85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31BF32-076F-7F29-67F3-4F228A6E10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34FA84-15FF-1551-85B2-2B6F21E33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ACEA9-E90E-274B-807D-770441EB9A43}" type="datetimeFigureOut">
              <a:rPr lang="en-US" smtClean="0"/>
              <a:t>7/17/25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C6C451-D836-E8F9-8F0F-BB2A8923F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E7F7EC-0C77-5C6E-76B9-0514CDE5D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1F106-DC75-7641-A1B4-71C2E49C0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91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3DF119-94EA-8133-E1A0-919D2CCBF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7587C6-B0BA-F156-B66F-3D456AAE99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7D1B40-ACD8-5CC5-A621-BF0436AEE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ACEA9-E90E-274B-807D-770441EB9A43}" type="datetimeFigureOut">
              <a:rPr lang="en-US" smtClean="0"/>
              <a:t>7/17/25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0C729B-4F9C-CBBD-8683-48151F55D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834FF7-D912-6C7F-6F8A-5F946C645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1F106-DC75-7641-A1B4-71C2E49C0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076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3C12AA-29F5-5330-34F8-2CD4322BA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4BC6F5-39C3-2CDC-8083-E8422B00C0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C46484-62C1-4ECB-EE45-D29265679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ACEA9-E90E-274B-807D-770441EB9A43}" type="datetimeFigureOut">
              <a:rPr lang="en-US" smtClean="0"/>
              <a:t>7/17/25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472364-78B7-E965-712D-DE9F06638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707970-420D-3107-1673-DCC3E55AA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1F106-DC75-7641-A1B4-71C2E49C0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60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DE0DE-628A-99A9-24C4-B43567A4B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8D121F-3FC4-4F9C-C6BD-C5A15714EF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BA16CC-3568-F1F2-5493-FFCC49B7F7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2C769E-D2FE-2BDC-11BD-CDC656EA5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ACEA9-E90E-274B-807D-770441EB9A43}" type="datetimeFigureOut">
              <a:rPr lang="en-US" smtClean="0"/>
              <a:t>7/17/25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2FA5A2-6861-C7E0-85E8-3CD0FD237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108161-6BEB-2EA3-B2D9-A33C2EDEC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1F106-DC75-7641-A1B4-71C2E49C0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903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8AC291-BE45-CAA0-2263-DDCDAA21D5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E6E514-884E-06A0-7527-4986CEE488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E1E5B7-EF27-C7A2-C7A3-8E52631D00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76940C-6FA4-3FF0-827A-77D5988B02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ACC81A-20DA-A012-A9D9-7E621DD064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7232B1-A537-4950-A70B-643A902D5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ACEA9-E90E-274B-807D-770441EB9A43}" type="datetimeFigureOut">
              <a:rPr lang="en-US" smtClean="0"/>
              <a:t>7/17/25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A41816-BC26-3806-C747-8DCC1118F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0B4DF11-7E1F-1F71-98EE-74039A980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1F106-DC75-7641-A1B4-71C2E49C0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54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C2DAD6-A3C0-FC96-845A-194321758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BD62DEE-F5AA-96F8-F213-A99ACD7F4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ACEA9-E90E-274B-807D-770441EB9A43}" type="datetimeFigureOut">
              <a:rPr lang="en-US" smtClean="0"/>
              <a:t>7/17/25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939E96-FB73-D364-AB8E-2A9AD940D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034FB7-5453-8084-70BA-F71E7899C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1F106-DC75-7641-A1B4-71C2E49C0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601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F98855-AD81-D9AE-BA91-F2076BECA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ACEA9-E90E-274B-807D-770441EB9A43}" type="datetimeFigureOut">
              <a:rPr lang="en-US" smtClean="0"/>
              <a:t>7/17/25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68A63B-B377-8462-398B-F4065BA4B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D4FB58-03EE-EE9D-D57A-9611A79B5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1F106-DC75-7641-A1B4-71C2E49C0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037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903DCE-3E1E-E452-5417-5760C99F0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4742DB-098A-840A-D10D-BB7561A9ED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4A6586-DBE8-E229-15F1-B2BA668613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10129D-D13A-94AC-2969-FE6E613F5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ACEA9-E90E-274B-807D-770441EB9A43}" type="datetimeFigureOut">
              <a:rPr lang="en-US" smtClean="0"/>
              <a:t>7/17/25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46D1FA-BD74-C491-533D-DBEBD56BE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BDC887-76C4-DA94-7A1F-EEBE51E72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1F106-DC75-7641-A1B4-71C2E49C0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400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9B461-3348-6F29-274C-A1714AA55F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DF7832-950B-324E-E835-238079BD3D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9FAAD9-958D-D068-F6A0-690AC03728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CE5EBF-D3B7-46D5-1EFB-E9933E5DE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ACEA9-E90E-274B-807D-770441EB9A43}" type="datetimeFigureOut">
              <a:rPr lang="en-US" smtClean="0"/>
              <a:t>7/17/25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AF5DCA-2F9F-A977-C90F-FA9629499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132316-D918-5B9C-E64D-1DBC8E316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1F106-DC75-7641-A1B4-71C2E49C0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54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B43A97-5E61-E029-D325-ABECBC554F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F14957-B19E-7F6B-B217-7CDCD53D1F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134C1E-A877-83D1-2068-D288F9E37A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ACEA9-E90E-274B-807D-770441EB9A43}" type="datetimeFigureOut">
              <a:rPr lang="en-US" smtClean="0"/>
              <a:t>7/17/25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CF14B1-7FCF-AFC7-3489-F4C1A54E08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F70DBB-076B-4F1F-C4CA-65EDDA9CC0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41F106-DC75-7641-A1B4-71C2E49C0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193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734212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Guy Flack</dc:creator>
  <cp:lastModifiedBy>Guy Flack</cp:lastModifiedBy>
  <cp:revision>4</cp:revision>
  <dcterms:created xsi:type="dcterms:W3CDTF">2022-11-21T17:19:08Z</dcterms:created>
  <dcterms:modified xsi:type="dcterms:W3CDTF">2025-07-17T14:07:58Z</dcterms:modified>
</cp:coreProperties>
</file>