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>
      <p:cViewPr varScale="1">
        <p:scale>
          <a:sx n="102" d="100"/>
          <a:sy n="102" d="100"/>
        </p:scale>
        <p:origin x="14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809C-F0BC-67D9-5F97-49B7C4C8C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35FAD-8B40-885D-BE93-5035EF422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8AEDF-51E1-1F18-1EF9-8FDD5C7A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B5370-85F7-3381-CF52-8A632490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A6A3E-2ACB-C52B-FF6F-29CDDB91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51C6-5CEE-66DD-B581-AAA64D1E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4CA06-82FB-CA9F-F72A-327176956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61B79-6390-E3C9-6A89-276019B7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5AF47-7B40-F92E-461A-EE0007C90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2870-C896-268C-BCD6-520970EB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027B5B-17C0-4905-0473-38D572DF8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1BF32-076F-7F29-67F3-4F228A6E1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FA84-15FF-1551-85B2-2B6F21E3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6C451-D836-E8F9-8F0F-BB2A8923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7F7EC-0C77-5C6E-76B9-0514CDE5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F119-94EA-8133-E1A0-919D2CCB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87C6-B0BA-F156-B66F-3D456AAE9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D1B40-ACD8-5CC5-A621-BF0436AE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C729B-4F9C-CBBD-8683-48151F55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34FF7-D912-6C7F-6F8A-5F946C64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7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2AA-29F5-5330-34F8-2CD4322B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BC6F5-39C3-2CDC-8083-E8422B00C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46484-62C1-4ECB-EE45-D2926567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72364-78B7-E965-712D-DE9F0663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07970-420D-3107-1673-DCC3E55A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E0DE-628A-99A9-24C4-B43567A4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D121F-3FC4-4F9C-C6BD-C5A15714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A16CC-3568-F1F2-5493-FFCC49B7F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C769E-D2FE-2BDC-11BD-CDC656EA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FA5A2-6861-C7E0-85E8-3CD0FD23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08161-6BEB-2EA3-B2D9-A33C2EDE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0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C291-BE45-CAA0-2263-DDCDAA21D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6E514-884E-06A0-7527-4986CEE48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1E5B7-EF27-C7A2-C7A3-8E52631D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6940C-6FA4-3FF0-827A-77D5988B0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CC81A-20DA-A012-A9D9-7E621DD06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7232B1-A537-4950-A70B-643A902D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A41816-BC26-3806-C747-8DCC1118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4DF11-7E1F-1F71-98EE-74039A98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2DAD6-A3C0-FC96-845A-19432175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62DEE-F5AA-96F8-F213-A99ACD7F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39E96-FB73-D364-AB8E-2A9AD940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34FB7-5453-8084-70BA-F71E7899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98855-AD81-D9AE-BA91-F2076BEC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8A63B-B377-8462-398B-F4065BA4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4FB58-03EE-EE9D-D57A-9611A79B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3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3DCE-3E1E-E452-5417-5760C99F0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742DB-098A-840A-D10D-BB7561A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A6586-DBE8-E229-15F1-B2BA66861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0129D-D13A-94AC-2969-FE6E613F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6D1FA-BD74-C491-533D-DBEBD56B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DC887-76C4-DA94-7A1F-EEBE51E7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0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B461-3348-6F29-274C-A1714AA5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F7832-950B-324E-E835-238079BD3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AAD9-958D-D068-F6A0-690AC0372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5EBF-D3B7-46D5-1EFB-E9933E5D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F5DCA-2F9F-A977-C90F-FA962949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32316-D918-5B9C-E64D-1DBC8E31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43A97-5E61-E029-D325-ABECBC55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14957-B19E-7F6B-B217-7CDCD53D1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34C1E-A877-83D1-2068-D288F9E37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CEA9-E90E-274B-807D-770441EB9A43}" type="datetimeFigureOut">
              <a:rPr lang="en-US" smtClean="0"/>
              <a:t>7/17/25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14B1-7FCF-AFC7-3489-F4C1A54E0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70DBB-076B-4F1F-C4CA-65EDDA9CC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F106-DC75-7641-A1B4-71C2E49C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9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42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Flack</dc:creator>
  <cp:lastModifiedBy>Guy Flack</cp:lastModifiedBy>
  <cp:revision>4</cp:revision>
  <dcterms:created xsi:type="dcterms:W3CDTF">2022-11-21T17:19:08Z</dcterms:created>
  <dcterms:modified xsi:type="dcterms:W3CDTF">2025-07-17T14:07:58Z</dcterms:modified>
</cp:coreProperties>
</file>