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howGuides="1">
      <p:cViewPr varScale="1">
        <p:scale>
          <a:sx n="102" d="100"/>
          <a:sy n="102" d="100"/>
        </p:scale>
        <p:origin x="192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BC7F2-40A0-A86E-0101-9541A5EDE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28E529-F487-1408-4DB2-6A6E6EABF2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3EFA3-0897-5601-5355-6C3D64583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307A9-9901-EB69-82CB-7B1F078E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9718D-52CF-0345-E907-F5482F9E8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30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BE386-F558-441C-2943-662C90825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CC2C05-236C-1D69-C196-89092853AF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56510-B7B8-7257-CEEE-3A2A2C675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DB362-BB34-55A9-7130-DF4C98D8F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3631F6-C1DF-142B-1789-496EA1E6E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376319-C7D0-4DA8-6188-403804FDD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9CCE3A-CF82-7A9E-771C-0D870DD88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BEC78-8928-5237-4A0F-C70ED8C8C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4C1D2-9D6B-C055-1E32-3A25D251C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D43BC-E607-6F17-9BEA-D73493B68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1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D410D-8805-CD06-44CA-5EFE29664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CDA6D-7C5D-4907-949D-BB3BF4E62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380B-93BD-779F-48E2-86B0CC8A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920BC-0E58-9900-298B-9089BA774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2DDF2-BD29-71B4-D1A0-D5E9C2BC7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9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F7444-11EC-DA75-3ED8-517B567A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1A7C9F-ED89-B135-D3A8-6BD5F314A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D1D8D-1EF4-FF57-EBB6-D2FABFBDE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301833-EFF6-C805-18E8-57004B16B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E182-B0B3-E4FE-CFC9-A5CE9E3E9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0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2A9CB-A5D6-1DF0-C389-E97E14B08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8D522-5B1F-AAD2-F30A-D894D493A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DC8FC-0042-5787-B996-329B0066F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14A3A4-815B-5353-76F7-6CCF83E2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E480DB-89CF-851A-ED71-B812DCBFA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58E6CB-CFA5-1E4C-4EF6-741FCBA52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4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744D5-FE27-749C-23C6-F03CD064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DE68FA-7929-254F-03DB-7CACB95EC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7E7C6-2F82-1C66-7A19-F791FB09A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486321-F0FC-1B07-F693-8AD112B6C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4481EA-3EE6-53B8-C222-C810A4D8E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A21669-DB27-E302-9057-498B2C9FA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C5B0DC-D001-DD9A-AC23-B7D085006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B45C73-1AC9-348B-0F30-968380943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5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2EF45-CB4E-DA80-F3F0-27A2E0EB8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3E52A-CDE9-F38A-AE1E-F1D24344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BFFBA-862E-927F-318B-D34FB1526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3E8D94-0D08-31DA-26B3-65ACBB7AE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D45451-E410-D000-4156-72EC95ED8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1F3F0-A910-5D6C-9E4E-EFEAAE0E1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E1FA9-432D-F9C2-BD85-886BA7CD5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9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23AF0-C46F-5F90-44E6-A42057F6A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6921F-D8DD-2467-B571-58D3E6285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23525-1DB4-6CAD-4D12-2D85A9AFE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25FBD-494F-3D3F-A8A7-9929A62DF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04AE0-FFDF-33C7-BFEC-33C6ECAF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F943A1-7BCF-1FF1-0C84-9FEE5857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98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91DF1-DA06-E3F2-3A50-C78B0C41C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590149-4CCA-BA9E-BBC2-B9ED973CC6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4857B4-7AFD-27CB-1A1F-E3EB91243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7657F-32DF-D4E1-2BB5-6886E2CE3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276A7-A299-A9E6-E246-66BF5102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8A3E66-BED9-85EB-4FED-3C6C0399B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3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AA7733-D4EA-A1DB-7E84-FBEC6C3B0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03DDC-9C16-9185-C8BD-CFADDE56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21AE20-E978-F5A8-3CB8-392CF4D9ED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20E05B-39DA-C54F-87AC-935B8508390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EFE66-0B80-0AB2-0577-CCC04F6BDB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67142-4006-7D2E-80EC-B06EA2803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CA00BD-E1D3-D44D-9F2E-A289EF1EAB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42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803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Guy Flack</dc:creator>
  <cp:lastModifiedBy>Guy Flack</cp:lastModifiedBy>
  <cp:revision>1</cp:revision>
  <dcterms:created xsi:type="dcterms:W3CDTF">2026-08-14T10:51:59Z</dcterms:created>
  <dcterms:modified xsi:type="dcterms:W3CDTF">2026-08-14T10:55:10Z</dcterms:modified>
</cp:coreProperties>
</file>