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30279975" cy="42808525"/>
  <p:notesSz cx="6669088" cy="9928225"/>
  <p:defaultTextStyle>
    <a:defPPr>
      <a:defRPr lang="en-GB"/>
    </a:defPPr>
    <a:lvl1pPr algn="l" rtl="0" fontAlgn="base">
      <a:spcBef>
        <a:spcPct val="0"/>
      </a:spcBef>
      <a:spcAft>
        <a:spcPct val="0"/>
      </a:spcAft>
      <a:defRPr sz="8200" kern="1200">
        <a:solidFill>
          <a:schemeClr val="tx1"/>
        </a:solidFill>
        <a:latin typeface="Arial" pitchFamily="34" charset="0"/>
        <a:ea typeface="SimSun" pitchFamily="2" charset="-122"/>
        <a:cs typeface="+mn-cs"/>
      </a:defRPr>
    </a:lvl1pPr>
    <a:lvl2pPr marL="441325" indent="15875" algn="l" rtl="0" fontAlgn="base">
      <a:spcBef>
        <a:spcPct val="0"/>
      </a:spcBef>
      <a:spcAft>
        <a:spcPct val="0"/>
      </a:spcAft>
      <a:defRPr sz="8200" kern="1200">
        <a:solidFill>
          <a:schemeClr val="tx1"/>
        </a:solidFill>
        <a:latin typeface="Arial" pitchFamily="34" charset="0"/>
        <a:ea typeface="SimSun" pitchFamily="2" charset="-122"/>
        <a:cs typeface="+mn-cs"/>
      </a:defRPr>
    </a:lvl2pPr>
    <a:lvl3pPr marL="882650" indent="31750" algn="l" rtl="0" fontAlgn="base">
      <a:spcBef>
        <a:spcPct val="0"/>
      </a:spcBef>
      <a:spcAft>
        <a:spcPct val="0"/>
      </a:spcAft>
      <a:defRPr sz="8200" kern="1200">
        <a:solidFill>
          <a:schemeClr val="tx1"/>
        </a:solidFill>
        <a:latin typeface="Arial" pitchFamily="34" charset="0"/>
        <a:ea typeface="SimSun" pitchFamily="2" charset="-122"/>
        <a:cs typeface="+mn-cs"/>
      </a:defRPr>
    </a:lvl3pPr>
    <a:lvl4pPr marL="1325563" indent="46038" algn="l" rtl="0" fontAlgn="base">
      <a:spcBef>
        <a:spcPct val="0"/>
      </a:spcBef>
      <a:spcAft>
        <a:spcPct val="0"/>
      </a:spcAft>
      <a:defRPr sz="8200" kern="1200">
        <a:solidFill>
          <a:schemeClr val="tx1"/>
        </a:solidFill>
        <a:latin typeface="Arial" pitchFamily="34" charset="0"/>
        <a:ea typeface="SimSun" pitchFamily="2" charset="-122"/>
        <a:cs typeface="+mn-cs"/>
      </a:defRPr>
    </a:lvl4pPr>
    <a:lvl5pPr marL="1766888" indent="61913" algn="l" rtl="0" fontAlgn="base">
      <a:spcBef>
        <a:spcPct val="0"/>
      </a:spcBef>
      <a:spcAft>
        <a:spcPct val="0"/>
      </a:spcAft>
      <a:defRPr sz="8200" kern="1200">
        <a:solidFill>
          <a:schemeClr val="tx1"/>
        </a:solidFill>
        <a:latin typeface="Arial" pitchFamily="34" charset="0"/>
        <a:ea typeface="SimSun" pitchFamily="2" charset="-122"/>
        <a:cs typeface="+mn-cs"/>
      </a:defRPr>
    </a:lvl5pPr>
    <a:lvl6pPr marL="2286000" algn="l" defTabSz="914400" rtl="0" eaLnBrk="1" latinLnBrk="0" hangingPunct="1">
      <a:defRPr sz="8200" kern="1200">
        <a:solidFill>
          <a:schemeClr val="tx1"/>
        </a:solidFill>
        <a:latin typeface="Arial" pitchFamily="34" charset="0"/>
        <a:ea typeface="SimSun" pitchFamily="2" charset="-122"/>
        <a:cs typeface="+mn-cs"/>
      </a:defRPr>
    </a:lvl6pPr>
    <a:lvl7pPr marL="2743200" algn="l" defTabSz="914400" rtl="0" eaLnBrk="1" latinLnBrk="0" hangingPunct="1">
      <a:defRPr sz="8200" kern="1200">
        <a:solidFill>
          <a:schemeClr val="tx1"/>
        </a:solidFill>
        <a:latin typeface="Arial" pitchFamily="34" charset="0"/>
        <a:ea typeface="SimSun" pitchFamily="2" charset="-122"/>
        <a:cs typeface="+mn-cs"/>
      </a:defRPr>
    </a:lvl7pPr>
    <a:lvl8pPr marL="3200400" algn="l" defTabSz="914400" rtl="0" eaLnBrk="1" latinLnBrk="0" hangingPunct="1">
      <a:defRPr sz="8200" kern="1200">
        <a:solidFill>
          <a:schemeClr val="tx1"/>
        </a:solidFill>
        <a:latin typeface="Arial" pitchFamily="34" charset="0"/>
        <a:ea typeface="SimSun" pitchFamily="2" charset="-122"/>
        <a:cs typeface="+mn-cs"/>
      </a:defRPr>
    </a:lvl8pPr>
    <a:lvl9pPr marL="3657600" algn="l" defTabSz="914400" rtl="0" eaLnBrk="1" latinLnBrk="0" hangingPunct="1">
      <a:defRPr sz="8200" kern="1200">
        <a:solidFill>
          <a:schemeClr val="tx1"/>
        </a:solidFill>
        <a:latin typeface="Arial" pitchFamily="34" charset="0"/>
        <a:ea typeface="SimSun" pitchFamily="2" charset="-122"/>
        <a:cs typeface="+mn-cs"/>
      </a:defRPr>
    </a:lvl9pPr>
  </p:defaultTextStyle>
  <p:extLst>
    <p:ext uri="{EFAFB233-063F-42B5-8137-9DF3F51BA10A}">
      <p15:sldGuideLst xmlns:p15="http://schemas.microsoft.com/office/powerpoint/2012/main">
        <p15:guide id="1" orient="horz" pos="5348">
          <p15:clr>
            <a:srgbClr val="A4A3A4"/>
          </p15:clr>
        </p15:guide>
        <p15:guide id="2" pos="742">
          <p15:clr>
            <a:srgbClr val="A4A3A4"/>
          </p15:clr>
        </p15:guide>
        <p15:guide id="3" pos="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EDF6F7"/>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0059" autoAdjust="0"/>
    <p:restoredTop sz="94637" autoAdjust="0"/>
  </p:normalViewPr>
  <p:slideViewPr>
    <p:cSldViewPr showGuides="1">
      <p:cViewPr>
        <p:scale>
          <a:sx n="60" d="100"/>
          <a:sy n="60" d="100"/>
        </p:scale>
        <p:origin x="968" y="152"/>
      </p:cViewPr>
      <p:guideLst>
        <p:guide orient="horz" pos="5348"/>
        <p:guide pos="742"/>
        <p:guide pos="763"/>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pPr>
              <a:defRPr/>
            </a:pPr>
            <a:fld id="{16D112AD-0E3F-40E9-9F45-561B2D0F310E}" type="datetimeFigureOut">
              <a:rPr lang="en-US"/>
              <a:pPr>
                <a:defRPr/>
              </a:pPr>
              <a:t>8/1/25</a:t>
            </a:fld>
            <a:endParaRPr lang="en-GB"/>
          </a:p>
        </p:txBody>
      </p:sp>
      <p:sp>
        <p:nvSpPr>
          <p:cNvPr id="4" name="Slide Image Placeholder 3"/>
          <p:cNvSpPr>
            <a:spLocks noGrp="1" noRot="1" noChangeAspect="1"/>
          </p:cNvSpPr>
          <p:nvPr>
            <p:ph type="sldImg" idx="2"/>
          </p:nvPr>
        </p:nvSpPr>
        <p:spPr>
          <a:xfrm>
            <a:off x="2017713" y="744538"/>
            <a:ext cx="2633662"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66750" y="4716463"/>
            <a:ext cx="5335588" cy="4467225"/>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pPr>
              <a:defRPr/>
            </a:pPr>
            <a:fld id="{6F2BD36A-F799-407A-8E8D-1C2FAAC57096}" type="slidenum">
              <a:rPr lang="en-GB"/>
              <a:pPr>
                <a:defRPr/>
              </a:pPr>
              <a:t>‹#›</a:t>
            </a:fld>
            <a:endParaRPr lang="en-GB"/>
          </a:p>
        </p:txBody>
      </p:sp>
    </p:spTree>
    <p:extLst>
      <p:ext uri="{BB962C8B-B14F-4D97-AF65-F5344CB8AC3E}">
        <p14:creationId xmlns:p14="http://schemas.microsoft.com/office/powerpoint/2010/main" val="42314389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41325" algn="l" rtl="0" eaLnBrk="0" fontAlgn="base" hangingPunct="0">
      <a:spcBef>
        <a:spcPct val="30000"/>
      </a:spcBef>
      <a:spcAft>
        <a:spcPct val="0"/>
      </a:spcAft>
      <a:defRPr sz="1200" kern="1200">
        <a:solidFill>
          <a:schemeClr val="tx1"/>
        </a:solidFill>
        <a:latin typeface="+mn-lt"/>
        <a:ea typeface="+mn-ea"/>
        <a:cs typeface="+mn-cs"/>
      </a:defRPr>
    </a:lvl2pPr>
    <a:lvl3pPr marL="882650" algn="l" rtl="0" eaLnBrk="0" fontAlgn="base" hangingPunct="0">
      <a:spcBef>
        <a:spcPct val="30000"/>
      </a:spcBef>
      <a:spcAft>
        <a:spcPct val="0"/>
      </a:spcAft>
      <a:defRPr sz="1200" kern="1200">
        <a:solidFill>
          <a:schemeClr val="tx1"/>
        </a:solidFill>
        <a:latin typeface="+mn-lt"/>
        <a:ea typeface="+mn-ea"/>
        <a:cs typeface="+mn-cs"/>
      </a:defRPr>
    </a:lvl3pPr>
    <a:lvl4pPr marL="1325563" algn="l" rtl="0" eaLnBrk="0" fontAlgn="base" hangingPunct="0">
      <a:spcBef>
        <a:spcPct val="30000"/>
      </a:spcBef>
      <a:spcAft>
        <a:spcPct val="0"/>
      </a:spcAft>
      <a:defRPr sz="1200" kern="1200">
        <a:solidFill>
          <a:schemeClr val="tx1"/>
        </a:solidFill>
        <a:latin typeface="+mn-lt"/>
        <a:ea typeface="+mn-ea"/>
        <a:cs typeface="+mn-cs"/>
      </a:defRPr>
    </a:lvl4pPr>
    <a:lvl5pPr marL="1766888" algn="l" rtl="0" eaLnBrk="0" fontAlgn="base" hangingPunct="0">
      <a:spcBef>
        <a:spcPct val="30000"/>
      </a:spcBef>
      <a:spcAft>
        <a:spcPct val="0"/>
      </a:spcAft>
      <a:defRPr sz="1200" kern="1200">
        <a:solidFill>
          <a:schemeClr val="tx1"/>
        </a:solidFill>
        <a:latin typeface="+mn-lt"/>
        <a:ea typeface="+mn-ea"/>
        <a:cs typeface="+mn-cs"/>
      </a:defRPr>
    </a:lvl5pPr>
    <a:lvl6pPr marL="2209648" algn="l" defTabSz="883859" rtl="0" eaLnBrk="1" latinLnBrk="0" hangingPunct="1">
      <a:defRPr sz="1200" kern="1200">
        <a:solidFill>
          <a:schemeClr val="tx1"/>
        </a:solidFill>
        <a:latin typeface="+mn-lt"/>
        <a:ea typeface="+mn-ea"/>
        <a:cs typeface="+mn-cs"/>
      </a:defRPr>
    </a:lvl6pPr>
    <a:lvl7pPr marL="2651577" algn="l" defTabSz="883859" rtl="0" eaLnBrk="1" latinLnBrk="0" hangingPunct="1">
      <a:defRPr sz="1200" kern="1200">
        <a:solidFill>
          <a:schemeClr val="tx1"/>
        </a:solidFill>
        <a:latin typeface="+mn-lt"/>
        <a:ea typeface="+mn-ea"/>
        <a:cs typeface="+mn-cs"/>
      </a:defRPr>
    </a:lvl7pPr>
    <a:lvl8pPr marL="3093507" algn="l" defTabSz="883859" rtl="0" eaLnBrk="1" latinLnBrk="0" hangingPunct="1">
      <a:defRPr sz="1200" kern="1200">
        <a:solidFill>
          <a:schemeClr val="tx1"/>
        </a:solidFill>
        <a:latin typeface="+mn-lt"/>
        <a:ea typeface="+mn-ea"/>
        <a:cs typeface="+mn-cs"/>
      </a:defRPr>
    </a:lvl8pPr>
    <a:lvl9pPr marL="3535436" algn="l" defTabSz="88385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8200">
                <a:solidFill>
                  <a:schemeClr val="tx1"/>
                </a:solidFill>
                <a:latin typeface="Arial" pitchFamily="34" charset="0"/>
                <a:ea typeface="SimSun" pitchFamily="2" charset="-122"/>
              </a:defRPr>
            </a:lvl1pPr>
            <a:lvl2pPr marL="742950" indent="-285750" eaLnBrk="0" hangingPunct="0">
              <a:defRPr sz="8200">
                <a:solidFill>
                  <a:schemeClr val="tx1"/>
                </a:solidFill>
                <a:latin typeface="Arial" pitchFamily="34" charset="0"/>
                <a:ea typeface="SimSun" pitchFamily="2" charset="-122"/>
              </a:defRPr>
            </a:lvl2pPr>
            <a:lvl3pPr marL="1143000" indent="-228600" eaLnBrk="0" hangingPunct="0">
              <a:defRPr sz="8200">
                <a:solidFill>
                  <a:schemeClr val="tx1"/>
                </a:solidFill>
                <a:latin typeface="Arial" pitchFamily="34" charset="0"/>
                <a:ea typeface="SimSun" pitchFamily="2" charset="-122"/>
              </a:defRPr>
            </a:lvl3pPr>
            <a:lvl4pPr marL="1600200" indent="-228600" eaLnBrk="0" hangingPunct="0">
              <a:defRPr sz="8200">
                <a:solidFill>
                  <a:schemeClr val="tx1"/>
                </a:solidFill>
                <a:latin typeface="Arial" pitchFamily="34" charset="0"/>
                <a:ea typeface="SimSun" pitchFamily="2" charset="-122"/>
              </a:defRPr>
            </a:lvl4pPr>
            <a:lvl5pPr marL="2057400" indent="-228600" eaLnBrk="0" hangingPunct="0">
              <a:defRPr sz="8200">
                <a:solidFill>
                  <a:schemeClr val="tx1"/>
                </a:solidFill>
                <a:latin typeface="Arial" pitchFamily="34" charset="0"/>
                <a:ea typeface="SimSun" pitchFamily="2" charset="-122"/>
              </a:defRPr>
            </a:lvl5pPr>
            <a:lvl6pPr marL="2514600" indent="-228600" eaLnBrk="0" fontAlgn="base" hangingPunct="0">
              <a:spcBef>
                <a:spcPct val="0"/>
              </a:spcBef>
              <a:spcAft>
                <a:spcPct val="0"/>
              </a:spcAft>
              <a:defRPr sz="8200">
                <a:solidFill>
                  <a:schemeClr val="tx1"/>
                </a:solidFill>
                <a:latin typeface="Arial" pitchFamily="34" charset="0"/>
                <a:ea typeface="SimSun" pitchFamily="2" charset="-122"/>
              </a:defRPr>
            </a:lvl6pPr>
            <a:lvl7pPr marL="2971800" indent="-228600" eaLnBrk="0" fontAlgn="base" hangingPunct="0">
              <a:spcBef>
                <a:spcPct val="0"/>
              </a:spcBef>
              <a:spcAft>
                <a:spcPct val="0"/>
              </a:spcAft>
              <a:defRPr sz="8200">
                <a:solidFill>
                  <a:schemeClr val="tx1"/>
                </a:solidFill>
                <a:latin typeface="Arial" pitchFamily="34" charset="0"/>
                <a:ea typeface="SimSun" pitchFamily="2" charset="-122"/>
              </a:defRPr>
            </a:lvl7pPr>
            <a:lvl8pPr marL="3429000" indent="-228600" eaLnBrk="0" fontAlgn="base" hangingPunct="0">
              <a:spcBef>
                <a:spcPct val="0"/>
              </a:spcBef>
              <a:spcAft>
                <a:spcPct val="0"/>
              </a:spcAft>
              <a:defRPr sz="8200">
                <a:solidFill>
                  <a:schemeClr val="tx1"/>
                </a:solidFill>
                <a:latin typeface="Arial" pitchFamily="34" charset="0"/>
                <a:ea typeface="SimSun" pitchFamily="2" charset="-122"/>
              </a:defRPr>
            </a:lvl8pPr>
            <a:lvl9pPr marL="3886200" indent="-228600" eaLnBrk="0" fontAlgn="base" hangingPunct="0">
              <a:spcBef>
                <a:spcPct val="0"/>
              </a:spcBef>
              <a:spcAft>
                <a:spcPct val="0"/>
              </a:spcAft>
              <a:defRPr sz="8200">
                <a:solidFill>
                  <a:schemeClr val="tx1"/>
                </a:solidFill>
                <a:latin typeface="Arial" pitchFamily="34" charset="0"/>
                <a:ea typeface="SimSun" pitchFamily="2" charset="-122"/>
              </a:defRPr>
            </a:lvl9pPr>
          </a:lstStyle>
          <a:p>
            <a:pPr eaLnBrk="1" hangingPunct="1"/>
            <a:fld id="{DB6CCE34-A92F-448E-8C34-9C200053BE14}" type="slidenum">
              <a:rPr lang="en-GB" altLang="zh-CN" sz="1200" smtClean="0"/>
              <a:pPr eaLnBrk="1" hangingPunct="1"/>
              <a:t>1</a:t>
            </a:fld>
            <a:endParaRPr lang="en-GB" altLang="zh-CN"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1147" y="13299019"/>
            <a:ext cx="25737682" cy="9174828"/>
          </a:xfrm>
        </p:spPr>
        <p:txBody>
          <a:bodyPr/>
          <a:lstStyle/>
          <a:p>
            <a:r>
              <a:rPr lang="en-US" altLang="zh-CN"/>
              <a:t>Click to edit Master title style</a:t>
            </a:r>
            <a:endParaRPr lang="zh-CN" altLang="en-US"/>
          </a:p>
        </p:txBody>
      </p:sp>
      <p:sp>
        <p:nvSpPr>
          <p:cNvPr id="3" name="Subtitle 2"/>
          <p:cNvSpPr>
            <a:spLocks noGrp="1"/>
          </p:cNvSpPr>
          <p:nvPr>
            <p:ph type="subTitle" idx="1"/>
          </p:nvPr>
        </p:nvSpPr>
        <p:spPr>
          <a:xfrm>
            <a:off x="4542293" y="24257535"/>
            <a:ext cx="21195389" cy="10941215"/>
          </a:xfrm>
        </p:spPr>
        <p:txBody>
          <a:bodyPr/>
          <a:lstStyle>
            <a:lvl1pPr marL="0" indent="0" algn="ctr">
              <a:buNone/>
              <a:defRPr/>
            </a:lvl1pPr>
            <a:lvl2pPr marL="441930" indent="0" algn="ctr">
              <a:buNone/>
              <a:defRPr/>
            </a:lvl2pPr>
            <a:lvl3pPr marL="883859" indent="0" algn="ctr">
              <a:buNone/>
              <a:defRPr/>
            </a:lvl3pPr>
            <a:lvl4pPr marL="1325789" indent="0" algn="ctr">
              <a:buNone/>
              <a:defRPr/>
            </a:lvl4pPr>
            <a:lvl5pPr marL="1767718" indent="0" algn="ctr">
              <a:buNone/>
              <a:defRPr/>
            </a:lvl5pPr>
            <a:lvl6pPr marL="2209648" indent="0" algn="ctr">
              <a:buNone/>
              <a:defRPr/>
            </a:lvl6pPr>
            <a:lvl7pPr marL="2651577" indent="0" algn="ctr">
              <a:buNone/>
              <a:defRPr/>
            </a:lvl7pPr>
            <a:lvl8pPr marL="3093507" indent="0" algn="ctr">
              <a:buNone/>
              <a:defRPr/>
            </a:lvl8pPr>
            <a:lvl9pPr marL="3535436" indent="0" algn="ctr">
              <a:buNone/>
              <a:defRPr/>
            </a:lvl9pPr>
          </a:lstStyle>
          <a:p>
            <a:r>
              <a:rPr lang="en-US" altLang="zh-CN"/>
              <a:t>Click to edit Master subtitle style</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p:cNvSpPr>
            <a:spLocks noGrp="1" noChangeArrowheads="1"/>
          </p:cNvSpPr>
          <p:nvPr>
            <p:ph type="sldNum" sz="quarter" idx="12"/>
          </p:nvPr>
        </p:nvSpPr>
        <p:spPr>
          <a:ln/>
        </p:spPr>
        <p:txBody>
          <a:bodyPr/>
          <a:lstStyle>
            <a:lvl1pPr>
              <a:defRPr/>
            </a:lvl1pPr>
          </a:lstStyle>
          <a:p>
            <a:pPr>
              <a:defRPr/>
            </a:pPr>
            <a:fld id="{66658BB4-CB37-4178-B03E-4D8CB2974CDD}" type="slidenum">
              <a:rPr lang="en-GB" altLang="zh-CN"/>
              <a:pPr>
                <a:defRPr/>
              </a:pPr>
              <a:t>‹#›</a:t>
            </a:fld>
            <a:endParaRPr lang="en-GB" altLang="zh-CN"/>
          </a:p>
        </p:txBody>
      </p:sp>
    </p:spTree>
    <p:extLst>
      <p:ext uri="{BB962C8B-B14F-4D97-AF65-F5344CB8AC3E}">
        <p14:creationId xmlns:p14="http://schemas.microsoft.com/office/powerpoint/2010/main" val="2607938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p:cNvSpPr>
            <a:spLocks noGrp="1" noChangeArrowheads="1"/>
          </p:cNvSpPr>
          <p:nvPr>
            <p:ph type="sldNum" sz="quarter" idx="12"/>
          </p:nvPr>
        </p:nvSpPr>
        <p:spPr>
          <a:ln/>
        </p:spPr>
        <p:txBody>
          <a:bodyPr/>
          <a:lstStyle>
            <a:lvl1pPr>
              <a:defRPr/>
            </a:lvl1pPr>
          </a:lstStyle>
          <a:p>
            <a:pPr>
              <a:defRPr/>
            </a:pPr>
            <a:fld id="{581901FD-F845-487D-99E5-E00E79BD8632}" type="slidenum">
              <a:rPr lang="en-GB" altLang="zh-CN"/>
              <a:pPr>
                <a:defRPr/>
              </a:pPr>
              <a:t>‹#›</a:t>
            </a:fld>
            <a:endParaRPr lang="en-GB" altLang="zh-CN"/>
          </a:p>
        </p:txBody>
      </p:sp>
    </p:spTree>
    <p:extLst>
      <p:ext uri="{BB962C8B-B14F-4D97-AF65-F5344CB8AC3E}">
        <p14:creationId xmlns:p14="http://schemas.microsoft.com/office/powerpoint/2010/main" val="2670157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53427" y="1714481"/>
            <a:ext cx="6811956" cy="36526292"/>
          </a:xfrm>
        </p:spPr>
        <p:txBody>
          <a:bodyPr vert="eaVert"/>
          <a:lstStyle/>
          <a:p>
            <a:r>
              <a:rPr lang="en-US" altLang="zh-CN"/>
              <a:t>Click to edit Master title style</a:t>
            </a:r>
            <a:endParaRPr lang="zh-CN" altLang="en-US"/>
          </a:p>
        </p:txBody>
      </p:sp>
      <p:sp>
        <p:nvSpPr>
          <p:cNvPr id="3" name="Vertical Text Placeholder 2"/>
          <p:cNvSpPr>
            <a:spLocks noGrp="1"/>
          </p:cNvSpPr>
          <p:nvPr>
            <p:ph type="body" orient="vert" idx="1"/>
          </p:nvPr>
        </p:nvSpPr>
        <p:spPr>
          <a:xfrm>
            <a:off x="1514593" y="1714481"/>
            <a:ext cx="20296425" cy="36526292"/>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p:cNvSpPr>
            <a:spLocks noGrp="1" noChangeArrowheads="1"/>
          </p:cNvSpPr>
          <p:nvPr>
            <p:ph type="sldNum" sz="quarter" idx="12"/>
          </p:nvPr>
        </p:nvSpPr>
        <p:spPr>
          <a:ln/>
        </p:spPr>
        <p:txBody>
          <a:bodyPr/>
          <a:lstStyle>
            <a:lvl1pPr>
              <a:defRPr/>
            </a:lvl1pPr>
          </a:lstStyle>
          <a:p>
            <a:pPr>
              <a:defRPr/>
            </a:pPr>
            <a:fld id="{C0447BE9-7172-4BB2-89EA-B058D678D289}" type="slidenum">
              <a:rPr lang="en-GB" altLang="zh-CN"/>
              <a:pPr>
                <a:defRPr/>
              </a:pPr>
              <a:t>‹#›</a:t>
            </a:fld>
            <a:endParaRPr lang="en-GB" altLang="zh-CN"/>
          </a:p>
        </p:txBody>
      </p:sp>
    </p:spTree>
    <p:extLst>
      <p:ext uri="{BB962C8B-B14F-4D97-AF65-F5344CB8AC3E}">
        <p14:creationId xmlns:p14="http://schemas.microsoft.com/office/powerpoint/2010/main" val="312383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p:cNvSpPr>
            <a:spLocks noGrp="1" noChangeArrowheads="1"/>
          </p:cNvSpPr>
          <p:nvPr>
            <p:ph type="sldNum" sz="quarter" idx="12"/>
          </p:nvPr>
        </p:nvSpPr>
        <p:spPr>
          <a:ln/>
        </p:spPr>
        <p:txBody>
          <a:bodyPr/>
          <a:lstStyle>
            <a:lvl1pPr>
              <a:defRPr/>
            </a:lvl1pPr>
          </a:lstStyle>
          <a:p>
            <a:pPr>
              <a:defRPr/>
            </a:pPr>
            <a:fld id="{83D13219-71FC-4BDF-97E0-50D28710901F}" type="slidenum">
              <a:rPr lang="en-GB" altLang="zh-CN"/>
              <a:pPr>
                <a:defRPr/>
              </a:pPr>
              <a:t>‹#›</a:t>
            </a:fld>
            <a:endParaRPr lang="en-GB" altLang="zh-CN"/>
          </a:p>
        </p:txBody>
      </p:sp>
    </p:spTree>
    <p:extLst>
      <p:ext uri="{BB962C8B-B14F-4D97-AF65-F5344CB8AC3E}">
        <p14:creationId xmlns:p14="http://schemas.microsoft.com/office/powerpoint/2010/main" val="2309855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306" y="27508757"/>
            <a:ext cx="25739166" cy="8501619"/>
          </a:xfrm>
        </p:spPr>
        <p:txBody>
          <a:bodyPr anchor="t"/>
          <a:lstStyle>
            <a:lvl1pPr algn="l">
              <a:defRPr sz="3900" b="1" cap="all"/>
            </a:lvl1pPr>
          </a:lstStyle>
          <a:p>
            <a:r>
              <a:rPr lang="en-US" altLang="zh-CN"/>
              <a:t>Click to edit Master title style</a:t>
            </a:r>
            <a:endParaRPr lang="zh-CN" altLang="en-US"/>
          </a:p>
        </p:txBody>
      </p:sp>
      <p:sp>
        <p:nvSpPr>
          <p:cNvPr id="3" name="Text Placeholder 2"/>
          <p:cNvSpPr>
            <a:spLocks noGrp="1"/>
          </p:cNvSpPr>
          <p:nvPr>
            <p:ph type="body" idx="1"/>
          </p:nvPr>
        </p:nvSpPr>
        <p:spPr>
          <a:xfrm>
            <a:off x="2391306" y="18143605"/>
            <a:ext cx="25739166" cy="9365151"/>
          </a:xfrm>
        </p:spPr>
        <p:txBody>
          <a:bodyPr anchor="b"/>
          <a:lstStyle>
            <a:lvl1pPr marL="0" indent="0">
              <a:buNone/>
              <a:defRPr sz="1900"/>
            </a:lvl1pPr>
            <a:lvl2pPr marL="441930" indent="0">
              <a:buNone/>
              <a:defRPr sz="1700"/>
            </a:lvl2pPr>
            <a:lvl3pPr marL="883859" indent="0">
              <a:buNone/>
              <a:defRPr sz="1500"/>
            </a:lvl3pPr>
            <a:lvl4pPr marL="1325789" indent="0">
              <a:buNone/>
              <a:defRPr sz="1400"/>
            </a:lvl4pPr>
            <a:lvl5pPr marL="1767718" indent="0">
              <a:buNone/>
              <a:defRPr sz="1400"/>
            </a:lvl5pPr>
            <a:lvl6pPr marL="2209648" indent="0">
              <a:buNone/>
              <a:defRPr sz="1400"/>
            </a:lvl6pPr>
            <a:lvl7pPr marL="2651577" indent="0">
              <a:buNone/>
              <a:defRPr sz="1400"/>
            </a:lvl7pPr>
            <a:lvl8pPr marL="3093507" indent="0">
              <a:buNone/>
              <a:defRPr sz="1400"/>
            </a:lvl8pPr>
            <a:lvl9pPr marL="3535436" indent="0">
              <a:buNone/>
              <a:defRPr sz="1400"/>
            </a:lvl9pPr>
          </a:lstStyle>
          <a:p>
            <a:pPr lvl="0"/>
            <a:r>
              <a:rPr lang="en-US" altLang="zh-CN"/>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p:cNvSpPr>
            <a:spLocks noGrp="1" noChangeArrowheads="1"/>
          </p:cNvSpPr>
          <p:nvPr>
            <p:ph type="sldNum" sz="quarter" idx="12"/>
          </p:nvPr>
        </p:nvSpPr>
        <p:spPr>
          <a:ln/>
        </p:spPr>
        <p:txBody>
          <a:bodyPr/>
          <a:lstStyle>
            <a:lvl1pPr>
              <a:defRPr/>
            </a:lvl1pPr>
          </a:lstStyle>
          <a:p>
            <a:pPr>
              <a:defRPr/>
            </a:pPr>
            <a:fld id="{44DDC0E6-D841-4CF5-AC72-B3120A5D2726}" type="slidenum">
              <a:rPr lang="en-GB" altLang="zh-CN"/>
              <a:pPr>
                <a:defRPr/>
              </a:pPr>
              <a:t>‹#›</a:t>
            </a:fld>
            <a:endParaRPr lang="en-GB" altLang="zh-CN"/>
          </a:p>
        </p:txBody>
      </p:sp>
    </p:spTree>
    <p:extLst>
      <p:ext uri="{BB962C8B-B14F-4D97-AF65-F5344CB8AC3E}">
        <p14:creationId xmlns:p14="http://schemas.microsoft.com/office/powerpoint/2010/main" val="678310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Content Placeholder 2"/>
          <p:cNvSpPr>
            <a:spLocks noGrp="1"/>
          </p:cNvSpPr>
          <p:nvPr>
            <p:ph sz="half" idx="1"/>
          </p:nvPr>
        </p:nvSpPr>
        <p:spPr>
          <a:xfrm>
            <a:off x="1514593" y="9988027"/>
            <a:ext cx="13554190" cy="28252746"/>
          </a:xfrm>
        </p:spPr>
        <p:txBody>
          <a:bodyPr/>
          <a:lstStyle>
            <a:lvl1pPr>
              <a:defRPr sz="27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Content Placeholder 3"/>
          <p:cNvSpPr>
            <a:spLocks noGrp="1"/>
          </p:cNvSpPr>
          <p:nvPr>
            <p:ph sz="half" idx="2"/>
          </p:nvPr>
        </p:nvSpPr>
        <p:spPr>
          <a:xfrm>
            <a:off x="15211192" y="9988027"/>
            <a:ext cx="13554191" cy="28252746"/>
          </a:xfrm>
        </p:spPr>
        <p:txBody>
          <a:bodyPr/>
          <a:lstStyle>
            <a:lvl1pPr>
              <a:defRPr sz="27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zh-CN"/>
          </a:p>
        </p:txBody>
      </p:sp>
      <p:sp>
        <p:nvSpPr>
          <p:cNvPr id="7" name="Rectangle 6"/>
          <p:cNvSpPr>
            <a:spLocks noGrp="1" noChangeArrowheads="1"/>
          </p:cNvSpPr>
          <p:nvPr>
            <p:ph type="sldNum" sz="quarter" idx="12"/>
          </p:nvPr>
        </p:nvSpPr>
        <p:spPr>
          <a:ln/>
        </p:spPr>
        <p:txBody>
          <a:bodyPr/>
          <a:lstStyle>
            <a:lvl1pPr>
              <a:defRPr/>
            </a:lvl1pPr>
          </a:lstStyle>
          <a:p>
            <a:pPr>
              <a:defRPr/>
            </a:pPr>
            <a:fld id="{9753A061-89AF-4DC1-9CDA-A9ED96652247}" type="slidenum">
              <a:rPr lang="en-GB" altLang="zh-CN"/>
              <a:pPr>
                <a:defRPr/>
              </a:pPr>
              <a:t>‹#›</a:t>
            </a:fld>
            <a:endParaRPr lang="en-GB" altLang="zh-CN"/>
          </a:p>
        </p:txBody>
      </p:sp>
    </p:spTree>
    <p:extLst>
      <p:ext uri="{BB962C8B-B14F-4D97-AF65-F5344CB8AC3E}">
        <p14:creationId xmlns:p14="http://schemas.microsoft.com/office/powerpoint/2010/main" val="1996925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a:t>Click to edit Master title style</a:t>
            </a:r>
            <a:endParaRPr lang="zh-CN" altLang="en-US"/>
          </a:p>
        </p:txBody>
      </p:sp>
      <p:sp>
        <p:nvSpPr>
          <p:cNvPr id="3" name="Text Placeholder 2"/>
          <p:cNvSpPr>
            <a:spLocks noGrp="1"/>
          </p:cNvSpPr>
          <p:nvPr>
            <p:ph type="body" idx="1"/>
          </p:nvPr>
        </p:nvSpPr>
        <p:spPr>
          <a:xfrm>
            <a:off x="1514593" y="9582215"/>
            <a:ext cx="13377661" cy="3993638"/>
          </a:xfrm>
        </p:spPr>
        <p:txBody>
          <a:bodyPr anchor="b"/>
          <a:lstStyle>
            <a:lvl1pPr marL="0" indent="0">
              <a:buNone/>
              <a:defRPr sz="2300" b="1"/>
            </a:lvl1pPr>
            <a:lvl2pPr marL="441930" indent="0">
              <a:buNone/>
              <a:defRPr sz="1900" b="1"/>
            </a:lvl2pPr>
            <a:lvl3pPr marL="883859" indent="0">
              <a:buNone/>
              <a:defRPr sz="1700" b="1"/>
            </a:lvl3pPr>
            <a:lvl4pPr marL="1325789" indent="0">
              <a:buNone/>
              <a:defRPr sz="1500" b="1"/>
            </a:lvl4pPr>
            <a:lvl5pPr marL="1767718" indent="0">
              <a:buNone/>
              <a:defRPr sz="1500" b="1"/>
            </a:lvl5pPr>
            <a:lvl6pPr marL="2209648" indent="0">
              <a:buNone/>
              <a:defRPr sz="1500" b="1"/>
            </a:lvl6pPr>
            <a:lvl7pPr marL="2651577" indent="0">
              <a:buNone/>
              <a:defRPr sz="1500" b="1"/>
            </a:lvl7pPr>
            <a:lvl8pPr marL="3093507" indent="0">
              <a:buNone/>
              <a:defRPr sz="1500" b="1"/>
            </a:lvl8pPr>
            <a:lvl9pPr marL="3535436" indent="0">
              <a:buNone/>
              <a:defRPr sz="1500" b="1"/>
            </a:lvl9pPr>
          </a:lstStyle>
          <a:p>
            <a:pPr lvl="0"/>
            <a:r>
              <a:rPr lang="en-US" altLang="zh-CN"/>
              <a:t>Click to edit Master text styles</a:t>
            </a:r>
          </a:p>
        </p:txBody>
      </p:sp>
      <p:sp>
        <p:nvSpPr>
          <p:cNvPr id="4" name="Content Placeholder 3"/>
          <p:cNvSpPr>
            <a:spLocks noGrp="1"/>
          </p:cNvSpPr>
          <p:nvPr>
            <p:ph sz="half" idx="2"/>
          </p:nvPr>
        </p:nvSpPr>
        <p:spPr>
          <a:xfrm>
            <a:off x="1514593" y="13575853"/>
            <a:ext cx="13377661" cy="24664920"/>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Text Placeholder 4"/>
          <p:cNvSpPr>
            <a:spLocks noGrp="1"/>
          </p:cNvSpPr>
          <p:nvPr>
            <p:ph type="body" sz="quarter" idx="3"/>
          </p:nvPr>
        </p:nvSpPr>
        <p:spPr>
          <a:xfrm>
            <a:off x="15381789" y="9582215"/>
            <a:ext cx="13383595" cy="3993638"/>
          </a:xfrm>
        </p:spPr>
        <p:txBody>
          <a:bodyPr anchor="b"/>
          <a:lstStyle>
            <a:lvl1pPr marL="0" indent="0">
              <a:buNone/>
              <a:defRPr sz="2300" b="1"/>
            </a:lvl1pPr>
            <a:lvl2pPr marL="441930" indent="0">
              <a:buNone/>
              <a:defRPr sz="1900" b="1"/>
            </a:lvl2pPr>
            <a:lvl3pPr marL="883859" indent="0">
              <a:buNone/>
              <a:defRPr sz="1700" b="1"/>
            </a:lvl3pPr>
            <a:lvl4pPr marL="1325789" indent="0">
              <a:buNone/>
              <a:defRPr sz="1500" b="1"/>
            </a:lvl4pPr>
            <a:lvl5pPr marL="1767718" indent="0">
              <a:buNone/>
              <a:defRPr sz="1500" b="1"/>
            </a:lvl5pPr>
            <a:lvl6pPr marL="2209648" indent="0">
              <a:buNone/>
              <a:defRPr sz="1500" b="1"/>
            </a:lvl6pPr>
            <a:lvl7pPr marL="2651577" indent="0">
              <a:buNone/>
              <a:defRPr sz="1500" b="1"/>
            </a:lvl7pPr>
            <a:lvl8pPr marL="3093507" indent="0">
              <a:buNone/>
              <a:defRPr sz="1500" b="1"/>
            </a:lvl8pPr>
            <a:lvl9pPr marL="3535436" indent="0">
              <a:buNone/>
              <a:defRPr sz="1500" b="1"/>
            </a:lvl9pPr>
          </a:lstStyle>
          <a:p>
            <a:pPr lvl="0"/>
            <a:r>
              <a:rPr lang="en-US" altLang="zh-CN"/>
              <a:t>Click to edit Master text styles</a:t>
            </a:r>
          </a:p>
        </p:txBody>
      </p:sp>
      <p:sp>
        <p:nvSpPr>
          <p:cNvPr id="6" name="Content Placeholder 5"/>
          <p:cNvSpPr>
            <a:spLocks noGrp="1"/>
          </p:cNvSpPr>
          <p:nvPr>
            <p:ph sz="quarter" idx="4"/>
          </p:nvPr>
        </p:nvSpPr>
        <p:spPr>
          <a:xfrm>
            <a:off x="15381789" y="13575853"/>
            <a:ext cx="13383595" cy="24664920"/>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zh-CN"/>
          </a:p>
        </p:txBody>
      </p:sp>
      <p:sp>
        <p:nvSpPr>
          <p:cNvPr id="9" name="Rectangle 6"/>
          <p:cNvSpPr>
            <a:spLocks noGrp="1" noChangeArrowheads="1"/>
          </p:cNvSpPr>
          <p:nvPr>
            <p:ph type="sldNum" sz="quarter" idx="12"/>
          </p:nvPr>
        </p:nvSpPr>
        <p:spPr>
          <a:ln/>
        </p:spPr>
        <p:txBody>
          <a:bodyPr/>
          <a:lstStyle>
            <a:lvl1pPr>
              <a:defRPr/>
            </a:lvl1pPr>
          </a:lstStyle>
          <a:p>
            <a:pPr>
              <a:defRPr/>
            </a:pPr>
            <a:fld id="{ADEB59AE-2A32-45E8-A56B-B12B6E62CEF4}" type="slidenum">
              <a:rPr lang="en-GB" altLang="zh-CN"/>
              <a:pPr>
                <a:defRPr/>
              </a:pPr>
              <a:t>‹#›</a:t>
            </a:fld>
            <a:endParaRPr lang="en-GB" altLang="zh-CN"/>
          </a:p>
        </p:txBody>
      </p:sp>
    </p:spTree>
    <p:extLst>
      <p:ext uri="{BB962C8B-B14F-4D97-AF65-F5344CB8AC3E}">
        <p14:creationId xmlns:p14="http://schemas.microsoft.com/office/powerpoint/2010/main" val="2847600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zh-CN"/>
          </a:p>
        </p:txBody>
      </p:sp>
      <p:sp>
        <p:nvSpPr>
          <p:cNvPr id="5" name="Rectangle 6"/>
          <p:cNvSpPr>
            <a:spLocks noGrp="1" noChangeArrowheads="1"/>
          </p:cNvSpPr>
          <p:nvPr>
            <p:ph type="sldNum" sz="quarter" idx="12"/>
          </p:nvPr>
        </p:nvSpPr>
        <p:spPr>
          <a:ln/>
        </p:spPr>
        <p:txBody>
          <a:bodyPr/>
          <a:lstStyle>
            <a:lvl1pPr>
              <a:defRPr/>
            </a:lvl1pPr>
          </a:lstStyle>
          <a:p>
            <a:pPr>
              <a:defRPr/>
            </a:pPr>
            <a:fld id="{1F0570DF-3347-4D74-BCE3-41B0EEC7D25C}" type="slidenum">
              <a:rPr lang="en-GB" altLang="zh-CN"/>
              <a:pPr>
                <a:defRPr/>
              </a:pPr>
              <a:t>‹#›</a:t>
            </a:fld>
            <a:endParaRPr lang="en-GB" altLang="zh-CN"/>
          </a:p>
        </p:txBody>
      </p:sp>
    </p:spTree>
    <p:extLst>
      <p:ext uri="{BB962C8B-B14F-4D97-AF65-F5344CB8AC3E}">
        <p14:creationId xmlns:p14="http://schemas.microsoft.com/office/powerpoint/2010/main" val="1351368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zh-CN"/>
          </a:p>
        </p:txBody>
      </p:sp>
      <p:sp>
        <p:nvSpPr>
          <p:cNvPr id="4" name="Rectangle 6"/>
          <p:cNvSpPr>
            <a:spLocks noGrp="1" noChangeArrowheads="1"/>
          </p:cNvSpPr>
          <p:nvPr>
            <p:ph type="sldNum" sz="quarter" idx="12"/>
          </p:nvPr>
        </p:nvSpPr>
        <p:spPr>
          <a:ln/>
        </p:spPr>
        <p:txBody>
          <a:bodyPr/>
          <a:lstStyle>
            <a:lvl1pPr>
              <a:defRPr/>
            </a:lvl1pPr>
          </a:lstStyle>
          <a:p>
            <a:pPr>
              <a:defRPr/>
            </a:pPr>
            <a:fld id="{DF313F37-B03A-4245-AE9A-E2B47853A5AE}" type="slidenum">
              <a:rPr lang="en-GB" altLang="zh-CN"/>
              <a:pPr>
                <a:defRPr/>
              </a:pPr>
              <a:t>‹#›</a:t>
            </a:fld>
            <a:endParaRPr lang="en-GB" altLang="zh-CN"/>
          </a:p>
        </p:txBody>
      </p:sp>
    </p:spTree>
    <p:extLst>
      <p:ext uri="{BB962C8B-B14F-4D97-AF65-F5344CB8AC3E}">
        <p14:creationId xmlns:p14="http://schemas.microsoft.com/office/powerpoint/2010/main" val="1752032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4593" y="1705043"/>
            <a:ext cx="9961298" cy="7252723"/>
          </a:xfrm>
        </p:spPr>
        <p:txBody>
          <a:bodyPr anchor="b"/>
          <a:lstStyle>
            <a:lvl1pPr algn="l">
              <a:defRPr sz="1900" b="1"/>
            </a:lvl1pPr>
          </a:lstStyle>
          <a:p>
            <a:r>
              <a:rPr lang="en-US" altLang="zh-CN"/>
              <a:t>Click to edit Master title style</a:t>
            </a:r>
            <a:endParaRPr lang="zh-CN" altLang="en-US"/>
          </a:p>
        </p:txBody>
      </p:sp>
      <p:sp>
        <p:nvSpPr>
          <p:cNvPr id="3" name="Content Placeholder 2"/>
          <p:cNvSpPr>
            <a:spLocks noGrp="1"/>
          </p:cNvSpPr>
          <p:nvPr>
            <p:ph idx="1"/>
          </p:nvPr>
        </p:nvSpPr>
        <p:spPr>
          <a:xfrm>
            <a:off x="11839335" y="1705042"/>
            <a:ext cx="16926049" cy="36535730"/>
          </a:xfrm>
        </p:spPr>
        <p:txBody>
          <a:bodyPr/>
          <a:lstStyle>
            <a:lvl1pPr>
              <a:defRPr sz="3100"/>
            </a:lvl1pPr>
            <a:lvl2pPr>
              <a:defRPr sz="27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Text Placeholder 3"/>
          <p:cNvSpPr>
            <a:spLocks noGrp="1"/>
          </p:cNvSpPr>
          <p:nvPr>
            <p:ph type="body" sz="half" idx="2"/>
          </p:nvPr>
        </p:nvSpPr>
        <p:spPr>
          <a:xfrm>
            <a:off x="1514593" y="8957767"/>
            <a:ext cx="9961298" cy="29283006"/>
          </a:xfrm>
        </p:spPr>
        <p:txBody>
          <a:bodyPr/>
          <a:lstStyle>
            <a:lvl1pPr marL="0" indent="0">
              <a:buNone/>
              <a:defRPr sz="1400"/>
            </a:lvl1pPr>
            <a:lvl2pPr marL="441930" indent="0">
              <a:buNone/>
              <a:defRPr sz="1200"/>
            </a:lvl2pPr>
            <a:lvl3pPr marL="883859" indent="0">
              <a:buNone/>
              <a:defRPr sz="1000"/>
            </a:lvl3pPr>
            <a:lvl4pPr marL="1325789" indent="0">
              <a:buNone/>
              <a:defRPr sz="900"/>
            </a:lvl4pPr>
            <a:lvl5pPr marL="1767718" indent="0">
              <a:buNone/>
              <a:defRPr sz="900"/>
            </a:lvl5pPr>
            <a:lvl6pPr marL="2209648" indent="0">
              <a:buNone/>
              <a:defRPr sz="900"/>
            </a:lvl6pPr>
            <a:lvl7pPr marL="2651577" indent="0">
              <a:buNone/>
              <a:defRPr sz="900"/>
            </a:lvl7pPr>
            <a:lvl8pPr marL="3093507" indent="0">
              <a:buNone/>
              <a:defRPr sz="900"/>
            </a:lvl8pPr>
            <a:lvl9pPr marL="3535436" indent="0">
              <a:buNone/>
              <a:defRPr sz="900"/>
            </a:lvl9pPr>
          </a:lstStyle>
          <a:p>
            <a:pPr lvl="0"/>
            <a:r>
              <a:rPr lang="en-US" altLang="zh-CN"/>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zh-CN"/>
          </a:p>
        </p:txBody>
      </p:sp>
      <p:sp>
        <p:nvSpPr>
          <p:cNvPr id="7" name="Rectangle 6"/>
          <p:cNvSpPr>
            <a:spLocks noGrp="1" noChangeArrowheads="1"/>
          </p:cNvSpPr>
          <p:nvPr>
            <p:ph type="sldNum" sz="quarter" idx="12"/>
          </p:nvPr>
        </p:nvSpPr>
        <p:spPr>
          <a:ln/>
        </p:spPr>
        <p:txBody>
          <a:bodyPr/>
          <a:lstStyle>
            <a:lvl1pPr>
              <a:defRPr/>
            </a:lvl1pPr>
          </a:lstStyle>
          <a:p>
            <a:pPr>
              <a:defRPr/>
            </a:pPr>
            <a:fld id="{B3280575-1B79-4D56-92BC-AA244A3839A1}" type="slidenum">
              <a:rPr lang="en-GB" altLang="zh-CN"/>
              <a:pPr>
                <a:defRPr/>
              </a:pPr>
              <a:t>‹#›</a:t>
            </a:fld>
            <a:endParaRPr lang="en-GB" altLang="zh-CN"/>
          </a:p>
        </p:txBody>
      </p:sp>
    </p:spTree>
    <p:extLst>
      <p:ext uri="{BB962C8B-B14F-4D97-AF65-F5344CB8AC3E}">
        <p14:creationId xmlns:p14="http://schemas.microsoft.com/office/powerpoint/2010/main" val="3325301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5243" y="29965654"/>
            <a:ext cx="18167688" cy="3537491"/>
          </a:xfrm>
        </p:spPr>
        <p:txBody>
          <a:bodyPr anchor="b"/>
          <a:lstStyle>
            <a:lvl1pPr algn="l">
              <a:defRPr sz="1900" b="1"/>
            </a:lvl1pPr>
          </a:lstStyle>
          <a:p>
            <a:r>
              <a:rPr lang="en-US" altLang="zh-CN"/>
              <a:t>Click to edit Master title style</a:t>
            </a:r>
            <a:endParaRPr lang="zh-CN" altLang="en-US"/>
          </a:p>
        </p:txBody>
      </p:sp>
      <p:sp>
        <p:nvSpPr>
          <p:cNvPr id="3" name="Picture Placeholder 2"/>
          <p:cNvSpPr>
            <a:spLocks noGrp="1"/>
          </p:cNvSpPr>
          <p:nvPr>
            <p:ph type="pic" idx="1"/>
          </p:nvPr>
        </p:nvSpPr>
        <p:spPr>
          <a:xfrm>
            <a:off x="5935243" y="3825335"/>
            <a:ext cx="18167688" cy="25684172"/>
          </a:xfrm>
        </p:spPr>
        <p:txBody>
          <a:bodyPr/>
          <a:lstStyle>
            <a:lvl1pPr marL="0" indent="0">
              <a:buNone/>
              <a:defRPr sz="3100"/>
            </a:lvl1pPr>
            <a:lvl2pPr marL="441930" indent="0">
              <a:buNone/>
              <a:defRPr sz="2700"/>
            </a:lvl2pPr>
            <a:lvl3pPr marL="883859" indent="0">
              <a:buNone/>
              <a:defRPr sz="2300"/>
            </a:lvl3pPr>
            <a:lvl4pPr marL="1325789" indent="0">
              <a:buNone/>
              <a:defRPr sz="1900"/>
            </a:lvl4pPr>
            <a:lvl5pPr marL="1767718" indent="0">
              <a:buNone/>
              <a:defRPr sz="1900"/>
            </a:lvl5pPr>
            <a:lvl6pPr marL="2209648" indent="0">
              <a:buNone/>
              <a:defRPr sz="1900"/>
            </a:lvl6pPr>
            <a:lvl7pPr marL="2651577" indent="0">
              <a:buNone/>
              <a:defRPr sz="1900"/>
            </a:lvl7pPr>
            <a:lvl8pPr marL="3093507" indent="0">
              <a:buNone/>
              <a:defRPr sz="1900"/>
            </a:lvl8pPr>
            <a:lvl9pPr marL="3535436" indent="0">
              <a:buNone/>
              <a:defRPr sz="1900"/>
            </a:lvl9pPr>
          </a:lstStyle>
          <a:p>
            <a:pPr lvl="0"/>
            <a:endParaRPr lang="zh-CN" altLang="en-US" noProof="0"/>
          </a:p>
        </p:txBody>
      </p:sp>
      <p:sp>
        <p:nvSpPr>
          <p:cNvPr id="4" name="Text Placeholder 3"/>
          <p:cNvSpPr>
            <a:spLocks noGrp="1"/>
          </p:cNvSpPr>
          <p:nvPr>
            <p:ph type="body" sz="half" idx="2"/>
          </p:nvPr>
        </p:nvSpPr>
        <p:spPr>
          <a:xfrm>
            <a:off x="5935243" y="33503145"/>
            <a:ext cx="18167688" cy="5023899"/>
          </a:xfrm>
        </p:spPr>
        <p:txBody>
          <a:bodyPr/>
          <a:lstStyle>
            <a:lvl1pPr marL="0" indent="0">
              <a:buNone/>
              <a:defRPr sz="1400"/>
            </a:lvl1pPr>
            <a:lvl2pPr marL="441930" indent="0">
              <a:buNone/>
              <a:defRPr sz="1200"/>
            </a:lvl2pPr>
            <a:lvl3pPr marL="883859" indent="0">
              <a:buNone/>
              <a:defRPr sz="1000"/>
            </a:lvl3pPr>
            <a:lvl4pPr marL="1325789" indent="0">
              <a:buNone/>
              <a:defRPr sz="900"/>
            </a:lvl4pPr>
            <a:lvl5pPr marL="1767718" indent="0">
              <a:buNone/>
              <a:defRPr sz="900"/>
            </a:lvl5pPr>
            <a:lvl6pPr marL="2209648" indent="0">
              <a:buNone/>
              <a:defRPr sz="900"/>
            </a:lvl6pPr>
            <a:lvl7pPr marL="2651577" indent="0">
              <a:buNone/>
              <a:defRPr sz="900"/>
            </a:lvl7pPr>
            <a:lvl8pPr marL="3093507" indent="0">
              <a:buNone/>
              <a:defRPr sz="900"/>
            </a:lvl8pPr>
            <a:lvl9pPr marL="3535436" indent="0">
              <a:buNone/>
              <a:defRPr sz="900"/>
            </a:lvl9pPr>
          </a:lstStyle>
          <a:p>
            <a:pPr lvl="0"/>
            <a:r>
              <a:rPr lang="en-US" altLang="zh-CN"/>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zh-CN"/>
          </a:p>
        </p:txBody>
      </p:sp>
      <p:sp>
        <p:nvSpPr>
          <p:cNvPr id="7" name="Rectangle 6"/>
          <p:cNvSpPr>
            <a:spLocks noGrp="1" noChangeArrowheads="1"/>
          </p:cNvSpPr>
          <p:nvPr>
            <p:ph type="sldNum" sz="quarter" idx="12"/>
          </p:nvPr>
        </p:nvSpPr>
        <p:spPr>
          <a:ln/>
        </p:spPr>
        <p:txBody>
          <a:bodyPr/>
          <a:lstStyle>
            <a:lvl1pPr>
              <a:defRPr/>
            </a:lvl1pPr>
          </a:lstStyle>
          <a:p>
            <a:pPr>
              <a:defRPr/>
            </a:pPr>
            <a:fld id="{A938C644-60EF-46D0-A229-92AA5D950B60}" type="slidenum">
              <a:rPr lang="en-GB" altLang="zh-CN"/>
              <a:pPr>
                <a:defRPr/>
              </a:pPr>
              <a:t>‹#›</a:t>
            </a:fld>
            <a:endParaRPr lang="en-GB" altLang="zh-CN"/>
          </a:p>
        </p:txBody>
      </p:sp>
    </p:spTree>
    <p:extLst>
      <p:ext uri="{BB962C8B-B14F-4D97-AF65-F5344CB8AC3E}">
        <p14:creationId xmlns:p14="http://schemas.microsoft.com/office/powerpoint/2010/main" val="1170675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14475" y="1714500"/>
            <a:ext cx="27251025" cy="713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596" tIns="208799" rIns="417596" bIns="208799" numCol="1" anchor="ctr" anchorCtr="0" compatLnSpc="1">
            <a:prstTxWarp prst="textNoShape">
              <a:avLst/>
            </a:prstTxWarp>
          </a:bodyPr>
          <a:lstStyle/>
          <a:p>
            <a:pPr lvl="0"/>
            <a:r>
              <a:rPr lang="en-GB" altLang="zh-CN"/>
              <a:t>Click to edit Master title style</a:t>
            </a:r>
          </a:p>
        </p:txBody>
      </p:sp>
      <p:sp>
        <p:nvSpPr>
          <p:cNvPr id="1027" name="Rectangle 3"/>
          <p:cNvSpPr>
            <a:spLocks noGrp="1" noChangeArrowheads="1"/>
          </p:cNvSpPr>
          <p:nvPr>
            <p:ph type="body" idx="1"/>
          </p:nvPr>
        </p:nvSpPr>
        <p:spPr bwMode="auto">
          <a:xfrm>
            <a:off x="1514475" y="9988550"/>
            <a:ext cx="27251025" cy="2825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596" tIns="208799" rIns="417596" bIns="208799" numCol="1" anchor="t" anchorCtr="0" compatLnSpc="1">
            <a:prstTxWarp prst="textNoShape">
              <a:avLst/>
            </a:prstTxWarp>
          </a:bodyPr>
          <a:lstStyle/>
          <a:p>
            <a:pPr lvl="0"/>
            <a:r>
              <a:rPr lang="en-GB" altLang="zh-CN"/>
              <a:t>Click to edit Master text styles</a:t>
            </a:r>
          </a:p>
          <a:p>
            <a:pPr lvl="1"/>
            <a:r>
              <a:rPr lang="en-GB" altLang="zh-CN"/>
              <a:t>Second level</a:t>
            </a:r>
          </a:p>
          <a:p>
            <a:pPr lvl="2"/>
            <a:r>
              <a:rPr lang="en-GB" altLang="zh-CN"/>
              <a:t>Third level</a:t>
            </a:r>
          </a:p>
          <a:p>
            <a:pPr lvl="3"/>
            <a:r>
              <a:rPr lang="en-GB" altLang="zh-CN"/>
              <a:t>Fourth level</a:t>
            </a:r>
          </a:p>
          <a:p>
            <a:pPr lvl="4"/>
            <a:r>
              <a:rPr lang="en-GB" altLang="zh-CN"/>
              <a:t>Fifth level</a:t>
            </a:r>
          </a:p>
        </p:txBody>
      </p:sp>
      <p:sp>
        <p:nvSpPr>
          <p:cNvPr id="1028" name="Rectangle 4"/>
          <p:cNvSpPr>
            <a:spLocks noGrp="1" noChangeArrowheads="1"/>
          </p:cNvSpPr>
          <p:nvPr>
            <p:ph type="dt" sz="half" idx="2"/>
          </p:nvPr>
        </p:nvSpPr>
        <p:spPr bwMode="auto">
          <a:xfrm>
            <a:off x="1514475" y="38982650"/>
            <a:ext cx="7065963" cy="2973388"/>
          </a:xfrm>
          <a:prstGeom prst="rect">
            <a:avLst/>
          </a:prstGeom>
          <a:noFill/>
          <a:ln w="9525">
            <a:noFill/>
            <a:miter lim="800000"/>
            <a:headEnd/>
            <a:tailEnd/>
          </a:ln>
          <a:effectLst/>
        </p:spPr>
        <p:txBody>
          <a:bodyPr vert="horz" wrap="square" lIns="417596" tIns="208799" rIns="417596" bIns="208799" numCol="1" anchor="t" anchorCtr="0" compatLnSpc="1">
            <a:prstTxWarp prst="textNoShape">
              <a:avLst/>
            </a:prstTxWarp>
          </a:bodyPr>
          <a:lstStyle>
            <a:lvl1pPr>
              <a:defRPr sz="6400">
                <a:latin typeface="Arial" charset="0"/>
                <a:ea typeface="SimSun" pitchFamily="2" charset="-122"/>
              </a:defRPr>
            </a:lvl1pPr>
          </a:lstStyle>
          <a:p>
            <a:pPr>
              <a:defRPr/>
            </a:pPr>
            <a:endParaRPr lang="en-GB" altLang="zh-CN"/>
          </a:p>
        </p:txBody>
      </p:sp>
      <p:sp>
        <p:nvSpPr>
          <p:cNvPr id="1029" name="Rectangle 5"/>
          <p:cNvSpPr>
            <a:spLocks noGrp="1" noChangeArrowheads="1"/>
          </p:cNvSpPr>
          <p:nvPr>
            <p:ph type="ftr" sz="quarter" idx="3"/>
          </p:nvPr>
        </p:nvSpPr>
        <p:spPr bwMode="auto">
          <a:xfrm>
            <a:off x="10347325" y="38982650"/>
            <a:ext cx="9585325" cy="2973388"/>
          </a:xfrm>
          <a:prstGeom prst="rect">
            <a:avLst/>
          </a:prstGeom>
          <a:noFill/>
          <a:ln w="9525">
            <a:noFill/>
            <a:miter lim="800000"/>
            <a:headEnd/>
            <a:tailEnd/>
          </a:ln>
          <a:effectLst/>
        </p:spPr>
        <p:txBody>
          <a:bodyPr vert="horz" wrap="square" lIns="417596" tIns="208799" rIns="417596" bIns="208799" numCol="1" anchor="t" anchorCtr="0" compatLnSpc="1">
            <a:prstTxWarp prst="textNoShape">
              <a:avLst/>
            </a:prstTxWarp>
          </a:bodyPr>
          <a:lstStyle>
            <a:lvl1pPr algn="ctr">
              <a:defRPr sz="6400">
                <a:latin typeface="Arial" charset="0"/>
                <a:ea typeface="SimSun" pitchFamily="2" charset="-122"/>
              </a:defRPr>
            </a:lvl1pPr>
          </a:lstStyle>
          <a:p>
            <a:pPr>
              <a:defRPr/>
            </a:pPr>
            <a:endParaRPr lang="en-GB" altLang="zh-CN"/>
          </a:p>
        </p:txBody>
      </p:sp>
      <p:sp>
        <p:nvSpPr>
          <p:cNvPr id="1030" name="Rectangle 6"/>
          <p:cNvSpPr>
            <a:spLocks noGrp="1" noChangeArrowheads="1"/>
          </p:cNvSpPr>
          <p:nvPr>
            <p:ph type="sldNum" sz="quarter" idx="4"/>
          </p:nvPr>
        </p:nvSpPr>
        <p:spPr bwMode="auto">
          <a:xfrm>
            <a:off x="21699538" y="38982650"/>
            <a:ext cx="7065962" cy="2973388"/>
          </a:xfrm>
          <a:prstGeom prst="rect">
            <a:avLst/>
          </a:prstGeom>
          <a:noFill/>
          <a:ln w="9525">
            <a:noFill/>
            <a:miter lim="800000"/>
            <a:headEnd/>
            <a:tailEnd/>
          </a:ln>
          <a:effectLst/>
        </p:spPr>
        <p:txBody>
          <a:bodyPr vert="horz" wrap="square" lIns="417596" tIns="208799" rIns="417596" bIns="208799" numCol="1" anchor="t" anchorCtr="0" compatLnSpc="1">
            <a:prstTxWarp prst="textNoShape">
              <a:avLst/>
            </a:prstTxWarp>
          </a:bodyPr>
          <a:lstStyle>
            <a:lvl1pPr algn="r">
              <a:defRPr sz="6400">
                <a:latin typeface="Arial" charset="0"/>
                <a:ea typeface="SimSun" pitchFamily="2" charset="-122"/>
              </a:defRPr>
            </a:lvl1pPr>
          </a:lstStyle>
          <a:p>
            <a:pPr>
              <a:defRPr/>
            </a:pPr>
            <a:fld id="{52EAB2D8-E81D-41DD-A4BE-D148450C643C}" type="slidenum">
              <a:rPr lang="en-GB" altLang="zh-CN"/>
              <a:pPr>
                <a:defRPr/>
              </a:pPr>
              <a:t>‹#›</a:t>
            </a:fld>
            <a:endParaRPr lang="en-GB"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713" rtl="0" eaLnBrk="0" fontAlgn="base" hangingPunct="0">
        <a:spcBef>
          <a:spcPct val="0"/>
        </a:spcBef>
        <a:spcAft>
          <a:spcPct val="0"/>
        </a:spcAft>
        <a:defRPr sz="20100">
          <a:solidFill>
            <a:schemeClr val="tx2"/>
          </a:solidFill>
          <a:latin typeface="+mj-lt"/>
          <a:ea typeface="+mj-ea"/>
          <a:cs typeface="+mj-cs"/>
        </a:defRPr>
      </a:lvl1pPr>
      <a:lvl2pPr algn="ctr" defTabSz="4176713" rtl="0" eaLnBrk="0" fontAlgn="base" hangingPunct="0">
        <a:spcBef>
          <a:spcPct val="0"/>
        </a:spcBef>
        <a:spcAft>
          <a:spcPct val="0"/>
        </a:spcAft>
        <a:defRPr sz="20100">
          <a:solidFill>
            <a:schemeClr val="tx2"/>
          </a:solidFill>
          <a:latin typeface="Arial" charset="0"/>
        </a:defRPr>
      </a:lvl2pPr>
      <a:lvl3pPr algn="ctr" defTabSz="4176713" rtl="0" eaLnBrk="0" fontAlgn="base" hangingPunct="0">
        <a:spcBef>
          <a:spcPct val="0"/>
        </a:spcBef>
        <a:spcAft>
          <a:spcPct val="0"/>
        </a:spcAft>
        <a:defRPr sz="20100">
          <a:solidFill>
            <a:schemeClr val="tx2"/>
          </a:solidFill>
          <a:latin typeface="Arial" charset="0"/>
        </a:defRPr>
      </a:lvl3pPr>
      <a:lvl4pPr algn="ctr" defTabSz="4176713" rtl="0" eaLnBrk="0" fontAlgn="base" hangingPunct="0">
        <a:spcBef>
          <a:spcPct val="0"/>
        </a:spcBef>
        <a:spcAft>
          <a:spcPct val="0"/>
        </a:spcAft>
        <a:defRPr sz="20100">
          <a:solidFill>
            <a:schemeClr val="tx2"/>
          </a:solidFill>
          <a:latin typeface="Arial" charset="0"/>
        </a:defRPr>
      </a:lvl4pPr>
      <a:lvl5pPr algn="ctr" defTabSz="4176713" rtl="0" eaLnBrk="0" fontAlgn="base" hangingPunct="0">
        <a:spcBef>
          <a:spcPct val="0"/>
        </a:spcBef>
        <a:spcAft>
          <a:spcPct val="0"/>
        </a:spcAft>
        <a:defRPr sz="20100">
          <a:solidFill>
            <a:schemeClr val="tx2"/>
          </a:solidFill>
          <a:latin typeface="Arial" charset="0"/>
        </a:defRPr>
      </a:lvl5pPr>
      <a:lvl6pPr marL="441930" algn="ctr" defTabSz="4176848" rtl="0" fontAlgn="base">
        <a:spcBef>
          <a:spcPct val="0"/>
        </a:spcBef>
        <a:spcAft>
          <a:spcPct val="0"/>
        </a:spcAft>
        <a:defRPr sz="20100">
          <a:solidFill>
            <a:schemeClr val="tx2"/>
          </a:solidFill>
          <a:latin typeface="Arial" charset="0"/>
        </a:defRPr>
      </a:lvl6pPr>
      <a:lvl7pPr marL="883859" algn="ctr" defTabSz="4176848" rtl="0" fontAlgn="base">
        <a:spcBef>
          <a:spcPct val="0"/>
        </a:spcBef>
        <a:spcAft>
          <a:spcPct val="0"/>
        </a:spcAft>
        <a:defRPr sz="20100">
          <a:solidFill>
            <a:schemeClr val="tx2"/>
          </a:solidFill>
          <a:latin typeface="Arial" charset="0"/>
        </a:defRPr>
      </a:lvl7pPr>
      <a:lvl8pPr marL="1325789" algn="ctr" defTabSz="4176848" rtl="0" fontAlgn="base">
        <a:spcBef>
          <a:spcPct val="0"/>
        </a:spcBef>
        <a:spcAft>
          <a:spcPct val="0"/>
        </a:spcAft>
        <a:defRPr sz="20100">
          <a:solidFill>
            <a:schemeClr val="tx2"/>
          </a:solidFill>
          <a:latin typeface="Arial" charset="0"/>
        </a:defRPr>
      </a:lvl8pPr>
      <a:lvl9pPr marL="1767718" algn="ctr" defTabSz="4176848" rtl="0" fontAlgn="base">
        <a:spcBef>
          <a:spcPct val="0"/>
        </a:spcBef>
        <a:spcAft>
          <a:spcPct val="0"/>
        </a:spcAft>
        <a:defRPr sz="20100">
          <a:solidFill>
            <a:schemeClr val="tx2"/>
          </a:solidFill>
          <a:latin typeface="Arial" charset="0"/>
        </a:defRPr>
      </a:lvl9pPr>
    </p:titleStyle>
    <p:bodyStyle>
      <a:lvl1pPr marL="1563688" indent="-1563688" algn="l" defTabSz="4176713" rtl="0" eaLnBrk="0" fontAlgn="base" hangingPunct="0">
        <a:spcBef>
          <a:spcPct val="20000"/>
        </a:spcBef>
        <a:spcAft>
          <a:spcPct val="0"/>
        </a:spcAft>
        <a:buChar char="•"/>
        <a:defRPr sz="14700">
          <a:solidFill>
            <a:schemeClr val="tx1"/>
          </a:solidFill>
          <a:latin typeface="+mn-lt"/>
          <a:ea typeface="+mn-ea"/>
          <a:cs typeface="+mn-cs"/>
        </a:defRPr>
      </a:lvl1pPr>
      <a:lvl2pPr marL="3392488" indent="-1304925" algn="l" defTabSz="4176713" rtl="0" eaLnBrk="0" fontAlgn="base" hangingPunct="0">
        <a:spcBef>
          <a:spcPct val="20000"/>
        </a:spcBef>
        <a:spcAft>
          <a:spcPct val="0"/>
        </a:spcAft>
        <a:buChar char="–"/>
        <a:defRPr sz="12900">
          <a:solidFill>
            <a:schemeClr val="tx1"/>
          </a:solidFill>
          <a:latin typeface="+mn-lt"/>
        </a:defRPr>
      </a:lvl2pPr>
      <a:lvl3pPr marL="5219700" indent="-1042988" algn="l" defTabSz="4176713" rtl="0" eaLnBrk="0" fontAlgn="base" hangingPunct="0">
        <a:spcBef>
          <a:spcPct val="20000"/>
        </a:spcBef>
        <a:spcAft>
          <a:spcPct val="0"/>
        </a:spcAft>
        <a:buChar char="•"/>
        <a:defRPr sz="11000">
          <a:solidFill>
            <a:schemeClr val="tx1"/>
          </a:solidFill>
          <a:latin typeface="+mn-lt"/>
        </a:defRPr>
      </a:lvl3pPr>
      <a:lvl4pPr marL="7305675" indent="-1042988" algn="l" defTabSz="4176713" rtl="0" eaLnBrk="0" fontAlgn="base" hangingPunct="0">
        <a:spcBef>
          <a:spcPct val="20000"/>
        </a:spcBef>
        <a:spcAft>
          <a:spcPct val="0"/>
        </a:spcAft>
        <a:buChar char="–"/>
        <a:defRPr sz="9200">
          <a:solidFill>
            <a:schemeClr val="tx1"/>
          </a:solidFill>
          <a:latin typeface="+mn-lt"/>
        </a:defRPr>
      </a:lvl4pPr>
      <a:lvl5pPr marL="9396413" indent="-1044575" algn="l" defTabSz="4176713" rtl="0" eaLnBrk="0" fontAlgn="base" hangingPunct="0">
        <a:spcBef>
          <a:spcPct val="20000"/>
        </a:spcBef>
        <a:spcAft>
          <a:spcPct val="0"/>
        </a:spcAft>
        <a:buChar char="»"/>
        <a:defRPr sz="9200">
          <a:solidFill>
            <a:schemeClr val="tx1"/>
          </a:solidFill>
          <a:latin typeface="+mn-lt"/>
        </a:defRPr>
      </a:lvl5pPr>
      <a:lvl6pPr marL="9839070" indent="-1044980" algn="l" defTabSz="4176848" rtl="0" fontAlgn="base">
        <a:spcBef>
          <a:spcPct val="20000"/>
        </a:spcBef>
        <a:spcAft>
          <a:spcPct val="0"/>
        </a:spcAft>
        <a:buChar char="»"/>
        <a:defRPr sz="9200">
          <a:solidFill>
            <a:schemeClr val="tx1"/>
          </a:solidFill>
          <a:latin typeface="+mn-lt"/>
        </a:defRPr>
      </a:lvl6pPr>
      <a:lvl7pPr marL="10280999" indent="-1044980" algn="l" defTabSz="4176848" rtl="0" fontAlgn="base">
        <a:spcBef>
          <a:spcPct val="20000"/>
        </a:spcBef>
        <a:spcAft>
          <a:spcPct val="0"/>
        </a:spcAft>
        <a:buChar char="»"/>
        <a:defRPr sz="9200">
          <a:solidFill>
            <a:schemeClr val="tx1"/>
          </a:solidFill>
          <a:latin typeface="+mn-lt"/>
        </a:defRPr>
      </a:lvl7pPr>
      <a:lvl8pPr marL="10722929" indent="-1044980" algn="l" defTabSz="4176848" rtl="0" fontAlgn="base">
        <a:spcBef>
          <a:spcPct val="20000"/>
        </a:spcBef>
        <a:spcAft>
          <a:spcPct val="0"/>
        </a:spcAft>
        <a:buChar char="»"/>
        <a:defRPr sz="9200">
          <a:solidFill>
            <a:schemeClr val="tx1"/>
          </a:solidFill>
          <a:latin typeface="+mn-lt"/>
        </a:defRPr>
      </a:lvl8pPr>
      <a:lvl9pPr marL="11164858" indent="-1044980" algn="l" defTabSz="4176848" rtl="0" fontAlgn="base">
        <a:spcBef>
          <a:spcPct val="20000"/>
        </a:spcBef>
        <a:spcAft>
          <a:spcPct val="0"/>
        </a:spcAft>
        <a:buChar char="»"/>
        <a:defRPr sz="9200">
          <a:solidFill>
            <a:schemeClr val="tx1"/>
          </a:solidFill>
          <a:latin typeface="+mn-lt"/>
        </a:defRPr>
      </a:lvl9pPr>
    </p:bodyStyle>
    <p:otherStyle>
      <a:defPPr>
        <a:defRPr lang="zh-CN"/>
      </a:defPPr>
      <a:lvl1pPr marL="0" algn="l" defTabSz="883859" rtl="0" eaLnBrk="1" latinLnBrk="0" hangingPunct="1">
        <a:defRPr sz="1700" kern="1200">
          <a:solidFill>
            <a:schemeClr val="tx1"/>
          </a:solidFill>
          <a:latin typeface="+mn-lt"/>
          <a:ea typeface="+mn-ea"/>
          <a:cs typeface="+mn-cs"/>
        </a:defRPr>
      </a:lvl1pPr>
      <a:lvl2pPr marL="441930" algn="l" defTabSz="883859" rtl="0" eaLnBrk="1" latinLnBrk="0" hangingPunct="1">
        <a:defRPr sz="1700" kern="1200">
          <a:solidFill>
            <a:schemeClr val="tx1"/>
          </a:solidFill>
          <a:latin typeface="+mn-lt"/>
          <a:ea typeface="+mn-ea"/>
          <a:cs typeface="+mn-cs"/>
        </a:defRPr>
      </a:lvl2pPr>
      <a:lvl3pPr marL="883859" algn="l" defTabSz="883859" rtl="0" eaLnBrk="1" latinLnBrk="0" hangingPunct="1">
        <a:defRPr sz="1700" kern="1200">
          <a:solidFill>
            <a:schemeClr val="tx1"/>
          </a:solidFill>
          <a:latin typeface="+mn-lt"/>
          <a:ea typeface="+mn-ea"/>
          <a:cs typeface="+mn-cs"/>
        </a:defRPr>
      </a:lvl3pPr>
      <a:lvl4pPr marL="1325789" algn="l" defTabSz="883859" rtl="0" eaLnBrk="1" latinLnBrk="0" hangingPunct="1">
        <a:defRPr sz="1700" kern="1200">
          <a:solidFill>
            <a:schemeClr val="tx1"/>
          </a:solidFill>
          <a:latin typeface="+mn-lt"/>
          <a:ea typeface="+mn-ea"/>
          <a:cs typeface="+mn-cs"/>
        </a:defRPr>
      </a:lvl4pPr>
      <a:lvl5pPr marL="1767718" algn="l" defTabSz="883859" rtl="0" eaLnBrk="1" latinLnBrk="0" hangingPunct="1">
        <a:defRPr sz="1700" kern="1200">
          <a:solidFill>
            <a:schemeClr val="tx1"/>
          </a:solidFill>
          <a:latin typeface="+mn-lt"/>
          <a:ea typeface="+mn-ea"/>
          <a:cs typeface="+mn-cs"/>
        </a:defRPr>
      </a:lvl5pPr>
      <a:lvl6pPr marL="2209648" algn="l" defTabSz="883859" rtl="0" eaLnBrk="1" latinLnBrk="0" hangingPunct="1">
        <a:defRPr sz="1700" kern="1200">
          <a:solidFill>
            <a:schemeClr val="tx1"/>
          </a:solidFill>
          <a:latin typeface="+mn-lt"/>
          <a:ea typeface="+mn-ea"/>
          <a:cs typeface="+mn-cs"/>
        </a:defRPr>
      </a:lvl6pPr>
      <a:lvl7pPr marL="2651577" algn="l" defTabSz="883859" rtl="0" eaLnBrk="1" latinLnBrk="0" hangingPunct="1">
        <a:defRPr sz="1700" kern="1200">
          <a:solidFill>
            <a:schemeClr val="tx1"/>
          </a:solidFill>
          <a:latin typeface="+mn-lt"/>
          <a:ea typeface="+mn-ea"/>
          <a:cs typeface="+mn-cs"/>
        </a:defRPr>
      </a:lvl7pPr>
      <a:lvl8pPr marL="3093507" algn="l" defTabSz="883859" rtl="0" eaLnBrk="1" latinLnBrk="0" hangingPunct="1">
        <a:defRPr sz="1700" kern="1200">
          <a:solidFill>
            <a:schemeClr val="tx1"/>
          </a:solidFill>
          <a:latin typeface="+mn-lt"/>
          <a:ea typeface="+mn-ea"/>
          <a:cs typeface="+mn-cs"/>
        </a:defRPr>
      </a:lvl8pPr>
      <a:lvl9pPr marL="3535436" algn="l" defTabSz="883859"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jp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A65C0938-F197-161D-A5AC-3C5E4377FD59}"/>
              </a:ext>
            </a:extLst>
          </p:cNvPr>
          <p:cNvSpPr>
            <a:spLocks noChangeArrowheads="1"/>
          </p:cNvSpPr>
          <p:nvPr/>
        </p:nvSpPr>
        <p:spPr bwMode="auto">
          <a:xfrm flipV="1">
            <a:off x="-17697" y="2893121"/>
            <a:ext cx="30275213" cy="365125"/>
          </a:xfrm>
          <a:prstGeom prst="rect">
            <a:avLst/>
          </a:prstGeom>
          <a:gradFill rotWithShape="1">
            <a:gsLst>
              <a:gs pos="0">
                <a:srgbClr val="000099"/>
              </a:gs>
              <a:gs pos="100000">
                <a:srgbClr val="CECEEB"/>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a:p>
        </p:txBody>
      </p:sp>
      <p:sp>
        <p:nvSpPr>
          <p:cNvPr id="2050" name="Text Box 4"/>
          <p:cNvSpPr txBox="1">
            <a:spLocks noChangeArrowheads="1"/>
          </p:cNvSpPr>
          <p:nvPr/>
        </p:nvSpPr>
        <p:spPr bwMode="auto">
          <a:xfrm>
            <a:off x="1026927" y="3726298"/>
            <a:ext cx="26089161"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75380" rIns="150759" bIns="75380">
            <a:spAutoFit/>
          </a:bodyPr>
          <a:lstStyle>
            <a:lvl1pPr defTabSz="1506538" eaLnBrk="0" hangingPunct="0">
              <a:defRPr sz="8200">
                <a:solidFill>
                  <a:schemeClr val="tx1"/>
                </a:solidFill>
                <a:latin typeface="Arial" pitchFamily="34" charset="0"/>
                <a:ea typeface="SimSun" pitchFamily="2" charset="-122"/>
              </a:defRPr>
            </a:lvl1pPr>
            <a:lvl2pPr marL="742950" indent="-285750" defTabSz="1506538" eaLnBrk="0" hangingPunct="0">
              <a:defRPr sz="8200">
                <a:solidFill>
                  <a:schemeClr val="tx1"/>
                </a:solidFill>
                <a:latin typeface="Arial" pitchFamily="34" charset="0"/>
                <a:ea typeface="SimSun" pitchFamily="2" charset="-122"/>
              </a:defRPr>
            </a:lvl2pPr>
            <a:lvl3pPr marL="1143000" indent="-228600" defTabSz="1506538" eaLnBrk="0" hangingPunct="0">
              <a:defRPr sz="8200">
                <a:solidFill>
                  <a:schemeClr val="tx1"/>
                </a:solidFill>
                <a:latin typeface="Arial" pitchFamily="34" charset="0"/>
                <a:ea typeface="SimSun" pitchFamily="2" charset="-122"/>
              </a:defRPr>
            </a:lvl3pPr>
            <a:lvl4pPr marL="1600200" indent="-228600" defTabSz="1506538" eaLnBrk="0" hangingPunct="0">
              <a:defRPr sz="8200">
                <a:solidFill>
                  <a:schemeClr val="tx1"/>
                </a:solidFill>
                <a:latin typeface="Arial" pitchFamily="34" charset="0"/>
                <a:ea typeface="SimSun" pitchFamily="2" charset="-122"/>
              </a:defRPr>
            </a:lvl4pPr>
            <a:lvl5pPr marL="2057400" indent="-228600" defTabSz="1506538" eaLnBrk="0" hangingPunct="0">
              <a:defRPr sz="8200">
                <a:solidFill>
                  <a:schemeClr val="tx1"/>
                </a:solidFill>
                <a:latin typeface="Arial" pitchFamily="34" charset="0"/>
                <a:ea typeface="SimSun" pitchFamily="2" charset="-122"/>
              </a:defRPr>
            </a:lvl5pPr>
            <a:lvl6pPr marL="2514600" indent="-228600" defTabSz="1506538" eaLnBrk="0" fontAlgn="base" hangingPunct="0">
              <a:spcBef>
                <a:spcPct val="0"/>
              </a:spcBef>
              <a:spcAft>
                <a:spcPct val="0"/>
              </a:spcAft>
              <a:defRPr sz="8200">
                <a:solidFill>
                  <a:schemeClr val="tx1"/>
                </a:solidFill>
                <a:latin typeface="Arial" pitchFamily="34" charset="0"/>
                <a:ea typeface="SimSun" pitchFamily="2" charset="-122"/>
              </a:defRPr>
            </a:lvl6pPr>
            <a:lvl7pPr marL="2971800" indent="-228600" defTabSz="1506538" eaLnBrk="0" fontAlgn="base" hangingPunct="0">
              <a:spcBef>
                <a:spcPct val="0"/>
              </a:spcBef>
              <a:spcAft>
                <a:spcPct val="0"/>
              </a:spcAft>
              <a:defRPr sz="8200">
                <a:solidFill>
                  <a:schemeClr val="tx1"/>
                </a:solidFill>
                <a:latin typeface="Arial" pitchFamily="34" charset="0"/>
                <a:ea typeface="SimSun" pitchFamily="2" charset="-122"/>
              </a:defRPr>
            </a:lvl7pPr>
            <a:lvl8pPr marL="3429000" indent="-228600" defTabSz="1506538" eaLnBrk="0" fontAlgn="base" hangingPunct="0">
              <a:spcBef>
                <a:spcPct val="0"/>
              </a:spcBef>
              <a:spcAft>
                <a:spcPct val="0"/>
              </a:spcAft>
              <a:defRPr sz="8200">
                <a:solidFill>
                  <a:schemeClr val="tx1"/>
                </a:solidFill>
                <a:latin typeface="Arial" pitchFamily="34" charset="0"/>
                <a:ea typeface="SimSun" pitchFamily="2" charset="-122"/>
              </a:defRPr>
            </a:lvl8pPr>
            <a:lvl9pPr marL="3886200" indent="-228600" defTabSz="1506538" eaLnBrk="0" fontAlgn="base" hangingPunct="0">
              <a:spcBef>
                <a:spcPct val="0"/>
              </a:spcBef>
              <a:spcAft>
                <a:spcPct val="0"/>
              </a:spcAft>
              <a:defRPr sz="8200">
                <a:solidFill>
                  <a:schemeClr val="tx1"/>
                </a:solidFill>
                <a:latin typeface="Arial" pitchFamily="34" charset="0"/>
                <a:ea typeface="SimSun" pitchFamily="2" charset="-122"/>
              </a:defRPr>
            </a:lvl9pPr>
          </a:lstStyle>
          <a:p>
            <a:pPr eaLnBrk="1" hangingPunct="1"/>
            <a:r>
              <a:rPr lang="en-GB" altLang="zh-CN" sz="6000" b="1" dirty="0"/>
              <a:t>Digital Imaging Based Flame Stability and Burner Condition Monitoring</a:t>
            </a:r>
            <a:endParaRPr lang="en-US" altLang="zh-CN" sz="6000" b="1" dirty="0"/>
          </a:p>
        </p:txBody>
      </p:sp>
      <p:grpSp>
        <p:nvGrpSpPr>
          <p:cNvPr id="2051" name="Group 2359"/>
          <p:cNvGrpSpPr>
            <a:grpSpLocks/>
          </p:cNvGrpSpPr>
          <p:nvPr/>
        </p:nvGrpSpPr>
        <p:grpSpPr bwMode="auto">
          <a:xfrm>
            <a:off x="0" y="39118230"/>
            <a:ext cx="30275213" cy="3192463"/>
            <a:chOff x="629" y="25577"/>
            <a:chExt cx="19071" cy="2011"/>
          </a:xfrm>
        </p:grpSpPr>
        <p:sp>
          <p:nvSpPr>
            <p:cNvPr id="2394" name="Rectangle 6"/>
            <p:cNvSpPr>
              <a:spLocks noChangeArrowheads="1"/>
            </p:cNvSpPr>
            <p:nvPr/>
          </p:nvSpPr>
          <p:spPr bwMode="auto">
            <a:xfrm flipV="1">
              <a:off x="629" y="25577"/>
              <a:ext cx="19071" cy="230"/>
            </a:xfrm>
            <a:prstGeom prst="rect">
              <a:avLst/>
            </a:prstGeom>
            <a:gradFill rotWithShape="1">
              <a:gsLst>
                <a:gs pos="0">
                  <a:srgbClr val="000099"/>
                </a:gs>
                <a:gs pos="100000">
                  <a:srgbClr val="CECEEB"/>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a:p>
          </p:txBody>
        </p:sp>
        <p:sp>
          <p:nvSpPr>
            <p:cNvPr id="2395" name="Text Box 7"/>
            <p:cNvSpPr txBox="1">
              <a:spLocks noChangeArrowheads="1"/>
            </p:cNvSpPr>
            <p:nvPr/>
          </p:nvSpPr>
          <p:spPr bwMode="auto">
            <a:xfrm>
              <a:off x="1242" y="25790"/>
              <a:ext cx="17733" cy="1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220427" rIns="0" bIns="220427">
              <a:spAutoFit/>
            </a:bodyPr>
            <a:lstStyle>
              <a:lvl1pPr defTabSz="4846638" eaLnBrk="0" hangingPunct="0">
                <a:defRPr sz="8200">
                  <a:solidFill>
                    <a:schemeClr val="tx1"/>
                  </a:solidFill>
                  <a:latin typeface="Arial" pitchFamily="34" charset="0"/>
                  <a:ea typeface="SimSun" pitchFamily="2" charset="-122"/>
                </a:defRPr>
              </a:lvl1pPr>
              <a:lvl2pPr marL="742950" indent="-285750" defTabSz="4846638" eaLnBrk="0" hangingPunct="0">
                <a:defRPr sz="8200">
                  <a:solidFill>
                    <a:schemeClr val="tx1"/>
                  </a:solidFill>
                  <a:latin typeface="Arial" pitchFamily="34" charset="0"/>
                  <a:ea typeface="SimSun" pitchFamily="2" charset="-122"/>
                </a:defRPr>
              </a:lvl2pPr>
              <a:lvl3pPr marL="1143000" indent="-228600" defTabSz="4846638" eaLnBrk="0" hangingPunct="0">
                <a:defRPr sz="8200">
                  <a:solidFill>
                    <a:schemeClr val="tx1"/>
                  </a:solidFill>
                  <a:latin typeface="Arial" pitchFamily="34" charset="0"/>
                  <a:ea typeface="SimSun" pitchFamily="2" charset="-122"/>
                </a:defRPr>
              </a:lvl3pPr>
              <a:lvl4pPr marL="1600200" indent="-228600" defTabSz="4846638" eaLnBrk="0" hangingPunct="0">
                <a:defRPr sz="8200">
                  <a:solidFill>
                    <a:schemeClr val="tx1"/>
                  </a:solidFill>
                  <a:latin typeface="Arial" pitchFamily="34" charset="0"/>
                  <a:ea typeface="SimSun" pitchFamily="2" charset="-122"/>
                </a:defRPr>
              </a:lvl4pPr>
              <a:lvl5pPr marL="2057400" indent="-228600" defTabSz="4846638" eaLnBrk="0" hangingPunct="0">
                <a:defRPr sz="8200">
                  <a:solidFill>
                    <a:schemeClr val="tx1"/>
                  </a:solidFill>
                  <a:latin typeface="Arial" pitchFamily="34" charset="0"/>
                  <a:ea typeface="SimSun" pitchFamily="2" charset="-122"/>
                </a:defRPr>
              </a:lvl5pPr>
              <a:lvl6pPr marL="2514600" indent="-228600" defTabSz="4846638" eaLnBrk="0" fontAlgn="base" hangingPunct="0">
                <a:spcBef>
                  <a:spcPct val="0"/>
                </a:spcBef>
                <a:spcAft>
                  <a:spcPct val="0"/>
                </a:spcAft>
                <a:defRPr sz="8200">
                  <a:solidFill>
                    <a:schemeClr val="tx1"/>
                  </a:solidFill>
                  <a:latin typeface="Arial" pitchFamily="34" charset="0"/>
                  <a:ea typeface="SimSun" pitchFamily="2" charset="-122"/>
                </a:defRPr>
              </a:lvl6pPr>
              <a:lvl7pPr marL="2971800" indent="-228600" defTabSz="4846638" eaLnBrk="0" fontAlgn="base" hangingPunct="0">
                <a:spcBef>
                  <a:spcPct val="0"/>
                </a:spcBef>
                <a:spcAft>
                  <a:spcPct val="0"/>
                </a:spcAft>
                <a:defRPr sz="8200">
                  <a:solidFill>
                    <a:schemeClr val="tx1"/>
                  </a:solidFill>
                  <a:latin typeface="Arial" pitchFamily="34" charset="0"/>
                  <a:ea typeface="SimSun" pitchFamily="2" charset="-122"/>
                </a:defRPr>
              </a:lvl7pPr>
              <a:lvl8pPr marL="3429000" indent="-228600" defTabSz="4846638" eaLnBrk="0" fontAlgn="base" hangingPunct="0">
                <a:spcBef>
                  <a:spcPct val="0"/>
                </a:spcBef>
                <a:spcAft>
                  <a:spcPct val="0"/>
                </a:spcAft>
                <a:defRPr sz="8200">
                  <a:solidFill>
                    <a:schemeClr val="tx1"/>
                  </a:solidFill>
                  <a:latin typeface="Arial" pitchFamily="34" charset="0"/>
                  <a:ea typeface="SimSun" pitchFamily="2" charset="-122"/>
                </a:defRPr>
              </a:lvl8pPr>
              <a:lvl9pPr marL="3886200" indent="-228600" defTabSz="4846638" eaLnBrk="0" fontAlgn="base" hangingPunct="0">
                <a:spcBef>
                  <a:spcPct val="0"/>
                </a:spcBef>
                <a:spcAft>
                  <a:spcPct val="0"/>
                </a:spcAft>
                <a:defRPr sz="8200">
                  <a:solidFill>
                    <a:schemeClr val="tx1"/>
                  </a:solidFill>
                  <a:latin typeface="Arial" pitchFamily="34" charset="0"/>
                  <a:ea typeface="SimSun" pitchFamily="2" charset="-122"/>
                </a:defRPr>
              </a:lvl9pPr>
            </a:lstStyle>
            <a:p>
              <a:pPr eaLnBrk="1" hangingPunct="1">
                <a:lnSpc>
                  <a:spcPct val="70000"/>
                </a:lnSpc>
                <a:spcBef>
                  <a:spcPct val="50000"/>
                </a:spcBef>
              </a:pPr>
              <a:r>
                <a:rPr lang="en-GB" altLang="zh-CN" sz="3600" b="1" dirty="0"/>
                <a:t>Collaborators:	</a:t>
              </a:r>
              <a:r>
                <a:rPr lang="en-GB" altLang="zh-CN" sz="3600" dirty="0"/>
                <a:t>University of Leeds, University of Nottingham, Zhejiang University, Tianjin University and Xi’an </a:t>
              </a:r>
              <a:r>
                <a:rPr lang="en-GB" altLang="zh-CN" sz="3600" dirty="0" err="1"/>
                <a:t>Jiaotong</a:t>
              </a:r>
              <a:r>
                <a:rPr lang="en-GB" altLang="zh-CN" sz="3600" dirty="0"/>
                <a:t> University</a:t>
              </a:r>
            </a:p>
            <a:p>
              <a:pPr eaLnBrk="1" hangingPunct="1">
                <a:lnSpc>
                  <a:spcPct val="70000"/>
                </a:lnSpc>
                <a:spcBef>
                  <a:spcPct val="50000"/>
                </a:spcBef>
              </a:pPr>
              <a:r>
                <a:rPr lang="en-GB" altLang="zh-CN" sz="3600" dirty="0"/>
                <a:t>	RWE npower, and Alstom Power</a:t>
              </a:r>
            </a:p>
            <a:p>
              <a:pPr eaLnBrk="1" hangingPunct="1">
                <a:lnSpc>
                  <a:spcPct val="70000"/>
                </a:lnSpc>
                <a:spcBef>
                  <a:spcPct val="50000"/>
                </a:spcBef>
              </a:pPr>
              <a:endParaRPr lang="en-GB" altLang="zh-CN" sz="100" dirty="0"/>
            </a:p>
            <a:p>
              <a:pPr eaLnBrk="1" hangingPunct="1">
                <a:lnSpc>
                  <a:spcPct val="70000"/>
                </a:lnSpc>
                <a:spcBef>
                  <a:spcPct val="50000"/>
                </a:spcBef>
              </a:pPr>
              <a:r>
                <a:rPr lang="en-GB" altLang="zh-CN" sz="3600" b="1" dirty="0"/>
                <a:t>Contact Details</a:t>
              </a:r>
              <a:r>
                <a:rPr lang="en-GB" altLang="zh-CN" sz="3600" dirty="0"/>
                <a:t>           	School of Energy and Sustainability, University of Sheffield, Sheffield, UK </a:t>
              </a:r>
            </a:p>
            <a:p>
              <a:pPr eaLnBrk="1" hangingPunct="1">
                <a:lnSpc>
                  <a:spcPct val="70000"/>
                </a:lnSpc>
                <a:spcBef>
                  <a:spcPct val="50000"/>
                </a:spcBef>
              </a:pPr>
              <a:r>
                <a:rPr lang="en-GB" altLang="zh-CN" sz="3600" dirty="0"/>
                <a:t>	Tel: +44 (0)114 999 9999, Website: http://???????? </a:t>
              </a:r>
            </a:p>
          </p:txBody>
        </p:sp>
      </p:grpSp>
      <p:grpSp>
        <p:nvGrpSpPr>
          <p:cNvPr id="2052" name="Group 2354"/>
          <p:cNvGrpSpPr>
            <a:grpSpLocks/>
          </p:cNvGrpSpPr>
          <p:nvPr/>
        </p:nvGrpSpPr>
        <p:grpSpPr bwMode="auto">
          <a:xfrm>
            <a:off x="936625" y="7370763"/>
            <a:ext cx="13947775" cy="9798050"/>
            <a:chOff x="1384" y="6366"/>
            <a:chExt cx="8786" cy="6172"/>
          </a:xfrm>
        </p:grpSpPr>
        <p:sp>
          <p:nvSpPr>
            <p:cNvPr id="300" name="Rectangle 399"/>
            <p:cNvSpPr>
              <a:spLocks noChangeArrowheads="1"/>
            </p:cNvSpPr>
            <p:nvPr/>
          </p:nvSpPr>
          <p:spPr bwMode="auto">
            <a:xfrm>
              <a:off x="1384" y="6773"/>
              <a:ext cx="8786" cy="5765"/>
            </a:xfrm>
            <a:prstGeom prst="rect">
              <a:avLst/>
            </a:prstGeom>
            <a:noFill/>
            <a:ln w="9525">
              <a:noFill/>
              <a:miter lim="800000"/>
              <a:headEnd/>
              <a:tailEnd/>
            </a:ln>
          </p:spPr>
          <p:txBody>
            <a:bodyPr lIns="101823" tIns="50911" rIns="101823" bIns="50911" anchor="ctr"/>
            <a:lstStyle/>
            <a:p>
              <a:pPr marL="82550" algn="just" defTabSz="1017588">
                <a:spcBef>
                  <a:spcPts val="600"/>
                </a:spcBef>
                <a:buSzPct val="110000"/>
                <a:tabLst>
                  <a:tab pos="549275" algn="l"/>
                </a:tabLst>
                <a:defRPr/>
              </a:pPr>
              <a:r>
                <a:rPr lang="en-GB" altLang="zh-CN" sz="3600" dirty="0"/>
                <a:t>Co-firing of biomass with coal at existing coal-fired power plant has been widely adopted as one of the main technologies for reducing CO</a:t>
              </a:r>
              <a:r>
                <a:rPr lang="en-GB" altLang="zh-CN" sz="3600" baseline="-25000" dirty="0"/>
                <a:t>2</a:t>
              </a:r>
              <a:r>
                <a:rPr lang="en-GB" altLang="zh-CN" sz="3600" dirty="0"/>
                <a:t> emissions. The variability in fuel properties and  co-firing conditions can cause a range of combustion problems including flame stability, low thermal efficiency, high levels pollutant emissions and furnace fouling and corrosion. Advanced flame monitoring and characterisation technologies are therefore required for an in-depth understanding of the impact of biomass on combustion stability and subsequent optimization of the co-firing processes.</a:t>
              </a:r>
            </a:p>
            <a:p>
              <a:pPr marL="82550" algn="just" defTabSz="1017588">
                <a:spcBef>
                  <a:spcPts val="600"/>
                </a:spcBef>
                <a:buSzPct val="110000"/>
                <a:tabLst>
                  <a:tab pos="549275" algn="l"/>
                </a:tabLst>
                <a:defRPr/>
              </a:pPr>
              <a:endParaRPr lang="en-GB" altLang="zh-CN" sz="1000" dirty="0"/>
            </a:p>
            <a:p>
              <a:pPr marL="82800" algn="just" defTabSz="1017588">
                <a:spcBef>
                  <a:spcPts val="600"/>
                </a:spcBef>
                <a:buSzPct val="110000"/>
                <a:tabLst>
                  <a:tab pos="360363" algn="l"/>
                  <a:tab pos="549275" algn="l"/>
                </a:tabLst>
                <a:defRPr/>
              </a:pPr>
              <a:r>
                <a:rPr lang="en-GB" altLang="zh-CN" sz="3600" dirty="0"/>
                <a:t>As part of an EPSRC funded project - Optimisation of biomass/coal co-firing processes through integrated monitoring and computational modelling, research is being conducted to develop an advanced system for flame stability and burner condition monitoring in coal-biomass co-firing power plant. </a:t>
              </a:r>
            </a:p>
          </p:txBody>
        </p:sp>
        <p:sp>
          <p:nvSpPr>
            <p:cNvPr id="301" name="Rectangle 474"/>
            <p:cNvSpPr>
              <a:spLocks noChangeArrowheads="1"/>
            </p:cNvSpPr>
            <p:nvPr/>
          </p:nvSpPr>
          <p:spPr bwMode="auto">
            <a:xfrm>
              <a:off x="1453" y="6366"/>
              <a:ext cx="8617" cy="437"/>
            </a:xfrm>
            <a:prstGeom prst="rect">
              <a:avLst/>
            </a:prstGeom>
            <a:solidFill>
              <a:schemeClr val="bg1">
                <a:lumMod val="85000"/>
              </a:schemeClr>
            </a:solidFill>
            <a:ln w="12700">
              <a:noFill/>
              <a:miter lim="800000"/>
              <a:headEnd/>
              <a:tailEnd/>
            </a:ln>
          </p:spPr>
          <p:txBody>
            <a:bodyPr lIns="100804" tIns="49517" rIns="100804" bIns="49517"/>
            <a:lstStyle/>
            <a:p>
              <a:pPr marL="509588" indent="-509588" defTabSz="1019175" eaLnBrk="0" hangingPunct="0">
                <a:defRPr/>
              </a:pPr>
              <a:r>
                <a:rPr lang="en-GB" altLang="zh-CN" sz="3600" b="1" dirty="0">
                  <a:latin typeface="Arial" charset="0"/>
                </a:rPr>
                <a:t>Introduction</a:t>
              </a:r>
              <a:endParaRPr lang="en-GB" altLang="zh-CN" sz="3600" dirty="0">
                <a:solidFill>
                  <a:schemeClr val="tx2"/>
                </a:solidFill>
                <a:latin typeface="Arial" charset="0"/>
              </a:endParaRPr>
            </a:p>
          </p:txBody>
        </p:sp>
      </p:grpSp>
      <p:grpSp>
        <p:nvGrpSpPr>
          <p:cNvPr id="2053" name="Group 88"/>
          <p:cNvGrpSpPr>
            <a:grpSpLocks noChangeAspect="1"/>
          </p:cNvGrpSpPr>
          <p:nvPr/>
        </p:nvGrpSpPr>
        <p:grpSpPr bwMode="auto">
          <a:xfrm>
            <a:off x="24315738" y="16100425"/>
            <a:ext cx="5100637" cy="2978150"/>
            <a:chOff x="4651124" y="2979192"/>
            <a:chExt cx="3013738" cy="1527174"/>
          </a:xfrm>
        </p:grpSpPr>
        <p:sp>
          <p:nvSpPr>
            <p:cNvPr id="2349" name="Rectangle 34"/>
            <p:cNvSpPr>
              <a:spLocks noChangeArrowheads="1"/>
            </p:cNvSpPr>
            <p:nvPr/>
          </p:nvSpPr>
          <p:spPr bwMode="auto">
            <a:xfrm>
              <a:off x="5137165" y="3027933"/>
              <a:ext cx="2396008" cy="1051021"/>
            </a:xfrm>
            <a:prstGeom prst="rect">
              <a:avLst/>
            </a:prstGeom>
            <a:noFill/>
            <a:ln w="1588">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fontAlgn="b">
                <a:spcBef>
                  <a:spcPct val="30000"/>
                </a:spcBef>
              </a:pPr>
              <a:endParaRPr lang="en-US" altLang="zh-CN" sz="2000" b="1"/>
            </a:p>
          </p:txBody>
        </p:sp>
        <p:sp>
          <p:nvSpPr>
            <p:cNvPr id="304" name="Line 35"/>
            <p:cNvSpPr>
              <a:spLocks noChangeShapeType="1"/>
            </p:cNvSpPr>
            <p:nvPr/>
          </p:nvSpPr>
          <p:spPr bwMode="auto">
            <a:xfrm flipV="1">
              <a:off x="5136999" y="3028036"/>
              <a:ext cx="0" cy="1050950"/>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sp>
          <p:nvSpPr>
            <p:cNvPr id="305" name="Line 36"/>
            <p:cNvSpPr>
              <a:spLocks noChangeShapeType="1"/>
            </p:cNvSpPr>
            <p:nvPr/>
          </p:nvSpPr>
          <p:spPr bwMode="auto">
            <a:xfrm>
              <a:off x="5136999" y="3809532"/>
              <a:ext cx="18760" cy="3256"/>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sp>
          <p:nvSpPr>
            <p:cNvPr id="306" name="Rectangle 37"/>
            <p:cNvSpPr>
              <a:spLocks noChangeArrowheads="1"/>
            </p:cNvSpPr>
            <p:nvPr/>
          </p:nvSpPr>
          <p:spPr bwMode="auto">
            <a:xfrm>
              <a:off x="4891248" y="3759874"/>
              <a:ext cx="181969" cy="157927"/>
            </a:xfrm>
            <a:prstGeom prst="rect">
              <a:avLst/>
            </a:prstGeom>
            <a:noFill/>
            <a:ln w="9525">
              <a:noFill/>
              <a:miter lim="800000"/>
              <a:headEnd/>
              <a:tailEnd/>
            </a:ln>
          </p:spPr>
          <p:txBody>
            <a:bodyPr wrap="none" lIns="0" tIns="0" rIns="0" bIns="0">
              <a:spAutoFit/>
            </a:bodyPr>
            <a:lstStyle/>
            <a:p>
              <a:pPr fontAlgn="b">
                <a:spcBef>
                  <a:spcPct val="30000"/>
                </a:spcBef>
                <a:defRPr/>
              </a:pPr>
              <a:r>
                <a:rPr lang="en-GB" altLang="zh-CN" sz="2000" b="1">
                  <a:latin typeface="+mn-lt"/>
                </a:rPr>
                <a:t>0.5</a:t>
              </a:r>
            </a:p>
          </p:txBody>
        </p:sp>
        <p:sp>
          <p:nvSpPr>
            <p:cNvPr id="307" name="Line 38"/>
            <p:cNvSpPr>
              <a:spLocks noChangeShapeType="1"/>
            </p:cNvSpPr>
            <p:nvPr/>
          </p:nvSpPr>
          <p:spPr bwMode="auto">
            <a:xfrm>
              <a:off x="5136999" y="3549033"/>
              <a:ext cx="18760" cy="1628"/>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sp>
          <p:nvSpPr>
            <p:cNvPr id="308" name="Rectangle 39"/>
            <p:cNvSpPr>
              <a:spLocks noChangeArrowheads="1"/>
            </p:cNvSpPr>
            <p:nvPr/>
          </p:nvSpPr>
          <p:spPr bwMode="auto">
            <a:xfrm>
              <a:off x="5005681" y="3501818"/>
              <a:ext cx="73163" cy="157114"/>
            </a:xfrm>
            <a:prstGeom prst="rect">
              <a:avLst/>
            </a:prstGeom>
            <a:noFill/>
            <a:ln w="9525">
              <a:noFill/>
              <a:miter lim="800000"/>
              <a:headEnd/>
              <a:tailEnd/>
            </a:ln>
          </p:spPr>
          <p:txBody>
            <a:bodyPr wrap="none" lIns="0" tIns="0" rIns="0" bIns="0">
              <a:spAutoFit/>
            </a:bodyPr>
            <a:lstStyle/>
            <a:p>
              <a:pPr fontAlgn="b">
                <a:spcBef>
                  <a:spcPct val="30000"/>
                </a:spcBef>
              </a:pPr>
              <a:r>
                <a:rPr lang="en-GB" altLang="zh-CN" sz="2000" b="1"/>
                <a:t>1</a:t>
              </a:r>
            </a:p>
          </p:txBody>
        </p:sp>
        <p:sp>
          <p:nvSpPr>
            <p:cNvPr id="309" name="Line 40"/>
            <p:cNvSpPr>
              <a:spLocks noChangeShapeType="1"/>
            </p:cNvSpPr>
            <p:nvPr/>
          </p:nvSpPr>
          <p:spPr bwMode="auto">
            <a:xfrm>
              <a:off x="5136999" y="3286906"/>
              <a:ext cx="18760" cy="3256"/>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sp>
          <p:nvSpPr>
            <p:cNvPr id="310" name="Rectangle 41"/>
            <p:cNvSpPr>
              <a:spLocks noChangeArrowheads="1"/>
            </p:cNvSpPr>
            <p:nvPr/>
          </p:nvSpPr>
          <p:spPr bwMode="auto">
            <a:xfrm>
              <a:off x="4891248" y="3239691"/>
              <a:ext cx="181969" cy="157927"/>
            </a:xfrm>
            <a:prstGeom prst="rect">
              <a:avLst/>
            </a:prstGeom>
            <a:noFill/>
            <a:ln w="9525">
              <a:noFill/>
              <a:miter lim="800000"/>
              <a:headEnd/>
              <a:tailEnd/>
            </a:ln>
          </p:spPr>
          <p:txBody>
            <a:bodyPr wrap="none" lIns="0" tIns="0" rIns="0" bIns="0">
              <a:spAutoFit/>
            </a:bodyPr>
            <a:lstStyle/>
            <a:p>
              <a:pPr fontAlgn="b">
                <a:spcBef>
                  <a:spcPct val="30000"/>
                </a:spcBef>
                <a:defRPr/>
              </a:pPr>
              <a:r>
                <a:rPr lang="en-GB" altLang="zh-CN" sz="2000" b="1">
                  <a:latin typeface="+mn-lt"/>
                </a:rPr>
                <a:t>1.5</a:t>
              </a:r>
            </a:p>
          </p:txBody>
        </p:sp>
        <p:sp>
          <p:nvSpPr>
            <p:cNvPr id="311" name="Rectangle 42"/>
            <p:cNvSpPr>
              <a:spLocks noChangeArrowheads="1"/>
            </p:cNvSpPr>
            <p:nvPr/>
          </p:nvSpPr>
          <p:spPr bwMode="auto">
            <a:xfrm>
              <a:off x="5005681" y="2979192"/>
              <a:ext cx="73163" cy="157927"/>
            </a:xfrm>
            <a:prstGeom prst="rect">
              <a:avLst/>
            </a:prstGeom>
            <a:noFill/>
            <a:ln w="9525">
              <a:noFill/>
              <a:miter lim="800000"/>
              <a:headEnd/>
              <a:tailEnd/>
            </a:ln>
          </p:spPr>
          <p:txBody>
            <a:bodyPr wrap="none" lIns="0" tIns="0" rIns="0" bIns="0">
              <a:spAutoFit/>
            </a:bodyPr>
            <a:lstStyle/>
            <a:p>
              <a:pPr fontAlgn="b">
                <a:spcBef>
                  <a:spcPct val="30000"/>
                </a:spcBef>
              </a:pPr>
              <a:r>
                <a:rPr lang="en-GB" altLang="zh-CN" sz="2000" b="1"/>
                <a:t>2</a:t>
              </a:r>
            </a:p>
          </p:txBody>
        </p:sp>
        <p:sp>
          <p:nvSpPr>
            <p:cNvPr id="312" name="Line 43"/>
            <p:cNvSpPr>
              <a:spLocks noChangeShapeType="1"/>
            </p:cNvSpPr>
            <p:nvPr/>
          </p:nvSpPr>
          <p:spPr bwMode="auto">
            <a:xfrm flipV="1">
              <a:off x="5395882" y="4052121"/>
              <a:ext cx="1876" cy="26864"/>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sp>
          <p:nvSpPr>
            <p:cNvPr id="313" name="Rectangle 44"/>
            <p:cNvSpPr>
              <a:spLocks noChangeArrowheads="1"/>
            </p:cNvSpPr>
            <p:nvPr/>
          </p:nvSpPr>
          <p:spPr bwMode="auto">
            <a:xfrm>
              <a:off x="5281448" y="4103407"/>
              <a:ext cx="146325" cy="157927"/>
            </a:xfrm>
            <a:prstGeom prst="rect">
              <a:avLst/>
            </a:prstGeom>
            <a:noFill/>
            <a:ln w="9525">
              <a:noFill/>
              <a:miter lim="800000"/>
              <a:headEnd/>
              <a:tailEnd/>
            </a:ln>
          </p:spPr>
          <p:txBody>
            <a:bodyPr wrap="none" lIns="0" tIns="0" rIns="0" bIns="0">
              <a:spAutoFit/>
            </a:bodyPr>
            <a:lstStyle/>
            <a:p>
              <a:pPr fontAlgn="b">
                <a:spcBef>
                  <a:spcPct val="30000"/>
                </a:spcBef>
                <a:defRPr/>
              </a:pPr>
              <a:r>
                <a:rPr lang="en-GB" altLang="zh-CN" sz="2000" b="1" dirty="0">
                  <a:latin typeface="+mn-lt"/>
                </a:rPr>
                <a:t>20</a:t>
              </a:r>
            </a:p>
          </p:txBody>
        </p:sp>
        <p:sp>
          <p:nvSpPr>
            <p:cNvPr id="314" name="Line 45"/>
            <p:cNvSpPr>
              <a:spLocks noChangeShapeType="1"/>
            </p:cNvSpPr>
            <p:nvPr/>
          </p:nvSpPr>
          <p:spPr bwMode="auto">
            <a:xfrm flipV="1">
              <a:off x="5665083" y="4052121"/>
              <a:ext cx="0" cy="26864"/>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sp>
          <p:nvSpPr>
            <p:cNvPr id="315" name="Rectangle 46"/>
            <p:cNvSpPr>
              <a:spLocks noChangeArrowheads="1"/>
            </p:cNvSpPr>
            <p:nvPr/>
          </p:nvSpPr>
          <p:spPr bwMode="auto">
            <a:xfrm>
              <a:off x="5549711" y="4103407"/>
              <a:ext cx="146325" cy="157927"/>
            </a:xfrm>
            <a:prstGeom prst="rect">
              <a:avLst/>
            </a:prstGeom>
            <a:noFill/>
            <a:ln w="9525">
              <a:noFill/>
              <a:miter lim="800000"/>
              <a:headEnd/>
              <a:tailEnd/>
            </a:ln>
          </p:spPr>
          <p:txBody>
            <a:bodyPr wrap="none" lIns="0" tIns="0" rIns="0" bIns="0">
              <a:spAutoFit/>
            </a:bodyPr>
            <a:lstStyle/>
            <a:p>
              <a:pPr fontAlgn="b">
                <a:spcBef>
                  <a:spcPct val="30000"/>
                </a:spcBef>
                <a:defRPr/>
              </a:pPr>
              <a:r>
                <a:rPr lang="en-GB" altLang="zh-CN" sz="2000" b="1">
                  <a:latin typeface="+mn-lt"/>
                </a:rPr>
                <a:t>40</a:t>
              </a:r>
            </a:p>
          </p:txBody>
        </p:sp>
        <p:sp>
          <p:nvSpPr>
            <p:cNvPr id="316" name="Line 47"/>
            <p:cNvSpPr>
              <a:spLocks noChangeShapeType="1"/>
            </p:cNvSpPr>
            <p:nvPr/>
          </p:nvSpPr>
          <p:spPr bwMode="auto">
            <a:xfrm flipV="1">
              <a:off x="5932408" y="4052121"/>
              <a:ext cx="0" cy="26864"/>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sp>
          <p:nvSpPr>
            <p:cNvPr id="317" name="Rectangle 48"/>
            <p:cNvSpPr>
              <a:spLocks noChangeArrowheads="1"/>
            </p:cNvSpPr>
            <p:nvPr/>
          </p:nvSpPr>
          <p:spPr bwMode="auto">
            <a:xfrm>
              <a:off x="5818912" y="4103407"/>
              <a:ext cx="145388" cy="157927"/>
            </a:xfrm>
            <a:prstGeom prst="rect">
              <a:avLst/>
            </a:prstGeom>
            <a:noFill/>
            <a:ln w="9525">
              <a:noFill/>
              <a:miter lim="800000"/>
              <a:headEnd/>
              <a:tailEnd/>
            </a:ln>
          </p:spPr>
          <p:txBody>
            <a:bodyPr wrap="none" lIns="0" tIns="0" rIns="0" bIns="0">
              <a:spAutoFit/>
            </a:bodyPr>
            <a:lstStyle/>
            <a:p>
              <a:pPr fontAlgn="b">
                <a:spcBef>
                  <a:spcPct val="30000"/>
                </a:spcBef>
                <a:defRPr/>
              </a:pPr>
              <a:r>
                <a:rPr lang="en-GB" altLang="zh-CN" sz="2000" b="1">
                  <a:latin typeface="+mn-lt"/>
                </a:rPr>
                <a:t>60</a:t>
              </a:r>
            </a:p>
          </p:txBody>
        </p:sp>
        <p:sp>
          <p:nvSpPr>
            <p:cNvPr id="318" name="Line 49"/>
            <p:cNvSpPr>
              <a:spLocks noChangeShapeType="1"/>
            </p:cNvSpPr>
            <p:nvPr/>
          </p:nvSpPr>
          <p:spPr bwMode="auto">
            <a:xfrm flipV="1">
              <a:off x="6199733" y="4052121"/>
              <a:ext cx="2814" cy="26864"/>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sp>
          <p:nvSpPr>
            <p:cNvPr id="319" name="Rectangle 50"/>
            <p:cNvSpPr>
              <a:spLocks noChangeArrowheads="1"/>
            </p:cNvSpPr>
            <p:nvPr/>
          </p:nvSpPr>
          <p:spPr bwMode="auto">
            <a:xfrm>
              <a:off x="6084362" y="4103407"/>
              <a:ext cx="147263" cy="157927"/>
            </a:xfrm>
            <a:prstGeom prst="rect">
              <a:avLst/>
            </a:prstGeom>
            <a:noFill/>
            <a:ln w="9525">
              <a:noFill/>
              <a:miter lim="800000"/>
              <a:headEnd/>
              <a:tailEnd/>
            </a:ln>
          </p:spPr>
          <p:txBody>
            <a:bodyPr wrap="none" lIns="0" tIns="0" rIns="0" bIns="0">
              <a:spAutoFit/>
            </a:bodyPr>
            <a:lstStyle/>
            <a:p>
              <a:pPr fontAlgn="b">
                <a:spcBef>
                  <a:spcPct val="30000"/>
                </a:spcBef>
                <a:defRPr/>
              </a:pPr>
              <a:r>
                <a:rPr lang="en-GB" altLang="zh-CN" sz="2000" b="1">
                  <a:latin typeface="+mn-lt"/>
                </a:rPr>
                <a:t>80</a:t>
              </a:r>
            </a:p>
          </p:txBody>
        </p:sp>
        <p:sp>
          <p:nvSpPr>
            <p:cNvPr id="320" name="Line 51"/>
            <p:cNvSpPr>
              <a:spLocks noChangeShapeType="1"/>
            </p:cNvSpPr>
            <p:nvPr/>
          </p:nvSpPr>
          <p:spPr bwMode="auto">
            <a:xfrm flipV="1">
              <a:off x="6460492" y="4052121"/>
              <a:ext cx="1876" cy="26864"/>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sp>
          <p:nvSpPr>
            <p:cNvPr id="321" name="Rectangle 52"/>
            <p:cNvSpPr>
              <a:spLocks noChangeArrowheads="1"/>
            </p:cNvSpPr>
            <p:nvPr/>
          </p:nvSpPr>
          <p:spPr bwMode="auto">
            <a:xfrm>
              <a:off x="6289779" y="4103407"/>
              <a:ext cx="219488" cy="157927"/>
            </a:xfrm>
            <a:prstGeom prst="rect">
              <a:avLst/>
            </a:prstGeom>
            <a:noFill/>
            <a:ln w="9525">
              <a:noFill/>
              <a:miter lim="800000"/>
              <a:headEnd/>
              <a:tailEnd/>
            </a:ln>
          </p:spPr>
          <p:txBody>
            <a:bodyPr wrap="none" lIns="0" tIns="0" rIns="0" bIns="0">
              <a:spAutoFit/>
            </a:bodyPr>
            <a:lstStyle/>
            <a:p>
              <a:pPr fontAlgn="b">
                <a:spcBef>
                  <a:spcPct val="30000"/>
                </a:spcBef>
                <a:defRPr/>
              </a:pPr>
              <a:r>
                <a:rPr lang="en-GB" altLang="zh-CN" sz="2000" b="1">
                  <a:latin typeface="+mn-lt"/>
                </a:rPr>
                <a:t>100</a:t>
              </a:r>
            </a:p>
          </p:txBody>
        </p:sp>
        <p:sp>
          <p:nvSpPr>
            <p:cNvPr id="322" name="Line 53"/>
            <p:cNvSpPr>
              <a:spLocks noChangeShapeType="1"/>
            </p:cNvSpPr>
            <p:nvPr/>
          </p:nvSpPr>
          <p:spPr bwMode="auto">
            <a:xfrm flipV="1">
              <a:off x="6727818" y="4052121"/>
              <a:ext cx="3752" cy="26864"/>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sp>
          <p:nvSpPr>
            <p:cNvPr id="323" name="Rectangle 54"/>
            <p:cNvSpPr>
              <a:spLocks noChangeArrowheads="1"/>
            </p:cNvSpPr>
            <p:nvPr/>
          </p:nvSpPr>
          <p:spPr bwMode="auto">
            <a:xfrm>
              <a:off x="6565546" y="4103407"/>
              <a:ext cx="220426" cy="157927"/>
            </a:xfrm>
            <a:prstGeom prst="rect">
              <a:avLst/>
            </a:prstGeom>
            <a:noFill/>
            <a:ln w="9525">
              <a:noFill/>
              <a:miter lim="800000"/>
              <a:headEnd/>
              <a:tailEnd/>
            </a:ln>
          </p:spPr>
          <p:txBody>
            <a:bodyPr wrap="none" lIns="0" tIns="0" rIns="0" bIns="0">
              <a:spAutoFit/>
            </a:bodyPr>
            <a:lstStyle/>
            <a:p>
              <a:pPr fontAlgn="b">
                <a:spcBef>
                  <a:spcPct val="30000"/>
                </a:spcBef>
                <a:defRPr/>
              </a:pPr>
              <a:r>
                <a:rPr lang="en-GB" altLang="zh-CN" sz="2000" b="1">
                  <a:latin typeface="+mn-lt"/>
                </a:rPr>
                <a:t>120</a:t>
              </a:r>
            </a:p>
          </p:txBody>
        </p:sp>
        <p:sp>
          <p:nvSpPr>
            <p:cNvPr id="324" name="Line 55"/>
            <p:cNvSpPr>
              <a:spLocks noChangeShapeType="1"/>
            </p:cNvSpPr>
            <p:nvPr/>
          </p:nvSpPr>
          <p:spPr bwMode="auto">
            <a:xfrm flipV="1">
              <a:off x="6998894" y="4052121"/>
              <a:ext cx="0" cy="26864"/>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sp>
          <p:nvSpPr>
            <p:cNvPr id="325" name="Rectangle 56"/>
            <p:cNvSpPr>
              <a:spLocks noChangeArrowheads="1"/>
            </p:cNvSpPr>
            <p:nvPr/>
          </p:nvSpPr>
          <p:spPr bwMode="auto">
            <a:xfrm>
              <a:off x="6842252" y="4103407"/>
              <a:ext cx="219488" cy="157927"/>
            </a:xfrm>
            <a:prstGeom prst="rect">
              <a:avLst/>
            </a:prstGeom>
            <a:noFill/>
            <a:ln w="9525">
              <a:noFill/>
              <a:miter lim="800000"/>
              <a:headEnd/>
              <a:tailEnd/>
            </a:ln>
          </p:spPr>
          <p:txBody>
            <a:bodyPr wrap="none" lIns="0" tIns="0" rIns="0" bIns="0">
              <a:spAutoFit/>
            </a:bodyPr>
            <a:lstStyle/>
            <a:p>
              <a:pPr fontAlgn="b">
                <a:spcBef>
                  <a:spcPct val="30000"/>
                </a:spcBef>
                <a:defRPr/>
              </a:pPr>
              <a:r>
                <a:rPr lang="en-GB" altLang="zh-CN" sz="2000" b="1">
                  <a:latin typeface="+mn-lt"/>
                </a:rPr>
                <a:t>140</a:t>
              </a:r>
            </a:p>
          </p:txBody>
        </p:sp>
        <p:sp>
          <p:nvSpPr>
            <p:cNvPr id="326" name="Line 57"/>
            <p:cNvSpPr>
              <a:spLocks noChangeShapeType="1"/>
            </p:cNvSpPr>
            <p:nvPr/>
          </p:nvSpPr>
          <p:spPr bwMode="auto">
            <a:xfrm flipV="1">
              <a:off x="7267157" y="4052121"/>
              <a:ext cx="1876" cy="26864"/>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sp>
          <p:nvSpPr>
            <p:cNvPr id="327" name="Rectangle 58"/>
            <p:cNvSpPr>
              <a:spLocks noChangeArrowheads="1"/>
            </p:cNvSpPr>
            <p:nvPr/>
          </p:nvSpPr>
          <p:spPr bwMode="auto">
            <a:xfrm>
              <a:off x="7131150" y="4103407"/>
              <a:ext cx="219488" cy="157927"/>
            </a:xfrm>
            <a:prstGeom prst="rect">
              <a:avLst/>
            </a:prstGeom>
            <a:noFill/>
            <a:ln w="9525">
              <a:noFill/>
              <a:miter lim="800000"/>
              <a:headEnd/>
              <a:tailEnd/>
            </a:ln>
          </p:spPr>
          <p:txBody>
            <a:bodyPr wrap="none" lIns="0" tIns="0" rIns="0" bIns="0">
              <a:spAutoFit/>
            </a:bodyPr>
            <a:lstStyle/>
            <a:p>
              <a:pPr fontAlgn="b">
                <a:spcBef>
                  <a:spcPct val="30000"/>
                </a:spcBef>
                <a:defRPr/>
              </a:pPr>
              <a:r>
                <a:rPr lang="en-GB" altLang="zh-CN" sz="2000" b="1">
                  <a:latin typeface="+mn-lt"/>
                </a:rPr>
                <a:t>160</a:t>
              </a:r>
            </a:p>
          </p:txBody>
        </p:sp>
        <p:sp>
          <p:nvSpPr>
            <p:cNvPr id="328" name="Rectangle 59"/>
            <p:cNvSpPr>
              <a:spLocks noChangeArrowheads="1"/>
            </p:cNvSpPr>
            <p:nvPr/>
          </p:nvSpPr>
          <p:spPr bwMode="auto">
            <a:xfrm>
              <a:off x="7445374" y="4103407"/>
              <a:ext cx="219488" cy="157927"/>
            </a:xfrm>
            <a:prstGeom prst="rect">
              <a:avLst/>
            </a:prstGeom>
            <a:noFill/>
            <a:ln w="9525">
              <a:noFill/>
              <a:miter lim="800000"/>
              <a:headEnd/>
              <a:tailEnd/>
            </a:ln>
          </p:spPr>
          <p:txBody>
            <a:bodyPr wrap="none" lIns="0" tIns="0" rIns="0" bIns="0">
              <a:spAutoFit/>
            </a:bodyPr>
            <a:lstStyle/>
            <a:p>
              <a:pPr fontAlgn="b">
                <a:spcBef>
                  <a:spcPct val="30000"/>
                </a:spcBef>
                <a:defRPr/>
              </a:pPr>
              <a:r>
                <a:rPr lang="en-GB" altLang="zh-CN" sz="2000" b="1" dirty="0">
                  <a:latin typeface="+mn-lt"/>
                </a:rPr>
                <a:t>180</a:t>
              </a:r>
            </a:p>
          </p:txBody>
        </p:sp>
        <p:sp>
          <p:nvSpPr>
            <p:cNvPr id="329" name="Rectangle 60"/>
            <p:cNvSpPr>
              <a:spLocks noChangeArrowheads="1"/>
            </p:cNvSpPr>
            <p:nvPr/>
          </p:nvSpPr>
          <p:spPr bwMode="auto">
            <a:xfrm>
              <a:off x="5005681" y="4028514"/>
              <a:ext cx="73163" cy="157927"/>
            </a:xfrm>
            <a:prstGeom prst="rect">
              <a:avLst/>
            </a:prstGeom>
            <a:noFill/>
            <a:ln w="9525">
              <a:noFill/>
              <a:miter lim="800000"/>
              <a:headEnd/>
              <a:tailEnd/>
            </a:ln>
          </p:spPr>
          <p:txBody>
            <a:bodyPr wrap="none" lIns="0" tIns="0" rIns="0" bIns="0">
              <a:spAutoFit/>
            </a:bodyPr>
            <a:lstStyle/>
            <a:p>
              <a:pPr fontAlgn="b">
                <a:spcBef>
                  <a:spcPct val="30000"/>
                </a:spcBef>
              </a:pPr>
              <a:r>
                <a:rPr lang="en-GB" altLang="zh-CN" sz="2000" b="1"/>
                <a:t>0</a:t>
              </a:r>
            </a:p>
          </p:txBody>
        </p:sp>
        <p:sp>
          <p:nvSpPr>
            <p:cNvPr id="2376" name="Freeform 61"/>
            <p:cNvSpPr>
              <a:spLocks/>
            </p:cNvSpPr>
            <p:nvPr/>
          </p:nvSpPr>
          <p:spPr bwMode="auto">
            <a:xfrm>
              <a:off x="5727415" y="4052088"/>
              <a:ext cx="870314" cy="19539"/>
            </a:xfrm>
            <a:custGeom>
              <a:avLst/>
              <a:gdLst>
                <a:gd name="T0" fmla="*/ 2147483647 w 1384"/>
                <a:gd name="T1" fmla="*/ 2147483647 h 33"/>
                <a:gd name="T2" fmla="*/ 2147483647 w 1384"/>
                <a:gd name="T3" fmla="*/ 0 h 33"/>
                <a:gd name="T4" fmla="*/ 2147483647 w 1384"/>
                <a:gd name="T5" fmla="*/ 2147483647 h 33"/>
                <a:gd name="T6" fmla="*/ 2147483647 w 1384"/>
                <a:gd name="T7" fmla="*/ 2147483647 h 33"/>
                <a:gd name="T8" fmla="*/ 2147483647 w 1384"/>
                <a:gd name="T9" fmla="*/ 2147483647 h 33"/>
                <a:gd name="T10" fmla="*/ 2147483647 w 1384"/>
                <a:gd name="T11" fmla="*/ 2147483647 h 33"/>
                <a:gd name="T12" fmla="*/ 2147483647 w 1384"/>
                <a:gd name="T13" fmla="*/ 2147483647 h 33"/>
                <a:gd name="T14" fmla="*/ 2147483647 w 1384"/>
                <a:gd name="T15" fmla="*/ 2147483647 h 33"/>
                <a:gd name="T16" fmla="*/ 2147483647 w 1384"/>
                <a:gd name="T17" fmla="*/ 2147483647 h 33"/>
                <a:gd name="T18" fmla="*/ 2147483647 w 1384"/>
                <a:gd name="T19" fmla="*/ 2147483647 h 33"/>
                <a:gd name="T20" fmla="*/ 2147483647 w 1384"/>
                <a:gd name="T21" fmla="*/ 2147483647 h 33"/>
                <a:gd name="T22" fmla="*/ 2147483647 w 1384"/>
                <a:gd name="T23" fmla="*/ 2147483647 h 33"/>
                <a:gd name="T24" fmla="*/ 2147483647 w 1384"/>
                <a:gd name="T25" fmla="*/ 2147483647 h 33"/>
                <a:gd name="T26" fmla="*/ 2147483647 w 1384"/>
                <a:gd name="T27" fmla="*/ 2147483647 h 33"/>
                <a:gd name="T28" fmla="*/ 2147483647 w 1384"/>
                <a:gd name="T29" fmla="*/ 2147483647 h 33"/>
                <a:gd name="T30" fmla="*/ 2147483647 w 1384"/>
                <a:gd name="T31" fmla="*/ 2147483647 h 33"/>
                <a:gd name="T32" fmla="*/ 2147483647 w 1384"/>
                <a:gd name="T33" fmla="*/ 2147483647 h 33"/>
                <a:gd name="T34" fmla="*/ 2147483647 w 1384"/>
                <a:gd name="T35" fmla="*/ 2147483647 h 33"/>
                <a:gd name="T36" fmla="*/ 2147483647 w 1384"/>
                <a:gd name="T37" fmla="*/ 2147483647 h 33"/>
                <a:gd name="T38" fmla="*/ 2147483647 w 1384"/>
                <a:gd name="T39" fmla="*/ 2147483647 h 33"/>
                <a:gd name="T40" fmla="*/ 2147483647 w 1384"/>
                <a:gd name="T41" fmla="*/ 2147483647 h 33"/>
                <a:gd name="T42" fmla="*/ 2147483647 w 1384"/>
                <a:gd name="T43" fmla="*/ 2147483647 h 33"/>
                <a:gd name="T44" fmla="*/ 2147483647 w 1384"/>
                <a:gd name="T45" fmla="*/ 2147483647 h 33"/>
                <a:gd name="T46" fmla="*/ 2147483647 w 1384"/>
                <a:gd name="T47" fmla="*/ 2147483647 h 33"/>
                <a:gd name="T48" fmla="*/ 2147483647 w 1384"/>
                <a:gd name="T49" fmla="*/ 2147483647 h 33"/>
                <a:gd name="T50" fmla="*/ 2147483647 w 1384"/>
                <a:gd name="T51" fmla="*/ 2147483647 h 33"/>
                <a:gd name="T52" fmla="*/ 2147483647 w 1384"/>
                <a:gd name="T53" fmla="*/ 2147483647 h 33"/>
                <a:gd name="T54" fmla="*/ 2147483647 w 1384"/>
                <a:gd name="T55" fmla="*/ 2147483647 h 33"/>
                <a:gd name="T56" fmla="*/ 2147483647 w 1384"/>
                <a:gd name="T57" fmla="*/ 2147483647 h 33"/>
                <a:gd name="T58" fmla="*/ 2147483647 w 1384"/>
                <a:gd name="T59" fmla="*/ 2147483647 h 33"/>
                <a:gd name="T60" fmla="*/ 2147483647 w 1384"/>
                <a:gd name="T61" fmla="*/ 2147483647 h 33"/>
                <a:gd name="T62" fmla="*/ 2147483647 w 1384"/>
                <a:gd name="T63" fmla="*/ 2147483647 h 33"/>
                <a:gd name="T64" fmla="*/ 2147483647 w 1384"/>
                <a:gd name="T65" fmla="*/ 2147483647 h 33"/>
                <a:gd name="T66" fmla="*/ 2147483647 w 1384"/>
                <a:gd name="T67" fmla="*/ 2147483647 h 33"/>
                <a:gd name="T68" fmla="*/ 2147483647 w 1384"/>
                <a:gd name="T69" fmla="*/ 2147483647 h 33"/>
                <a:gd name="T70" fmla="*/ 2147483647 w 1384"/>
                <a:gd name="T71" fmla="*/ 2147483647 h 33"/>
                <a:gd name="T72" fmla="*/ 2147483647 w 1384"/>
                <a:gd name="T73" fmla="*/ 2147483647 h 33"/>
                <a:gd name="T74" fmla="*/ 2147483647 w 1384"/>
                <a:gd name="T75" fmla="*/ 2147483647 h 33"/>
                <a:gd name="T76" fmla="*/ 2147483647 w 1384"/>
                <a:gd name="T77" fmla="*/ 2147483647 h 33"/>
                <a:gd name="T78" fmla="*/ 2147483647 w 1384"/>
                <a:gd name="T79" fmla="*/ 2147483647 h 33"/>
                <a:gd name="T80" fmla="*/ 2147483647 w 1384"/>
                <a:gd name="T81" fmla="*/ 2147483647 h 33"/>
                <a:gd name="T82" fmla="*/ 2147483647 w 1384"/>
                <a:gd name="T83" fmla="*/ 2147483647 h 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84"/>
                <a:gd name="T127" fmla="*/ 0 h 33"/>
                <a:gd name="T128" fmla="*/ 1384 w 1384"/>
                <a:gd name="T129" fmla="*/ 33 h 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84" h="33">
                  <a:moveTo>
                    <a:pt x="0" y="23"/>
                  </a:moveTo>
                  <a:lnTo>
                    <a:pt x="10" y="10"/>
                  </a:lnTo>
                  <a:lnTo>
                    <a:pt x="21" y="10"/>
                  </a:lnTo>
                  <a:lnTo>
                    <a:pt x="31" y="10"/>
                  </a:lnTo>
                  <a:lnTo>
                    <a:pt x="45" y="0"/>
                  </a:lnTo>
                  <a:lnTo>
                    <a:pt x="54" y="0"/>
                  </a:lnTo>
                  <a:lnTo>
                    <a:pt x="66" y="0"/>
                  </a:lnTo>
                  <a:lnTo>
                    <a:pt x="75" y="10"/>
                  </a:lnTo>
                  <a:lnTo>
                    <a:pt x="87" y="10"/>
                  </a:lnTo>
                  <a:lnTo>
                    <a:pt x="98" y="10"/>
                  </a:lnTo>
                  <a:lnTo>
                    <a:pt x="108" y="23"/>
                  </a:lnTo>
                  <a:lnTo>
                    <a:pt x="119" y="23"/>
                  </a:lnTo>
                  <a:lnTo>
                    <a:pt x="129" y="23"/>
                  </a:lnTo>
                  <a:lnTo>
                    <a:pt x="142" y="23"/>
                  </a:lnTo>
                  <a:lnTo>
                    <a:pt x="152" y="23"/>
                  </a:lnTo>
                  <a:lnTo>
                    <a:pt x="163" y="23"/>
                  </a:lnTo>
                  <a:lnTo>
                    <a:pt x="173" y="33"/>
                  </a:lnTo>
                  <a:lnTo>
                    <a:pt x="185" y="33"/>
                  </a:lnTo>
                  <a:lnTo>
                    <a:pt x="196" y="33"/>
                  </a:lnTo>
                  <a:lnTo>
                    <a:pt x="208" y="33"/>
                  </a:lnTo>
                  <a:lnTo>
                    <a:pt x="217" y="33"/>
                  </a:lnTo>
                  <a:lnTo>
                    <a:pt x="227" y="23"/>
                  </a:lnTo>
                  <a:lnTo>
                    <a:pt x="240" y="23"/>
                  </a:lnTo>
                  <a:lnTo>
                    <a:pt x="250" y="23"/>
                  </a:lnTo>
                  <a:lnTo>
                    <a:pt x="261" y="23"/>
                  </a:lnTo>
                  <a:lnTo>
                    <a:pt x="271" y="23"/>
                  </a:lnTo>
                  <a:lnTo>
                    <a:pt x="284" y="23"/>
                  </a:lnTo>
                  <a:lnTo>
                    <a:pt x="294" y="33"/>
                  </a:lnTo>
                  <a:lnTo>
                    <a:pt x="306" y="33"/>
                  </a:lnTo>
                  <a:lnTo>
                    <a:pt x="315" y="33"/>
                  </a:lnTo>
                  <a:lnTo>
                    <a:pt x="327" y="33"/>
                  </a:lnTo>
                  <a:lnTo>
                    <a:pt x="338" y="33"/>
                  </a:lnTo>
                  <a:lnTo>
                    <a:pt x="348" y="33"/>
                  </a:lnTo>
                  <a:lnTo>
                    <a:pt x="359" y="33"/>
                  </a:lnTo>
                  <a:lnTo>
                    <a:pt x="369" y="33"/>
                  </a:lnTo>
                  <a:lnTo>
                    <a:pt x="382" y="33"/>
                  </a:lnTo>
                  <a:lnTo>
                    <a:pt x="392" y="33"/>
                  </a:lnTo>
                  <a:lnTo>
                    <a:pt x="403" y="33"/>
                  </a:lnTo>
                  <a:lnTo>
                    <a:pt x="413" y="33"/>
                  </a:lnTo>
                  <a:lnTo>
                    <a:pt x="424" y="33"/>
                  </a:lnTo>
                  <a:lnTo>
                    <a:pt x="436" y="33"/>
                  </a:lnTo>
                  <a:lnTo>
                    <a:pt x="448" y="33"/>
                  </a:lnTo>
                  <a:lnTo>
                    <a:pt x="457" y="33"/>
                  </a:lnTo>
                  <a:lnTo>
                    <a:pt x="467" y="33"/>
                  </a:lnTo>
                  <a:lnTo>
                    <a:pt x="480" y="33"/>
                  </a:lnTo>
                  <a:lnTo>
                    <a:pt x="490" y="33"/>
                  </a:lnTo>
                  <a:lnTo>
                    <a:pt x="501" y="33"/>
                  </a:lnTo>
                  <a:lnTo>
                    <a:pt x="511" y="33"/>
                  </a:lnTo>
                  <a:lnTo>
                    <a:pt x="524" y="33"/>
                  </a:lnTo>
                  <a:lnTo>
                    <a:pt x="534" y="33"/>
                  </a:lnTo>
                  <a:lnTo>
                    <a:pt x="545" y="33"/>
                  </a:lnTo>
                  <a:lnTo>
                    <a:pt x="555" y="33"/>
                  </a:lnTo>
                  <a:lnTo>
                    <a:pt x="566" y="33"/>
                  </a:lnTo>
                  <a:lnTo>
                    <a:pt x="578" y="33"/>
                  </a:lnTo>
                  <a:lnTo>
                    <a:pt x="588" y="33"/>
                  </a:lnTo>
                  <a:lnTo>
                    <a:pt x="599" y="33"/>
                  </a:lnTo>
                  <a:lnTo>
                    <a:pt x="609" y="33"/>
                  </a:lnTo>
                  <a:lnTo>
                    <a:pt x="622" y="33"/>
                  </a:lnTo>
                  <a:lnTo>
                    <a:pt x="632" y="33"/>
                  </a:lnTo>
                  <a:lnTo>
                    <a:pt x="643" y="33"/>
                  </a:lnTo>
                  <a:lnTo>
                    <a:pt x="653" y="33"/>
                  </a:lnTo>
                  <a:lnTo>
                    <a:pt x="664" y="33"/>
                  </a:lnTo>
                  <a:lnTo>
                    <a:pt x="676" y="33"/>
                  </a:lnTo>
                  <a:lnTo>
                    <a:pt x="687" y="33"/>
                  </a:lnTo>
                  <a:lnTo>
                    <a:pt x="697" y="33"/>
                  </a:lnTo>
                  <a:lnTo>
                    <a:pt x="707" y="33"/>
                  </a:lnTo>
                  <a:lnTo>
                    <a:pt x="720" y="33"/>
                  </a:lnTo>
                  <a:lnTo>
                    <a:pt x="730" y="33"/>
                  </a:lnTo>
                  <a:lnTo>
                    <a:pt x="741" y="33"/>
                  </a:lnTo>
                  <a:lnTo>
                    <a:pt x="751" y="33"/>
                  </a:lnTo>
                  <a:lnTo>
                    <a:pt x="764" y="33"/>
                  </a:lnTo>
                  <a:lnTo>
                    <a:pt x="774" y="33"/>
                  </a:lnTo>
                  <a:lnTo>
                    <a:pt x="785" y="33"/>
                  </a:lnTo>
                  <a:lnTo>
                    <a:pt x="795" y="33"/>
                  </a:lnTo>
                  <a:lnTo>
                    <a:pt x="806" y="33"/>
                  </a:lnTo>
                  <a:lnTo>
                    <a:pt x="818" y="33"/>
                  </a:lnTo>
                  <a:lnTo>
                    <a:pt x="827" y="33"/>
                  </a:lnTo>
                  <a:lnTo>
                    <a:pt x="839" y="33"/>
                  </a:lnTo>
                  <a:lnTo>
                    <a:pt x="849" y="33"/>
                  </a:lnTo>
                  <a:lnTo>
                    <a:pt x="862" y="33"/>
                  </a:lnTo>
                  <a:lnTo>
                    <a:pt x="872" y="33"/>
                  </a:lnTo>
                  <a:lnTo>
                    <a:pt x="883" y="33"/>
                  </a:lnTo>
                  <a:lnTo>
                    <a:pt x="893" y="33"/>
                  </a:lnTo>
                  <a:lnTo>
                    <a:pt x="904" y="33"/>
                  </a:lnTo>
                  <a:lnTo>
                    <a:pt x="916" y="33"/>
                  </a:lnTo>
                  <a:lnTo>
                    <a:pt x="927" y="33"/>
                  </a:lnTo>
                  <a:lnTo>
                    <a:pt x="937" y="33"/>
                  </a:lnTo>
                  <a:lnTo>
                    <a:pt x="946" y="33"/>
                  </a:lnTo>
                  <a:lnTo>
                    <a:pt x="960" y="33"/>
                  </a:lnTo>
                  <a:lnTo>
                    <a:pt x="969" y="33"/>
                  </a:lnTo>
                  <a:lnTo>
                    <a:pt x="981" y="33"/>
                  </a:lnTo>
                  <a:lnTo>
                    <a:pt x="991" y="33"/>
                  </a:lnTo>
                  <a:lnTo>
                    <a:pt x="1004" y="33"/>
                  </a:lnTo>
                  <a:lnTo>
                    <a:pt x="1014" y="33"/>
                  </a:lnTo>
                  <a:lnTo>
                    <a:pt x="1025" y="33"/>
                  </a:lnTo>
                  <a:lnTo>
                    <a:pt x="1035" y="33"/>
                  </a:lnTo>
                  <a:lnTo>
                    <a:pt x="1046" y="33"/>
                  </a:lnTo>
                  <a:lnTo>
                    <a:pt x="1058" y="33"/>
                  </a:lnTo>
                  <a:lnTo>
                    <a:pt x="1067" y="33"/>
                  </a:lnTo>
                  <a:lnTo>
                    <a:pt x="1079" y="33"/>
                  </a:lnTo>
                  <a:lnTo>
                    <a:pt x="1088" y="33"/>
                  </a:lnTo>
                  <a:lnTo>
                    <a:pt x="1102" y="33"/>
                  </a:lnTo>
                  <a:lnTo>
                    <a:pt x="1111" y="33"/>
                  </a:lnTo>
                  <a:lnTo>
                    <a:pt x="1123" y="33"/>
                  </a:lnTo>
                  <a:lnTo>
                    <a:pt x="1133" y="33"/>
                  </a:lnTo>
                  <a:lnTo>
                    <a:pt x="1144" y="33"/>
                  </a:lnTo>
                  <a:lnTo>
                    <a:pt x="1156" y="33"/>
                  </a:lnTo>
                  <a:lnTo>
                    <a:pt x="1167" y="33"/>
                  </a:lnTo>
                  <a:lnTo>
                    <a:pt x="1177" y="33"/>
                  </a:lnTo>
                  <a:lnTo>
                    <a:pt x="1186" y="33"/>
                  </a:lnTo>
                  <a:lnTo>
                    <a:pt x="1200" y="33"/>
                  </a:lnTo>
                  <a:lnTo>
                    <a:pt x="1209" y="33"/>
                  </a:lnTo>
                  <a:lnTo>
                    <a:pt x="1221" y="33"/>
                  </a:lnTo>
                  <a:lnTo>
                    <a:pt x="1230" y="33"/>
                  </a:lnTo>
                  <a:lnTo>
                    <a:pt x="1244" y="33"/>
                  </a:lnTo>
                  <a:lnTo>
                    <a:pt x="1253" y="33"/>
                  </a:lnTo>
                  <a:lnTo>
                    <a:pt x="1265" y="33"/>
                  </a:lnTo>
                  <a:lnTo>
                    <a:pt x="1275" y="33"/>
                  </a:lnTo>
                  <a:lnTo>
                    <a:pt x="1286" y="33"/>
                  </a:lnTo>
                  <a:lnTo>
                    <a:pt x="1298" y="33"/>
                  </a:lnTo>
                  <a:lnTo>
                    <a:pt x="1307" y="33"/>
                  </a:lnTo>
                  <a:lnTo>
                    <a:pt x="1319" y="33"/>
                  </a:lnTo>
                  <a:lnTo>
                    <a:pt x="1328" y="33"/>
                  </a:lnTo>
                  <a:lnTo>
                    <a:pt x="1342" y="33"/>
                  </a:lnTo>
                  <a:lnTo>
                    <a:pt x="1351" y="33"/>
                  </a:lnTo>
                  <a:lnTo>
                    <a:pt x="1363" y="33"/>
                  </a:lnTo>
                  <a:lnTo>
                    <a:pt x="1372" y="33"/>
                  </a:lnTo>
                  <a:lnTo>
                    <a:pt x="1384" y="33"/>
                  </a:lnTo>
                </a:path>
              </a:pathLst>
            </a:custGeom>
            <a:noFill/>
            <a:ln w="1588">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377" name="Freeform 62"/>
            <p:cNvSpPr>
              <a:spLocks/>
            </p:cNvSpPr>
            <p:nvPr/>
          </p:nvSpPr>
          <p:spPr bwMode="auto">
            <a:xfrm>
              <a:off x="6597729" y="4071627"/>
              <a:ext cx="873570" cy="0"/>
            </a:xfrm>
            <a:custGeom>
              <a:avLst/>
              <a:gdLst>
                <a:gd name="T0" fmla="*/ 2147483647 w 1384"/>
                <a:gd name="T1" fmla="*/ 2147483647 w 1384"/>
                <a:gd name="T2" fmla="*/ 2147483647 w 1384"/>
                <a:gd name="T3" fmla="*/ 2147483647 w 1384"/>
                <a:gd name="T4" fmla="*/ 2147483647 w 1384"/>
                <a:gd name="T5" fmla="*/ 2147483647 w 1384"/>
                <a:gd name="T6" fmla="*/ 2147483647 w 1384"/>
                <a:gd name="T7" fmla="*/ 2147483647 w 1384"/>
                <a:gd name="T8" fmla="*/ 2147483647 w 1384"/>
                <a:gd name="T9" fmla="*/ 2147483647 w 1384"/>
                <a:gd name="T10" fmla="*/ 2147483647 w 1384"/>
                <a:gd name="T11" fmla="*/ 2147483647 w 1384"/>
                <a:gd name="T12" fmla="*/ 2147483647 w 1384"/>
                <a:gd name="T13" fmla="*/ 2147483647 w 1384"/>
                <a:gd name="T14" fmla="*/ 2147483647 w 1384"/>
                <a:gd name="T15" fmla="*/ 2147483647 w 1384"/>
                <a:gd name="T16" fmla="*/ 2147483647 w 1384"/>
                <a:gd name="T17" fmla="*/ 2147483647 w 1384"/>
                <a:gd name="T18" fmla="*/ 2147483647 w 1384"/>
                <a:gd name="T19" fmla="*/ 2147483647 w 1384"/>
                <a:gd name="T20" fmla="*/ 2147483647 w 1384"/>
                <a:gd name="T21" fmla="*/ 2147483647 w 1384"/>
                <a:gd name="T22" fmla="*/ 2147483647 w 1384"/>
                <a:gd name="T23" fmla="*/ 2147483647 w 1384"/>
                <a:gd name="T24" fmla="*/ 2147483647 w 1384"/>
                <a:gd name="T25" fmla="*/ 2147483647 w 1384"/>
                <a:gd name="T26" fmla="*/ 2147483647 w 1384"/>
                <a:gd name="T27" fmla="*/ 2147483647 w 1384"/>
                <a:gd name="T28" fmla="*/ 2147483647 w 1384"/>
                <a:gd name="T29" fmla="*/ 2147483647 w 1384"/>
                <a:gd name="T30" fmla="*/ 2147483647 w 1384"/>
                <a:gd name="T31" fmla="*/ 2147483647 w 1384"/>
                <a:gd name="T32" fmla="*/ 2147483647 w 1384"/>
                <a:gd name="T33" fmla="*/ 2147483647 w 1384"/>
                <a:gd name="T34" fmla="*/ 2147483647 w 1384"/>
                <a:gd name="T35" fmla="*/ 2147483647 w 1384"/>
                <a:gd name="T36" fmla="*/ 2147483647 w 1384"/>
                <a:gd name="T37" fmla="*/ 2147483647 w 1384"/>
                <a:gd name="T38" fmla="*/ 2147483647 w 1384"/>
                <a:gd name="T39" fmla="*/ 2147483647 w 1384"/>
                <a:gd name="T40" fmla="*/ 2147483647 w 1384"/>
                <a:gd name="T41" fmla="*/ 2147483647 w 138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384"/>
                <a:gd name="T85" fmla="*/ 1384 w 1384"/>
              </a:gdLst>
              <a:ahLst/>
              <a:cxnLst>
                <a:cxn ang="T42">
                  <a:pos x="T0" y="0"/>
                </a:cxn>
                <a:cxn ang="T43">
                  <a:pos x="T1" y="0"/>
                </a:cxn>
                <a:cxn ang="T44">
                  <a:pos x="T2" y="0"/>
                </a:cxn>
                <a:cxn ang="T45">
                  <a:pos x="T3" y="0"/>
                </a:cxn>
                <a:cxn ang="T46">
                  <a:pos x="T4" y="0"/>
                </a:cxn>
                <a:cxn ang="T47">
                  <a:pos x="T5" y="0"/>
                </a:cxn>
                <a:cxn ang="T48">
                  <a:pos x="T6" y="0"/>
                </a:cxn>
                <a:cxn ang="T49">
                  <a:pos x="T7" y="0"/>
                </a:cxn>
                <a:cxn ang="T50">
                  <a:pos x="T8" y="0"/>
                </a:cxn>
                <a:cxn ang="T51">
                  <a:pos x="T9" y="0"/>
                </a:cxn>
                <a:cxn ang="T52">
                  <a:pos x="T10" y="0"/>
                </a:cxn>
                <a:cxn ang="T53">
                  <a:pos x="T11" y="0"/>
                </a:cxn>
                <a:cxn ang="T54">
                  <a:pos x="T12" y="0"/>
                </a:cxn>
                <a:cxn ang="T55">
                  <a:pos x="T13" y="0"/>
                </a:cxn>
                <a:cxn ang="T56">
                  <a:pos x="T14" y="0"/>
                </a:cxn>
                <a:cxn ang="T57">
                  <a:pos x="T15" y="0"/>
                </a:cxn>
                <a:cxn ang="T58">
                  <a:pos x="T16" y="0"/>
                </a:cxn>
                <a:cxn ang="T59">
                  <a:pos x="T17" y="0"/>
                </a:cxn>
                <a:cxn ang="T60">
                  <a:pos x="T18" y="0"/>
                </a:cxn>
                <a:cxn ang="T61">
                  <a:pos x="T19" y="0"/>
                </a:cxn>
                <a:cxn ang="T62">
                  <a:pos x="T20" y="0"/>
                </a:cxn>
                <a:cxn ang="T63">
                  <a:pos x="T21" y="0"/>
                </a:cxn>
                <a:cxn ang="T64">
                  <a:pos x="T22" y="0"/>
                </a:cxn>
                <a:cxn ang="T65">
                  <a:pos x="T23" y="0"/>
                </a:cxn>
                <a:cxn ang="T66">
                  <a:pos x="T24" y="0"/>
                </a:cxn>
                <a:cxn ang="T67">
                  <a:pos x="T25" y="0"/>
                </a:cxn>
                <a:cxn ang="T68">
                  <a:pos x="T26" y="0"/>
                </a:cxn>
                <a:cxn ang="T69">
                  <a:pos x="T27" y="0"/>
                </a:cxn>
                <a:cxn ang="T70">
                  <a:pos x="T28" y="0"/>
                </a:cxn>
                <a:cxn ang="T71">
                  <a:pos x="T29" y="0"/>
                </a:cxn>
                <a:cxn ang="T72">
                  <a:pos x="T30" y="0"/>
                </a:cxn>
                <a:cxn ang="T73">
                  <a:pos x="T31" y="0"/>
                </a:cxn>
                <a:cxn ang="T74">
                  <a:pos x="T32" y="0"/>
                </a:cxn>
                <a:cxn ang="T75">
                  <a:pos x="T33" y="0"/>
                </a:cxn>
                <a:cxn ang="T76">
                  <a:pos x="T34" y="0"/>
                </a:cxn>
                <a:cxn ang="T77">
                  <a:pos x="T35" y="0"/>
                </a:cxn>
                <a:cxn ang="T78">
                  <a:pos x="T36" y="0"/>
                </a:cxn>
                <a:cxn ang="T79">
                  <a:pos x="T37" y="0"/>
                </a:cxn>
                <a:cxn ang="T80">
                  <a:pos x="T38" y="0"/>
                </a:cxn>
                <a:cxn ang="T81">
                  <a:pos x="T39" y="0"/>
                </a:cxn>
                <a:cxn ang="T82">
                  <a:pos x="T40" y="0"/>
                </a:cxn>
                <a:cxn ang="T83">
                  <a:pos x="T41" y="0"/>
                </a:cxn>
              </a:cxnLst>
              <a:rect l="T84" t="0" r="T85" b="0"/>
              <a:pathLst>
                <a:path w="1384">
                  <a:moveTo>
                    <a:pt x="0" y="0"/>
                  </a:moveTo>
                  <a:lnTo>
                    <a:pt x="11" y="0"/>
                  </a:lnTo>
                  <a:lnTo>
                    <a:pt x="23" y="0"/>
                  </a:lnTo>
                  <a:lnTo>
                    <a:pt x="33" y="0"/>
                  </a:lnTo>
                  <a:lnTo>
                    <a:pt x="42" y="0"/>
                  </a:lnTo>
                  <a:lnTo>
                    <a:pt x="56" y="0"/>
                  </a:lnTo>
                  <a:lnTo>
                    <a:pt x="65" y="0"/>
                  </a:lnTo>
                  <a:lnTo>
                    <a:pt x="77" y="0"/>
                  </a:lnTo>
                  <a:lnTo>
                    <a:pt x="86" y="0"/>
                  </a:lnTo>
                  <a:lnTo>
                    <a:pt x="100" y="0"/>
                  </a:lnTo>
                  <a:lnTo>
                    <a:pt x="109" y="0"/>
                  </a:lnTo>
                  <a:lnTo>
                    <a:pt x="121" y="0"/>
                  </a:lnTo>
                  <a:lnTo>
                    <a:pt x="130" y="0"/>
                  </a:lnTo>
                  <a:lnTo>
                    <a:pt x="142" y="0"/>
                  </a:lnTo>
                  <a:lnTo>
                    <a:pt x="153" y="0"/>
                  </a:lnTo>
                  <a:lnTo>
                    <a:pt x="163" y="0"/>
                  </a:lnTo>
                  <a:lnTo>
                    <a:pt x="175" y="0"/>
                  </a:lnTo>
                  <a:lnTo>
                    <a:pt x="184" y="0"/>
                  </a:lnTo>
                  <a:lnTo>
                    <a:pt x="198" y="0"/>
                  </a:lnTo>
                  <a:lnTo>
                    <a:pt x="207" y="0"/>
                  </a:lnTo>
                  <a:lnTo>
                    <a:pt x="219" y="0"/>
                  </a:lnTo>
                  <a:lnTo>
                    <a:pt x="228" y="0"/>
                  </a:lnTo>
                  <a:lnTo>
                    <a:pt x="240" y="0"/>
                  </a:lnTo>
                  <a:lnTo>
                    <a:pt x="251" y="0"/>
                  </a:lnTo>
                  <a:lnTo>
                    <a:pt x="263" y="0"/>
                  </a:lnTo>
                  <a:lnTo>
                    <a:pt x="272" y="0"/>
                  </a:lnTo>
                  <a:lnTo>
                    <a:pt x="282" y="0"/>
                  </a:lnTo>
                  <a:lnTo>
                    <a:pt x="295" y="0"/>
                  </a:lnTo>
                  <a:lnTo>
                    <a:pt x="305" y="0"/>
                  </a:lnTo>
                  <a:lnTo>
                    <a:pt x="317" y="0"/>
                  </a:lnTo>
                  <a:lnTo>
                    <a:pt x="326" y="0"/>
                  </a:lnTo>
                  <a:lnTo>
                    <a:pt x="340" y="0"/>
                  </a:lnTo>
                  <a:lnTo>
                    <a:pt x="349" y="0"/>
                  </a:lnTo>
                  <a:lnTo>
                    <a:pt x="361" y="0"/>
                  </a:lnTo>
                  <a:lnTo>
                    <a:pt x="370" y="0"/>
                  </a:lnTo>
                  <a:lnTo>
                    <a:pt x="382" y="0"/>
                  </a:lnTo>
                  <a:lnTo>
                    <a:pt x="393" y="0"/>
                  </a:lnTo>
                  <a:lnTo>
                    <a:pt x="403" y="0"/>
                  </a:lnTo>
                  <a:lnTo>
                    <a:pt x="414" y="0"/>
                  </a:lnTo>
                  <a:lnTo>
                    <a:pt x="424" y="0"/>
                  </a:lnTo>
                  <a:lnTo>
                    <a:pt x="437" y="0"/>
                  </a:lnTo>
                  <a:lnTo>
                    <a:pt x="447" y="0"/>
                  </a:lnTo>
                  <a:lnTo>
                    <a:pt x="459" y="0"/>
                  </a:lnTo>
                  <a:lnTo>
                    <a:pt x="468" y="0"/>
                  </a:lnTo>
                  <a:lnTo>
                    <a:pt x="480" y="0"/>
                  </a:lnTo>
                  <a:lnTo>
                    <a:pt x="491" y="0"/>
                  </a:lnTo>
                  <a:lnTo>
                    <a:pt x="503" y="0"/>
                  </a:lnTo>
                  <a:lnTo>
                    <a:pt x="512" y="0"/>
                  </a:lnTo>
                  <a:lnTo>
                    <a:pt x="522" y="0"/>
                  </a:lnTo>
                  <a:lnTo>
                    <a:pt x="535" y="0"/>
                  </a:lnTo>
                  <a:lnTo>
                    <a:pt x="545" y="0"/>
                  </a:lnTo>
                  <a:lnTo>
                    <a:pt x="556" y="0"/>
                  </a:lnTo>
                  <a:lnTo>
                    <a:pt x="566" y="0"/>
                  </a:lnTo>
                  <a:lnTo>
                    <a:pt x="579" y="0"/>
                  </a:lnTo>
                  <a:lnTo>
                    <a:pt x="589" y="0"/>
                  </a:lnTo>
                  <a:lnTo>
                    <a:pt x="601" y="0"/>
                  </a:lnTo>
                  <a:lnTo>
                    <a:pt x="610" y="0"/>
                  </a:lnTo>
                  <a:lnTo>
                    <a:pt x="622" y="0"/>
                  </a:lnTo>
                  <a:lnTo>
                    <a:pt x="633" y="0"/>
                  </a:lnTo>
                  <a:lnTo>
                    <a:pt x="643" y="0"/>
                  </a:lnTo>
                  <a:lnTo>
                    <a:pt x="654" y="0"/>
                  </a:lnTo>
                  <a:lnTo>
                    <a:pt x="664" y="0"/>
                  </a:lnTo>
                  <a:lnTo>
                    <a:pt x="677" y="0"/>
                  </a:lnTo>
                  <a:lnTo>
                    <a:pt x="687" y="0"/>
                  </a:lnTo>
                  <a:lnTo>
                    <a:pt x="698" y="0"/>
                  </a:lnTo>
                  <a:lnTo>
                    <a:pt x="708" y="0"/>
                  </a:lnTo>
                  <a:lnTo>
                    <a:pt x="720" y="0"/>
                  </a:lnTo>
                  <a:lnTo>
                    <a:pt x="731" y="0"/>
                  </a:lnTo>
                  <a:lnTo>
                    <a:pt x="743" y="0"/>
                  </a:lnTo>
                  <a:lnTo>
                    <a:pt x="752" y="0"/>
                  </a:lnTo>
                  <a:lnTo>
                    <a:pt x="762" y="0"/>
                  </a:lnTo>
                  <a:lnTo>
                    <a:pt x="775" y="0"/>
                  </a:lnTo>
                  <a:lnTo>
                    <a:pt x="785" y="0"/>
                  </a:lnTo>
                  <a:lnTo>
                    <a:pt x="796" y="0"/>
                  </a:lnTo>
                  <a:lnTo>
                    <a:pt x="806" y="0"/>
                  </a:lnTo>
                  <a:lnTo>
                    <a:pt x="819" y="0"/>
                  </a:lnTo>
                  <a:lnTo>
                    <a:pt x="829" y="0"/>
                  </a:lnTo>
                  <a:lnTo>
                    <a:pt x="840" y="0"/>
                  </a:lnTo>
                  <a:lnTo>
                    <a:pt x="850" y="0"/>
                  </a:lnTo>
                  <a:lnTo>
                    <a:pt x="862" y="0"/>
                  </a:lnTo>
                  <a:lnTo>
                    <a:pt x="873" y="0"/>
                  </a:lnTo>
                  <a:lnTo>
                    <a:pt x="883" y="0"/>
                  </a:lnTo>
                  <a:lnTo>
                    <a:pt x="894" y="0"/>
                  </a:lnTo>
                  <a:lnTo>
                    <a:pt x="904" y="0"/>
                  </a:lnTo>
                  <a:lnTo>
                    <a:pt x="917" y="0"/>
                  </a:lnTo>
                  <a:lnTo>
                    <a:pt x="927" y="0"/>
                  </a:lnTo>
                  <a:lnTo>
                    <a:pt x="938" y="0"/>
                  </a:lnTo>
                  <a:lnTo>
                    <a:pt x="948" y="0"/>
                  </a:lnTo>
                  <a:lnTo>
                    <a:pt x="959" y="0"/>
                  </a:lnTo>
                  <a:lnTo>
                    <a:pt x="971" y="0"/>
                  </a:lnTo>
                  <a:lnTo>
                    <a:pt x="982" y="0"/>
                  </a:lnTo>
                  <a:lnTo>
                    <a:pt x="992" y="0"/>
                  </a:lnTo>
                  <a:lnTo>
                    <a:pt x="1002" y="0"/>
                  </a:lnTo>
                  <a:lnTo>
                    <a:pt x="1015" y="0"/>
                  </a:lnTo>
                  <a:lnTo>
                    <a:pt x="1025" y="0"/>
                  </a:lnTo>
                  <a:lnTo>
                    <a:pt x="1036" y="0"/>
                  </a:lnTo>
                  <a:lnTo>
                    <a:pt x="1046" y="0"/>
                  </a:lnTo>
                  <a:lnTo>
                    <a:pt x="1059" y="0"/>
                  </a:lnTo>
                  <a:lnTo>
                    <a:pt x="1069" y="0"/>
                  </a:lnTo>
                  <a:lnTo>
                    <a:pt x="1080" y="0"/>
                  </a:lnTo>
                  <a:lnTo>
                    <a:pt x="1090" y="0"/>
                  </a:lnTo>
                  <a:lnTo>
                    <a:pt x="1101" y="0"/>
                  </a:lnTo>
                  <a:lnTo>
                    <a:pt x="1113" y="0"/>
                  </a:lnTo>
                  <a:lnTo>
                    <a:pt x="1123" y="0"/>
                  </a:lnTo>
                  <a:lnTo>
                    <a:pt x="1134" y="0"/>
                  </a:lnTo>
                  <a:lnTo>
                    <a:pt x="1144" y="0"/>
                  </a:lnTo>
                  <a:lnTo>
                    <a:pt x="1157" y="0"/>
                  </a:lnTo>
                  <a:lnTo>
                    <a:pt x="1167" y="0"/>
                  </a:lnTo>
                  <a:lnTo>
                    <a:pt x="1178" y="0"/>
                  </a:lnTo>
                  <a:lnTo>
                    <a:pt x="1188" y="0"/>
                  </a:lnTo>
                  <a:lnTo>
                    <a:pt x="1199" y="0"/>
                  </a:lnTo>
                  <a:lnTo>
                    <a:pt x="1211" y="0"/>
                  </a:lnTo>
                  <a:lnTo>
                    <a:pt x="1222" y="0"/>
                  </a:lnTo>
                  <a:lnTo>
                    <a:pt x="1232" y="0"/>
                  </a:lnTo>
                  <a:lnTo>
                    <a:pt x="1242" y="0"/>
                  </a:lnTo>
                  <a:lnTo>
                    <a:pt x="1255" y="0"/>
                  </a:lnTo>
                  <a:lnTo>
                    <a:pt x="1265" y="0"/>
                  </a:lnTo>
                  <a:lnTo>
                    <a:pt x="1276" y="0"/>
                  </a:lnTo>
                  <a:lnTo>
                    <a:pt x="1286" y="0"/>
                  </a:lnTo>
                  <a:lnTo>
                    <a:pt x="1299" y="0"/>
                  </a:lnTo>
                  <a:lnTo>
                    <a:pt x="1309" y="0"/>
                  </a:lnTo>
                  <a:lnTo>
                    <a:pt x="1320" y="0"/>
                  </a:lnTo>
                  <a:lnTo>
                    <a:pt x="1330" y="0"/>
                  </a:lnTo>
                  <a:lnTo>
                    <a:pt x="1341" y="0"/>
                  </a:lnTo>
                  <a:lnTo>
                    <a:pt x="1353" y="0"/>
                  </a:lnTo>
                  <a:lnTo>
                    <a:pt x="1362" y="0"/>
                  </a:lnTo>
                  <a:lnTo>
                    <a:pt x="1374" y="0"/>
                  </a:lnTo>
                  <a:lnTo>
                    <a:pt x="1384" y="0"/>
                  </a:lnTo>
                </a:path>
              </a:pathLst>
            </a:custGeom>
            <a:noFill/>
            <a:ln w="1588">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332" name="Line 63"/>
            <p:cNvSpPr>
              <a:spLocks noChangeShapeType="1"/>
            </p:cNvSpPr>
            <p:nvPr/>
          </p:nvSpPr>
          <p:spPr bwMode="auto">
            <a:xfrm flipV="1">
              <a:off x="5395882" y="4052121"/>
              <a:ext cx="1876" cy="26864"/>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sp>
          <p:nvSpPr>
            <p:cNvPr id="333" name="Line 64"/>
            <p:cNvSpPr>
              <a:spLocks noChangeShapeType="1"/>
            </p:cNvSpPr>
            <p:nvPr/>
          </p:nvSpPr>
          <p:spPr bwMode="auto">
            <a:xfrm flipV="1">
              <a:off x="5665083" y="4052121"/>
              <a:ext cx="0" cy="26864"/>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sp>
          <p:nvSpPr>
            <p:cNvPr id="334" name="Line 65"/>
            <p:cNvSpPr>
              <a:spLocks noChangeShapeType="1"/>
            </p:cNvSpPr>
            <p:nvPr/>
          </p:nvSpPr>
          <p:spPr bwMode="auto">
            <a:xfrm flipV="1">
              <a:off x="5932408" y="4052121"/>
              <a:ext cx="0" cy="26864"/>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sp>
          <p:nvSpPr>
            <p:cNvPr id="335" name="Line 66"/>
            <p:cNvSpPr>
              <a:spLocks noChangeShapeType="1"/>
            </p:cNvSpPr>
            <p:nvPr/>
          </p:nvSpPr>
          <p:spPr bwMode="auto">
            <a:xfrm flipV="1">
              <a:off x="6199733" y="4052121"/>
              <a:ext cx="2814" cy="26864"/>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sp>
          <p:nvSpPr>
            <p:cNvPr id="336" name="Line 67"/>
            <p:cNvSpPr>
              <a:spLocks noChangeShapeType="1"/>
            </p:cNvSpPr>
            <p:nvPr/>
          </p:nvSpPr>
          <p:spPr bwMode="auto">
            <a:xfrm flipV="1">
              <a:off x="6460492" y="4052121"/>
              <a:ext cx="1876" cy="26864"/>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sp>
          <p:nvSpPr>
            <p:cNvPr id="337" name="Line 68"/>
            <p:cNvSpPr>
              <a:spLocks noChangeShapeType="1"/>
            </p:cNvSpPr>
            <p:nvPr/>
          </p:nvSpPr>
          <p:spPr bwMode="auto">
            <a:xfrm flipV="1">
              <a:off x="6727818" y="4052121"/>
              <a:ext cx="3752" cy="26864"/>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sp>
          <p:nvSpPr>
            <p:cNvPr id="338" name="Line 69"/>
            <p:cNvSpPr>
              <a:spLocks noChangeShapeType="1"/>
            </p:cNvSpPr>
            <p:nvPr/>
          </p:nvSpPr>
          <p:spPr bwMode="auto">
            <a:xfrm flipV="1">
              <a:off x="6998894" y="4052121"/>
              <a:ext cx="0" cy="26864"/>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sp>
          <p:nvSpPr>
            <p:cNvPr id="339" name="Line 70"/>
            <p:cNvSpPr>
              <a:spLocks noChangeShapeType="1"/>
            </p:cNvSpPr>
            <p:nvPr/>
          </p:nvSpPr>
          <p:spPr bwMode="auto">
            <a:xfrm flipV="1">
              <a:off x="7267157" y="4052121"/>
              <a:ext cx="1876" cy="26864"/>
            </a:xfrm>
            <a:prstGeom prst="line">
              <a:avLst/>
            </a:prstGeom>
            <a:noFill/>
            <a:ln w="1588">
              <a:solidFill>
                <a:schemeClr val="tx1"/>
              </a:solidFill>
              <a:round/>
              <a:headEnd/>
              <a:tailEnd/>
            </a:ln>
          </p:spPr>
          <p:txBody>
            <a:bodyPr/>
            <a:lstStyle/>
            <a:p>
              <a:pPr>
                <a:defRPr/>
              </a:pPr>
              <a:endParaRPr lang="zh-CN" altLang="en-US" sz="2000" b="1">
                <a:latin typeface="+mn-lt"/>
                <a:ea typeface="+mn-ea"/>
              </a:endParaRPr>
            </a:p>
          </p:txBody>
        </p:sp>
        <p:grpSp>
          <p:nvGrpSpPr>
            <p:cNvPr id="2386" name="Group 71"/>
            <p:cNvGrpSpPr>
              <a:grpSpLocks/>
            </p:cNvGrpSpPr>
            <p:nvPr/>
          </p:nvGrpSpPr>
          <p:grpSpPr bwMode="auto">
            <a:xfrm>
              <a:off x="5137154" y="3090311"/>
              <a:ext cx="2333627" cy="981075"/>
              <a:chOff x="3512" y="2878"/>
              <a:chExt cx="1852" cy="781"/>
            </a:xfrm>
          </p:grpSpPr>
          <p:sp>
            <p:nvSpPr>
              <p:cNvPr id="2389" name="Freeform 72"/>
              <p:cNvSpPr>
                <a:spLocks/>
              </p:cNvSpPr>
              <p:nvPr/>
            </p:nvSpPr>
            <p:spPr bwMode="auto">
              <a:xfrm>
                <a:off x="3512" y="2878"/>
                <a:ext cx="469" cy="775"/>
              </a:xfrm>
              <a:custGeom>
                <a:avLst/>
                <a:gdLst>
                  <a:gd name="T0" fmla="*/ 1 w 938"/>
                  <a:gd name="T1" fmla="*/ 0 h 1551"/>
                  <a:gd name="T2" fmla="*/ 1 w 938"/>
                  <a:gd name="T3" fmla="*/ 0 h 1551"/>
                  <a:gd name="T4" fmla="*/ 1 w 938"/>
                  <a:gd name="T5" fmla="*/ 0 h 1551"/>
                  <a:gd name="T6" fmla="*/ 1 w 938"/>
                  <a:gd name="T7" fmla="*/ 0 h 1551"/>
                  <a:gd name="T8" fmla="*/ 1 w 938"/>
                  <a:gd name="T9" fmla="*/ 0 h 1551"/>
                  <a:gd name="T10" fmla="*/ 1 w 938"/>
                  <a:gd name="T11" fmla="*/ 0 h 1551"/>
                  <a:gd name="T12" fmla="*/ 1 w 938"/>
                  <a:gd name="T13" fmla="*/ 0 h 1551"/>
                  <a:gd name="T14" fmla="*/ 1 w 938"/>
                  <a:gd name="T15" fmla="*/ 0 h 1551"/>
                  <a:gd name="T16" fmla="*/ 1 w 938"/>
                  <a:gd name="T17" fmla="*/ 0 h 1551"/>
                  <a:gd name="T18" fmla="*/ 1 w 938"/>
                  <a:gd name="T19" fmla="*/ 0 h 1551"/>
                  <a:gd name="T20" fmla="*/ 1 w 938"/>
                  <a:gd name="T21" fmla="*/ 0 h 1551"/>
                  <a:gd name="T22" fmla="*/ 1 w 938"/>
                  <a:gd name="T23" fmla="*/ 0 h 1551"/>
                  <a:gd name="T24" fmla="*/ 1 w 938"/>
                  <a:gd name="T25" fmla="*/ 0 h 1551"/>
                  <a:gd name="T26" fmla="*/ 1 w 938"/>
                  <a:gd name="T27" fmla="*/ 0 h 1551"/>
                  <a:gd name="T28" fmla="*/ 1 w 938"/>
                  <a:gd name="T29" fmla="*/ 0 h 1551"/>
                  <a:gd name="T30" fmla="*/ 1 w 938"/>
                  <a:gd name="T31" fmla="*/ 0 h 1551"/>
                  <a:gd name="T32" fmla="*/ 1 w 938"/>
                  <a:gd name="T33" fmla="*/ 0 h 1551"/>
                  <a:gd name="T34" fmla="*/ 1 w 938"/>
                  <a:gd name="T35" fmla="*/ 0 h 1551"/>
                  <a:gd name="T36" fmla="*/ 1 w 938"/>
                  <a:gd name="T37" fmla="*/ 0 h 1551"/>
                  <a:gd name="T38" fmla="*/ 1 w 938"/>
                  <a:gd name="T39" fmla="*/ 0 h 1551"/>
                  <a:gd name="T40" fmla="*/ 1 w 938"/>
                  <a:gd name="T41" fmla="*/ 0 h 1551"/>
                  <a:gd name="T42" fmla="*/ 1 w 938"/>
                  <a:gd name="T43" fmla="*/ 0 h 1551"/>
                  <a:gd name="T44" fmla="*/ 1 w 938"/>
                  <a:gd name="T45" fmla="*/ 0 h 1551"/>
                  <a:gd name="T46" fmla="*/ 1 w 938"/>
                  <a:gd name="T47" fmla="*/ 0 h 1551"/>
                  <a:gd name="T48" fmla="*/ 1 w 938"/>
                  <a:gd name="T49" fmla="*/ 0 h 1551"/>
                  <a:gd name="T50" fmla="*/ 1 w 938"/>
                  <a:gd name="T51" fmla="*/ 0 h 1551"/>
                  <a:gd name="T52" fmla="*/ 1 w 938"/>
                  <a:gd name="T53" fmla="*/ 0 h 1551"/>
                  <a:gd name="T54" fmla="*/ 1 w 938"/>
                  <a:gd name="T55" fmla="*/ 0 h 1551"/>
                  <a:gd name="T56" fmla="*/ 1 w 938"/>
                  <a:gd name="T57" fmla="*/ 0 h 1551"/>
                  <a:gd name="T58" fmla="*/ 1 w 938"/>
                  <a:gd name="T59" fmla="*/ 0 h 1551"/>
                  <a:gd name="T60" fmla="*/ 1 w 938"/>
                  <a:gd name="T61" fmla="*/ 0 h 1551"/>
                  <a:gd name="T62" fmla="*/ 1 w 938"/>
                  <a:gd name="T63" fmla="*/ 0 h 1551"/>
                  <a:gd name="T64" fmla="*/ 1 w 938"/>
                  <a:gd name="T65" fmla="*/ 0 h 1551"/>
                  <a:gd name="T66" fmla="*/ 1 w 938"/>
                  <a:gd name="T67" fmla="*/ 0 h 1551"/>
                  <a:gd name="T68" fmla="*/ 1 w 938"/>
                  <a:gd name="T69" fmla="*/ 0 h 1551"/>
                  <a:gd name="T70" fmla="*/ 1 w 938"/>
                  <a:gd name="T71" fmla="*/ 0 h 1551"/>
                  <a:gd name="T72" fmla="*/ 1 w 938"/>
                  <a:gd name="T73" fmla="*/ 0 h 1551"/>
                  <a:gd name="T74" fmla="*/ 1 w 938"/>
                  <a:gd name="T75" fmla="*/ 0 h 1551"/>
                  <a:gd name="T76" fmla="*/ 1 w 938"/>
                  <a:gd name="T77" fmla="*/ 0 h 1551"/>
                  <a:gd name="T78" fmla="*/ 1 w 938"/>
                  <a:gd name="T79" fmla="*/ 0 h 1551"/>
                  <a:gd name="T80" fmla="*/ 1 w 938"/>
                  <a:gd name="T81" fmla="*/ 0 h 1551"/>
                  <a:gd name="T82" fmla="*/ 1 w 938"/>
                  <a:gd name="T83" fmla="*/ 0 h 155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38"/>
                  <a:gd name="T127" fmla="*/ 0 h 1551"/>
                  <a:gd name="T128" fmla="*/ 938 w 938"/>
                  <a:gd name="T129" fmla="*/ 1551 h 155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38" h="1551">
                    <a:moveTo>
                      <a:pt x="0" y="1058"/>
                    </a:moveTo>
                    <a:lnTo>
                      <a:pt x="0" y="480"/>
                    </a:lnTo>
                    <a:lnTo>
                      <a:pt x="10" y="396"/>
                    </a:lnTo>
                    <a:lnTo>
                      <a:pt x="10" y="186"/>
                    </a:lnTo>
                    <a:lnTo>
                      <a:pt x="23" y="100"/>
                    </a:lnTo>
                    <a:lnTo>
                      <a:pt x="23" y="0"/>
                    </a:lnTo>
                    <a:lnTo>
                      <a:pt x="33" y="14"/>
                    </a:lnTo>
                    <a:lnTo>
                      <a:pt x="33" y="133"/>
                    </a:lnTo>
                    <a:lnTo>
                      <a:pt x="44" y="221"/>
                    </a:lnTo>
                    <a:lnTo>
                      <a:pt x="44" y="417"/>
                    </a:lnTo>
                    <a:lnTo>
                      <a:pt x="54" y="503"/>
                    </a:lnTo>
                    <a:lnTo>
                      <a:pt x="54" y="612"/>
                    </a:lnTo>
                    <a:lnTo>
                      <a:pt x="65" y="635"/>
                    </a:lnTo>
                    <a:lnTo>
                      <a:pt x="77" y="612"/>
                    </a:lnTo>
                    <a:lnTo>
                      <a:pt x="77" y="578"/>
                    </a:lnTo>
                    <a:lnTo>
                      <a:pt x="86" y="559"/>
                    </a:lnTo>
                    <a:lnTo>
                      <a:pt x="86" y="536"/>
                    </a:lnTo>
                    <a:lnTo>
                      <a:pt x="98" y="515"/>
                    </a:lnTo>
                    <a:lnTo>
                      <a:pt x="98" y="470"/>
                    </a:lnTo>
                    <a:lnTo>
                      <a:pt x="107" y="438"/>
                    </a:lnTo>
                    <a:lnTo>
                      <a:pt x="107" y="417"/>
                    </a:lnTo>
                    <a:lnTo>
                      <a:pt x="121" y="382"/>
                    </a:lnTo>
                    <a:lnTo>
                      <a:pt x="121" y="328"/>
                    </a:lnTo>
                    <a:lnTo>
                      <a:pt x="131" y="319"/>
                    </a:lnTo>
                    <a:lnTo>
                      <a:pt x="131" y="338"/>
                    </a:lnTo>
                    <a:lnTo>
                      <a:pt x="142" y="361"/>
                    </a:lnTo>
                    <a:lnTo>
                      <a:pt x="142" y="449"/>
                    </a:lnTo>
                    <a:lnTo>
                      <a:pt x="152" y="493"/>
                    </a:lnTo>
                    <a:lnTo>
                      <a:pt x="152" y="578"/>
                    </a:lnTo>
                    <a:lnTo>
                      <a:pt x="163" y="612"/>
                    </a:lnTo>
                    <a:lnTo>
                      <a:pt x="163" y="645"/>
                    </a:lnTo>
                    <a:lnTo>
                      <a:pt x="175" y="657"/>
                    </a:lnTo>
                    <a:lnTo>
                      <a:pt x="186" y="657"/>
                    </a:lnTo>
                    <a:lnTo>
                      <a:pt x="196" y="666"/>
                    </a:lnTo>
                    <a:lnTo>
                      <a:pt x="196" y="710"/>
                    </a:lnTo>
                    <a:lnTo>
                      <a:pt x="205" y="733"/>
                    </a:lnTo>
                    <a:lnTo>
                      <a:pt x="205" y="799"/>
                    </a:lnTo>
                    <a:lnTo>
                      <a:pt x="219" y="831"/>
                    </a:lnTo>
                    <a:lnTo>
                      <a:pt x="219" y="862"/>
                    </a:lnTo>
                    <a:lnTo>
                      <a:pt x="228" y="885"/>
                    </a:lnTo>
                    <a:lnTo>
                      <a:pt x="228" y="906"/>
                    </a:lnTo>
                    <a:lnTo>
                      <a:pt x="240" y="896"/>
                    </a:lnTo>
                    <a:lnTo>
                      <a:pt x="240" y="852"/>
                    </a:lnTo>
                    <a:lnTo>
                      <a:pt x="249" y="818"/>
                    </a:lnTo>
                    <a:lnTo>
                      <a:pt x="249" y="754"/>
                    </a:lnTo>
                    <a:lnTo>
                      <a:pt x="263" y="733"/>
                    </a:lnTo>
                    <a:lnTo>
                      <a:pt x="263" y="699"/>
                    </a:lnTo>
                    <a:lnTo>
                      <a:pt x="273" y="689"/>
                    </a:lnTo>
                    <a:lnTo>
                      <a:pt x="273" y="710"/>
                    </a:lnTo>
                    <a:lnTo>
                      <a:pt x="284" y="733"/>
                    </a:lnTo>
                    <a:lnTo>
                      <a:pt x="284" y="818"/>
                    </a:lnTo>
                    <a:lnTo>
                      <a:pt x="294" y="875"/>
                    </a:lnTo>
                    <a:lnTo>
                      <a:pt x="294" y="983"/>
                    </a:lnTo>
                    <a:lnTo>
                      <a:pt x="305" y="1048"/>
                    </a:lnTo>
                    <a:lnTo>
                      <a:pt x="305" y="1146"/>
                    </a:lnTo>
                    <a:lnTo>
                      <a:pt x="317" y="1190"/>
                    </a:lnTo>
                    <a:lnTo>
                      <a:pt x="317" y="1255"/>
                    </a:lnTo>
                    <a:lnTo>
                      <a:pt x="326" y="1278"/>
                    </a:lnTo>
                    <a:lnTo>
                      <a:pt x="326" y="1298"/>
                    </a:lnTo>
                    <a:lnTo>
                      <a:pt x="338" y="1298"/>
                    </a:lnTo>
                    <a:lnTo>
                      <a:pt x="347" y="1298"/>
                    </a:lnTo>
                    <a:lnTo>
                      <a:pt x="361" y="1298"/>
                    </a:lnTo>
                    <a:lnTo>
                      <a:pt x="370" y="1288"/>
                    </a:lnTo>
                    <a:lnTo>
                      <a:pt x="391" y="1267"/>
                    </a:lnTo>
                    <a:lnTo>
                      <a:pt x="382" y="1267"/>
                    </a:lnTo>
                    <a:lnTo>
                      <a:pt x="391" y="1267"/>
                    </a:lnTo>
                    <a:lnTo>
                      <a:pt x="403" y="1278"/>
                    </a:lnTo>
                    <a:lnTo>
                      <a:pt x="426" y="1298"/>
                    </a:lnTo>
                    <a:lnTo>
                      <a:pt x="426" y="1311"/>
                    </a:lnTo>
                    <a:lnTo>
                      <a:pt x="436" y="1321"/>
                    </a:lnTo>
                    <a:lnTo>
                      <a:pt x="436" y="1332"/>
                    </a:lnTo>
                    <a:lnTo>
                      <a:pt x="445" y="1342"/>
                    </a:lnTo>
                    <a:lnTo>
                      <a:pt x="445" y="1355"/>
                    </a:lnTo>
                    <a:lnTo>
                      <a:pt x="468" y="1376"/>
                    </a:lnTo>
                    <a:lnTo>
                      <a:pt x="459" y="1376"/>
                    </a:lnTo>
                    <a:lnTo>
                      <a:pt x="468" y="1365"/>
                    </a:lnTo>
                    <a:lnTo>
                      <a:pt x="480" y="1365"/>
                    </a:lnTo>
                    <a:lnTo>
                      <a:pt x="489" y="1355"/>
                    </a:lnTo>
                    <a:lnTo>
                      <a:pt x="512" y="1376"/>
                    </a:lnTo>
                    <a:lnTo>
                      <a:pt x="512" y="1397"/>
                    </a:lnTo>
                    <a:lnTo>
                      <a:pt x="524" y="1409"/>
                    </a:lnTo>
                    <a:lnTo>
                      <a:pt x="524" y="1430"/>
                    </a:lnTo>
                    <a:lnTo>
                      <a:pt x="533" y="1440"/>
                    </a:lnTo>
                    <a:lnTo>
                      <a:pt x="533" y="1463"/>
                    </a:lnTo>
                    <a:lnTo>
                      <a:pt x="545" y="1463"/>
                    </a:lnTo>
                    <a:lnTo>
                      <a:pt x="557" y="1453"/>
                    </a:lnTo>
                    <a:lnTo>
                      <a:pt x="566" y="1440"/>
                    </a:lnTo>
                    <a:lnTo>
                      <a:pt x="578" y="1430"/>
                    </a:lnTo>
                    <a:lnTo>
                      <a:pt x="578" y="1409"/>
                    </a:lnTo>
                    <a:lnTo>
                      <a:pt x="587" y="1397"/>
                    </a:lnTo>
                    <a:lnTo>
                      <a:pt x="587" y="1386"/>
                    </a:lnTo>
                    <a:lnTo>
                      <a:pt x="601" y="1376"/>
                    </a:lnTo>
                    <a:lnTo>
                      <a:pt x="601" y="1365"/>
                    </a:lnTo>
                    <a:lnTo>
                      <a:pt x="610" y="1376"/>
                    </a:lnTo>
                    <a:lnTo>
                      <a:pt x="610" y="1386"/>
                    </a:lnTo>
                    <a:lnTo>
                      <a:pt x="622" y="1397"/>
                    </a:lnTo>
                    <a:lnTo>
                      <a:pt x="622" y="1430"/>
                    </a:lnTo>
                    <a:lnTo>
                      <a:pt x="631" y="1440"/>
                    </a:lnTo>
                    <a:lnTo>
                      <a:pt x="631" y="1474"/>
                    </a:lnTo>
                    <a:lnTo>
                      <a:pt x="643" y="1484"/>
                    </a:lnTo>
                    <a:lnTo>
                      <a:pt x="643" y="1495"/>
                    </a:lnTo>
                    <a:lnTo>
                      <a:pt x="666" y="1507"/>
                    </a:lnTo>
                    <a:lnTo>
                      <a:pt x="675" y="1507"/>
                    </a:lnTo>
                    <a:lnTo>
                      <a:pt x="685" y="1495"/>
                    </a:lnTo>
                    <a:lnTo>
                      <a:pt x="699" y="1484"/>
                    </a:lnTo>
                    <a:lnTo>
                      <a:pt x="708" y="1484"/>
                    </a:lnTo>
                    <a:lnTo>
                      <a:pt x="720" y="1495"/>
                    </a:lnTo>
                    <a:lnTo>
                      <a:pt x="729" y="1495"/>
                    </a:lnTo>
                    <a:lnTo>
                      <a:pt x="743" y="1495"/>
                    </a:lnTo>
                    <a:lnTo>
                      <a:pt x="752" y="1495"/>
                    </a:lnTo>
                    <a:lnTo>
                      <a:pt x="764" y="1495"/>
                    </a:lnTo>
                    <a:lnTo>
                      <a:pt x="773" y="1507"/>
                    </a:lnTo>
                    <a:lnTo>
                      <a:pt x="796" y="1528"/>
                    </a:lnTo>
                    <a:lnTo>
                      <a:pt x="785" y="1528"/>
                    </a:lnTo>
                    <a:lnTo>
                      <a:pt x="796" y="1528"/>
                    </a:lnTo>
                    <a:lnTo>
                      <a:pt x="806" y="1528"/>
                    </a:lnTo>
                    <a:lnTo>
                      <a:pt x="817" y="1516"/>
                    </a:lnTo>
                    <a:lnTo>
                      <a:pt x="827" y="1516"/>
                    </a:lnTo>
                    <a:lnTo>
                      <a:pt x="841" y="1516"/>
                    </a:lnTo>
                    <a:lnTo>
                      <a:pt x="850" y="1516"/>
                    </a:lnTo>
                    <a:lnTo>
                      <a:pt x="862" y="1528"/>
                    </a:lnTo>
                    <a:lnTo>
                      <a:pt x="871" y="1528"/>
                    </a:lnTo>
                    <a:lnTo>
                      <a:pt x="883" y="1538"/>
                    </a:lnTo>
                    <a:lnTo>
                      <a:pt x="894" y="1538"/>
                    </a:lnTo>
                    <a:lnTo>
                      <a:pt x="906" y="1551"/>
                    </a:lnTo>
                    <a:lnTo>
                      <a:pt x="915" y="1551"/>
                    </a:lnTo>
                    <a:lnTo>
                      <a:pt x="925" y="1551"/>
                    </a:lnTo>
                    <a:lnTo>
                      <a:pt x="938" y="1551"/>
                    </a:lnTo>
                  </a:path>
                </a:pathLst>
              </a:custGeom>
              <a:noFill/>
              <a:ln w="1588">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390" name="Freeform 73"/>
              <p:cNvSpPr>
                <a:spLocks/>
              </p:cNvSpPr>
              <p:nvPr/>
            </p:nvSpPr>
            <p:spPr bwMode="auto">
              <a:xfrm>
                <a:off x="3981" y="3642"/>
                <a:ext cx="691" cy="16"/>
              </a:xfrm>
              <a:custGeom>
                <a:avLst/>
                <a:gdLst>
                  <a:gd name="T0" fmla="*/ 0 w 1384"/>
                  <a:gd name="T1" fmla="*/ 0 h 33"/>
                  <a:gd name="T2" fmla="*/ 0 w 1384"/>
                  <a:gd name="T3" fmla="*/ 0 h 33"/>
                  <a:gd name="T4" fmla="*/ 0 w 1384"/>
                  <a:gd name="T5" fmla="*/ 0 h 33"/>
                  <a:gd name="T6" fmla="*/ 0 w 1384"/>
                  <a:gd name="T7" fmla="*/ 0 h 33"/>
                  <a:gd name="T8" fmla="*/ 0 w 1384"/>
                  <a:gd name="T9" fmla="*/ 0 h 33"/>
                  <a:gd name="T10" fmla="*/ 0 w 1384"/>
                  <a:gd name="T11" fmla="*/ 0 h 33"/>
                  <a:gd name="T12" fmla="*/ 0 w 1384"/>
                  <a:gd name="T13" fmla="*/ 0 h 33"/>
                  <a:gd name="T14" fmla="*/ 0 w 1384"/>
                  <a:gd name="T15" fmla="*/ 0 h 33"/>
                  <a:gd name="T16" fmla="*/ 0 w 1384"/>
                  <a:gd name="T17" fmla="*/ 0 h 33"/>
                  <a:gd name="T18" fmla="*/ 0 w 1384"/>
                  <a:gd name="T19" fmla="*/ 0 h 33"/>
                  <a:gd name="T20" fmla="*/ 0 w 1384"/>
                  <a:gd name="T21" fmla="*/ 0 h 33"/>
                  <a:gd name="T22" fmla="*/ 0 w 1384"/>
                  <a:gd name="T23" fmla="*/ 0 h 33"/>
                  <a:gd name="T24" fmla="*/ 0 w 1384"/>
                  <a:gd name="T25" fmla="*/ 0 h 33"/>
                  <a:gd name="T26" fmla="*/ 0 w 1384"/>
                  <a:gd name="T27" fmla="*/ 0 h 33"/>
                  <a:gd name="T28" fmla="*/ 0 w 1384"/>
                  <a:gd name="T29" fmla="*/ 0 h 33"/>
                  <a:gd name="T30" fmla="*/ 0 w 1384"/>
                  <a:gd name="T31" fmla="*/ 0 h 33"/>
                  <a:gd name="T32" fmla="*/ 0 w 1384"/>
                  <a:gd name="T33" fmla="*/ 0 h 33"/>
                  <a:gd name="T34" fmla="*/ 0 w 1384"/>
                  <a:gd name="T35" fmla="*/ 0 h 33"/>
                  <a:gd name="T36" fmla="*/ 0 w 1384"/>
                  <a:gd name="T37" fmla="*/ 0 h 33"/>
                  <a:gd name="T38" fmla="*/ 0 w 1384"/>
                  <a:gd name="T39" fmla="*/ 0 h 33"/>
                  <a:gd name="T40" fmla="*/ 0 w 1384"/>
                  <a:gd name="T41" fmla="*/ 0 h 33"/>
                  <a:gd name="T42" fmla="*/ 0 w 1384"/>
                  <a:gd name="T43" fmla="*/ 0 h 33"/>
                  <a:gd name="T44" fmla="*/ 0 w 1384"/>
                  <a:gd name="T45" fmla="*/ 0 h 33"/>
                  <a:gd name="T46" fmla="*/ 0 w 1384"/>
                  <a:gd name="T47" fmla="*/ 0 h 33"/>
                  <a:gd name="T48" fmla="*/ 0 w 1384"/>
                  <a:gd name="T49" fmla="*/ 0 h 33"/>
                  <a:gd name="T50" fmla="*/ 0 w 1384"/>
                  <a:gd name="T51" fmla="*/ 0 h 33"/>
                  <a:gd name="T52" fmla="*/ 0 w 1384"/>
                  <a:gd name="T53" fmla="*/ 0 h 33"/>
                  <a:gd name="T54" fmla="*/ 0 w 1384"/>
                  <a:gd name="T55" fmla="*/ 0 h 33"/>
                  <a:gd name="T56" fmla="*/ 0 w 1384"/>
                  <a:gd name="T57" fmla="*/ 0 h 33"/>
                  <a:gd name="T58" fmla="*/ 0 w 1384"/>
                  <a:gd name="T59" fmla="*/ 0 h 33"/>
                  <a:gd name="T60" fmla="*/ 0 w 1384"/>
                  <a:gd name="T61" fmla="*/ 0 h 33"/>
                  <a:gd name="T62" fmla="*/ 0 w 1384"/>
                  <a:gd name="T63" fmla="*/ 0 h 33"/>
                  <a:gd name="T64" fmla="*/ 0 w 1384"/>
                  <a:gd name="T65" fmla="*/ 0 h 33"/>
                  <a:gd name="T66" fmla="*/ 0 w 1384"/>
                  <a:gd name="T67" fmla="*/ 0 h 33"/>
                  <a:gd name="T68" fmla="*/ 0 w 1384"/>
                  <a:gd name="T69" fmla="*/ 0 h 33"/>
                  <a:gd name="T70" fmla="*/ 0 w 1384"/>
                  <a:gd name="T71" fmla="*/ 0 h 33"/>
                  <a:gd name="T72" fmla="*/ 0 w 1384"/>
                  <a:gd name="T73" fmla="*/ 0 h 33"/>
                  <a:gd name="T74" fmla="*/ 0 w 1384"/>
                  <a:gd name="T75" fmla="*/ 0 h 33"/>
                  <a:gd name="T76" fmla="*/ 0 w 1384"/>
                  <a:gd name="T77" fmla="*/ 0 h 33"/>
                  <a:gd name="T78" fmla="*/ 0 w 1384"/>
                  <a:gd name="T79" fmla="*/ 0 h 33"/>
                  <a:gd name="T80" fmla="*/ 0 w 1384"/>
                  <a:gd name="T81" fmla="*/ 0 h 33"/>
                  <a:gd name="T82" fmla="*/ 0 w 1384"/>
                  <a:gd name="T83" fmla="*/ 0 h 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84"/>
                  <a:gd name="T127" fmla="*/ 0 h 33"/>
                  <a:gd name="T128" fmla="*/ 1384 w 1384"/>
                  <a:gd name="T129" fmla="*/ 33 h 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84" h="33">
                    <a:moveTo>
                      <a:pt x="0" y="23"/>
                    </a:moveTo>
                    <a:lnTo>
                      <a:pt x="10" y="10"/>
                    </a:lnTo>
                    <a:lnTo>
                      <a:pt x="21" y="10"/>
                    </a:lnTo>
                    <a:lnTo>
                      <a:pt x="31" y="10"/>
                    </a:lnTo>
                    <a:lnTo>
                      <a:pt x="45" y="0"/>
                    </a:lnTo>
                    <a:lnTo>
                      <a:pt x="54" y="0"/>
                    </a:lnTo>
                    <a:lnTo>
                      <a:pt x="66" y="0"/>
                    </a:lnTo>
                    <a:lnTo>
                      <a:pt x="75" y="10"/>
                    </a:lnTo>
                    <a:lnTo>
                      <a:pt x="87" y="10"/>
                    </a:lnTo>
                    <a:lnTo>
                      <a:pt x="98" y="10"/>
                    </a:lnTo>
                    <a:lnTo>
                      <a:pt x="108" y="23"/>
                    </a:lnTo>
                    <a:lnTo>
                      <a:pt x="119" y="23"/>
                    </a:lnTo>
                    <a:lnTo>
                      <a:pt x="129" y="23"/>
                    </a:lnTo>
                    <a:lnTo>
                      <a:pt x="142" y="23"/>
                    </a:lnTo>
                    <a:lnTo>
                      <a:pt x="152" y="23"/>
                    </a:lnTo>
                    <a:lnTo>
                      <a:pt x="163" y="23"/>
                    </a:lnTo>
                    <a:lnTo>
                      <a:pt x="173" y="33"/>
                    </a:lnTo>
                    <a:lnTo>
                      <a:pt x="185" y="33"/>
                    </a:lnTo>
                    <a:lnTo>
                      <a:pt x="196" y="33"/>
                    </a:lnTo>
                    <a:lnTo>
                      <a:pt x="208" y="33"/>
                    </a:lnTo>
                    <a:lnTo>
                      <a:pt x="217" y="33"/>
                    </a:lnTo>
                    <a:lnTo>
                      <a:pt x="227" y="23"/>
                    </a:lnTo>
                    <a:lnTo>
                      <a:pt x="240" y="23"/>
                    </a:lnTo>
                    <a:lnTo>
                      <a:pt x="250" y="23"/>
                    </a:lnTo>
                    <a:lnTo>
                      <a:pt x="261" y="23"/>
                    </a:lnTo>
                    <a:lnTo>
                      <a:pt x="271" y="23"/>
                    </a:lnTo>
                    <a:lnTo>
                      <a:pt x="284" y="23"/>
                    </a:lnTo>
                    <a:lnTo>
                      <a:pt x="294" y="33"/>
                    </a:lnTo>
                    <a:lnTo>
                      <a:pt x="306" y="33"/>
                    </a:lnTo>
                    <a:lnTo>
                      <a:pt x="315" y="33"/>
                    </a:lnTo>
                    <a:lnTo>
                      <a:pt x="327" y="33"/>
                    </a:lnTo>
                    <a:lnTo>
                      <a:pt x="338" y="33"/>
                    </a:lnTo>
                    <a:lnTo>
                      <a:pt x="348" y="33"/>
                    </a:lnTo>
                    <a:lnTo>
                      <a:pt x="359" y="33"/>
                    </a:lnTo>
                    <a:lnTo>
                      <a:pt x="369" y="33"/>
                    </a:lnTo>
                    <a:lnTo>
                      <a:pt x="382" y="33"/>
                    </a:lnTo>
                    <a:lnTo>
                      <a:pt x="392" y="33"/>
                    </a:lnTo>
                    <a:lnTo>
                      <a:pt x="403" y="33"/>
                    </a:lnTo>
                    <a:lnTo>
                      <a:pt x="413" y="33"/>
                    </a:lnTo>
                    <a:lnTo>
                      <a:pt x="424" y="33"/>
                    </a:lnTo>
                    <a:lnTo>
                      <a:pt x="436" y="33"/>
                    </a:lnTo>
                    <a:lnTo>
                      <a:pt x="448" y="33"/>
                    </a:lnTo>
                    <a:lnTo>
                      <a:pt x="457" y="33"/>
                    </a:lnTo>
                    <a:lnTo>
                      <a:pt x="467" y="33"/>
                    </a:lnTo>
                    <a:lnTo>
                      <a:pt x="480" y="33"/>
                    </a:lnTo>
                    <a:lnTo>
                      <a:pt x="490" y="33"/>
                    </a:lnTo>
                    <a:lnTo>
                      <a:pt x="501" y="33"/>
                    </a:lnTo>
                    <a:lnTo>
                      <a:pt x="511" y="33"/>
                    </a:lnTo>
                    <a:lnTo>
                      <a:pt x="524" y="33"/>
                    </a:lnTo>
                    <a:lnTo>
                      <a:pt x="534" y="33"/>
                    </a:lnTo>
                    <a:lnTo>
                      <a:pt x="545" y="33"/>
                    </a:lnTo>
                    <a:lnTo>
                      <a:pt x="555" y="33"/>
                    </a:lnTo>
                    <a:lnTo>
                      <a:pt x="566" y="33"/>
                    </a:lnTo>
                    <a:lnTo>
                      <a:pt x="578" y="33"/>
                    </a:lnTo>
                    <a:lnTo>
                      <a:pt x="588" y="33"/>
                    </a:lnTo>
                    <a:lnTo>
                      <a:pt x="599" y="33"/>
                    </a:lnTo>
                    <a:lnTo>
                      <a:pt x="609" y="33"/>
                    </a:lnTo>
                    <a:lnTo>
                      <a:pt x="622" y="33"/>
                    </a:lnTo>
                    <a:lnTo>
                      <a:pt x="632" y="33"/>
                    </a:lnTo>
                    <a:lnTo>
                      <a:pt x="643" y="33"/>
                    </a:lnTo>
                    <a:lnTo>
                      <a:pt x="653" y="33"/>
                    </a:lnTo>
                    <a:lnTo>
                      <a:pt x="664" y="33"/>
                    </a:lnTo>
                    <a:lnTo>
                      <a:pt x="676" y="33"/>
                    </a:lnTo>
                    <a:lnTo>
                      <a:pt x="687" y="33"/>
                    </a:lnTo>
                    <a:lnTo>
                      <a:pt x="697" y="33"/>
                    </a:lnTo>
                    <a:lnTo>
                      <a:pt x="707" y="33"/>
                    </a:lnTo>
                    <a:lnTo>
                      <a:pt x="720" y="33"/>
                    </a:lnTo>
                    <a:lnTo>
                      <a:pt x="730" y="33"/>
                    </a:lnTo>
                    <a:lnTo>
                      <a:pt x="741" y="33"/>
                    </a:lnTo>
                    <a:lnTo>
                      <a:pt x="751" y="33"/>
                    </a:lnTo>
                    <a:lnTo>
                      <a:pt x="764" y="33"/>
                    </a:lnTo>
                    <a:lnTo>
                      <a:pt x="774" y="33"/>
                    </a:lnTo>
                    <a:lnTo>
                      <a:pt x="785" y="33"/>
                    </a:lnTo>
                    <a:lnTo>
                      <a:pt x="795" y="33"/>
                    </a:lnTo>
                    <a:lnTo>
                      <a:pt x="806" y="33"/>
                    </a:lnTo>
                    <a:lnTo>
                      <a:pt x="818" y="33"/>
                    </a:lnTo>
                    <a:lnTo>
                      <a:pt x="827" y="33"/>
                    </a:lnTo>
                    <a:lnTo>
                      <a:pt x="839" y="33"/>
                    </a:lnTo>
                    <a:lnTo>
                      <a:pt x="849" y="33"/>
                    </a:lnTo>
                    <a:lnTo>
                      <a:pt x="862" y="33"/>
                    </a:lnTo>
                    <a:lnTo>
                      <a:pt x="872" y="33"/>
                    </a:lnTo>
                    <a:lnTo>
                      <a:pt x="883" y="33"/>
                    </a:lnTo>
                    <a:lnTo>
                      <a:pt x="893" y="33"/>
                    </a:lnTo>
                    <a:lnTo>
                      <a:pt x="904" y="33"/>
                    </a:lnTo>
                    <a:lnTo>
                      <a:pt x="916" y="33"/>
                    </a:lnTo>
                    <a:lnTo>
                      <a:pt x="927" y="33"/>
                    </a:lnTo>
                    <a:lnTo>
                      <a:pt x="937" y="33"/>
                    </a:lnTo>
                    <a:lnTo>
                      <a:pt x="946" y="33"/>
                    </a:lnTo>
                    <a:lnTo>
                      <a:pt x="960" y="33"/>
                    </a:lnTo>
                    <a:lnTo>
                      <a:pt x="969" y="33"/>
                    </a:lnTo>
                    <a:lnTo>
                      <a:pt x="981" y="33"/>
                    </a:lnTo>
                    <a:lnTo>
                      <a:pt x="991" y="33"/>
                    </a:lnTo>
                    <a:lnTo>
                      <a:pt x="1004" y="33"/>
                    </a:lnTo>
                    <a:lnTo>
                      <a:pt x="1014" y="33"/>
                    </a:lnTo>
                    <a:lnTo>
                      <a:pt x="1025" y="33"/>
                    </a:lnTo>
                    <a:lnTo>
                      <a:pt x="1035" y="33"/>
                    </a:lnTo>
                    <a:lnTo>
                      <a:pt x="1046" y="33"/>
                    </a:lnTo>
                    <a:lnTo>
                      <a:pt x="1058" y="33"/>
                    </a:lnTo>
                    <a:lnTo>
                      <a:pt x="1067" y="33"/>
                    </a:lnTo>
                    <a:lnTo>
                      <a:pt x="1079" y="33"/>
                    </a:lnTo>
                    <a:lnTo>
                      <a:pt x="1088" y="33"/>
                    </a:lnTo>
                    <a:lnTo>
                      <a:pt x="1102" y="33"/>
                    </a:lnTo>
                    <a:lnTo>
                      <a:pt x="1111" y="33"/>
                    </a:lnTo>
                    <a:lnTo>
                      <a:pt x="1123" y="33"/>
                    </a:lnTo>
                    <a:lnTo>
                      <a:pt x="1133" y="33"/>
                    </a:lnTo>
                    <a:lnTo>
                      <a:pt x="1144" y="33"/>
                    </a:lnTo>
                    <a:lnTo>
                      <a:pt x="1156" y="33"/>
                    </a:lnTo>
                    <a:lnTo>
                      <a:pt x="1167" y="33"/>
                    </a:lnTo>
                    <a:lnTo>
                      <a:pt x="1177" y="33"/>
                    </a:lnTo>
                    <a:lnTo>
                      <a:pt x="1186" y="33"/>
                    </a:lnTo>
                    <a:lnTo>
                      <a:pt x="1200" y="33"/>
                    </a:lnTo>
                    <a:lnTo>
                      <a:pt x="1209" y="33"/>
                    </a:lnTo>
                    <a:lnTo>
                      <a:pt x="1221" y="33"/>
                    </a:lnTo>
                    <a:lnTo>
                      <a:pt x="1230" y="33"/>
                    </a:lnTo>
                    <a:lnTo>
                      <a:pt x="1244" y="33"/>
                    </a:lnTo>
                    <a:lnTo>
                      <a:pt x="1253" y="33"/>
                    </a:lnTo>
                    <a:lnTo>
                      <a:pt x="1265" y="33"/>
                    </a:lnTo>
                    <a:lnTo>
                      <a:pt x="1275" y="33"/>
                    </a:lnTo>
                    <a:lnTo>
                      <a:pt x="1286" y="33"/>
                    </a:lnTo>
                    <a:lnTo>
                      <a:pt x="1298" y="33"/>
                    </a:lnTo>
                    <a:lnTo>
                      <a:pt x="1307" y="33"/>
                    </a:lnTo>
                    <a:lnTo>
                      <a:pt x="1319" y="33"/>
                    </a:lnTo>
                    <a:lnTo>
                      <a:pt x="1328" y="33"/>
                    </a:lnTo>
                    <a:lnTo>
                      <a:pt x="1342" y="33"/>
                    </a:lnTo>
                    <a:lnTo>
                      <a:pt x="1351" y="33"/>
                    </a:lnTo>
                    <a:lnTo>
                      <a:pt x="1363" y="33"/>
                    </a:lnTo>
                    <a:lnTo>
                      <a:pt x="1372" y="33"/>
                    </a:lnTo>
                    <a:lnTo>
                      <a:pt x="1384" y="33"/>
                    </a:lnTo>
                  </a:path>
                </a:pathLst>
              </a:custGeom>
              <a:noFill/>
              <a:ln w="1588">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391" name="Freeform 74"/>
              <p:cNvSpPr>
                <a:spLocks/>
              </p:cNvSpPr>
              <p:nvPr/>
            </p:nvSpPr>
            <p:spPr bwMode="auto">
              <a:xfrm>
                <a:off x="4672" y="3658"/>
                <a:ext cx="692" cy="1"/>
              </a:xfrm>
              <a:custGeom>
                <a:avLst/>
                <a:gdLst>
                  <a:gd name="T0" fmla="*/ 1 w 1384"/>
                  <a:gd name="T1" fmla="*/ 0 h 1"/>
                  <a:gd name="T2" fmla="*/ 1 w 1384"/>
                  <a:gd name="T3" fmla="*/ 0 h 1"/>
                  <a:gd name="T4" fmla="*/ 1 w 1384"/>
                  <a:gd name="T5" fmla="*/ 0 h 1"/>
                  <a:gd name="T6" fmla="*/ 1 w 1384"/>
                  <a:gd name="T7" fmla="*/ 0 h 1"/>
                  <a:gd name="T8" fmla="*/ 1 w 1384"/>
                  <a:gd name="T9" fmla="*/ 0 h 1"/>
                  <a:gd name="T10" fmla="*/ 1 w 1384"/>
                  <a:gd name="T11" fmla="*/ 0 h 1"/>
                  <a:gd name="T12" fmla="*/ 1 w 1384"/>
                  <a:gd name="T13" fmla="*/ 0 h 1"/>
                  <a:gd name="T14" fmla="*/ 1 w 1384"/>
                  <a:gd name="T15" fmla="*/ 0 h 1"/>
                  <a:gd name="T16" fmla="*/ 1 w 1384"/>
                  <a:gd name="T17" fmla="*/ 0 h 1"/>
                  <a:gd name="T18" fmla="*/ 1 w 1384"/>
                  <a:gd name="T19" fmla="*/ 0 h 1"/>
                  <a:gd name="T20" fmla="*/ 1 w 1384"/>
                  <a:gd name="T21" fmla="*/ 0 h 1"/>
                  <a:gd name="T22" fmla="*/ 1 w 1384"/>
                  <a:gd name="T23" fmla="*/ 0 h 1"/>
                  <a:gd name="T24" fmla="*/ 1 w 1384"/>
                  <a:gd name="T25" fmla="*/ 0 h 1"/>
                  <a:gd name="T26" fmla="*/ 1 w 1384"/>
                  <a:gd name="T27" fmla="*/ 0 h 1"/>
                  <a:gd name="T28" fmla="*/ 1 w 1384"/>
                  <a:gd name="T29" fmla="*/ 0 h 1"/>
                  <a:gd name="T30" fmla="*/ 1 w 1384"/>
                  <a:gd name="T31" fmla="*/ 0 h 1"/>
                  <a:gd name="T32" fmla="*/ 1 w 1384"/>
                  <a:gd name="T33" fmla="*/ 0 h 1"/>
                  <a:gd name="T34" fmla="*/ 1 w 1384"/>
                  <a:gd name="T35" fmla="*/ 0 h 1"/>
                  <a:gd name="T36" fmla="*/ 1 w 1384"/>
                  <a:gd name="T37" fmla="*/ 0 h 1"/>
                  <a:gd name="T38" fmla="*/ 1 w 1384"/>
                  <a:gd name="T39" fmla="*/ 0 h 1"/>
                  <a:gd name="T40" fmla="*/ 1 w 1384"/>
                  <a:gd name="T41" fmla="*/ 0 h 1"/>
                  <a:gd name="T42" fmla="*/ 1 w 1384"/>
                  <a:gd name="T43" fmla="*/ 0 h 1"/>
                  <a:gd name="T44" fmla="*/ 1 w 1384"/>
                  <a:gd name="T45" fmla="*/ 0 h 1"/>
                  <a:gd name="T46" fmla="*/ 1 w 1384"/>
                  <a:gd name="T47" fmla="*/ 0 h 1"/>
                  <a:gd name="T48" fmla="*/ 1 w 1384"/>
                  <a:gd name="T49" fmla="*/ 0 h 1"/>
                  <a:gd name="T50" fmla="*/ 1 w 1384"/>
                  <a:gd name="T51" fmla="*/ 0 h 1"/>
                  <a:gd name="T52" fmla="*/ 1 w 1384"/>
                  <a:gd name="T53" fmla="*/ 0 h 1"/>
                  <a:gd name="T54" fmla="*/ 1 w 1384"/>
                  <a:gd name="T55" fmla="*/ 0 h 1"/>
                  <a:gd name="T56" fmla="*/ 1 w 1384"/>
                  <a:gd name="T57" fmla="*/ 0 h 1"/>
                  <a:gd name="T58" fmla="*/ 1 w 1384"/>
                  <a:gd name="T59" fmla="*/ 0 h 1"/>
                  <a:gd name="T60" fmla="*/ 1 w 1384"/>
                  <a:gd name="T61" fmla="*/ 0 h 1"/>
                  <a:gd name="T62" fmla="*/ 1 w 1384"/>
                  <a:gd name="T63" fmla="*/ 0 h 1"/>
                  <a:gd name="T64" fmla="*/ 1 w 1384"/>
                  <a:gd name="T65" fmla="*/ 0 h 1"/>
                  <a:gd name="T66" fmla="*/ 1 w 1384"/>
                  <a:gd name="T67" fmla="*/ 0 h 1"/>
                  <a:gd name="T68" fmla="*/ 1 w 1384"/>
                  <a:gd name="T69" fmla="*/ 0 h 1"/>
                  <a:gd name="T70" fmla="*/ 1 w 1384"/>
                  <a:gd name="T71" fmla="*/ 0 h 1"/>
                  <a:gd name="T72" fmla="*/ 1 w 1384"/>
                  <a:gd name="T73" fmla="*/ 0 h 1"/>
                  <a:gd name="T74" fmla="*/ 1 w 1384"/>
                  <a:gd name="T75" fmla="*/ 0 h 1"/>
                  <a:gd name="T76" fmla="*/ 1 w 1384"/>
                  <a:gd name="T77" fmla="*/ 0 h 1"/>
                  <a:gd name="T78" fmla="*/ 1 w 1384"/>
                  <a:gd name="T79" fmla="*/ 0 h 1"/>
                  <a:gd name="T80" fmla="*/ 1 w 1384"/>
                  <a:gd name="T81" fmla="*/ 0 h 1"/>
                  <a:gd name="T82" fmla="*/ 1 w 1384"/>
                  <a:gd name="T83" fmla="*/ 0 h 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84"/>
                  <a:gd name="T127" fmla="*/ 0 h 1"/>
                  <a:gd name="T128" fmla="*/ 1384 w 1384"/>
                  <a:gd name="T129" fmla="*/ 1 h 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84" h="1">
                    <a:moveTo>
                      <a:pt x="0" y="0"/>
                    </a:moveTo>
                    <a:lnTo>
                      <a:pt x="11" y="0"/>
                    </a:lnTo>
                    <a:lnTo>
                      <a:pt x="23" y="0"/>
                    </a:lnTo>
                    <a:lnTo>
                      <a:pt x="33" y="0"/>
                    </a:lnTo>
                    <a:lnTo>
                      <a:pt x="42" y="0"/>
                    </a:lnTo>
                    <a:lnTo>
                      <a:pt x="56" y="0"/>
                    </a:lnTo>
                    <a:lnTo>
                      <a:pt x="65" y="0"/>
                    </a:lnTo>
                    <a:lnTo>
                      <a:pt x="77" y="0"/>
                    </a:lnTo>
                    <a:lnTo>
                      <a:pt x="86" y="0"/>
                    </a:lnTo>
                    <a:lnTo>
                      <a:pt x="100" y="0"/>
                    </a:lnTo>
                    <a:lnTo>
                      <a:pt x="109" y="0"/>
                    </a:lnTo>
                    <a:lnTo>
                      <a:pt x="121" y="0"/>
                    </a:lnTo>
                    <a:lnTo>
                      <a:pt x="130" y="0"/>
                    </a:lnTo>
                    <a:lnTo>
                      <a:pt x="142" y="0"/>
                    </a:lnTo>
                    <a:lnTo>
                      <a:pt x="153" y="0"/>
                    </a:lnTo>
                    <a:lnTo>
                      <a:pt x="163" y="0"/>
                    </a:lnTo>
                    <a:lnTo>
                      <a:pt x="175" y="0"/>
                    </a:lnTo>
                    <a:lnTo>
                      <a:pt x="184" y="0"/>
                    </a:lnTo>
                    <a:lnTo>
                      <a:pt x="198" y="0"/>
                    </a:lnTo>
                    <a:lnTo>
                      <a:pt x="207" y="0"/>
                    </a:lnTo>
                    <a:lnTo>
                      <a:pt x="219" y="0"/>
                    </a:lnTo>
                    <a:lnTo>
                      <a:pt x="228" y="0"/>
                    </a:lnTo>
                    <a:lnTo>
                      <a:pt x="240" y="0"/>
                    </a:lnTo>
                    <a:lnTo>
                      <a:pt x="251" y="0"/>
                    </a:lnTo>
                    <a:lnTo>
                      <a:pt x="263" y="0"/>
                    </a:lnTo>
                    <a:lnTo>
                      <a:pt x="272" y="0"/>
                    </a:lnTo>
                    <a:lnTo>
                      <a:pt x="282" y="0"/>
                    </a:lnTo>
                    <a:lnTo>
                      <a:pt x="295" y="0"/>
                    </a:lnTo>
                    <a:lnTo>
                      <a:pt x="305" y="0"/>
                    </a:lnTo>
                    <a:lnTo>
                      <a:pt x="317" y="0"/>
                    </a:lnTo>
                    <a:lnTo>
                      <a:pt x="326" y="0"/>
                    </a:lnTo>
                    <a:lnTo>
                      <a:pt x="340" y="0"/>
                    </a:lnTo>
                    <a:lnTo>
                      <a:pt x="349" y="0"/>
                    </a:lnTo>
                    <a:lnTo>
                      <a:pt x="361" y="0"/>
                    </a:lnTo>
                    <a:lnTo>
                      <a:pt x="370" y="0"/>
                    </a:lnTo>
                    <a:lnTo>
                      <a:pt x="382" y="0"/>
                    </a:lnTo>
                    <a:lnTo>
                      <a:pt x="393" y="0"/>
                    </a:lnTo>
                    <a:lnTo>
                      <a:pt x="403" y="0"/>
                    </a:lnTo>
                    <a:lnTo>
                      <a:pt x="414" y="0"/>
                    </a:lnTo>
                    <a:lnTo>
                      <a:pt x="424" y="0"/>
                    </a:lnTo>
                    <a:lnTo>
                      <a:pt x="437" y="0"/>
                    </a:lnTo>
                    <a:lnTo>
                      <a:pt x="447" y="0"/>
                    </a:lnTo>
                    <a:lnTo>
                      <a:pt x="459" y="0"/>
                    </a:lnTo>
                    <a:lnTo>
                      <a:pt x="468" y="0"/>
                    </a:lnTo>
                    <a:lnTo>
                      <a:pt x="480" y="0"/>
                    </a:lnTo>
                    <a:lnTo>
                      <a:pt x="491" y="0"/>
                    </a:lnTo>
                    <a:lnTo>
                      <a:pt x="503" y="0"/>
                    </a:lnTo>
                    <a:lnTo>
                      <a:pt x="512" y="0"/>
                    </a:lnTo>
                    <a:lnTo>
                      <a:pt x="522" y="0"/>
                    </a:lnTo>
                    <a:lnTo>
                      <a:pt x="535" y="0"/>
                    </a:lnTo>
                    <a:lnTo>
                      <a:pt x="545" y="0"/>
                    </a:lnTo>
                    <a:lnTo>
                      <a:pt x="556" y="0"/>
                    </a:lnTo>
                    <a:lnTo>
                      <a:pt x="566" y="0"/>
                    </a:lnTo>
                    <a:lnTo>
                      <a:pt x="579" y="0"/>
                    </a:lnTo>
                    <a:lnTo>
                      <a:pt x="589" y="0"/>
                    </a:lnTo>
                    <a:lnTo>
                      <a:pt x="601" y="0"/>
                    </a:lnTo>
                    <a:lnTo>
                      <a:pt x="610" y="0"/>
                    </a:lnTo>
                    <a:lnTo>
                      <a:pt x="622" y="0"/>
                    </a:lnTo>
                    <a:lnTo>
                      <a:pt x="633" y="0"/>
                    </a:lnTo>
                    <a:lnTo>
                      <a:pt x="643" y="0"/>
                    </a:lnTo>
                    <a:lnTo>
                      <a:pt x="654" y="0"/>
                    </a:lnTo>
                    <a:lnTo>
                      <a:pt x="664" y="0"/>
                    </a:lnTo>
                    <a:lnTo>
                      <a:pt x="677" y="0"/>
                    </a:lnTo>
                    <a:lnTo>
                      <a:pt x="687" y="0"/>
                    </a:lnTo>
                    <a:lnTo>
                      <a:pt x="698" y="0"/>
                    </a:lnTo>
                    <a:lnTo>
                      <a:pt x="708" y="0"/>
                    </a:lnTo>
                    <a:lnTo>
                      <a:pt x="720" y="0"/>
                    </a:lnTo>
                    <a:lnTo>
                      <a:pt x="731" y="0"/>
                    </a:lnTo>
                    <a:lnTo>
                      <a:pt x="743" y="0"/>
                    </a:lnTo>
                    <a:lnTo>
                      <a:pt x="752" y="0"/>
                    </a:lnTo>
                    <a:lnTo>
                      <a:pt x="762" y="0"/>
                    </a:lnTo>
                    <a:lnTo>
                      <a:pt x="775" y="0"/>
                    </a:lnTo>
                    <a:lnTo>
                      <a:pt x="785" y="0"/>
                    </a:lnTo>
                    <a:lnTo>
                      <a:pt x="796" y="0"/>
                    </a:lnTo>
                    <a:lnTo>
                      <a:pt x="806" y="0"/>
                    </a:lnTo>
                    <a:lnTo>
                      <a:pt x="819" y="0"/>
                    </a:lnTo>
                    <a:lnTo>
                      <a:pt x="829" y="0"/>
                    </a:lnTo>
                    <a:lnTo>
                      <a:pt x="840" y="0"/>
                    </a:lnTo>
                    <a:lnTo>
                      <a:pt x="850" y="0"/>
                    </a:lnTo>
                    <a:lnTo>
                      <a:pt x="862" y="0"/>
                    </a:lnTo>
                    <a:lnTo>
                      <a:pt x="873" y="0"/>
                    </a:lnTo>
                    <a:lnTo>
                      <a:pt x="883" y="0"/>
                    </a:lnTo>
                    <a:lnTo>
                      <a:pt x="894" y="0"/>
                    </a:lnTo>
                    <a:lnTo>
                      <a:pt x="904" y="0"/>
                    </a:lnTo>
                    <a:lnTo>
                      <a:pt x="917" y="0"/>
                    </a:lnTo>
                    <a:lnTo>
                      <a:pt x="927" y="0"/>
                    </a:lnTo>
                    <a:lnTo>
                      <a:pt x="938" y="0"/>
                    </a:lnTo>
                    <a:lnTo>
                      <a:pt x="948" y="0"/>
                    </a:lnTo>
                    <a:lnTo>
                      <a:pt x="959" y="0"/>
                    </a:lnTo>
                    <a:lnTo>
                      <a:pt x="971" y="0"/>
                    </a:lnTo>
                    <a:lnTo>
                      <a:pt x="982" y="0"/>
                    </a:lnTo>
                    <a:lnTo>
                      <a:pt x="992" y="0"/>
                    </a:lnTo>
                    <a:lnTo>
                      <a:pt x="1002" y="0"/>
                    </a:lnTo>
                    <a:lnTo>
                      <a:pt x="1015" y="0"/>
                    </a:lnTo>
                    <a:lnTo>
                      <a:pt x="1025" y="0"/>
                    </a:lnTo>
                    <a:lnTo>
                      <a:pt x="1036" y="0"/>
                    </a:lnTo>
                    <a:lnTo>
                      <a:pt x="1046" y="0"/>
                    </a:lnTo>
                    <a:lnTo>
                      <a:pt x="1059" y="0"/>
                    </a:lnTo>
                    <a:lnTo>
                      <a:pt x="1069" y="0"/>
                    </a:lnTo>
                    <a:lnTo>
                      <a:pt x="1080" y="0"/>
                    </a:lnTo>
                    <a:lnTo>
                      <a:pt x="1090" y="0"/>
                    </a:lnTo>
                    <a:lnTo>
                      <a:pt x="1101" y="0"/>
                    </a:lnTo>
                    <a:lnTo>
                      <a:pt x="1113" y="0"/>
                    </a:lnTo>
                    <a:lnTo>
                      <a:pt x="1123" y="0"/>
                    </a:lnTo>
                    <a:lnTo>
                      <a:pt x="1134" y="0"/>
                    </a:lnTo>
                    <a:lnTo>
                      <a:pt x="1144" y="0"/>
                    </a:lnTo>
                    <a:lnTo>
                      <a:pt x="1157" y="0"/>
                    </a:lnTo>
                    <a:lnTo>
                      <a:pt x="1167" y="0"/>
                    </a:lnTo>
                    <a:lnTo>
                      <a:pt x="1178" y="0"/>
                    </a:lnTo>
                    <a:lnTo>
                      <a:pt x="1188" y="0"/>
                    </a:lnTo>
                    <a:lnTo>
                      <a:pt x="1199" y="0"/>
                    </a:lnTo>
                    <a:lnTo>
                      <a:pt x="1211" y="0"/>
                    </a:lnTo>
                    <a:lnTo>
                      <a:pt x="1222" y="0"/>
                    </a:lnTo>
                    <a:lnTo>
                      <a:pt x="1232" y="0"/>
                    </a:lnTo>
                    <a:lnTo>
                      <a:pt x="1242" y="0"/>
                    </a:lnTo>
                    <a:lnTo>
                      <a:pt x="1255" y="0"/>
                    </a:lnTo>
                    <a:lnTo>
                      <a:pt x="1265" y="0"/>
                    </a:lnTo>
                    <a:lnTo>
                      <a:pt x="1276" y="0"/>
                    </a:lnTo>
                    <a:lnTo>
                      <a:pt x="1286" y="0"/>
                    </a:lnTo>
                    <a:lnTo>
                      <a:pt x="1299" y="0"/>
                    </a:lnTo>
                    <a:lnTo>
                      <a:pt x="1309" y="0"/>
                    </a:lnTo>
                    <a:lnTo>
                      <a:pt x="1320" y="0"/>
                    </a:lnTo>
                    <a:lnTo>
                      <a:pt x="1330" y="0"/>
                    </a:lnTo>
                    <a:lnTo>
                      <a:pt x="1341" y="0"/>
                    </a:lnTo>
                    <a:lnTo>
                      <a:pt x="1353" y="0"/>
                    </a:lnTo>
                    <a:lnTo>
                      <a:pt x="1362" y="0"/>
                    </a:lnTo>
                    <a:lnTo>
                      <a:pt x="1374" y="0"/>
                    </a:lnTo>
                    <a:lnTo>
                      <a:pt x="1384" y="0"/>
                    </a:lnTo>
                  </a:path>
                </a:pathLst>
              </a:custGeom>
              <a:noFill/>
              <a:ln w="1588">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grpSp>
        <p:sp>
          <p:nvSpPr>
            <p:cNvPr id="341" name="Rectangle 75"/>
            <p:cNvSpPr>
              <a:spLocks noChangeArrowheads="1"/>
            </p:cNvSpPr>
            <p:nvPr/>
          </p:nvSpPr>
          <p:spPr bwMode="auto">
            <a:xfrm>
              <a:off x="5755129" y="4316691"/>
              <a:ext cx="1139649" cy="189675"/>
            </a:xfrm>
            <a:prstGeom prst="rect">
              <a:avLst/>
            </a:prstGeom>
            <a:noFill/>
            <a:ln w="9525">
              <a:noFill/>
              <a:miter lim="800000"/>
              <a:headEnd/>
              <a:tailEnd/>
            </a:ln>
          </p:spPr>
          <p:txBody>
            <a:bodyPr wrap="none" lIns="0" tIns="0" rIns="0" bIns="0">
              <a:spAutoFit/>
            </a:bodyPr>
            <a:lstStyle/>
            <a:p>
              <a:pPr fontAlgn="b">
                <a:spcBef>
                  <a:spcPct val="30000"/>
                </a:spcBef>
                <a:defRPr/>
              </a:pPr>
              <a:r>
                <a:rPr lang="en-GB" altLang="zh-CN" sz="2400" b="1" dirty="0">
                  <a:solidFill>
                    <a:schemeClr val="tx2"/>
                  </a:solidFill>
                  <a:latin typeface="+mn-lt"/>
                </a:rPr>
                <a:t>Frequency (Hz)</a:t>
              </a:r>
            </a:p>
          </p:txBody>
        </p:sp>
        <p:sp>
          <p:nvSpPr>
            <p:cNvPr id="342" name="Rectangle 76"/>
            <p:cNvSpPr>
              <a:spLocks noChangeArrowheads="1"/>
            </p:cNvSpPr>
            <p:nvPr/>
          </p:nvSpPr>
          <p:spPr bwMode="auto">
            <a:xfrm rot="16200000">
              <a:off x="4487397" y="3435166"/>
              <a:ext cx="516927" cy="189472"/>
            </a:xfrm>
            <a:prstGeom prst="rect">
              <a:avLst/>
            </a:prstGeom>
            <a:noFill/>
            <a:ln w="9525">
              <a:noFill/>
              <a:miter lim="800000"/>
              <a:headEnd/>
              <a:tailEnd/>
            </a:ln>
          </p:spPr>
          <p:txBody>
            <a:bodyPr wrap="none" lIns="0" tIns="0" rIns="0" bIns="0">
              <a:spAutoFit/>
            </a:bodyPr>
            <a:lstStyle/>
            <a:p>
              <a:pPr fontAlgn="b">
                <a:spcBef>
                  <a:spcPct val="30000"/>
                </a:spcBef>
                <a:defRPr/>
              </a:pPr>
              <a:r>
                <a:rPr lang="en-GB" altLang="zh-CN" sz="2400" b="1" dirty="0">
                  <a:solidFill>
                    <a:schemeClr val="tx2"/>
                  </a:solidFill>
                  <a:latin typeface="+mn-lt"/>
                </a:rPr>
                <a:t>Power </a:t>
              </a:r>
            </a:p>
          </p:txBody>
        </p:sp>
      </p:grpSp>
      <p:grpSp>
        <p:nvGrpSpPr>
          <p:cNvPr id="2054" name="Group 451"/>
          <p:cNvGrpSpPr>
            <a:grpSpLocks noChangeAspect="1"/>
          </p:cNvGrpSpPr>
          <p:nvPr/>
        </p:nvGrpSpPr>
        <p:grpSpPr bwMode="auto">
          <a:xfrm>
            <a:off x="15760700" y="16140113"/>
            <a:ext cx="4795838" cy="2938462"/>
            <a:chOff x="15942884" y="35769746"/>
            <a:chExt cx="4250897" cy="2260890"/>
          </a:xfrm>
        </p:grpSpPr>
        <p:sp>
          <p:nvSpPr>
            <p:cNvPr id="2319" name="Line 4"/>
            <p:cNvSpPr>
              <a:spLocks noChangeShapeType="1"/>
            </p:cNvSpPr>
            <p:nvPr/>
          </p:nvSpPr>
          <p:spPr bwMode="auto">
            <a:xfrm>
              <a:off x="16600473" y="35843564"/>
              <a:ext cx="3593308" cy="4763"/>
            </a:xfrm>
            <a:prstGeom prst="line">
              <a:avLst/>
            </a:prstGeom>
            <a:noFill/>
            <a:ln w="1588">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320" name="Freeform 5"/>
            <p:cNvSpPr>
              <a:spLocks/>
            </p:cNvSpPr>
            <p:nvPr/>
          </p:nvSpPr>
          <p:spPr bwMode="auto">
            <a:xfrm>
              <a:off x="16600473" y="35843564"/>
              <a:ext cx="3593308" cy="1564481"/>
            </a:xfrm>
            <a:custGeom>
              <a:avLst/>
              <a:gdLst>
                <a:gd name="T0" fmla="*/ 0 w 3803"/>
                <a:gd name="T1" fmla="*/ 2147483647 h 1657"/>
                <a:gd name="T2" fmla="*/ 2147483647 w 3803"/>
                <a:gd name="T3" fmla="*/ 2147483647 h 1657"/>
                <a:gd name="T4" fmla="*/ 2147483647 w 3803"/>
                <a:gd name="T5" fmla="*/ 0 h 1657"/>
                <a:gd name="T6" fmla="*/ 0 60000 65536"/>
                <a:gd name="T7" fmla="*/ 0 60000 65536"/>
                <a:gd name="T8" fmla="*/ 0 60000 65536"/>
                <a:gd name="T9" fmla="*/ 0 w 3803"/>
                <a:gd name="T10" fmla="*/ 0 h 1657"/>
                <a:gd name="T11" fmla="*/ 3803 w 3803"/>
                <a:gd name="T12" fmla="*/ 1657 h 1657"/>
              </a:gdLst>
              <a:ahLst/>
              <a:cxnLst>
                <a:cxn ang="T6">
                  <a:pos x="T0" y="T1"/>
                </a:cxn>
                <a:cxn ang="T7">
                  <a:pos x="T2" y="T3"/>
                </a:cxn>
                <a:cxn ang="T8">
                  <a:pos x="T4" y="T5"/>
                </a:cxn>
              </a:cxnLst>
              <a:rect l="T9" t="T10" r="T11" b="T12"/>
              <a:pathLst>
                <a:path w="3803" h="1657">
                  <a:moveTo>
                    <a:pt x="0" y="1657"/>
                  </a:moveTo>
                  <a:lnTo>
                    <a:pt x="3803" y="1657"/>
                  </a:lnTo>
                  <a:lnTo>
                    <a:pt x="3803" y="0"/>
                  </a:lnTo>
                </a:path>
              </a:pathLst>
            </a:custGeom>
            <a:noFill/>
            <a:ln w="1588">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321" name="Line 6"/>
            <p:cNvSpPr>
              <a:spLocks noChangeShapeType="1"/>
            </p:cNvSpPr>
            <p:nvPr/>
          </p:nvSpPr>
          <p:spPr bwMode="auto">
            <a:xfrm flipV="1">
              <a:off x="16600473" y="35843564"/>
              <a:ext cx="0" cy="1564481"/>
            </a:xfrm>
            <a:prstGeom prst="line">
              <a:avLst/>
            </a:prstGeom>
            <a:noFill/>
            <a:ln w="1588">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322" name="Rectangle 7"/>
            <p:cNvSpPr>
              <a:spLocks noChangeArrowheads="1"/>
            </p:cNvSpPr>
            <p:nvPr/>
          </p:nvSpPr>
          <p:spPr bwMode="auto">
            <a:xfrm>
              <a:off x="16560001" y="37448527"/>
              <a:ext cx="109745" cy="236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GB" altLang="zh-CN" sz="2000" b="1">
                  <a:latin typeface="Helvetica"/>
                </a:rPr>
                <a:t>0</a:t>
              </a:r>
              <a:endParaRPr lang="en-GB" altLang="zh-CN" sz="2000" b="1"/>
            </a:p>
          </p:txBody>
        </p:sp>
        <p:sp>
          <p:nvSpPr>
            <p:cNvPr id="2323" name="Line 8"/>
            <p:cNvSpPr>
              <a:spLocks noChangeShapeType="1"/>
            </p:cNvSpPr>
            <p:nvPr/>
          </p:nvSpPr>
          <p:spPr bwMode="auto">
            <a:xfrm flipV="1">
              <a:off x="17245793" y="37365182"/>
              <a:ext cx="2381" cy="42863"/>
            </a:xfrm>
            <a:prstGeom prst="line">
              <a:avLst/>
            </a:prstGeom>
            <a:noFill/>
            <a:ln w="1588">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324" name="Rectangle 9"/>
            <p:cNvSpPr>
              <a:spLocks noChangeArrowheads="1"/>
            </p:cNvSpPr>
            <p:nvPr/>
          </p:nvSpPr>
          <p:spPr bwMode="auto">
            <a:xfrm>
              <a:off x="17114851" y="37448527"/>
              <a:ext cx="273744" cy="236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GB" altLang="zh-CN" sz="2000" b="1">
                  <a:latin typeface="Helvetica"/>
                </a:rPr>
                <a:t>0.5</a:t>
              </a:r>
              <a:endParaRPr lang="en-GB" altLang="zh-CN" sz="2000" b="1"/>
            </a:p>
          </p:txBody>
        </p:sp>
        <p:sp>
          <p:nvSpPr>
            <p:cNvPr id="2325" name="Line 10"/>
            <p:cNvSpPr>
              <a:spLocks noChangeShapeType="1"/>
            </p:cNvSpPr>
            <p:nvPr/>
          </p:nvSpPr>
          <p:spPr bwMode="auto">
            <a:xfrm flipV="1">
              <a:off x="17893493" y="37365182"/>
              <a:ext cx="4763" cy="42863"/>
            </a:xfrm>
            <a:prstGeom prst="line">
              <a:avLst/>
            </a:prstGeom>
            <a:noFill/>
            <a:ln w="1588">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326" name="Rectangle 11"/>
            <p:cNvSpPr>
              <a:spLocks noChangeArrowheads="1"/>
            </p:cNvSpPr>
            <p:nvPr/>
          </p:nvSpPr>
          <p:spPr bwMode="auto">
            <a:xfrm>
              <a:off x="17827648" y="37448527"/>
              <a:ext cx="109745" cy="236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GB" altLang="zh-CN" sz="2000" b="1">
                  <a:latin typeface="Helvetica"/>
                </a:rPr>
                <a:t>1</a:t>
              </a:r>
              <a:endParaRPr lang="en-GB" altLang="zh-CN" sz="2000" b="1"/>
            </a:p>
          </p:txBody>
        </p:sp>
        <p:sp>
          <p:nvSpPr>
            <p:cNvPr id="2327" name="Line 12"/>
            <p:cNvSpPr>
              <a:spLocks noChangeShapeType="1"/>
            </p:cNvSpPr>
            <p:nvPr/>
          </p:nvSpPr>
          <p:spPr bwMode="auto">
            <a:xfrm flipV="1">
              <a:off x="18557861" y="37365182"/>
              <a:ext cx="0" cy="42863"/>
            </a:xfrm>
            <a:prstGeom prst="line">
              <a:avLst/>
            </a:prstGeom>
            <a:noFill/>
            <a:ln w="1588">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328" name="Rectangle 13"/>
            <p:cNvSpPr>
              <a:spLocks noChangeArrowheads="1"/>
            </p:cNvSpPr>
            <p:nvPr/>
          </p:nvSpPr>
          <p:spPr bwMode="auto">
            <a:xfrm>
              <a:off x="18392806" y="37448527"/>
              <a:ext cx="273744" cy="236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GB" altLang="zh-CN" sz="2000" b="1">
                  <a:latin typeface="Helvetica"/>
                </a:rPr>
                <a:t>1.5</a:t>
              </a:r>
              <a:endParaRPr lang="en-GB" altLang="zh-CN" sz="2000" b="1"/>
            </a:p>
          </p:txBody>
        </p:sp>
        <p:sp>
          <p:nvSpPr>
            <p:cNvPr id="2329" name="Line 14"/>
            <p:cNvSpPr>
              <a:spLocks noChangeShapeType="1"/>
            </p:cNvSpPr>
            <p:nvPr/>
          </p:nvSpPr>
          <p:spPr bwMode="auto">
            <a:xfrm flipV="1">
              <a:off x="19207943" y="37365182"/>
              <a:ext cx="2381" cy="42863"/>
            </a:xfrm>
            <a:prstGeom prst="line">
              <a:avLst/>
            </a:prstGeom>
            <a:noFill/>
            <a:ln w="1588">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330" name="Rectangle 15"/>
            <p:cNvSpPr>
              <a:spLocks noChangeArrowheads="1"/>
            </p:cNvSpPr>
            <p:nvPr/>
          </p:nvSpPr>
          <p:spPr bwMode="auto">
            <a:xfrm>
              <a:off x="19142116" y="37448527"/>
              <a:ext cx="109745" cy="236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GB" altLang="zh-CN" sz="2000" b="1">
                  <a:latin typeface="Helvetica"/>
                </a:rPr>
                <a:t>2</a:t>
              </a:r>
              <a:endParaRPr lang="en-GB" altLang="zh-CN" sz="2000" b="1"/>
            </a:p>
          </p:txBody>
        </p:sp>
        <p:sp>
          <p:nvSpPr>
            <p:cNvPr id="2331" name="Line 16"/>
            <p:cNvSpPr>
              <a:spLocks noChangeShapeType="1"/>
            </p:cNvSpPr>
            <p:nvPr/>
          </p:nvSpPr>
          <p:spPr bwMode="auto">
            <a:xfrm flipV="1">
              <a:off x="19867549" y="37365182"/>
              <a:ext cx="0" cy="42863"/>
            </a:xfrm>
            <a:prstGeom prst="line">
              <a:avLst/>
            </a:prstGeom>
            <a:noFill/>
            <a:ln w="1588">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332" name="Rectangle 17"/>
            <p:cNvSpPr>
              <a:spLocks noChangeArrowheads="1"/>
            </p:cNvSpPr>
            <p:nvPr/>
          </p:nvSpPr>
          <p:spPr bwMode="auto">
            <a:xfrm>
              <a:off x="19743788" y="37448527"/>
              <a:ext cx="273744" cy="236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GB" altLang="zh-CN" sz="2000" b="1">
                  <a:latin typeface="Helvetica"/>
                </a:rPr>
                <a:t>2.5</a:t>
              </a:r>
              <a:endParaRPr lang="en-GB" altLang="zh-CN" sz="2000" b="1"/>
            </a:p>
          </p:txBody>
        </p:sp>
        <p:sp>
          <p:nvSpPr>
            <p:cNvPr id="2333" name="Rectangle 19"/>
            <p:cNvSpPr>
              <a:spLocks noChangeArrowheads="1"/>
            </p:cNvSpPr>
            <p:nvPr/>
          </p:nvSpPr>
          <p:spPr bwMode="auto">
            <a:xfrm>
              <a:off x="16312344" y="37219927"/>
              <a:ext cx="175097" cy="236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GB" altLang="zh-CN" sz="2000" b="1">
                  <a:latin typeface="Helvetica"/>
                </a:rPr>
                <a:t>-5</a:t>
              </a:r>
              <a:endParaRPr lang="en-GB" altLang="zh-CN" sz="2000" b="1"/>
            </a:p>
          </p:txBody>
        </p:sp>
        <p:sp>
          <p:nvSpPr>
            <p:cNvPr id="2334" name="Line 20"/>
            <p:cNvSpPr>
              <a:spLocks noChangeShapeType="1"/>
            </p:cNvSpPr>
            <p:nvPr/>
          </p:nvSpPr>
          <p:spPr bwMode="auto">
            <a:xfrm>
              <a:off x="16600473" y="36624614"/>
              <a:ext cx="28575" cy="2381"/>
            </a:xfrm>
            <a:prstGeom prst="line">
              <a:avLst/>
            </a:prstGeom>
            <a:noFill/>
            <a:ln w="1588">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335" name="Line 21"/>
            <p:cNvSpPr>
              <a:spLocks noChangeShapeType="1"/>
            </p:cNvSpPr>
            <p:nvPr/>
          </p:nvSpPr>
          <p:spPr bwMode="auto">
            <a:xfrm flipH="1">
              <a:off x="20155681" y="36624614"/>
              <a:ext cx="38100" cy="2381"/>
            </a:xfrm>
            <a:prstGeom prst="line">
              <a:avLst/>
            </a:prstGeom>
            <a:noFill/>
            <a:ln w="1588">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336" name="Rectangle 22"/>
            <p:cNvSpPr>
              <a:spLocks noChangeArrowheads="1"/>
            </p:cNvSpPr>
            <p:nvPr/>
          </p:nvSpPr>
          <p:spPr bwMode="auto">
            <a:xfrm>
              <a:off x="16374256" y="36507933"/>
              <a:ext cx="109745" cy="236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GB" altLang="zh-CN" sz="2000" b="1">
                  <a:latin typeface="Helvetica"/>
                </a:rPr>
                <a:t>0</a:t>
              </a:r>
              <a:endParaRPr lang="en-GB" altLang="zh-CN" sz="2000" b="1"/>
            </a:p>
          </p:txBody>
        </p:sp>
        <p:sp>
          <p:nvSpPr>
            <p:cNvPr id="2337" name="Rectangle 23"/>
            <p:cNvSpPr>
              <a:spLocks noChangeArrowheads="1"/>
            </p:cNvSpPr>
            <p:nvPr/>
          </p:nvSpPr>
          <p:spPr bwMode="auto">
            <a:xfrm>
              <a:off x="16374256" y="35769746"/>
              <a:ext cx="109745" cy="236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GB" altLang="zh-CN" sz="2000" b="1">
                  <a:latin typeface="Helvetica"/>
                </a:rPr>
                <a:t>5</a:t>
              </a:r>
              <a:endParaRPr lang="en-GB" altLang="zh-CN" sz="2000" b="1"/>
            </a:p>
          </p:txBody>
        </p:sp>
        <p:grpSp>
          <p:nvGrpSpPr>
            <p:cNvPr id="2338" name="Group 24"/>
            <p:cNvGrpSpPr>
              <a:grpSpLocks/>
            </p:cNvGrpSpPr>
            <p:nvPr/>
          </p:nvGrpSpPr>
          <p:grpSpPr bwMode="auto">
            <a:xfrm>
              <a:off x="16600473" y="36116421"/>
              <a:ext cx="3593308" cy="923433"/>
              <a:chOff x="3512" y="1878"/>
              <a:chExt cx="1901" cy="489"/>
            </a:xfrm>
          </p:grpSpPr>
          <p:grpSp>
            <p:nvGrpSpPr>
              <p:cNvPr id="2341" name="Group 25"/>
              <p:cNvGrpSpPr>
                <a:grpSpLocks/>
              </p:cNvGrpSpPr>
              <p:nvPr/>
            </p:nvGrpSpPr>
            <p:grpSpPr bwMode="auto">
              <a:xfrm>
                <a:off x="3512" y="1878"/>
                <a:ext cx="1874" cy="489"/>
                <a:chOff x="3512" y="1750"/>
                <a:chExt cx="1874" cy="741"/>
              </a:xfrm>
            </p:grpSpPr>
            <p:sp>
              <p:nvSpPr>
                <p:cNvPr id="2343" name="Freeform 26"/>
                <p:cNvSpPr>
                  <a:spLocks/>
                </p:cNvSpPr>
                <p:nvPr/>
              </p:nvSpPr>
              <p:spPr bwMode="auto">
                <a:xfrm>
                  <a:off x="3512" y="1935"/>
                  <a:ext cx="315" cy="414"/>
                </a:xfrm>
                <a:custGeom>
                  <a:avLst/>
                  <a:gdLst>
                    <a:gd name="T0" fmla="*/ 0 w 631"/>
                    <a:gd name="T1" fmla="*/ 1 h 827"/>
                    <a:gd name="T2" fmla="*/ 0 w 631"/>
                    <a:gd name="T3" fmla="*/ 1 h 827"/>
                    <a:gd name="T4" fmla="*/ 0 w 631"/>
                    <a:gd name="T5" fmla="*/ 1 h 827"/>
                    <a:gd name="T6" fmla="*/ 0 w 631"/>
                    <a:gd name="T7" fmla="*/ 1 h 827"/>
                    <a:gd name="T8" fmla="*/ 0 w 631"/>
                    <a:gd name="T9" fmla="*/ 1 h 827"/>
                    <a:gd name="T10" fmla="*/ 0 w 631"/>
                    <a:gd name="T11" fmla="*/ 1 h 827"/>
                    <a:gd name="T12" fmla="*/ 0 w 631"/>
                    <a:gd name="T13" fmla="*/ 1 h 827"/>
                    <a:gd name="T14" fmla="*/ 0 w 631"/>
                    <a:gd name="T15" fmla="*/ 1 h 827"/>
                    <a:gd name="T16" fmla="*/ 0 w 631"/>
                    <a:gd name="T17" fmla="*/ 1 h 827"/>
                    <a:gd name="T18" fmla="*/ 0 w 631"/>
                    <a:gd name="T19" fmla="*/ 1 h 827"/>
                    <a:gd name="T20" fmla="*/ 0 w 631"/>
                    <a:gd name="T21" fmla="*/ 1 h 827"/>
                    <a:gd name="T22" fmla="*/ 0 w 631"/>
                    <a:gd name="T23" fmla="*/ 1 h 827"/>
                    <a:gd name="T24" fmla="*/ 0 w 631"/>
                    <a:gd name="T25" fmla="*/ 1 h 827"/>
                    <a:gd name="T26" fmla="*/ 0 w 631"/>
                    <a:gd name="T27" fmla="*/ 1 h 827"/>
                    <a:gd name="T28" fmla="*/ 0 w 631"/>
                    <a:gd name="T29" fmla="*/ 1 h 827"/>
                    <a:gd name="T30" fmla="*/ 0 w 631"/>
                    <a:gd name="T31" fmla="*/ 1 h 827"/>
                    <a:gd name="T32" fmla="*/ 0 w 631"/>
                    <a:gd name="T33" fmla="*/ 1 h 827"/>
                    <a:gd name="T34" fmla="*/ 0 w 631"/>
                    <a:gd name="T35" fmla="*/ 1 h 827"/>
                    <a:gd name="T36" fmla="*/ 0 w 631"/>
                    <a:gd name="T37" fmla="*/ 1 h 827"/>
                    <a:gd name="T38" fmla="*/ 0 w 631"/>
                    <a:gd name="T39" fmla="*/ 1 h 827"/>
                    <a:gd name="T40" fmla="*/ 0 w 631"/>
                    <a:gd name="T41" fmla="*/ 1 h 827"/>
                    <a:gd name="T42" fmla="*/ 0 w 631"/>
                    <a:gd name="T43" fmla="*/ 1 h 827"/>
                    <a:gd name="T44" fmla="*/ 0 w 631"/>
                    <a:gd name="T45" fmla="*/ 1 h 827"/>
                    <a:gd name="T46" fmla="*/ 0 w 631"/>
                    <a:gd name="T47" fmla="*/ 1 h 827"/>
                    <a:gd name="T48" fmla="*/ 0 w 631"/>
                    <a:gd name="T49" fmla="*/ 1 h 827"/>
                    <a:gd name="T50" fmla="*/ 0 w 631"/>
                    <a:gd name="T51" fmla="*/ 1 h 827"/>
                    <a:gd name="T52" fmla="*/ 0 w 631"/>
                    <a:gd name="T53" fmla="*/ 1 h 827"/>
                    <a:gd name="T54" fmla="*/ 0 w 631"/>
                    <a:gd name="T55" fmla="*/ 1 h 827"/>
                    <a:gd name="T56" fmla="*/ 0 w 631"/>
                    <a:gd name="T57" fmla="*/ 1 h 827"/>
                    <a:gd name="T58" fmla="*/ 0 w 631"/>
                    <a:gd name="T59" fmla="*/ 1 h 827"/>
                    <a:gd name="T60" fmla="*/ 0 w 631"/>
                    <a:gd name="T61" fmla="*/ 1 h 827"/>
                    <a:gd name="T62" fmla="*/ 0 w 631"/>
                    <a:gd name="T63" fmla="*/ 1 h 827"/>
                    <a:gd name="T64" fmla="*/ 0 w 631"/>
                    <a:gd name="T65" fmla="*/ 1 h 827"/>
                    <a:gd name="T66" fmla="*/ 0 w 631"/>
                    <a:gd name="T67" fmla="*/ 1 h 827"/>
                    <a:gd name="T68" fmla="*/ 0 w 631"/>
                    <a:gd name="T69" fmla="*/ 1 h 827"/>
                    <a:gd name="T70" fmla="*/ 0 w 631"/>
                    <a:gd name="T71" fmla="*/ 1 h 827"/>
                    <a:gd name="T72" fmla="*/ 0 w 631"/>
                    <a:gd name="T73" fmla="*/ 1 h 827"/>
                    <a:gd name="T74" fmla="*/ 0 w 631"/>
                    <a:gd name="T75" fmla="*/ 1 h 827"/>
                    <a:gd name="T76" fmla="*/ 0 w 631"/>
                    <a:gd name="T77" fmla="*/ 1 h 827"/>
                    <a:gd name="T78" fmla="*/ 0 w 631"/>
                    <a:gd name="T79" fmla="*/ 1 h 827"/>
                    <a:gd name="T80" fmla="*/ 0 w 631"/>
                    <a:gd name="T81" fmla="*/ 1 h 827"/>
                    <a:gd name="T82" fmla="*/ 0 w 631"/>
                    <a:gd name="T83" fmla="*/ 1 h 82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31"/>
                    <a:gd name="T127" fmla="*/ 0 h 827"/>
                    <a:gd name="T128" fmla="*/ 631 w 631"/>
                    <a:gd name="T129" fmla="*/ 827 h 82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31" h="827">
                      <a:moveTo>
                        <a:pt x="0" y="196"/>
                      </a:moveTo>
                      <a:lnTo>
                        <a:pt x="0" y="273"/>
                      </a:lnTo>
                      <a:lnTo>
                        <a:pt x="10" y="229"/>
                      </a:lnTo>
                      <a:lnTo>
                        <a:pt x="10" y="371"/>
                      </a:lnTo>
                      <a:lnTo>
                        <a:pt x="21" y="371"/>
                      </a:lnTo>
                      <a:lnTo>
                        <a:pt x="21" y="436"/>
                      </a:lnTo>
                      <a:lnTo>
                        <a:pt x="21" y="382"/>
                      </a:lnTo>
                      <a:lnTo>
                        <a:pt x="33" y="294"/>
                      </a:lnTo>
                      <a:lnTo>
                        <a:pt x="33" y="273"/>
                      </a:lnTo>
                      <a:lnTo>
                        <a:pt x="33" y="338"/>
                      </a:lnTo>
                      <a:lnTo>
                        <a:pt x="44" y="294"/>
                      </a:lnTo>
                      <a:lnTo>
                        <a:pt x="44" y="392"/>
                      </a:lnTo>
                      <a:lnTo>
                        <a:pt x="54" y="382"/>
                      </a:lnTo>
                      <a:lnTo>
                        <a:pt x="54" y="392"/>
                      </a:lnTo>
                      <a:lnTo>
                        <a:pt x="65" y="426"/>
                      </a:lnTo>
                      <a:lnTo>
                        <a:pt x="65" y="403"/>
                      </a:lnTo>
                      <a:lnTo>
                        <a:pt x="86" y="382"/>
                      </a:lnTo>
                      <a:lnTo>
                        <a:pt x="77" y="382"/>
                      </a:lnTo>
                      <a:lnTo>
                        <a:pt x="86" y="426"/>
                      </a:lnTo>
                      <a:lnTo>
                        <a:pt x="98" y="392"/>
                      </a:lnTo>
                      <a:lnTo>
                        <a:pt x="98" y="294"/>
                      </a:lnTo>
                      <a:lnTo>
                        <a:pt x="98" y="305"/>
                      </a:lnTo>
                      <a:lnTo>
                        <a:pt x="107" y="317"/>
                      </a:lnTo>
                      <a:lnTo>
                        <a:pt x="107" y="447"/>
                      </a:lnTo>
                      <a:lnTo>
                        <a:pt x="121" y="513"/>
                      </a:lnTo>
                      <a:lnTo>
                        <a:pt x="121" y="568"/>
                      </a:lnTo>
                      <a:lnTo>
                        <a:pt x="131" y="568"/>
                      </a:lnTo>
                      <a:lnTo>
                        <a:pt x="131" y="655"/>
                      </a:lnTo>
                      <a:lnTo>
                        <a:pt x="142" y="513"/>
                      </a:lnTo>
                      <a:lnTo>
                        <a:pt x="142" y="240"/>
                      </a:lnTo>
                      <a:lnTo>
                        <a:pt x="152" y="229"/>
                      </a:lnTo>
                      <a:lnTo>
                        <a:pt x="152" y="261"/>
                      </a:lnTo>
                      <a:lnTo>
                        <a:pt x="163" y="317"/>
                      </a:lnTo>
                      <a:lnTo>
                        <a:pt x="163" y="294"/>
                      </a:lnTo>
                      <a:lnTo>
                        <a:pt x="163" y="392"/>
                      </a:lnTo>
                      <a:lnTo>
                        <a:pt x="175" y="459"/>
                      </a:lnTo>
                      <a:lnTo>
                        <a:pt x="175" y="501"/>
                      </a:lnTo>
                      <a:lnTo>
                        <a:pt x="186" y="480"/>
                      </a:lnTo>
                      <a:lnTo>
                        <a:pt x="186" y="490"/>
                      </a:lnTo>
                      <a:lnTo>
                        <a:pt x="196" y="415"/>
                      </a:lnTo>
                      <a:lnTo>
                        <a:pt x="196" y="207"/>
                      </a:lnTo>
                      <a:lnTo>
                        <a:pt x="205" y="131"/>
                      </a:lnTo>
                      <a:lnTo>
                        <a:pt x="205" y="382"/>
                      </a:lnTo>
                      <a:lnTo>
                        <a:pt x="219" y="513"/>
                      </a:lnTo>
                      <a:lnTo>
                        <a:pt x="219" y="599"/>
                      </a:lnTo>
                      <a:lnTo>
                        <a:pt x="228" y="534"/>
                      </a:lnTo>
                      <a:lnTo>
                        <a:pt x="228" y="501"/>
                      </a:lnTo>
                      <a:lnTo>
                        <a:pt x="228" y="534"/>
                      </a:lnTo>
                      <a:lnTo>
                        <a:pt x="240" y="599"/>
                      </a:lnTo>
                      <a:lnTo>
                        <a:pt x="240" y="643"/>
                      </a:lnTo>
                      <a:lnTo>
                        <a:pt x="249" y="730"/>
                      </a:lnTo>
                      <a:lnTo>
                        <a:pt x="249" y="818"/>
                      </a:lnTo>
                      <a:lnTo>
                        <a:pt x="261" y="808"/>
                      </a:lnTo>
                      <a:lnTo>
                        <a:pt x="261" y="827"/>
                      </a:lnTo>
                      <a:lnTo>
                        <a:pt x="273" y="808"/>
                      </a:lnTo>
                      <a:lnTo>
                        <a:pt x="273" y="741"/>
                      </a:lnTo>
                      <a:lnTo>
                        <a:pt x="284" y="818"/>
                      </a:lnTo>
                      <a:lnTo>
                        <a:pt x="284" y="643"/>
                      </a:lnTo>
                      <a:lnTo>
                        <a:pt x="294" y="490"/>
                      </a:lnTo>
                      <a:lnTo>
                        <a:pt x="294" y="186"/>
                      </a:lnTo>
                      <a:lnTo>
                        <a:pt x="305" y="98"/>
                      </a:lnTo>
                      <a:lnTo>
                        <a:pt x="305" y="219"/>
                      </a:lnTo>
                      <a:lnTo>
                        <a:pt x="317" y="359"/>
                      </a:lnTo>
                      <a:lnTo>
                        <a:pt x="317" y="469"/>
                      </a:lnTo>
                      <a:lnTo>
                        <a:pt x="326" y="524"/>
                      </a:lnTo>
                      <a:lnTo>
                        <a:pt x="326" y="753"/>
                      </a:lnTo>
                      <a:lnTo>
                        <a:pt x="338" y="764"/>
                      </a:lnTo>
                      <a:lnTo>
                        <a:pt x="338" y="774"/>
                      </a:lnTo>
                      <a:lnTo>
                        <a:pt x="347" y="808"/>
                      </a:lnTo>
                      <a:lnTo>
                        <a:pt x="347" y="827"/>
                      </a:lnTo>
                      <a:lnTo>
                        <a:pt x="347" y="708"/>
                      </a:lnTo>
                      <a:lnTo>
                        <a:pt x="361" y="599"/>
                      </a:lnTo>
                      <a:lnTo>
                        <a:pt x="361" y="459"/>
                      </a:lnTo>
                      <a:lnTo>
                        <a:pt x="370" y="415"/>
                      </a:lnTo>
                      <a:lnTo>
                        <a:pt x="370" y="459"/>
                      </a:lnTo>
                      <a:lnTo>
                        <a:pt x="382" y="415"/>
                      </a:lnTo>
                      <a:lnTo>
                        <a:pt x="382" y="392"/>
                      </a:lnTo>
                      <a:lnTo>
                        <a:pt x="382" y="415"/>
                      </a:lnTo>
                      <a:lnTo>
                        <a:pt x="391" y="415"/>
                      </a:lnTo>
                      <a:lnTo>
                        <a:pt x="391" y="273"/>
                      </a:lnTo>
                      <a:lnTo>
                        <a:pt x="403" y="240"/>
                      </a:lnTo>
                      <a:lnTo>
                        <a:pt x="403" y="196"/>
                      </a:lnTo>
                      <a:lnTo>
                        <a:pt x="415" y="284"/>
                      </a:lnTo>
                      <a:lnTo>
                        <a:pt x="415" y="348"/>
                      </a:lnTo>
                      <a:lnTo>
                        <a:pt x="426" y="284"/>
                      </a:lnTo>
                      <a:lnTo>
                        <a:pt x="426" y="273"/>
                      </a:lnTo>
                      <a:lnTo>
                        <a:pt x="426" y="294"/>
                      </a:lnTo>
                      <a:lnTo>
                        <a:pt x="436" y="284"/>
                      </a:lnTo>
                      <a:lnTo>
                        <a:pt x="436" y="152"/>
                      </a:lnTo>
                      <a:lnTo>
                        <a:pt x="445" y="131"/>
                      </a:lnTo>
                      <a:lnTo>
                        <a:pt x="445" y="284"/>
                      </a:lnTo>
                      <a:lnTo>
                        <a:pt x="459" y="513"/>
                      </a:lnTo>
                      <a:lnTo>
                        <a:pt x="459" y="632"/>
                      </a:lnTo>
                      <a:lnTo>
                        <a:pt x="459" y="599"/>
                      </a:lnTo>
                      <a:lnTo>
                        <a:pt x="468" y="557"/>
                      </a:lnTo>
                      <a:lnTo>
                        <a:pt x="468" y="568"/>
                      </a:lnTo>
                      <a:lnTo>
                        <a:pt x="480" y="469"/>
                      </a:lnTo>
                      <a:lnTo>
                        <a:pt x="480" y="513"/>
                      </a:lnTo>
                      <a:lnTo>
                        <a:pt x="489" y="599"/>
                      </a:lnTo>
                      <a:lnTo>
                        <a:pt x="489" y="666"/>
                      </a:lnTo>
                      <a:lnTo>
                        <a:pt x="489" y="588"/>
                      </a:lnTo>
                      <a:lnTo>
                        <a:pt x="501" y="568"/>
                      </a:lnTo>
                      <a:lnTo>
                        <a:pt x="501" y="392"/>
                      </a:lnTo>
                      <a:lnTo>
                        <a:pt x="512" y="480"/>
                      </a:lnTo>
                      <a:lnTo>
                        <a:pt x="524" y="501"/>
                      </a:lnTo>
                      <a:lnTo>
                        <a:pt x="524" y="490"/>
                      </a:lnTo>
                      <a:lnTo>
                        <a:pt x="524" y="501"/>
                      </a:lnTo>
                      <a:lnTo>
                        <a:pt x="533" y="622"/>
                      </a:lnTo>
                      <a:lnTo>
                        <a:pt x="533" y="753"/>
                      </a:lnTo>
                      <a:lnTo>
                        <a:pt x="545" y="699"/>
                      </a:lnTo>
                      <a:lnTo>
                        <a:pt x="545" y="568"/>
                      </a:lnTo>
                      <a:lnTo>
                        <a:pt x="557" y="534"/>
                      </a:lnTo>
                      <a:lnTo>
                        <a:pt x="557" y="545"/>
                      </a:lnTo>
                      <a:lnTo>
                        <a:pt x="566" y="513"/>
                      </a:lnTo>
                      <a:lnTo>
                        <a:pt x="566" y="359"/>
                      </a:lnTo>
                      <a:lnTo>
                        <a:pt x="578" y="328"/>
                      </a:lnTo>
                      <a:lnTo>
                        <a:pt x="578" y="152"/>
                      </a:lnTo>
                      <a:lnTo>
                        <a:pt x="587" y="119"/>
                      </a:lnTo>
                      <a:lnTo>
                        <a:pt x="587" y="0"/>
                      </a:lnTo>
                      <a:lnTo>
                        <a:pt x="587" y="33"/>
                      </a:lnTo>
                      <a:lnTo>
                        <a:pt x="601" y="163"/>
                      </a:lnTo>
                      <a:lnTo>
                        <a:pt x="601" y="490"/>
                      </a:lnTo>
                      <a:lnTo>
                        <a:pt x="610" y="588"/>
                      </a:lnTo>
                      <a:lnTo>
                        <a:pt x="610" y="741"/>
                      </a:lnTo>
                      <a:lnTo>
                        <a:pt x="622" y="741"/>
                      </a:lnTo>
                      <a:lnTo>
                        <a:pt x="622" y="687"/>
                      </a:lnTo>
                      <a:lnTo>
                        <a:pt x="622" y="720"/>
                      </a:lnTo>
                      <a:lnTo>
                        <a:pt x="631" y="687"/>
                      </a:lnTo>
                    </a:path>
                  </a:pathLst>
                </a:custGeom>
                <a:noFill/>
                <a:ln w="1588">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344" name="Freeform 27"/>
                <p:cNvSpPr>
                  <a:spLocks/>
                </p:cNvSpPr>
                <p:nvPr/>
              </p:nvSpPr>
              <p:spPr bwMode="auto">
                <a:xfrm>
                  <a:off x="3827" y="1831"/>
                  <a:ext cx="311" cy="535"/>
                </a:xfrm>
                <a:custGeom>
                  <a:avLst/>
                  <a:gdLst>
                    <a:gd name="T0" fmla="*/ 1 w 622"/>
                    <a:gd name="T1" fmla="*/ 1 h 1069"/>
                    <a:gd name="T2" fmla="*/ 1 w 622"/>
                    <a:gd name="T3" fmla="*/ 1 h 1069"/>
                    <a:gd name="T4" fmla="*/ 1 w 622"/>
                    <a:gd name="T5" fmla="*/ 1 h 1069"/>
                    <a:gd name="T6" fmla="*/ 1 w 622"/>
                    <a:gd name="T7" fmla="*/ 1 h 1069"/>
                    <a:gd name="T8" fmla="*/ 1 w 622"/>
                    <a:gd name="T9" fmla="*/ 1 h 1069"/>
                    <a:gd name="T10" fmla="*/ 1 w 622"/>
                    <a:gd name="T11" fmla="*/ 1 h 1069"/>
                    <a:gd name="T12" fmla="*/ 1 w 622"/>
                    <a:gd name="T13" fmla="*/ 1 h 1069"/>
                    <a:gd name="T14" fmla="*/ 1 w 622"/>
                    <a:gd name="T15" fmla="*/ 1 h 1069"/>
                    <a:gd name="T16" fmla="*/ 1 w 622"/>
                    <a:gd name="T17" fmla="*/ 1 h 1069"/>
                    <a:gd name="T18" fmla="*/ 1 w 622"/>
                    <a:gd name="T19" fmla="*/ 1 h 1069"/>
                    <a:gd name="T20" fmla="*/ 1 w 622"/>
                    <a:gd name="T21" fmla="*/ 1 h 1069"/>
                    <a:gd name="T22" fmla="*/ 1 w 622"/>
                    <a:gd name="T23" fmla="*/ 1 h 1069"/>
                    <a:gd name="T24" fmla="*/ 1 w 622"/>
                    <a:gd name="T25" fmla="*/ 1 h 1069"/>
                    <a:gd name="T26" fmla="*/ 1 w 622"/>
                    <a:gd name="T27" fmla="*/ 1 h 1069"/>
                    <a:gd name="T28" fmla="*/ 1 w 622"/>
                    <a:gd name="T29" fmla="*/ 1 h 1069"/>
                    <a:gd name="T30" fmla="*/ 1 w 622"/>
                    <a:gd name="T31" fmla="*/ 1 h 1069"/>
                    <a:gd name="T32" fmla="*/ 1 w 622"/>
                    <a:gd name="T33" fmla="*/ 0 h 1069"/>
                    <a:gd name="T34" fmla="*/ 1 w 622"/>
                    <a:gd name="T35" fmla="*/ 1 h 1069"/>
                    <a:gd name="T36" fmla="*/ 1 w 622"/>
                    <a:gd name="T37" fmla="*/ 1 h 1069"/>
                    <a:gd name="T38" fmla="*/ 1 w 622"/>
                    <a:gd name="T39" fmla="*/ 1 h 1069"/>
                    <a:gd name="T40" fmla="*/ 1 w 622"/>
                    <a:gd name="T41" fmla="*/ 1 h 1069"/>
                    <a:gd name="T42" fmla="*/ 1 w 622"/>
                    <a:gd name="T43" fmla="*/ 1 h 1069"/>
                    <a:gd name="T44" fmla="*/ 1 w 622"/>
                    <a:gd name="T45" fmla="*/ 1 h 1069"/>
                    <a:gd name="T46" fmla="*/ 1 w 622"/>
                    <a:gd name="T47" fmla="*/ 1 h 1069"/>
                    <a:gd name="T48" fmla="*/ 1 w 622"/>
                    <a:gd name="T49" fmla="*/ 1 h 1069"/>
                    <a:gd name="T50" fmla="*/ 1 w 622"/>
                    <a:gd name="T51" fmla="*/ 1 h 1069"/>
                    <a:gd name="T52" fmla="*/ 1 w 622"/>
                    <a:gd name="T53" fmla="*/ 1 h 1069"/>
                    <a:gd name="T54" fmla="*/ 1 w 622"/>
                    <a:gd name="T55" fmla="*/ 1 h 1069"/>
                    <a:gd name="T56" fmla="*/ 1 w 622"/>
                    <a:gd name="T57" fmla="*/ 1 h 1069"/>
                    <a:gd name="T58" fmla="*/ 1 w 622"/>
                    <a:gd name="T59" fmla="*/ 1 h 1069"/>
                    <a:gd name="T60" fmla="*/ 1 w 622"/>
                    <a:gd name="T61" fmla="*/ 1 h 1069"/>
                    <a:gd name="T62" fmla="*/ 1 w 622"/>
                    <a:gd name="T63" fmla="*/ 1 h 1069"/>
                    <a:gd name="T64" fmla="*/ 1 w 622"/>
                    <a:gd name="T65" fmla="*/ 1 h 1069"/>
                    <a:gd name="T66" fmla="*/ 1 w 622"/>
                    <a:gd name="T67" fmla="*/ 1 h 1069"/>
                    <a:gd name="T68" fmla="*/ 1 w 622"/>
                    <a:gd name="T69" fmla="*/ 1 h 1069"/>
                    <a:gd name="T70" fmla="*/ 1 w 622"/>
                    <a:gd name="T71" fmla="*/ 1 h 1069"/>
                    <a:gd name="T72" fmla="*/ 1 w 622"/>
                    <a:gd name="T73" fmla="*/ 1 h 1069"/>
                    <a:gd name="T74" fmla="*/ 1 w 622"/>
                    <a:gd name="T75" fmla="*/ 1 h 1069"/>
                    <a:gd name="T76" fmla="*/ 1 w 622"/>
                    <a:gd name="T77" fmla="*/ 1 h 1069"/>
                    <a:gd name="T78" fmla="*/ 1 w 622"/>
                    <a:gd name="T79" fmla="*/ 1 h 1069"/>
                    <a:gd name="T80" fmla="*/ 1 w 622"/>
                    <a:gd name="T81" fmla="*/ 1 h 1069"/>
                    <a:gd name="T82" fmla="*/ 1 w 622"/>
                    <a:gd name="T83" fmla="*/ 1 h 106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22"/>
                    <a:gd name="T127" fmla="*/ 0 h 1069"/>
                    <a:gd name="T128" fmla="*/ 622 w 622"/>
                    <a:gd name="T129" fmla="*/ 1069 h 106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22" h="1069">
                      <a:moveTo>
                        <a:pt x="0" y="894"/>
                      </a:moveTo>
                      <a:lnTo>
                        <a:pt x="0" y="764"/>
                      </a:lnTo>
                      <a:lnTo>
                        <a:pt x="12" y="731"/>
                      </a:lnTo>
                      <a:lnTo>
                        <a:pt x="12" y="676"/>
                      </a:lnTo>
                      <a:lnTo>
                        <a:pt x="23" y="720"/>
                      </a:lnTo>
                      <a:lnTo>
                        <a:pt x="23" y="654"/>
                      </a:lnTo>
                      <a:lnTo>
                        <a:pt x="35" y="643"/>
                      </a:lnTo>
                      <a:lnTo>
                        <a:pt x="35" y="545"/>
                      </a:lnTo>
                      <a:lnTo>
                        <a:pt x="44" y="555"/>
                      </a:lnTo>
                      <a:lnTo>
                        <a:pt x="44" y="436"/>
                      </a:lnTo>
                      <a:lnTo>
                        <a:pt x="54" y="382"/>
                      </a:lnTo>
                      <a:lnTo>
                        <a:pt x="54" y="295"/>
                      </a:lnTo>
                      <a:lnTo>
                        <a:pt x="68" y="217"/>
                      </a:lnTo>
                      <a:lnTo>
                        <a:pt x="68" y="240"/>
                      </a:lnTo>
                      <a:lnTo>
                        <a:pt x="68" y="186"/>
                      </a:lnTo>
                      <a:lnTo>
                        <a:pt x="77" y="163"/>
                      </a:lnTo>
                      <a:lnTo>
                        <a:pt x="77" y="130"/>
                      </a:lnTo>
                      <a:lnTo>
                        <a:pt x="77" y="186"/>
                      </a:lnTo>
                      <a:lnTo>
                        <a:pt x="89" y="284"/>
                      </a:lnTo>
                      <a:lnTo>
                        <a:pt x="89" y="403"/>
                      </a:lnTo>
                      <a:lnTo>
                        <a:pt x="98" y="545"/>
                      </a:lnTo>
                      <a:lnTo>
                        <a:pt x="98" y="447"/>
                      </a:lnTo>
                      <a:lnTo>
                        <a:pt x="110" y="480"/>
                      </a:lnTo>
                      <a:lnTo>
                        <a:pt x="110" y="610"/>
                      </a:lnTo>
                      <a:lnTo>
                        <a:pt x="121" y="775"/>
                      </a:lnTo>
                      <a:lnTo>
                        <a:pt x="121" y="829"/>
                      </a:lnTo>
                      <a:lnTo>
                        <a:pt x="133" y="795"/>
                      </a:lnTo>
                      <a:lnTo>
                        <a:pt x="133" y="829"/>
                      </a:lnTo>
                      <a:lnTo>
                        <a:pt x="142" y="850"/>
                      </a:lnTo>
                      <a:lnTo>
                        <a:pt x="142" y="883"/>
                      </a:lnTo>
                      <a:lnTo>
                        <a:pt x="142" y="795"/>
                      </a:lnTo>
                      <a:lnTo>
                        <a:pt x="154" y="795"/>
                      </a:lnTo>
                      <a:lnTo>
                        <a:pt x="154" y="708"/>
                      </a:lnTo>
                      <a:lnTo>
                        <a:pt x="154" y="752"/>
                      </a:lnTo>
                      <a:lnTo>
                        <a:pt x="165" y="752"/>
                      </a:lnTo>
                      <a:lnTo>
                        <a:pt x="165" y="578"/>
                      </a:lnTo>
                      <a:lnTo>
                        <a:pt x="175" y="666"/>
                      </a:lnTo>
                      <a:lnTo>
                        <a:pt x="186" y="697"/>
                      </a:lnTo>
                      <a:lnTo>
                        <a:pt x="186" y="501"/>
                      </a:lnTo>
                      <a:lnTo>
                        <a:pt x="196" y="480"/>
                      </a:lnTo>
                      <a:lnTo>
                        <a:pt x="196" y="633"/>
                      </a:lnTo>
                      <a:lnTo>
                        <a:pt x="210" y="666"/>
                      </a:lnTo>
                      <a:lnTo>
                        <a:pt x="210" y="654"/>
                      </a:lnTo>
                      <a:lnTo>
                        <a:pt x="210" y="666"/>
                      </a:lnTo>
                      <a:lnTo>
                        <a:pt x="219" y="731"/>
                      </a:lnTo>
                      <a:lnTo>
                        <a:pt x="219" y="894"/>
                      </a:lnTo>
                      <a:lnTo>
                        <a:pt x="231" y="948"/>
                      </a:lnTo>
                      <a:lnTo>
                        <a:pt x="231" y="752"/>
                      </a:lnTo>
                      <a:lnTo>
                        <a:pt x="240" y="512"/>
                      </a:lnTo>
                      <a:lnTo>
                        <a:pt x="240" y="32"/>
                      </a:lnTo>
                      <a:lnTo>
                        <a:pt x="252" y="0"/>
                      </a:lnTo>
                      <a:lnTo>
                        <a:pt x="252" y="44"/>
                      </a:lnTo>
                      <a:lnTo>
                        <a:pt x="263" y="119"/>
                      </a:lnTo>
                      <a:lnTo>
                        <a:pt x="263" y="382"/>
                      </a:lnTo>
                      <a:lnTo>
                        <a:pt x="275" y="414"/>
                      </a:lnTo>
                      <a:lnTo>
                        <a:pt x="275" y="468"/>
                      </a:lnTo>
                      <a:lnTo>
                        <a:pt x="284" y="436"/>
                      </a:lnTo>
                      <a:lnTo>
                        <a:pt x="284" y="501"/>
                      </a:lnTo>
                      <a:lnTo>
                        <a:pt x="294" y="447"/>
                      </a:lnTo>
                      <a:lnTo>
                        <a:pt x="294" y="315"/>
                      </a:lnTo>
                      <a:lnTo>
                        <a:pt x="307" y="251"/>
                      </a:lnTo>
                      <a:lnTo>
                        <a:pt x="307" y="326"/>
                      </a:lnTo>
                      <a:lnTo>
                        <a:pt x="317" y="403"/>
                      </a:lnTo>
                      <a:lnTo>
                        <a:pt x="317" y="501"/>
                      </a:lnTo>
                      <a:lnTo>
                        <a:pt x="328" y="578"/>
                      </a:lnTo>
                      <a:lnTo>
                        <a:pt x="328" y="622"/>
                      </a:lnTo>
                      <a:lnTo>
                        <a:pt x="338" y="524"/>
                      </a:lnTo>
                      <a:lnTo>
                        <a:pt x="338" y="512"/>
                      </a:lnTo>
                      <a:lnTo>
                        <a:pt x="350" y="535"/>
                      </a:lnTo>
                      <a:lnTo>
                        <a:pt x="350" y="610"/>
                      </a:lnTo>
                      <a:lnTo>
                        <a:pt x="361" y="654"/>
                      </a:lnTo>
                      <a:lnTo>
                        <a:pt x="361" y="666"/>
                      </a:lnTo>
                      <a:lnTo>
                        <a:pt x="361" y="643"/>
                      </a:lnTo>
                      <a:lnTo>
                        <a:pt x="373" y="610"/>
                      </a:lnTo>
                      <a:lnTo>
                        <a:pt x="373" y="622"/>
                      </a:lnTo>
                      <a:lnTo>
                        <a:pt x="373" y="566"/>
                      </a:lnTo>
                      <a:lnTo>
                        <a:pt x="382" y="622"/>
                      </a:lnTo>
                      <a:lnTo>
                        <a:pt x="382" y="589"/>
                      </a:lnTo>
                      <a:lnTo>
                        <a:pt x="382" y="599"/>
                      </a:lnTo>
                      <a:lnTo>
                        <a:pt x="394" y="555"/>
                      </a:lnTo>
                      <a:lnTo>
                        <a:pt x="394" y="447"/>
                      </a:lnTo>
                      <a:lnTo>
                        <a:pt x="405" y="338"/>
                      </a:lnTo>
                      <a:lnTo>
                        <a:pt x="405" y="315"/>
                      </a:lnTo>
                      <a:lnTo>
                        <a:pt x="415" y="295"/>
                      </a:lnTo>
                      <a:lnTo>
                        <a:pt x="415" y="393"/>
                      </a:lnTo>
                      <a:lnTo>
                        <a:pt x="426" y="457"/>
                      </a:lnTo>
                      <a:lnTo>
                        <a:pt x="426" y="666"/>
                      </a:lnTo>
                      <a:lnTo>
                        <a:pt x="436" y="666"/>
                      </a:lnTo>
                      <a:lnTo>
                        <a:pt x="436" y="697"/>
                      </a:lnTo>
                      <a:lnTo>
                        <a:pt x="436" y="676"/>
                      </a:lnTo>
                      <a:lnTo>
                        <a:pt x="449" y="555"/>
                      </a:lnTo>
                      <a:lnTo>
                        <a:pt x="449" y="305"/>
                      </a:lnTo>
                      <a:lnTo>
                        <a:pt x="459" y="447"/>
                      </a:lnTo>
                      <a:lnTo>
                        <a:pt x="459" y="654"/>
                      </a:lnTo>
                      <a:lnTo>
                        <a:pt x="470" y="708"/>
                      </a:lnTo>
                      <a:lnTo>
                        <a:pt x="470" y="775"/>
                      </a:lnTo>
                      <a:lnTo>
                        <a:pt x="470" y="666"/>
                      </a:lnTo>
                      <a:lnTo>
                        <a:pt x="480" y="610"/>
                      </a:lnTo>
                      <a:lnTo>
                        <a:pt x="480" y="426"/>
                      </a:lnTo>
                      <a:lnTo>
                        <a:pt x="492" y="315"/>
                      </a:lnTo>
                      <a:lnTo>
                        <a:pt x="492" y="338"/>
                      </a:lnTo>
                      <a:lnTo>
                        <a:pt x="503" y="457"/>
                      </a:lnTo>
                      <a:lnTo>
                        <a:pt x="503" y="741"/>
                      </a:lnTo>
                      <a:lnTo>
                        <a:pt x="515" y="873"/>
                      </a:lnTo>
                      <a:lnTo>
                        <a:pt x="515" y="981"/>
                      </a:lnTo>
                      <a:lnTo>
                        <a:pt x="524" y="971"/>
                      </a:lnTo>
                      <a:lnTo>
                        <a:pt x="524" y="1069"/>
                      </a:lnTo>
                      <a:lnTo>
                        <a:pt x="524" y="1057"/>
                      </a:lnTo>
                      <a:lnTo>
                        <a:pt x="534" y="1004"/>
                      </a:lnTo>
                      <a:lnTo>
                        <a:pt x="534" y="818"/>
                      </a:lnTo>
                      <a:lnTo>
                        <a:pt x="547" y="752"/>
                      </a:lnTo>
                      <a:lnTo>
                        <a:pt x="547" y="764"/>
                      </a:lnTo>
                      <a:lnTo>
                        <a:pt x="547" y="697"/>
                      </a:lnTo>
                      <a:lnTo>
                        <a:pt x="557" y="731"/>
                      </a:lnTo>
                      <a:lnTo>
                        <a:pt x="557" y="708"/>
                      </a:lnTo>
                      <a:lnTo>
                        <a:pt x="568" y="676"/>
                      </a:lnTo>
                      <a:lnTo>
                        <a:pt x="568" y="775"/>
                      </a:lnTo>
                      <a:lnTo>
                        <a:pt x="578" y="894"/>
                      </a:lnTo>
                      <a:lnTo>
                        <a:pt x="578" y="839"/>
                      </a:lnTo>
                      <a:lnTo>
                        <a:pt x="589" y="894"/>
                      </a:lnTo>
                      <a:lnTo>
                        <a:pt x="589" y="883"/>
                      </a:lnTo>
                      <a:lnTo>
                        <a:pt x="589" y="948"/>
                      </a:lnTo>
                      <a:lnTo>
                        <a:pt x="601" y="937"/>
                      </a:lnTo>
                      <a:lnTo>
                        <a:pt x="601" y="915"/>
                      </a:lnTo>
                      <a:lnTo>
                        <a:pt x="613" y="818"/>
                      </a:lnTo>
                      <a:lnTo>
                        <a:pt x="613" y="720"/>
                      </a:lnTo>
                      <a:lnTo>
                        <a:pt x="622" y="622"/>
                      </a:lnTo>
                      <a:lnTo>
                        <a:pt x="622" y="491"/>
                      </a:lnTo>
                    </a:path>
                  </a:pathLst>
                </a:custGeom>
                <a:noFill/>
                <a:ln w="1588">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345" name="Freeform 28"/>
                <p:cNvSpPr>
                  <a:spLocks/>
                </p:cNvSpPr>
                <p:nvPr/>
              </p:nvSpPr>
              <p:spPr bwMode="auto">
                <a:xfrm>
                  <a:off x="4138" y="1750"/>
                  <a:ext cx="322" cy="638"/>
                </a:xfrm>
                <a:custGeom>
                  <a:avLst/>
                  <a:gdLst>
                    <a:gd name="T0" fmla="*/ 0 w 645"/>
                    <a:gd name="T1" fmla="*/ 1 h 1276"/>
                    <a:gd name="T2" fmla="*/ 0 w 645"/>
                    <a:gd name="T3" fmla="*/ 1 h 1276"/>
                    <a:gd name="T4" fmla="*/ 0 w 645"/>
                    <a:gd name="T5" fmla="*/ 1 h 1276"/>
                    <a:gd name="T6" fmla="*/ 0 w 645"/>
                    <a:gd name="T7" fmla="*/ 1 h 1276"/>
                    <a:gd name="T8" fmla="*/ 0 w 645"/>
                    <a:gd name="T9" fmla="*/ 1 h 1276"/>
                    <a:gd name="T10" fmla="*/ 0 w 645"/>
                    <a:gd name="T11" fmla="*/ 1 h 1276"/>
                    <a:gd name="T12" fmla="*/ 0 w 645"/>
                    <a:gd name="T13" fmla="*/ 1 h 1276"/>
                    <a:gd name="T14" fmla="*/ 0 w 645"/>
                    <a:gd name="T15" fmla="*/ 1 h 1276"/>
                    <a:gd name="T16" fmla="*/ 0 w 645"/>
                    <a:gd name="T17" fmla="*/ 1 h 1276"/>
                    <a:gd name="T18" fmla="*/ 0 w 645"/>
                    <a:gd name="T19" fmla="*/ 1 h 1276"/>
                    <a:gd name="T20" fmla="*/ 0 w 645"/>
                    <a:gd name="T21" fmla="*/ 1 h 1276"/>
                    <a:gd name="T22" fmla="*/ 0 w 645"/>
                    <a:gd name="T23" fmla="*/ 1 h 1276"/>
                    <a:gd name="T24" fmla="*/ 0 w 645"/>
                    <a:gd name="T25" fmla="*/ 1 h 1276"/>
                    <a:gd name="T26" fmla="*/ 0 w 645"/>
                    <a:gd name="T27" fmla="*/ 1 h 1276"/>
                    <a:gd name="T28" fmla="*/ 0 w 645"/>
                    <a:gd name="T29" fmla="*/ 1 h 1276"/>
                    <a:gd name="T30" fmla="*/ 0 w 645"/>
                    <a:gd name="T31" fmla="*/ 1 h 1276"/>
                    <a:gd name="T32" fmla="*/ 0 w 645"/>
                    <a:gd name="T33" fmla="*/ 1 h 1276"/>
                    <a:gd name="T34" fmla="*/ 0 w 645"/>
                    <a:gd name="T35" fmla="*/ 1 h 1276"/>
                    <a:gd name="T36" fmla="*/ 0 w 645"/>
                    <a:gd name="T37" fmla="*/ 1 h 1276"/>
                    <a:gd name="T38" fmla="*/ 0 w 645"/>
                    <a:gd name="T39" fmla="*/ 1 h 1276"/>
                    <a:gd name="T40" fmla="*/ 0 w 645"/>
                    <a:gd name="T41" fmla="*/ 1 h 1276"/>
                    <a:gd name="T42" fmla="*/ 0 w 645"/>
                    <a:gd name="T43" fmla="*/ 1 h 1276"/>
                    <a:gd name="T44" fmla="*/ 0 w 645"/>
                    <a:gd name="T45" fmla="*/ 1 h 1276"/>
                    <a:gd name="T46" fmla="*/ 0 w 645"/>
                    <a:gd name="T47" fmla="*/ 1 h 1276"/>
                    <a:gd name="T48" fmla="*/ 0 w 645"/>
                    <a:gd name="T49" fmla="*/ 1 h 1276"/>
                    <a:gd name="T50" fmla="*/ 0 w 645"/>
                    <a:gd name="T51" fmla="*/ 1 h 1276"/>
                    <a:gd name="T52" fmla="*/ 0 w 645"/>
                    <a:gd name="T53" fmla="*/ 1 h 1276"/>
                    <a:gd name="T54" fmla="*/ 0 w 645"/>
                    <a:gd name="T55" fmla="*/ 1 h 1276"/>
                    <a:gd name="T56" fmla="*/ 0 w 645"/>
                    <a:gd name="T57" fmla="*/ 1 h 1276"/>
                    <a:gd name="T58" fmla="*/ 0 w 645"/>
                    <a:gd name="T59" fmla="*/ 1 h 1276"/>
                    <a:gd name="T60" fmla="*/ 0 w 645"/>
                    <a:gd name="T61" fmla="*/ 1 h 1276"/>
                    <a:gd name="T62" fmla="*/ 0 w 645"/>
                    <a:gd name="T63" fmla="*/ 1 h 1276"/>
                    <a:gd name="T64" fmla="*/ 0 w 645"/>
                    <a:gd name="T65" fmla="*/ 1 h 1276"/>
                    <a:gd name="T66" fmla="*/ 0 w 645"/>
                    <a:gd name="T67" fmla="*/ 1 h 1276"/>
                    <a:gd name="T68" fmla="*/ 0 w 645"/>
                    <a:gd name="T69" fmla="*/ 1 h 1276"/>
                    <a:gd name="T70" fmla="*/ 0 w 645"/>
                    <a:gd name="T71" fmla="*/ 1 h 1276"/>
                    <a:gd name="T72" fmla="*/ 0 w 645"/>
                    <a:gd name="T73" fmla="*/ 1 h 1276"/>
                    <a:gd name="T74" fmla="*/ 0 w 645"/>
                    <a:gd name="T75" fmla="*/ 1 h 1276"/>
                    <a:gd name="T76" fmla="*/ 0 w 645"/>
                    <a:gd name="T77" fmla="*/ 1 h 1276"/>
                    <a:gd name="T78" fmla="*/ 0 w 645"/>
                    <a:gd name="T79" fmla="*/ 1 h 1276"/>
                    <a:gd name="T80" fmla="*/ 0 w 645"/>
                    <a:gd name="T81" fmla="*/ 1 h 1276"/>
                    <a:gd name="T82" fmla="*/ 0 w 645"/>
                    <a:gd name="T83" fmla="*/ 1 h 127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5"/>
                    <a:gd name="T127" fmla="*/ 0 h 1276"/>
                    <a:gd name="T128" fmla="*/ 645 w 645"/>
                    <a:gd name="T129" fmla="*/ 1276 h 127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5" h="1276">
                      <a:moveTo>
                        <a:pt x="0" y="654"/>
                      </a:moveTo>
                      <a:lnTo>
                        <a:pt x="12" y="708"/>
                      </a:lnTo>
                      <a:lnTo>
                        <a:pt x="12" y="785"/>
                      </a:lnTo>
                      <a:lnTo>
                        <a:pt x="23" y="806"/>
                      </a:lnTo>
                      <a:lnTo>
                        <a:pt x="23" y="927"/>
                      </a:lnTo>
                      <a:lnTo>
                        <a:pt x="23" y="871"/>
                      </a:lnTo>
                      <a:lnTo>
                        <a:pt x="33" y="817"/>
                      </a:lnTo>
                      <a:lnTo>
                        <a:pt x="33" y="752"/>
                      </a:lnTo>
                      <a:lnTo>
                        <a:pt x="44" y="687"/>
                      </a:lnTo>
                      <a:lnTo>
                        <a:pt x="44" y="871"/>
                      </a:lnTo>
                      <a:lnTo>
                        <a:pt x="54" y="904"/>
                      </a:lnTo>
                      <a:lnTo>
                        <a:pt x="54" y="850"/>
                      </a:lnTo>
                      <a:lnTo>
                        <a:pt x="67" y="643"/>
                      </a:lnTo>
                      <a:lnTo>
                        <a:pt x="67" y="589"/>
                      </a:lnTo>
                      <a:lnTo>
                        <a:pt x="77" y="620"/>
                      </a:lnTo>
                      <a:lnTo>
                        <a:pt x="77" y="729"/>
                      </a:lnTo>
                      <a:lnTo>
                        <a:pt x="88" y="762"/>
                      </a:lnTo>
                      <a:lnTo>
                        <a:pt x="88" y="556"/>
                      </a:lnTo>
                      <a:lnTo>
                        <a:pt x="98" y="522"/>
                      </a:lnTo>
                      <a:lnTo>
                        <a:pt x="98" y="512"/>
                      </a:lnTo>
                      <a:lnTo>
                        <a:pt x="98" y="589"/>
                      </a:lnTo>
                      <a:lnTo>
                        <a:pt x="109" y="522"/>
                      </a:lnTo>
                      <a:lnTo>
                        <a:pt x="109" y="577"/>
                      </a:lnTo>
                      <a:lnTo>
                        <a:pt x="121" y="577"/>
                      </a:lnTo>
                      <a:lnTo>
                        <a:pt x="121" y="785"/>
                      </a:lnTo>
                      <a:lnTo>
                        <a:pt x="133" y="883"/>
                      </a:lnTo>
                      <a:lnTo>
                        <a:pt x="133" y="948"/>
                      </a:lnTo>
                      <a:lnTo>
                        <a:pt x="142" y="1069"/>
                      </a:lnTo>
                      <a:lnTo>
                        <a:pt x="142" y="1209"/>
                      </a:lnTo>
                      <a:lnTo>
                        <a:pt x="152" y="1220"/>
                      </a:lnTo>
                      <a:lnTo>
                        <a:pt x="152" y="1188"/>
                      </a:lnTo>
                      <a:lnTo>
                        <a:pt x="165" y="1178"/>
                      </a:lnTo>
                      <a:lnTo>
                        <a:pt x="165" y="1220"/>
                      </a:lnTo>
                      <a:lnTo>
                        <a:pt x="175" y="1276"/>
                      </a:lnTo>
                      <a:lnTo>
                        <a:pt x="175" y="1209"/>
                      </a:lnTo>
                      <a:lnTo>
                        <a:pt x="186" y="1242"/>
                      </a:lnTo>
                      <a:lnTo>
                        <a:pt x="186" y="1069"/>
                      </a:lnTo>
                      <a:lnTo>
                        <a:pt x="196" y="938"/>
                      </a:lnTo>
                      <a:lnTo>
                        <a:pt x="196" y="860"/>
                      </a:lnTo>
                      <a:lnTo>
                        <a:pt x="207" y="762"/>
                      </a:lnTo>
                      <a:lnTo>
                        <a:pt x="207" y="718"/>
                      </a:lnTo>
                      <a:lnTo>
                        <a:pt x="219" y="599"/>
                      </a:lnTo>
                      <a:lnTo>
                        <a:pt x="219" y="729"/>
                      </a:lnTo>
                      <a:lnTo>
                        <a:pt x="230" y="817"/>
                      </a:lnTo>
                      <a:lnTo>
                        <a:pt x="230" y="948"/>
                      </a:lnTo>
                      <a:lnTo>
                        <a:pt x="240" y="938"/>
                      </a:lnTo>
                      <a:lnTo>
                        <a:pt x="240" y="958"/>
                      </a:lnTo>
                      <a:lnTo>
                        <a:pt x="251" y="1025"/>
                      </a:lnTo>
                      <a:lnTo>
                        <a:pt x="251" y="1155"/>
                      </a:lnTo>
                      <a:lnTo>
                        <a:pt x="263" y="1220"/>
                      </a:lnTo>
                      <a:lnTo>
                        <a:pt x="263" y="1046"/>
                      </a:lnTo>
                      <a:lnTo>
                        <a:pt x="273" y="948"/>
                      </a:lnTo>
                      <a:lnTo>
                        <a:pt x="273" y="654"/>
                      </a:lnTo>
                      <a:lnTo>
                        <a:pt x="284" y="458"/>
                      </a:lnTo>
                      <a:lnTo>
                        <a:pt x="284" y="272"/>
                      </a:lnTo>
                      <a:lnTo>
                        <a:pt x="294" y="195"/>
                      </a:lnTo>
                      <a:lnTo>
                        <a:pt x="294" y="414"/>
                      </a:lnTo>
                      <a:lnTo>
                        <a:pt x="307" y="501"/>
                      </a:lnTo>
                      <a:lnTo>
                        <a:pt x="307" y="599"/>
                      </a:lnTo>
                      <a:lnTo>
                        <a:pt x="317" y="698"/>
                      </a:lnTo>
                      <a:lnTo>
                        <a:pt x="317" y="718"/>
                      </a:lnTo>
                      <a:lnTo>
                        <a:pt x="328" y="741"/>
                      </a:lnTo>
                      <a:lnTo>
                        <a:pt x="328" y="698"/>
                      </a:lnTo>
                      <a:lnTo>
                        <a:pt x="338" y="631"/>
                      </a:lnTo>
                      <a:lnTo>
                        <a:pt x="338" y="577"/>
                      </a:lnTo>
                      <a:lnTo>
                        <a:pt x="349" y="654"/>
                      </a:lnTo>
                      <a:lnTo>
                        <a:pt x="349" y="829"/>
                      </a:lnTo>
                      <a:lnTo>
                        <a:pt x="361" y="927"/>
                      </a:lnTo>
                      <a:lnTo>
                        <a:pt x="361" y="958"/>
                      </a:lnTo>
                      <a:lnTo>
                        <a:pt x="372" y="1057"/>
                      </a:lnTo>
                      <a:lnTo>
                        <a:pt x="372" y="1167"/>
                      </a:lnTo>
                      <a:lnTo>
                        <a:pt x="382" y="1197"/>
                      </a:lnTo>
                      <a:lnTo>
                        <a:pt x="382" y="1232"/>
                      </a:lnTo>
                      <a:lnTo>
                        <a:pt x="382" y="1197"/>
                      </a:lnTo>
                      <a:lnTo>
                        <a:pt x="392" y="1188"/>
                      </a:lnTo>
                      <a:lnTo>
                        <a:pt x="392" y="1111"/>
                      </a:lnTo>
                      <a:lnTo>
                        <a:pt x="405" y="1078"/>
                      </a:lnTo>
                      <a:lnTo>
                        <a:pt x="405" y="1100"/>
                      </a:lnTo>
                      <a:lnTo>
                        <a:pt x="415" y="1123"/>
                      </a:lnTo>
                      <a:lnTo>
                        <a:pt x="415" y="1232"/>
                      </a:lnTo>
                      <a:lnTo>
                        <a:pt x="415" y="1178"/>
                      </a:lnTo>
                      <a:lnTo>
                        <a:pt x="426" y="1069"/>
                      </a:lnTo>
                      <a:lnTo>
                        <a:pt x="426" y="958"/>
                      </a:lnTo>
                      <a:lnTo>
                        <a:pt x="426" y="969"/>
                      </a:lnTo>
                      <a:lnTo>
                        <a:pt x="436" y="948"/>
                      </a:lnTo>
                      <a:lnTo>
                        <a:pt x="436" y="927"/>
                      </a:lnTo>
                      <a:lnTo>
                        <a:pt x="447" y="938"/>
                      </a:lnTo>
                      <a:lnTo>
                        <a:pt x="447" y="871"/>
                      </a:lnTo>
                      <a:lnTo>
                        <a:pt x="447" y="894"/>
                      </a:lnTo>
                      <a:lnTo>
                        <a:pt x="459" y="762"/>
                      </a:lnTo>
                      <a:lnTo>
                        <a:pt x="459" y="599"/>
                      </a:lnTo>
                      <a:lnTo>
                        <a:pt x="470" y="489"/>
                      </a:lnTo>
                      <a:lnTo>
                        <a:pt x="470" y="435"/>
                      </a:lnTo>
                      <a:lnTo>
                        <a:pt x="480" y="414"/>
                      </a:lnTo>
                      <a:lnTo>
                        <a:pt x="480" y="403"/>
                      </a:lnTo>
                      <a:lnTo>
                        <a:pt x="480" y="424"/>
                      </a:lnTo>
                      <a:lnTo>
                        <a:pt x="491" y="489"/>
                      </a:lnTo>
                      <a:lnTo>
                        <a:pt x="491" y="522"/>
                      </a:lnTo>
                      <a:lnTo>
                        <a:pt x="491" y="478"/>
                      </a:lnTo>
                      <a:lnTo>
                        <a:pt x="503" y="545"/>
                      </a:lnTo>
                      <a:lnTo>
                        <a:pt x="503" y="566"/>
                      </a:lnTo>
                      <a:lnTo>
                        <a:pt x="503" y="556"/>
                      </a:lnTo>
                      <a:lnTo>
                        <a:pt x="512" y="522"/>
                      </a:lnTo>
                      <a:lnTo>
                        <a:pt x="512" y="207"/>
                      </a:lnTo>
                      <a:lnTo>
                        <a:pt x="524" y="42"/>
                      </a:lnTo>
                      <a:lnTo>
                        <a:pt x="524" y="0"/>
                      </a:lnTo>
                      <a:lnTo>
                        <a:pt x="534" y="76"/>
                      </a:lnTo>
                      <a:lnTo>
                        <a:pt x="534" y="163"/>
                      </a:lnTo>
                      <a:lnTo>
                        <a:pt x="547" y="261"/>
                      </a:lnTo>
                      <a:lnTo>
                        <a:pt x="547" y="238"/>
                      </a:lnTo>
                      <a:lnTo>
                        <a:pt x="557" y="359"/>
                      </a:lnTo>
                      <a:lnTo>
                        <a:pt x="557" y="643"/>
                      </a:lnTo>
                      <a:lnTo>
                        <a:pt x="568" y="773"/>
                      </a:lnTo>
                      <a:lnTo>
                        <a:pt x="568" y="915"/>
                      </a:lnTo>
                      <a:lnTo>
                        <a:pt x="578" y="915"/>
                      </a:lnTo>
                      <a:lnTo>
                        <a:pt x="578" y="1025"/>
                      </a:lnTo>
                      <a:lnTo>
                        <a:pt x="589" y="1013"/>
                      </a:lnTo>
                      <a:lnTo>
                        <a:pt x="601" y="969"/>
                      </a:lnTo>
                      <a:lnTo>
                        <a:pt x="601" y="915"/>
                      </a:lnTo>
                      <a:lnTo>
                        <a:pt x="612" y="785"/>
                      </a:lnTo>
                      <a:lnTo>
                        <a:pt x="612" y="610"/>
                      </a:lnTo>
                      <a:lnTo>
                        <a:pt x="622" y="577"/>
                      </a:lnTo>
                      <a:lnTo>
                        <a:pt x="622" y="522"/>
                      </a:lnTo>
                      <a:lnTo>
                        <a:pt x="631" y="501"/>
                      </a:lnTo>
                      <a:lnTo>
                        <a:pt x="631" y="522"/>
                      </a:lnTo>
                      <a:lnTo>
                        <a:pt x="631" y="458"/>
                      </a:lnTo>
                      <a:lnTo>
                        <a:pt x="645" y="478"/>
                      </a:lnTo>
                      <a:lnTo>
                        <a:pt x="645" y="545"/>
                      </a:lnTo>
                    </a:path>
                  </a:pathLst>
                </a:custGeom>
                <a:noFill/>
                <a:ln w="1588">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346" name="Freeform 29"/>
                <p:cNvSpPr>
                  <a:spLocks/>
                </p:cNvSpPr>
                <p:nvPr/>
              </p:nvSpPr>
              <p:spPr bwMode="auto">
                <a:xfrm>
                  <a:off x="4460" y="1902"/>
                  <a:ext cx="311" cy="442"/>
                </a:xfrm>
                <a:custGeom>
                  <a:avLst/>
                  <a:gdLst>
                    <a:gd name="T0" fmla="*/ 1 w 622"/>
                    <a:gd name="T1" fmla="*/ 1 h 883"/>
                    <a:gd name="T2" fmla="*/ 1 w 622"/>
                    <a:gd name="T3" fmla="*/ 1 h 883"/>
                    <a:gd name="T4" fmla="*/ 1 w 622"/>
                    <a:gd name="T5" fmla="*/ 1 h 883"/>
                    <a:gd name="T6" fmla="*/ 1 w 622"/>
                    <a:gd name="T7" fmla="*/ 1 h 883"/>
                    <a:gd name="T8" fmla="*/ 1 w 622"/>
                    <a:gd name="T9" fmla="*/ 1 h 883"/>
                    <a:gd name="T10" fmla="*/ 1 w 622"/>
                    <a:gd name="T11" fmla="*/ 1 h 883"/>
                    <a:gd name="T12" fmla="*/ 1 w 622"/>
                    <a:gd name="T13" fmla="*/ 1 h 883"/>
                    <a:gd name="T14" fmla="*/ 1 w 622"/>
                    <a:gd name="T15" fmla="*/ 1 h 883"/>
                    <a:gd name="T16" fmla="*/ 1 w 622"/>
                    <a:gd name="T17" fmla="*/ 1 h 883"/>
                    <a:gd name="T18" fmla="*/ 1 w 622"/>
                    <a:gd name="T19" fmla="*/ 1 h 883"/>
                    <a:gd name="T20" fmla="*/ 1 w 622"/>
                    <a:gd name="T21" fmla="*/ 1 h 883"/>
                    <a:gd name="T22" fmla="*/ 1 w 622"/>
                    <a:gd name="T23" fmla="*/ 1 h 883"/>
                    <a:gd name="T24" fmla="*/ 1 w 622"/>
                    <a:gd name="T25" fmla="*/ 1 h 883"/>
                    <a:gd name="T26" fmla="*/ 1 w 622"/>
                    <a:gd name="T27" fmla="*/ 1 h 883"/>
                    <a:gd name="T28" fmla="*/ 1 w 622"/>
                    <a:gd name="T29" fmla="*/ 1 h 883"/>
                    <a:gd name="T30" fmla="*/ 1 w 622"/>
                    <a:gd name="T31" fmla="*/ 1 h 883"/>
                    <a:gd name="T32" fmla="*/ 1 w 622"/>
                    <a:gd name="T33" fmla="*/ 1 h 883"/>
                    <a:gd name="T34" fmla="*/ 1 w 622"/>
                    <a:gd name="T35" fmla="*/ 1 h 883"/>
                    <a:gd name="T36" fmla="*/ 1 w 622"/>
                    <a:gd name="T37" fmla="*/ 1 h 883"/>
                    <a:gd name="T38" fmla="*/ 1 w 622"/>
                    <a:gd name="T39" fmla="*/ 1 h 883"/>
                    <a:gd name="T40" fmla="*/ 1 w 622"/>
                    <a:gd name="T41" fmla="*/ 1 h 883"/>
                    <a:gd name="T42" fmla="*/ 1 w 622"/>
                    <a:gd name="T43" fmla="*/ 1 h 883"/>
                    <a:gd name="T44" fmla="*/ 1 w 622"/>
                    <a:gd name="T45" fmla="*/ 1 h 883"/>
                    <a:gd name="T46" fmla="*/ 1 w 622"/>
                    <a:gd name="T47" fmla="*/ 1 h 883"/>
                    <a:gd name="T48" fmla="*/ 1 w 622"/>
                    <a:gd name="T49" fmla="*/ 1 h 883"/>
                    <a:gd name="T50" fmla="*/ 1 w 622"/>
                    <a:gd name="T51" fmla="*/ 1 h 883"/>
                    <a:gd name="T52" fmla="*/ 1 w 622"/>
                    <a:gd name="T53" fmla="*/ 1 h 883"/>
                    <a:gd name="T54" fmla="*/ 1 w 622"/>
                    <a:gd name="T55" fmla="*/ 1 h 883"/>
                    <a:gd name="T56" fmla="*/ 1 w 622"/>
                    <a:gd name="T57" fmla="*/ 1 h 883"/>
                    <a:gd name="T58" fmla="*/ 1 w 622"/>
                    <a:gd name="T59" fmla="*/ 1 h 883"/>
                    <a:gd name="T60" fmla="*/ 1 w 622"/>
                    <a:gd name="T61" fmla="*/ 1 h 883"/>
                    <a:gd name="T62" fmla="*/ 1 w 622"/>
                    <a:gd name="T63" fmla="*/ 1 h 883"/>
                    <a:gd name="T64" fmla="*/ 1 w 622"/>
                    <a:gd name="T65" fmla="*/ 1 h 883"/>
                    <a:gd name="T66" fmla="*/ 1 w 622"/>
                    <a:gd name="T67" fmla="*/ 1 h 883"/>
                    <a:gd name="T68" fmla="*/ 1 w 622"/>
                    <a:gd name="T69" fmla="*/ 1 h 883"/>
                    <a:gd name="T70" fmla="*/ 1 w 622"/>
                    <a:gd name="T71" fmla="*/ 1 h 883"/>
                    <a:gd name="T72" fmla="*/ 1 w 622"/>
                    <a:gd name="T73" fmla="*/ 1 h 883"/>
                    <a:gd name="T74" fmla="*/ 1 w 622"/>
                    <a:gd name="T75" fmla="*/ 1 h 883"/>
                    <a:gd name="T76" fmla="*/ 1 w 622"/>
                    <a:gd name="T77" fmla="*/ 1 h 883"/>
                    <a:gd name="T78" fmla="*/ 1 w 622"/>
                    <a:gd name="T79" fmla="*/ 1 h 883"/>
                    <a:gd name="T80" fmla="*/ 1 w 622"/>
                    <a:gd name="T81" fmla="*/ 1 h 883"/>
                    <a:gd name="T82" fmla="*/ 1 w 622"/>
                    <a:gd name="T83" fmla="*/ 1 h 88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22"/>
                    <a:gd name="T127" fmla="*/ 0 h 883"/>
                    <a:gd name="T128" fmla="*/ 622 w 622"/>
                    <a:gd name="T129" fmla="*/ 883 h 88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22" h="883">
                      <a:moveTo>
                        <a:pt x="0" y="240"/>
                      </a:moveTo>
                      <a:lnTo>
                        <a:pt x="9" y="272"/>
                      </a:lnTo>
                      <a:lnTo>
                        <a:pt x="9" y="217"/>
                      </a:lnTo>
                      <a:lnTo>
                        <a:pt x="21" y="173"/>
                      </a:lnTo>
                      <a:lnTo>
                        <a:pt x="21" y="0"/>
                      </a:lnTo>
                      <a:lnTo>
                        <a:pt x="31" y="44"/>
                      </a:lnTo>
                      <a:lnTo>
                        <a:pt x="31" y="54"/>
                      </a:lnTo>
                      <a:lnTo>
                        <a:pt x="31" y="44"/>
                      </a:lnTo>
                      <a:lnTo>
                        <a:pt x="42" y="11"/>
                      </a:lnTo>
                      <a:lnTo>
                        <a:pt x="42" y="33"/>
                      </a:lnTo>
                      <a:lnTo>
                        <a:pt x="54" y="98"/>
                      </a:lnTo>
                      <a:lnTo>
                        <a:pt x="54" y="326"/>
                      </a:lnTo>
                      <a:lnTo>
                        <a:pt x="65" y="436"/>
                      </a:lnTo>
                      <a:lnTo>
                        <a:pt x="65" y="610"/>
                      </a:lnTo>
                      <a:lnTo>
                        <a:pt x="75" y="610"/>
                      </a:lnTo>
                      <a:lnTo>
                        <a:pt x="75" y="687"/>
                      </a:lnTo>
                      <a:lnTo>
                        <a:pt x="86" y="687"/>
                      </a:lnTo>
                      <a:lnTo>
                        <a:pt x="86" y="545"/>
                      </a:lnTo>
                      <a:lnTo>
                        <a:pt x="98" y="468"/>
                      </a:lnTo>
                      <a:lnTo>
                        <a:pt x="98" y="349"/>
                      </a:lnTo>
                      <a:lnTo>
                        <a:pt x="107" y="393"/>
                      </a:lnTo>
                      <a:lnTo>
                        <a:pt x="107" y="512"/>
                      </a:lnTo>
                      <a:lnTo>
                        <a:pt x="119" y="524"/>
                      </a:lnTo>
                      <a:lnTo>
                        <a:pt x="119" y="501"/>
                      </a:lnTo>
                      <a:lnTo>
                        <a:pt x="128" y="555"/>
                      </a:lnTo>
                      <a:lnTo>
                        <a:pt x="128" y="524"/>
                      </a:lnTo>
                      <a:lnTo>
                        <a:pt x="142" y="534"/>
                      </a:lnTo>
                      <a:lnTo>
                        <a:pt x="142" y="610"/>
                      </a:lnTo>
                      <a:lnTo>
                        <a:pt x="151" y="545"/>
                      </a:lnTo>
                      <a:lnTo>
                        <a:pt x="151" y="447"/>
                      </a:lnTo>
                      <a:lnTo>
                        <a:pt x="163" y="338"/>
                      </a:lnTo>
                      <a:lnTo>
                        <a:pt x="163" y="403"/>
                      </a:lnTo>
                      <a:lnTo>
                        <a:pt x="163" y="393"/>
                      </a:lnTo>
                      <a:lnTo>
                        <a:pt x="173" y="413"/>
                      </a:lnTo>
                      <a:lnTo>
                        <a:pt x="173" y="534"/>
                      </a:lnTo>
                      <a:lnTo>
                        <a:pt x="184" y="578"/>
                      </a:lnTo>
                      <a:lnTo>
                        <a:pt x="184" y="653"/>
                      </a:lnTo>
                      <a:lnTo>
                        <a:pt x="196" y="720"/>
                      </a:lnTo>
                      <a:lnTo>
                        <a:pt x="196" y="806"/>
                      </a:lnTo>
                      <a:lnTo>
                        <a:pt x="196" y="752"/>
                      </a:lnTo>
                      <a:lnTo>
                        <a:pt x="207" y="806"/>
                      </a:lnTo>
                      <a:lnTo>
                        <a:pt x="207" y="818"/>
                      </a:lnTo>
                      <a:lnTo>
                        <a:pt x="217" y="829"/>
                      </a:lnTo>
                      <a:lnTo>
                        <a:pt x="217" y="741"/>
                      </a:lnTo>
                      <a:lnTo>
                        <a:pt x="226" y="643"/>
                      </a:lnTo>
                      <a:lnTo>
                        <a:pt x="226" y="468"/>
                      </a:lnTo>
                      <a:lnTo>
                        <a:pt x="240" y="480"/>
                      </a:lnTo>
                      <a:lnTo>
                        <a:pt x="240" y="524"/>
                      </a:lnTo>
                      <a:lnTo>
                        <a:pt x="249" y="589"/>
                      </a:lnTo>
                      <a:lnTo>
                        <a:pt x="249" y="578"/>
                      </a:lnTo>
                      <a:lnTo>
                        <a:pt x="249" y="589"/>
                      </a:lnTo>
                      <a:lnTo>
                        <a:pt x="261" y="457"/>
                      </a:lnTo>
                      <a:lnTo>
                        <a:pt x="261" y="207"/>
                      </a:lnTo>
                      <a:lnTo>
                        <a:pt x="270" y="75"/>
                      </a:lnTo>
                      <a:lnTo>
                        <a:pt x="270" y="21"/>
                      </a:lnTo>
                      <a:lnTo>
                        <a:pt x="270" y="98"/>
                      </a:lnTo>
                      <a:lnTo>
                        <a:pt x="282" y="86"/>
                      </a:lnTo>
                      <a:lnTo>
                        <a:pt x="282" y="98"/>
                      </a:lnTo>
                      <a:lnTo>
                        <a:pt x="293" y="119"/>
                      </a:lnTo>
                      <a:lnTo>
                        <a:pt x="293" y="109"/>
                      </a:lnTo>
                      <a:lnTo>
                        <a:pt x="293" y="261"/>
                      </a:lnTo>
                      <a:lnTo>
                        <a:pt x="305" y="382"/>
                      </a:lnTo>
                      <a:lnTo>
                        <a:pt x="305" y="545"/>
                      </a:lnTo>
                      <a:lnTo>
                        <a:pt x="305" y="534"/>
                      </a:lnTo>
                      <a:lnTo>
                        <a:pt x="315" y="589"/>
                      </a:lnTo>
                      <a:lnTo>
                        <a:pt x="315" y="534"/>
                      </a:lnTo>
                      <a:lnTo>
                        <a:pt x="326" y="555"/>
                      </a:lnTo>
                      <a:lnTo>
                        <a:pt x="326" y="599"/>
                      </a:lnTo>
                      <a:lnTo>
                        <a:pt x="326" y="566"/>
                      </a:lnTo>
                      <a:lnTo>
                        <a:pt x="338" y="589"/>
                      </a:lnTo>
                      <a:lnTo>
                        <a:pt x="338" y="545"/>
                      </a:lnTo>
                      <a:lnTo>
                        <a:pt x="338" y="589"/>
                      </a:lnTo>
                      <a:lnTo>
                        <a:pt x="347" y="555"/>
                      </a:lnTo>
                      <a:lnTo>
                        <a:pt x="347" y="697"/>
                      </a:lnTo>
                      <a:lnTo>
                        <a:pt x="359" y="720"/>
                      </a:lnTo>
                      <a:lnTo>
                        <a:pt x="359" y="764"/>
                      </a:lnTo>
                      <a:lnTo>
                        <a:pt x="368" y="818"/>
                      </a:lnTo>
                      <a:lnTo>
                        <a:pt x="368" y="806"/>
                      </a:lnTo>
                      <a:lnTo>
                        <a:pt x="368" y="829"/>
                      </a:lnTo>
                      <a:lnTo>
                        <a:pt x="382" y="731"/>
                      </a:lnTo>
                      <a:lnTo>
                        <a:pt x="382" y="829"/>
                      </a:lnTo>
                      <a:lnTo>
                        <a:pt x="391" y="795"/>
                      </a:lnTo>
                      <a:lnTo>
                        <a:pt x="391" y="664"/>
                      </a:lnTo>
                      <a:lnTo>
                        <a:pt x="403" y="599"/>
                      </a:lnTo>
                      <a:lnTo>
                        <a:pt x="403" y="697"/>
                      </a:lnTo>
                      <a:lnTo>
                        <a:pt x="412" y="773"/>
                      </a:lnTo>
                      <a:lnTo>
                        <a:pt x="412" y="883"/>
                      </a:lnTo>
                      <a:lnTo>
                        <a:pt x="424" y="829"/>
                      </a:lnTo>
                      <a:lnTo>
                        <a:pt x="424" y="610"/>
                      </a:lnTo>
                      <a:lnTo>
                        <a:pt x="435" y="501"/>
                      </a:lnTo>
                      <a:lnTo>
                        <a:pt x="435" y="261"/>
                      </a:lnTo>
                      <a:lnTo>
                        <a:pt x="447" y="413"/>
                      </a:lnTo>
                      <a:lnTo>
                        <a:pt x="447" y="566"/>
                      </a:lnTo>
                      <a:lnTo>
                        <a:pt x="457" y="622"/>
                      </a:lnTo>
                      <a:lnTo>
                        <a:pt x="457" y="589"/>
                      </a:lnTo>
                      <a:lnTo>
                        <a:pt x="466" y="578"/>
                      </a:lnTo>
                      <a:lnTo>
                        <a:pt x="466" y="589"/>
                      </a:lnTo>
                      <a:lnTo>
                        <a:pt x="466" y="534"/>
                      </a:lnTo>
                      <a:lnTo>
                        <a:pt x="480" y="457"/>
                      </a:lnTo>
                      <a:lnTo>
                        <a:pt x="480" y="413"/>
                      </a:lnTo>
                      <a:lnTo>
                        <a:pt x="480" y="512"/>
                      </a:lnTo>
                      <a:lnTo>
                        <a:pt x="489" y="512"/>
                      </a:lnTo>
                      <a:lnTo>
                        <a:pt x="489" y="697"/>
                      </a:lnTo>
                      <a:lnTo>
                        <a:pt x="501" y="773"/>
                      </a:lnTo>
                      <a:lnTo>
                        <a:pt x="501" y="720"/>
                      </a:lnTo>
                      <a:lnTo>
                        <a:pt x="510" y="731"/>
                      </a:lnTo>
                      <a:lnTo>
                        <a:pt x="522" y="720"/>
                      </a:lnTo>
                      <a:lnTo>
                        <a:pt x="522" y="599"/>
                      </a:lnTo>
                      <a:lnTo>
                        <a:pt x="533" y="566"/>
                      </a:lnTo>
                      <a:lnTo>
                        <a:pt x="533" y="545"/>
                      </a:lnTo>
                      <a:lnTo>
                        <a:pt x="533" y="555"/>
                      </a:lnTo>
                      <a:lnTo>
                        <a:pt x="545" y="566"/>
                      </a:lnTo>
                      <a:lnTo>
                        <a:pt x="545" y="424"/>
                      </a:lnTo>
                      <a:lnTo>
                        <a:pt x="554" y="305"/>
                      </a:lnTo>
                      <a:lnTo>
                        <a:pt x="554" y="75"/>
                      </a:lnTo>
                      <a:lnTo>
                        <a:pt x="566" y="11"/>
                      </a:lnTo>
                      <a:lnTo>
                        <a:pt x="566" y="65"/>
                      </a:lnTo>
                      <a:lnTo>
                        <a:pt x="577" y="142"/>
                      </a:lnTo>
                      <a:lnTo>
                        <a:pt x="577" y="326"/>
                      </a:lnTo>
                      <a:lnTo>
                        <a:pt x="587" y="315"/>
                      </a:lnTo>
                      <a:lnTo>
                        <a:pt x="587" y="370"/>
                      </a:lnTo>
                      <a:lnTo>
                        <a:pt x="587" y="284"/>
                      </a:lnTo>
                      <a:lnTo>
                        <a:pt x="599" y="228"/>
                      </a:lnTo>
                      <a:lnTo>
                        <a:pt x="599" y="173"/>
                      </a:lnTo>
                      <a:lnTo>
                        <a:pt x="599" y="207"/>
                      </a:lnTo>
                      <a:lnTo>
                        <a:pt x="608" y="251"/>
                      </a:lnTo>
                      <a:lnTo>
                        <a:pt x="608" y="359"/>
                      </a:lnTo>
                      <a:lnTo>
                        <a:pt x="622" y="480"/>
                      </a:lnTo>
                    </a:path>
                  </a:pathLst>
                </a:custGeom>
                <a:noFill/>
                <a:ln w="1588">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347" name="Freeform 30"/>
                <p:cNvSpPr>
                  <a:spLocks/>
                </p:cNvSpPr>
                <p:nvPr/>
              </p:nvSpPr>
              <p:spPr bwMode="auto">
                <a:xfrm>
                  <a:off x="4771" y="1793"/>
                  <a:ext cx="311" cy="698"/>
                </a:xfrm>
                <a:custGeom>
                  <a:avLst/>
                  <a:gdLst>
                    <a:gd name="T0" fmla="*/ 1 w 621"/>
                    <a:gd name="T1" fmla="*/ 1 h 1396"/>
                    <a:gd name="T2" fmla="*/ 1 w 621"/>
                    <a:gd name="T3" fmla="*/ 1 h 1396"/>
                    <a:gd name="T4" fmla="*/ 1 w 621"/>
                    <a:gd name="T5" fmla="*/ 1 h 1396"/>
                    <a:gd name="T6" fmla="*/ 1 w 621"/>
                    <a:gd name="T7" fmla="*/ 1 h 1396"/>
                    <a:gd name="T8" fmla="*/ 1 w 621"/>
                    <a:gd name="T9" fmla="*/ 1 h 1396"/>
                    <a:gd name="T10" fmla="*/ 1 w 621"/>
                    <a:gd name="T11" fmla="*/ 1 h 1396"/>
                    <a:gd name="T12" fmla="*/ 1 w 621"/>
                    <a:gd name="T13" fmla="*/ 1 h 1396"/>
                    <a:gd name="T14" fmla="*/ 1 w 621"/>
                    <a:gd name="T15" fmla="*/ 1 h 1396"/>
                    <a:gd name="T16" fmla="*/ 1 w 621"/>
                    <a:gd name="T17" fmla="*/ 1 h 1396"/>
                    <a:gd name="T18" fmla="*/ 1 w 621"/>
                    <a:gd name="T19" fmla="*/ 1 h 1396"/>
                    <a:gd name="T20" fmla="*/ 1 w 621"/>
                    <a:gd name="T21" fmla="*/ 1 h 1396"/>
                    <a:gd name="T22" fmla="*/ 1 w 621"/>
                    <a:gd name="T23" fmla="*/ 1 h 1396"/>
                    <a:gd name="T24" fmla="*/ 1 w 621"/>
                    <a:gd name="T25" fmla="*/ 1 h 1396"/>
                    <a:gd name="T26" fmla="*/ 1 w 621"/>
                    <a:gd name="T27" fmla="*/ 1 h 1396"/>
                    <a:gd name="T28" fmla="*/ 1 w 621"/>
                    <a:gd name="T29" fmla="*/ 1 h 1396"/>
                    <a:gd name="T30" fmla="*/ 1 w 621"/>
                    <a:gd name="T31" fmla="*/ 1 h 1396"/>
                    <a:gd name="T32" fmla="*/ 1 w 621"/>
                    <a:gd name="T33" fmla="*/ 1 h 1396"/>
                    <a:gd name="T34" fmla="*/ 1 w 621"/>
                    <a:gd name="T35" fmla="*/ 1 h 1396"/>
                    <a:gd name="T36" fmla="*/ 1 w 621"/>
                    <a:gd name="T37" fmla="*/ 1 h 1396"/>
                    <a:gd name="T38" fmla="*/ 1 w 621"/>
                    <a:gd name="T39" fmla="*/ 1 h 1396"/>
                    <a:gd name="T40" fmla="*/ 1 w 621"/>
                    <a:gd name="T41" fmla="*/ 1 h 1396"/>
                    <a:gd name="T42" fmla="*/ 1 w 621"/>
                    <a:gd name="T43" fmla="*/ 1 h 1396"/>
                    <a:gd name="T44" fmla="*/ 1 w 621"/>
                    <a:gd name="T45" fmla="*/ 1 h 1396"/>
                    <a:gd name="T46" fmla="*/ 1 w 621"/>
                    <a:gd name="T47" fmla="*/ 1 h 1396"/>
                    <a:gd name="T48" fmla="*/ 1 w 621"/>
                    <a:gd name="T49" fmla="*/ 1 h 1396"/>
                    <a:gd name="T50" fmla="*/ 1 w 621"/>
                    <a:gd name="T51" fmla="*/ 1 h 1396"/>
                    <a:gd name="T52" fmla="*/ 1 w 621"/>
                    <a:gd name="T53" fmla="*/ 1 h 1396"/>
                    <a:gd name="T54" fmla="*/ 1 w 621"/>
                    <a:gd name="T55" fmla="*/ 1 h 1396"/>
                    <a:gd name="T56" fmla="*/ 1 w 621"/>
                    <a:gd name="T57" fmla="*/ 1 h 1396"/>
                    <a:gd name="T58" fmla="*/ 1 w 621"/>
                    <a:gd name="T59" fmla="*/ 1 h 1396"/>
                    <a:gd name="T60" fmla="*/ 1 w 621"/>
                    <a:gd name="T61" fmla="*/ 1 h 1396"/>
                    <a:gd name="T62" fmla="*/ 1 w 621"/>
                    <a:gd name="T63" fmla="*/ 1 h 1396"/>
                    <a:gd name="T64" fmla="*/ 1 w 621"/>
                    <a:gd name="T65" fmla="*/ 1 h 1396"/>
                    <a:gd name="T66" fmla="*/ 1 w 621"/>
                    <a:gd name="T67" fmla="*/ 1 h 1396"/>
                    <a:gd name="T68" fmla="*/ 1 w 621"/>
                    <a:gd name="T69" fmla="*/ 1 h 1396"/>
                    <a:gd name="T70" fmla="*/ 1 w 621"/>
                    <a:gd name="T71" fmla="*/ 1 h 1396"/>
                    <a:gd name="T72" fmla="*/ 1 w 621"/>
                    <a:gd name="T73" fmla="*/ 1 h 1396"/>
                    <a:gd name="T74" fmla="*/ 1 w 621"/>
                    <a:gd name="T75" fmla="*/ 1 h 1396"/>
                    <a:gd name="T76" fmla="*/ 1 w 621"/>
                    <a:gd name="T77" fmla="*/ 1 h 1396"/>
                    <a:gd name="T78" fmla="*/ 1 w 621"/>
                    <a:gd name="T79" fmla="*/ 1 h 1396"/>
                    <a:gd name="T80" fmla="*/ 1 w 621"/>
                    <a:gd name="T81" fmla="*/ 1 h 1396"/>
                    <a:gd name="T82" fmla="*/ 1 w 621"/>
                    <a:gd name="T83" fmla="*/ 1 h 13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21"/>
                    <a:gd name="T127" fmla="*/ 0 h 1396"/>
                    <a:gd name="T128" fmla="*/ 621 w 621"/>
                    <a:gd name="T129" fmla="*/ 1396 h 139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21" h="1396">
                      <a:moveTo>
                        <a:pt x="0" y="699"/>
                      </a:moveTo>
                      <a:lnTo>
                        <a:pt x="0" y="731"/>
                      </a:lnTo>
                      <a:lnTo>
                        <a:pt x="9" y="666"/>
                      </a:lnTo>
                      <a:lnTo>
                        <a:pt x="9" y="557"/>
                      </a:lnTo>
                      <a:lnTo>
                        <a:pt x="9" y="589"/>
                      </a:lnTo>
                      <a:lnTo>
                        <a:pt x="21" y="568"/>
                      </a:lnTo>
                      <a:lnTo>
                        <a:pt x="21" y="513"/>
                      </a:lnTo>
                      <a:lnTo>
                        <a:pt x="21" y="568"/>
                      </a:lnTo>
                      <a:lnTo>
                        <a:pt x="30" y="699"/>
                      </a:lnTo>
                      <a:lnTo>
                        <a:pt x="30" y="612"/>
                      </a:lnTo>
                      <a:lnTo>
                        <a:pt x="30" y="676"/>
                      </a:lnTo>
                      <a:lnTo>
                        <a:pt x="42" y="687"/>
                      </a:lnTo>
                      <a:lnTo>
                        <a:pt x="42" y="632"/>
                      </a:lnTo>
                      <a:lnTo>
                        <a:pt x="42" y="676"/>
                      </a:lnTo>
                      <a:lnTo>
                        <a:pt x="53" y="753"/>
                      </a:lnTo>
                      <a:lnTo>
                        <a:pt x="53" y="1004"/>
                      </a:lnTo>
                      <a:lnTo>
                        <a:pt x="65" y="1037"/>
                      </a:lnTo>
                      <a:lnTo>
                        <a:pt x="65" y="1125"/>
                      </a:lnTo>
                      <a:lnTo>
                        <a:pt x="74" y="1167"/>
                      </a:lnTo>
                      <a:lnTo>
                        <a:pt x="74" y="1125"/>
                      </a:lnTo>
                      <a:lnTo>
                        <a:pt x="74" y="1156"/>
                      </a:lnTo>
                      <a:lnTo>
                        <a:pt x="84" y="1125"/>
                      </a:lnTo>
                      <a:lnTo>
                        <a:pt x="84" y="1092"/>
                      </a:lnTo>
                      <a:lnTo>
                        <a:pt x="97" y="1092"/>
                      </a:lnTo>
                      <a:lnTo>
                        <a:pt x="97" y="983"/>
                      </a:lnTo>
                      <a:lnTo>
                        <a:pt x="107" y="906"/>
                      </a:lnTo>
                      <a:lnTo>
                        <a:pt x="107" y="1004"/>
                      </a:lnTo>
                      <a:lnTo>
                        <a:pt x="119" y="1025"/>
                      </a:lnTo>
                      <a:lnTo>
                        <a:pt x="119" y="808"/>
                      </a:lnTo>
                      <a:lnTo>
                        <a:pt x="128" y="632"/>
                      </a:lnTo>
                      <a:lnTo>
                        <a:pt x="128" y="480"/>
                      </a:lnTo>
                      <a:lnTo>
                        <a:pt x="128" y="503"/>
                      </a:lnTo>
                      <a:lnTo>
                        <a:pt x="142" y="578"/>
                      </a:lnTo>
                      <a:lnTo>
                        <a:pt x="142" y="645"/>
                      </a:lnTo>
                      <a:lnTo>
                        <a:pt x="151" y="578"/>
                      </a:lnTo>
                      <a:lnTo>
                        <a:pt x="163" y="632"/>
                      </a:lnTo>
                      <a:lnTo>
                        <a:pt x="163" y="950"/>
                      </a:lnTo>
                      <a:lnTo>
                        <a:pt x="172" y="1004"/>
                      </a:lnTo>
                      <a:lnTo>
                        <a:pt x="172" y="1111"/>
                      </a:lnTo>
                      <a:lnTo>
                        <a:pt x="184" y="1167"/>
                      </a:lnTo>
                      <a:lnTo>
                        <a:pt x="184" y="1374"/>
                      </a:lnTo>
                      <a:lnTo>
                        <a:pt x="195" y="1342"/>
                      </a:lnTo>
                      <a:lnTo>
                        <a:pt x="195" y="1396"/>
                      </a:lnTo>
                      <a:lnTo>
                        <a:pt x="205" y="1374"/>
                      </a:lnTo>
                      <a:lnTo>
                        <a:pt x="205" y="1253"/>
                      </a:lnTo>
                      <a:lnTo>
                        <a:pt x="216" y="1179"/>
                      </a:lnTo>
                      <a:lnTo>
                        <a:pt x="216" y="927"/>
                      </a:lnTo>
                      <a:lnTo>
                        <a:pt x="226" y="862"/>
                      </a:lnTo>
                      <a:lnTo>
                        <a:pt x="226" y="731"/>
                      </a:lnTo>
                      <a:lnTo>
                        <a:pt x="239" y="534"/>
                      </a:lnTo>
                      <a:lnTo>
                        <a:pt x="239" y="382"/>
                      </a:lnTo>
                      <a:lnTo>
                        <a:pt x="249" y="405"/>
                      </a:lnTo>
                      <a:lnTo>
                        <a:pt x="249" y="534"/>
                      </a:lnTo>
                      <a:lnTo>
                        <a:pt x="261" y="655"/>
                      </a:lnTo>
                      <a:lnTo>
                        <a:pt x="261" y="797"/>
                      </a:lnTo>
                      <a:lnTo>
                        <a:pt x="270" y="797"/>
                      </a:lnTo>
                      <a:lnTo>
                        <a:pt x="270" y="578"/>
                      </a:lnTo>
                      <a:lnTo>
                        <a:pt x="282" y="513"/>
                      </a:lnTo>
                      <a:lnTo>
                        <a:pt x="282" y="372"/>
                      </a:lnTo>
                      <a:lnTo>
                        <a:pt x="293" y="545"/>
                      </a:lnTo>
                      <a:lnTo>
                        <a:pt x="293" y="666"/>
                      </a:lnTo>
                      <a:lnTo>
                        <a:pt x="305" y="710"/>
                      </a:lnTo>
                      <a:lnTo>
                        <a:pt x="305" y="731"/>
                      </a:lnTo>
                      <a:lnTo>
                        <a:pt x="314" y="808"/>
                      </a:lnTo>
                      <a:lnTo>
                        <a:pt x="314" y="862"/>
                      </a:lnTo>
                      <a:lnTo>
                        <a:pt x="314" y="797"/>
                      </a:lnTo>
                      <a:lnTo>
                        <a:pt x="324" y="753"/>
                      </a:lnTo>
                      <a:lnTo>
                        <a:pt x="324" y="513"/>
                      </a:lnTo>
                      <a:lnTo>
                        <a:pt x="337" y="405"/>
                      </a:lnTo>
                      <a:lnTo>
                        <a:pt x="337" y="361"/>
                      </a:lnTo>
                      <a:lnTo>
                        <a:pt x="337" y="392"/>
                      </a:lnTo>
                      <a:lnTo>
                        <a:pt x="347" y="382"/>
                      </a:lnTo>
                      <a:lnTo>
                        <a:pt x="347" y="426"/>
                      </a:lnTo>
                      <a:lnTo>
                        <a:pt x="358" y="305"/>
                      </a:lnTo>
                      <a:lnTo>
                        <a:pt x="358" y="133"/>
                      </a:lnTo>
                      <a:lnTo>
                        <a:pt x="368" y="133"/>
                      </a:lnTo>
                      <a:lnTo>
                        <a:pt x="368" y="263"/>
                      </a:lnTo>
                      <a:lnTo>
                        <a:pt x="381" y="372"/>
                      </a:lnTo>
                      <a:lnTo>
                        <a:pt x="381" y="361"/>
                      </a:lnTo>
                      <a:lnTo>
                        <a:pt x="381" y="392"/>
                      </a:lnTo>
                      <a:lnTo>
                        <a:pt x="391" y="426"/>
                      </a:lnTo>
                      <a:lnTo>
                        <a:pt x="391" y="557"/>
                      </a:lnTo>
                      <a:lnTo>
                        <a:pt x="403" y="589"/>
                      </a:lnTo>
                      <a:lnTo>
                        <a:pt x="403" y="710"/>
                      </a:lnTo>
                      <a:lnTo>
                        <a:pt x="412" y="829"/>
                      </a:lnTo>
                      <a:lnTo>
                        <a:pt x="412" y="785"/>
                      </a:lnTo>
                      <a:lnTo>
                        <a:pt x="424" y="808"/>
                      </a:lnTo>
                      <a:lnTo>
                        <a:pt x="424" y="720"/>
                      </a:lnTo>
                      <a:lnTo>
                        <a:pt x="435" y="710"/>
                      </a:lnTo>
                      <a:lnTo>
                        <a:pt x="435" y="480"/>
                      </a:lnTo>
                      <a:lnTo>
                        <a:pt x="445" y="328"/>
                      </a:lnTo>
                      <a:lnTo>
                        <a:pt x="445" y="338"/>
                      </a:lnTo>
                      <a:lnTo>
                        <a:pt x="445" y="252"/>
                      </a:lnTo>
                      <a:lnTo>
                        <a:pt x="456" y="186"/>
                      </a:lnTo>
                      <a:lnTo>
                        <a:pt x="456" y="0"/>
                      </a:lnTo>
                      <a:lnTo>
                        <a:pt x="466" y="65"/>
                      </a:lnTo>
                      <a:lnTo>
                        <a:pt x="466" y="12"/>
                      </a:lnTo>
                      <a:lnTo>
                        <a:pt x="479" y="88"/>
                      </a:lnTo>
                      <a:lnTo>
                        <a:pt x="479" y="294"/>
                      </a:lnTo>
                      <a:lnTo>
                        <a:pt x="489" y="382"/>
                      </a:lnTo>
                      <a:lnTo>
                        <a:pt x="489" y="459"/>
                      </a:lnTo>
                      <a:lnTo>
                        <a:pt x="500" y="480"/>
                      </a:lnTo>
                      <a:lnTo>
                        <a:pt x="500" y="503"/>
                      </a:lnTo>
                      <a:lnTo>
                        <a:pt x="500" y="382"/>
                      </a:lnTo>
                      <a:lnTo>
                        <a:pt x="510" y="382"/>
                      </a:lnTo>
                      <a:lnTo>
                        <a:pt x="510" y="349"/>
                      </a:lnTo>
                      <a:lnTo>
                        <a:pt x="510" y="503"/>
                      </a:lnTo>
                      <a:lnTo>
                        <a:pt x="522" y="470"/>
                      </a:lnTo>
                      <a:lnTo>
                        <a:pt x="522" y="557"/>
                      </a:lnTo>
                      <a:lnTo>
                        <a:pt x="533" y="534"/>
                      </a:lnTo>
                      <a:lnTo>
                        <a:pt x="533" y="513"/>
                      </a:lnTo>
                      <a:lnTo>
                        <a:pt x="545" y="447"/>
                      </a:lnTo>
                      <a:lnTo>
                        <a:pt x="545" y="436"/>
                      </a:lnTo>
                      <a:lnTo>
                        <a:pt x="545" y="470"/>
                      </a:lnTo>
                      <a:lnTo>
                        <a:pt x="554" y="480"/>
                      </a:lnTo>
                      <a:lnTo>
                        <a:pt x="554" y="524"/>
                      </a:lnTo>
                      <a:lnTo>
                        <a:pt x="564" y="557"/>
                      </a:lnTo>
                      <a:lnTo>
                        <a:pt x="564" y="699"/>
                      </a:lnTo>
                      <a:lnTo>
                        <a:pt x="577" y="655"/>
                      </a:lnTo>
                      <a:lnTo>
                        <a:pt x="577" y="436"/>
                      </a:lnTo>
                      <a:lnTo>
                        <a:pt x="587" y="426"/>
                      </a:lnTo>
                      <a:lnTo>
                        <a:pt x="587" y="459"/>
                      </a:lnTo>
                      <a:lnTo>
                        <a:pt x="598" y="632"/>
                      </a:lnTo>
                      <a:lnTo>
                        <a:pt x="598" y="589"/>
                      </a:lnTo>
                      <a:lnTo>
                        <a:pt x="598" y="612"/>
                      </a:lnTo>
                      <a:lnTo>
                        <a:pt x="608" y="545"/>
                      </a:lnTo>
                      <a:lnTo>
                        <a:pt x="608" y="436"/>
                      </a:lnTo>
                      <a:lnTo>
                        <a:pt x="621" y="405"/>
                      </a:lnTo>
                    </a:path>
                  </a:pathLst>
                </a:custGeom>
                <a:noFill/>
                <a:ln w="1588">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2348" name="Freeform 31"/>
                <p:cNvSpPr>
                  <a:spLocks/>
                </p:cNvSpPr>
                <p:nvPr/>
              </p:nvSpPr>
              <p:spPr bwMode="auto">
                <a:xfrm>
                  <a:off x="5082" y="1859"/>
                  <a:ext cx="304" cy="507"/>
                </a:xfrm>
                <a:custGeom>
                  <a:avLst/>
                  <a:gdLst>
                    <a:gd name="T0" fmla="*/ 0 w 609"/>
                    <a:gd name="T1" fmla="*/ 1 h 1013"/>
                    <a:gd name="T2" fmla="*/ 0 w 609"/>
                    <a:gd name="T3" fmla="*/ 1 h 1013"/>
                    <a:gd name="T4" fmla="*/ 0 w 609"/>
                    <a:gd name="T5" fmla="*/ 1 h 1013"/>
                    <a:gd name="T6" fmla="*/ 0 w 609"/>
                    <a:gd name="T7" fmla="*/ 1 h 1013"/>
                    <a:gd name="T8" fmla="*/ 0 w 609"/>
                    <a:gd name="T9" fmla="*/ 1 h 1013"/>
                    <a:gd name="T10" fmla="*/ 0 w 609"/>
                    <a:gd name="T11" fmla="*/ 1 h 1013"/>
                    <a:gd name="T12" fmla="*/ 0 w 609"/>
                    <a:gd name="T13" fmla="*/ 1 h 1013"/>
                    <a:gd name="T14" fmla="*/ 0 w 609"/>
                    <a:gd name="T15" fmla="*/ 1 h 1013"/>
                    <a:gd name="T16" fmla="*/ 0 w 609"/>
                    <a:gd name="T17" fmla="*/ 1 h 1013"/>
                    <a:gd name="T18" fmla="*/ 0 w 609"/>
                    <a:gd name="T19" fmla="*/ 1 h 1013"/>
                    <a:gd name="T20" fmla="*/ 0 w 609"/>
                    <a:gd name="T21" fmla="*/ 1 h 1013"/>
                    <a:gd name="T22" fmla="*/ 0 w 609"/>
                    <a:gd name="T23" fmla="*/ 1 h 1013"/>
                    <a:gd name="T24" fmla="*/ 0 w 609"/>
                    <a:gd name="T25" fmla="*/ 1 h 1013"/>
                    <a:gd name="T26" fmla="*/ 0 w 609"/>
                    <a:gd name="T27" fmla="*/ 1 h 1013"/>
                    <a:gd name="T28" fmla="*/ 0 w 609"/>
                    <a:gd name="T29" fmla="*/ 1 h 1013"/>
                    <a:gd name="T30" fmla="*/ 0 w 609"/>
                    <a:gd name="T31" fmla="*/ 1 h 1013"/>
                    <a:gd name="T32" fmla="*/ 0 w 609"/>
                    <a:gd name="T33" fmla="*/ 1 h 1013"/>
                    <a:gd name="T34" fmla="*/ 0 w 609"/>
                    <a:gd name="T35" fmla="*/ 1 h 1013"/>
                    <a:gd name="T36" fmla="*/ 0 w 609"/>
                    <a:gd name="T37" fmla="*/ 1 h 1013"/>
                    <a:gd name="T38" fmla="*/ 0 w 609"/>
                    <a:gd name="T39" fmla="*/ 1 h 1013"/>
                    <a:gd name="T40" fmla="*/ 0 w 609"/>
                    <a:gd name="T41" fmla="*/ 1 h 1013"/>
                    <a:gd name="T42" fmla="*/ 0 w 609"/>
                    <a:gd name="T43" fmla="*/ 1 h 1013"/>
                    <a:gd name="T44" fmla="*/ 0 w 609"/>
                    <a:gd name="T45" fmla="*/ 1 h 1013"/>
                    <a:gd name="T46" fmla="*/ 0 w 609"/>
                    <a:gd name="T47" fmla="*/ 1 h 1013"/>
                    <a:gd name="T48" fmla="*/ 0 w 609"/>
                    <a:gd name="T49" fmla="*/ 1 h 1013"/>
                    <a:gd name="T50" fmla="*/ 0 w 609"/>
                    <a:gd name="T51" fmla="*/ 1 h 1013"/>
                    <a:gd name="T52" fmla="*/ 0 w 609"/>
                    <a:gd name="T53" fmla="*/ 1 h 1013"/>
                    <a:gd name="T54" fmla="*/ 0 w 609"/>
                    <a:gd name="T55" fmla="*/ 1 h 1013"/>
                    <a:gd name="T56" fmla="*/ 0 w 609"/>
                    <a:gd name="T57" fmla="*/ 1 h 1013"/>
                    <a:gd name="T58" fmla="*/ 0 w 609"/>
                    <a:gd name="T59" fmla="*/ 1 h 1013"/>
                    <a:gd name="T60" fmla="*/ 0 w 609"/>
                    <a:gd name="T61" fmla="*/ 1 h 1013"/>
                    <a:gd name="T62" fmla="*/ 0 w 609"/>
                    <a:gd name="T63" fmla="*/ 1 h 1013"/>
                    <a:gd name="T64" fmla="*/ 0 w 609"/>
                    <a:gd name="T65" fmla="*/ 1 h 1013"/>
                    <a:gd name="T66" fmla="*/ 0 w 609"/>
                    <a:gd name="T67" fmla="*/ 1 h 1013"/>
                    <a:gd name="T68" fmla="*/ 0 w 609"/>
                    <a:gd name="T69" fmla="*/ 1 h 1013"/>
                    <a:gd name="T70" fmla="*/ 0 w 609"/>
                    <a:gd name="T71" fmla="*/ 1 h 1013"/>
                    <a:gd name="T72" fmla="*/ 0 w 609"/>
                    <a:gd name="T73" fmla="*/ 1 h 1013"/>
                    <a:gd name="T74" fmla="*/ 0 w 609"/>
                    <a:gd name="T75" fmla="*/ 1 h 1013"/>
                    <a:gd name="T76" fmla="*/ 0 w 609"/>
                    <a:gd name="T77" fmla="*/ 1 h 1013"/>
                    <a:gd name="T78" fmla="*/ 0 w 609"/>
                    <a:gd name="T79" fmla="*/ 1 h 1013"/>
                    <a:gd name="T80" fmla="*/ 0 w 609"/>
                    <a:gd name="T81" fmla="*/ 1 h 1013"/>
                    <a:gd name="T82" fmla="*/ 0 w 609"/>
                    <a:gd name="T83" fmla="*/ 1 h 101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09"/>
                    <a:gd name="T127" fmla="*/ 0 h 1013"/>
                    <a:gd name="T128" fmla="*/ 609 w 609"/>
                    <a:gd name="T129" fmla="*/ 1013 h 101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09" h="1013">
                      <a:moveTo>
                        <a:pt x="0" y="272"/>
                      </a:moveTo>
                      <a:lnTo>
                        <a:pt x="0" y="370"/>
                      </a:lnTo>
                      <a:lnTo>
                        <a:pt x="10" y="456"/>
                      </a:lnTo>
                      <a:lnTo>
                        <a:pt x="10" y="468"/>
                      </a:lnTo>
                      <a:lnTo>
                        <a:pt x="21" y="489"/>
                      </a:lnTo>
                      <a:lnTo>
                        <a:pt x="21" y="456"/>
                      </a:lnTo>
                      <a:lnTo>
                        <a:pt x="31" y="543"/>
                      </a:lnTo>
                      <a:lnTo>
                        <a:pt x="31" y="652"/>
                      </a:lnTo>
                      <a:lnTo>
                        <a:pt x="43" y="631"/>
                      </a:lnTo>
                      <a:lnTo>
                        <a:pt x="43" y="729"/>
                      </a:lnTo>
                      <a:lnTo>
                        <a:pt x="54" y="675"/>
                      </a:lnTo>
                      <a:lnTo>
                        <a:pt x="54" y="685"/>
                      </a:lnTo>
                      <a:lnTo>
                        <a:pt x="64" y="739"/>
                      </a:lnTo>
                      <a:lnTo>
                        <a:pt x="64" y="827"/>
                      </a:lnTo>
                      <a:lnTo>
                        <a:pt x="75" y="838"/>
                      </a:lnTo>
                      <a:lnTo>
                        <a:pt x="85" y="817"/>
                      </a:lnTo>
                      <a:lnTo>
                        <a:pt x="85" y="752"/>
                      </a:lnTo>
                      <a:lnTo>
                        <a:pt x="85" y="794"/>
                      </a:lnTo>
                      <a:lnTo>
                        <a:pt x="98" y="752"/>
                      </a:lnTo>
                      <a:lnTo>
                        <a:pt x="98" y="664"/>
                      </a:lnTo>
                      <a:lnTo>
                        <a:pt x="108" y="620"/>
                      </a:lnTo>
                      <a:lnTo>
                        <a:pt x="108" y="566"/>
                      </a:lnTo>
                      <a:lnTo>
                        <a:pt x="108" y="577"/>
                      </a:lnTo>
                      <a:lnTo>
                        <a:pt x="119" y="577"/>
                      </a:lnTo>
                      <a:lnTo>
                        <a:pt x="119" y="610"/>
                      </a:lnTo>
                      <a:lnTo>
                        <a:pt x="119" y="566"/>
                      </a:lnTo>
                      <a:lnTo>
                        <a:pt x="129" y="641"/>
                      </a:lnTo>
                      <a:lnTo>
                        <a:pt x="129" y="554"/>
                      </a:lnTo>
                      <a:lnTo>
                        <a:pt x="140" y="499"/>
                      </a:lnTo>
                      <a:lnTo>
                        <a:pt x="140" y="119"/>
                      </a:lnTo>
                      <a:lnTo>
                        <a:pt x="152" y="0"/>
                      </a:lnTo>
                      <a:lnTo>
                        <a:pt x="152" y="130"/>
                      </a:lnTo>
                      <a:lnTo>
                        <a:pt x="163" y="195"/>
                      </a:lnTo>
                      <a:lnTo>
                        <a:pt x="163" y="401"/>
                      </a:lnTo>
                      <a:lnTo>
                        <a:pt x="173" y="424"/>
                      </a:lnTo>
                      <a:lnTo>
                        <a:pt x="173" y="479"/>
                      </a:lnTo>
                      <a:lnTo>
                        <a:pt x="183" y="554"/>
                      </a:lnTo>
                      <a:lnTo>
                        <a:pt x="183" y="468"/>
                      </a:lnTo>
                      <a:lnTo>
                        <a:pt x="196" y="412"/>
                      </a:lnTo>
                      <a:lnTo>
                        <a:pt x="196" y="543"/>
                      </a:lnTo>
                      <a:lnTo>
                        <a:pt x="206" y="675"/>
                      </a:lnTo>
                      <a:lnTo>
                        <a:pt x="206" y="806"/>
                      </a:lnTo>
                      <a:lnTo>
                        <a:pt x="217" y="838"/>
                      </a:lnTo>
                      <a:lnTo>
                        <a:pt x="217" y="752"/>
                      </a:lnTo>
                      <a:lnTo>
                        <a:pt x="227" y="696"/>
                      </a:lnTo>
                      <a:lnTo>
                        <a:pt x="227" y="577"/>
                      </a:lnTo>
                      <a:lnTo>
                        <a:pt x="240" y="554"/>
                      </a:lnTo>
                      <a:lnTo>
                        <a:pt x="240" y="391"/>
                      </a:lnTo>
                      <a:lnTo>
                        <a:pt x="250" y="401"/>
                      </a:lnTo>
                      <a:lnTo>
                        <a:pt x="250" y="370"/>
                      </a:lnTo>
                      <a:lnTo>
                        <a:pt x="261" y="370"/>
                      </a:lnTo>
                      <a:lnTo>
                        <a:pt x="261" y="435"/>
                      </a:lnTo>
                      <a:lnTo>
                        <a:pt x="261" y="401"/>
                      </a:lnTo>
                      <a:lnTo>
                        <a:pt x="271" y="522"/>
                      </a:lnTo>
                      <a:lnTo>
                        <a:pt x="271" y="664"/>
                      </a:lnTo>
                      <a:lnTo>
                        <a:pt x="282" y="554"/>
                      </a:lnTo>
                      <a:lnTo>
                        <a:pt x="282" y="347"/>
                      </a:lnTo>
                      <a:lnTo>
                        <a:pt x="294" y="358"/>
                      </a:lnTo>
                      <a:lnTo>
                        <a:pt x="294" y="456"/>
                      </a:lnTo>
                      <a:lnTo>
                        <a:pt x="304" y="479"/>
                      </a:lnTo>
                      <a:lnTo>
                        <a:pt x="304" y="587"/>
                      </a:lnTo>
                      <a:lnTo>
                        <a:pt x="315" y="641"/>
                      </a:lnTo>
                      <a:lnTo>
                        <a:pt x="315" y="817"/>
                      </a:lnTo>
                      <a:lnTo>
                        <a:pt x="325" y="915"/>
                      </a:lnTo>
                      <a:lnTo>
                        <a:pt x="325" y="838"/>
                      </a:lnTo>
                      <a:lnTo>
                        <a:pt x="338" y="794"/>
                      </a:lnTo>
                      <a:lnTo>
                        <a:pt x="338" y="685"/>
                      </a:lnTo>
                      <a:lnTo>
                        <a:pt x="348" y="577"/>
                      </a:lnTo>
                      <a:lnTo>
                        <a:pt x="348" y="566"/>
                      </a:lnTo>
                      <a:lnTo>
                        <a:pt x="348" y="652"/>
                      </a:lnTo>
                      <a:lnTo>
                        <a:pt x="359" y="719"/>
                      </a:lnTo>
                      <a:lnTo>
                        <a:pt x="359" y="817"/>
                      </a:lnTo>
                      <a:lnTo>
                        <a:pt x="359" y="794"/>
                      </a:lnTo>
                      <a:lnTo>
                        <a:pt x="369" y="871"/>
                      </a:lnTo>
                      <a:lnTo>
                        <a:pt x="369" y="806"/>
                      </a:lnTo>
                      <a:lnTo>
                        <a:pt x="380" y="817"/>
                      </a:lnTo>
                      <a:lnTo>
                        <a:pt x="380" y="838"/>
                      </a:lnTo>
                      <a:lnTo>
                        <a:pt x="380" y="817"/>
                      </a:lnTo>
                      <a:lnTo>
                        <a:pt x="392" y="859"/>
                      </a:lnTo>
                      <a:lnTo>
                        <a:pt x="392" y="817"/>
                      </a:lnTo>
                      <a:lnTo>
                        <a:pt x="392" y="838"/>
                      </a:lnTo>
                      <a:lnTo>
                        <a:pt x="403" y="773"/>
                      </a:lnTo>
                      <a:lnTo>
                        <a:pt x="403" y="850"/>
                      </a:lnTo>
                      <a:lnTo>
                        <a:pt x="413" y="859"/>
                      </a:lnTo>
                      <a:lnTo>
                        <a:pt x="413" y="850"/>
                      </a:lnTo>
                      <a:lnTo>
                        <a:pt x="423" y="762"/>
                      </a:lnTo>
                      <a:lnTo>
                        <a:pt x="423" y="739"/>
                      </a:lnTo>
                      <a:lnTo>
                        <a:pt x="423" y="783"/>
                      </a:lnTo>
                      <a:lnTo>
                        <a:pt x="436" y="773"/>
                      </a:lnTo>
                      <a:lnTo>
                        <a:pt x="436" y="762"/>
                      </a:lnTo>
                      <a:lnTo>
                        <a:pt x="436" y="783"/>
                      </a:lnTo>
                      <a:lnTo>
                        <a:pt x="446" y="696"/>
                      </a:lnTo>
                      <a:lnTo>
                        <a:pt x="446" y="685"/>
                      </a:lnTo>
                      <a:lnTo>
                        <a:pt x="446" y="696"/>
                      </a:lnTo>
                      <a:lnTo>
                        <a:pt x="457" y="739"/>
                      </a:lnTo>
                      <a:lnTo>
                        <a:pt x="457" y="587"/>
                      </a:lnTo>
                      <a:lnTo>
                        <a:pt x="457" y="620"/>
                      </a:lnTo>
                      <a:lnTo>
                        <a:pt x="467" y="610"/>
                      </a:lnTo>
                      <a:lnTo>
                        <a:pt x="467" y="719"/>
                      </a:lnTo>
                      <a:lnTo>
                        <a:pt x="480" y="708"/>
                      </a:lnTo>
                      <a:lnTo>
                        <a:pt x="480" y="806"/>
                      </a:lnTo>
                      <a:lnTo>
                        <a:pt x="490" y="838"/>
                      </a:lnTo>
                      <a:lnTo>
                        <a:pt x="490" y="817"/>
                      </a:lnTo>
                      <a:lnTo>
                        <a:pt x="501" y="752"/>
                      </a:lnTo>
                      <a:lnTo>
                        <a:pt x="501" y="773"/>
                      </a:lnTo>
                      <a:lnTo>
                        <a:pt x="511" y="783"/>
                      </a:lnTo>
                      <a:lnTo>
                        <a:pt x="511" y="850"/>
                      </a:lnTo>
                      <a:lnTo>
                        <a:pt x="511" y="827"/>
                      </a:lnTo>
                      <a:lnTo>
                        <a:pt x="522" y="794"/>
                      </a:lnTo>
                      <a:lnTo>
                        <a:pt x="522" y="610"/>
                      </a:lnTo>
                      <a:lnTo>
                        <a:pt x="534" y="610"/>
                      </a:lnTo>
                      <a:lnTo>
                        <a:pt x="534" y="652"/>
                      </a:lnTo>
                      <a:lnTo>
                        <a:pt x="543" y="806"/>
                      </a:lnTo>
                      <a:lnTo>
                        <a:pt x="543" y="978"/>
                      </a:lnTo>
                      <a:lnTo>
                        <a:pt x="555" y="1013"/>
                      </a:lnTo>
                      <a:lnTo>
                        <a:pt x="555" y="806"/>
                      </a:lnTo>
                      <a:lnTo>
                        <a:pt x="565" y="783"/>
                      </a:lnTo>
                      <a:lnTo>
                        <a:pt x="565" y="762"/>
                      </a:lnTo>
                      <a:lnTo>
                        <a:pt x="565" y="783"/>
                      </a:lnTo>
                      <a:lnTo>
                        <a:pt x="578" y="783"/>
                      </a:lnTo>
                      <a:lnTo>
                        <a:pt x="578" y="871"/>
                      </a:lnTo>
                      <a:lnTo>
                        <a:pt x="588" y="904"/>
                      </a:lnTo>
                      <a:lnTo>
                        <a:pt x="588" y="806"/>
                      </a:lnTo>
                      <a:lnTo>
                        <a:pt x="599" y="859"/>
                      </a:lnTo>
                      <a:lnTo>
                        <a:pt x="599" y="794"/>
                      </a:lnTo>
                      <a:lnTo>
                        <a:pt x="599" y="850"/>
                      </a:lnTo>
                      <a:lnTo>
                        <a:pt x="609" y="719"/>
                      </a:lnTo>
                      <a:lnTo>
                        <a:pt x="609" y="631"/>
                      </a:lnTo>
                    </a:path>
                  </a:pathLst>
                </a:custGeom>
                <a:noFill/>
                <a:ln w="1588">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grpSp>
          <p:sp>
            <p:nvSpPr>
              <p:cNvPr id="2342" name="Freeform 32"/>
              <p:cNvSpPr>
                <a:spLocks/>
              </p:cNvSpPr>
              <p:nvPr/>
            </p:nvSpPr>
            <p:spPr bwMode="auto">
              <a:xfrm>
                <a:off x="5386" y="1946"/>
                <a:ext cx="27" cy="229"/>
              </a:xfrm>
              <a:custGeom>
                <a:avLst/>
                <a:gdLst>
                  <a:gd name="T0" fmla="*/ 0 w 53"/>
                  <a:gd name="T1" fmla="*/ 0 h 459"/>
                  <a:gd name="T2" fmla="*/ 1 w 53"/>
                  <a:gd name="T3" fmla="*/ 0 h 459"/>
                  <a:gd name="T4" fmla="*/ 1 w 53"/>
                  <a:gd name="T5" fmla="*/ 0 h 459"/>
                  <a:gd name="T6" fmla="*/ 1 w 53"/>
                  <a:gd name="T7" fmla="*/ 0 h 459"/>
                  <a:gd name="T8" fmla="*/ 1 w 53"/>
                  <a:gd name="T9" fmla="*/ 0 h 459"/>
                  <a:gd name="T10" fmla="*/ 1 w 53"/>
                  <a:gd name="T11" fmla="*/ 0 h 459"/>
                  <a:gd name="T12" fmla="*/ 1 w 53"/>
                  <a:gd name="T13" fmla="*/ 0 h 459"/>
                  <a:gd name="T14" fmla="*/ 1 w 53"/>
                  <a:gd name="T15" fmla="*/ 0 h 459"/>
                  <a:gd name="T16" fmla="*/ 1 w 53"/>
                  <a:gd name="T17" fmla="*/ 0 h 459"/>
                  <a:gd name="T18" fmla="*/ 1 w 53"/>
                  <a:gd name="T19" fmla="*/ 0 h 459"/>
                  <a:gd name="T20" fmla="*/ 1 w 53"/>
                  <a:gd name="T21" fmla="*/ 0 h 45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3"/>
                  <a:gd name="T34" fmla="*/ 0 h 459"/>
                  <a:gd name="T35" fmla="*/ 53 w 53"/>
                  <a:gd name="T36" fmla="*/ 459 h 45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3" h="459">
                    <a:moveTo>
                      <a:pt x="0" y="459"/>
                    </a:moveTo>
                    <a:lnTo>
                      <a:pt x="11" y="415"/>
                    </a:lnTo>
                    <a:lnTo>
                      <a:pt x="11" y="307"/>
                    </a:lnTo>
                    <a:lnTo>
                      <a:pt x="23" y="175"/>
                    </a:lnTo>
                    <a:lnTo>
                      <a:pt x="23" y="131"/>
                    </a:lnTo>
                    <a:lnTo>
                      <a:pt x="23" y="154"/>
                    </a:lnTo>
                    <a:lnTo>
                      <a:pt x="34" y="154"/>
                    </a:lnTo>
                    <a:lnTo>
                      <a:pt x="34" y="240"/>
                    </a:lnTo>
                    <a:lnTo>
                      <a:pt x="44" y="175"/>
                    </a:lnTo>
                    <a:lnTo>
                      <a:pt x="44" y="67"/>
                    </a:lnTo>
                    <a:lnTo>
                      <a:pt x="53" y="0"/>
                    </a:lnTo>
                  </a:path>
                </a:pathLst>
              </a:custGeom>
              <a:noFill/>
              <a:ln w="1588">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grpSp>
        <p:sp>
          <p:nvSpPr>
            <p:cNvPr id="367" name="Rectangle 33"/>
            <p:cNvSpPr>
              <a:spLocks noChangeArrowheads="1"/>
            </p:cNvSpPr>
            <p:nvPr/>
          </p:nvSpPr>
          <p:spPr bwMode="auto">
            <a:xfrm>
              <a:off x="17735549" y="37746040"/>
              <a:ext cx="1193234" cy="284596"/>
            </a:xfrm>
            <a:prstGeom prst="rect">
              <a:avLst/>
            </a:prstGeom>
            <a:noFill/>
            <a:ln w="9525">
              <a:noFill/>
              <a:miter lim="800000"/>
              <a:headEnd/>
              <a:tailEnd/>
            </a:ln>
          </p:spPr>
          <p:txBody>
            <a:bodyPr wrap="none" lIns="0" tIns="0" rIns="0" bIns="0">
              <a:spAutoFit/>
            </a:bodyPr>
            <a:lstStyle/>
            <a:p>
              <a:pPr fontAlgn="b">
                <a:spcBef>
                  <a:spcPct val="30000"/>
                </a:spcBef>
                <a:defRPr/>
              </a:pPr>
              <a:r>
                <a:rPr lang="en-GB" altLang="zh-CN" sz="2400" b="1" dirty="0">
                  <a:solidFill>
                    <a:schemeClr val="tx2"/>
                  </a:solidFill>
                  <a:latin typeface="+mn-lt"/>
                </a:rPr>
                <a:t>Time (Sec)</a:t>
              </a:r>
            </a:p>
          </p:txBody>
        </p:sp>
        <p:sp>
          <p:nvSpPr>
            <p:cNvPr id="368" name="Rectangle 77"/>
            <p:cNvSpPr>
              <a:spLocks noChangeArrowheads="1"/>
            </p:cNvSpPr>
            <p:nvPr/>
          </p:nvSpPr>
          <p:spPr bwMode="auto">
            <a:xfrm rot="16200000">
              <a:off x="15474282" y="36469201"/>
              <a:ext cx="1221443" cy="284237"/>
            </a:xfrm>
            <a:prstGeom prst="rect">
              <a:avLst/>
            </a:prstGeom>
            <a:noFill/>
            <a:ln w="9525">
              <a:noFill/>
              <a:miter lim="800000"/>
              <a:headEnd/>
              <a:tailEnd/>
            </a:ln>
          </p:spPr>
          <p:txBody>
            <a:bodyPr wrap="none" lIns="0" tIns="0" rIns="0" bIns="0">
              <a:spAutoFit/>
            </a:bodyPr>
            <a:lstStyle/>
            <a:p>
              <a:pPr fontAlgn="b">
                <a:spcBef>
                  <a:spcPct val="30000"/>
                </a:spcBef>
                <a:defRPr/>
              </a:pPr>
              <a:r>
                <a:rPr lang="en-GB" altLang="zh-CN" sz="2400" b="1" dirty="0">
                  <a:solidFill>
                    <a:schemeClr val="tx2"/>
                  </a:solidFill>
                  <a:latin typeface="+mn-lt"/>
                </a:rPr>
                <a:t>Amplitude </a:t>
              </a:r>
            </a:p>
          </p:txBody>
        </p:sp>
      </p:grpSp>
      <p:sp>
        <p:nvSpPr>
          <p:cNvPr id="2055" name="Rectangle 2254"/>
          <p:cNvSpPr>
            <a:spLocks noChangeArrowheads="1"/>
          </p:cNvSpPr>
          <p:nvPr/>
        </p:nvSpPr>
        <p:spPr bwMode="auto">
          <a:xfrm>
            <a:off x="15468600" y="8332788"/>
            <a:ext cx="14006513" cy="183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7200" indent="-457200" algn="just" fontAlgn="b">
              <a:spcBef>
                <a:spcPts val="600"/>
              </a:spcBef>
              <a:buSzPct val="110000"/>
              <a:buFont typeface="Arial" pitchFamily="34" charset="0"/>
              <a:buChar char="•"/>
            </a:pPr>
            <a:r>
              <a:rPr lang="en-GB" altLang="zh-CN" sz="3600"/>
              <a:t>Flame  signals are captured by UV, visible and IR photo detectors.</a:t>
            </a:r>
          </a:p>
          <a:p>
            <a:pPr marL="457200" indent="-457200" algn="just" fontAlgn="b">
              <a:spcBef>
                <a:spcPts val="600"/>
              </a:spcBef>
              <a:buSzPct val="110000"/>
              <a:buFont typeface="Arial" pitchFamily="34" charset="0"/>
              <a:buChar char="•"/>
            </a:pPr>
            <a:r>
              <a:rPr lang="en-GB" altLang="zh-CN" sz="3600"/>
              <a:t>Embedded techniques are employed for on-line flame signal processing. </a:t>
            </a:r>
          </a:p>
        </p:txBody>
      </p:sp>
      <p:graphicFrame>
        <p:nvGraphicFramePr>
          <p:cNvPr id="379" name="Content Placeholder 3"/>
          <p:cNvGraphicFramePr>
            <a:graphicFrameLocks/>
          </p:cNvGraphicFramePr>
          <p:nvPr/>
        </p:nvGraphicFramePr>
        <p:xfrm>
          <a:off x="24414163" y="11031538"/>
          <a:ext cx="4892675" cy="4297614"/>
        </p:xfrm>
        <a:graphic>
          <a:graphicData uri="http://schemas.openxmlformats.org/drawingml/2006/table">
            <a:tbl>
              <a:tblPr>
                <a:tableStyleId>{D7AC3CCA-C797-4891-BE02-D94E43425B78}</a:tableStyleId>
              </a:tblPr>
              <a:tblGrid>
                <a:gridCol w="1776322">
                  <a:extLst>
                    <a:ext uri="{9D8B030D-6E8A-4147-A177-3AD203B41FA5}">
                      <a16:colId xmlns:a16="http://schemas.microsoft.com/office/drawing/2014/main" val="20000"/>
                    </a:ext>
                  </a:extLst>
                </a:gridCol>
                <a:gridCol w="1651667">
                  <a:extLst>
                    <a:ext uri="{9D8B030D-6E8A-4147-A177-3AD203B41FA5}">
                      <a16:colId xmlns:a16="http://schemas.microsoft.com/office/drawing/2014/main" val="20001"/>
                    </a:ext>
                  </a:extLst>
                </a:gridCol>
                <a:gridCol w="1464686">
                  <a:extLst>
                    <a:ext uri="{9D8B030D-6E8A-4147-A177-3AD203B41FA5}">
                      <a16:colId xmlns:a16="http://schemas.microsoft.com/office/drawing/2014/main" val="20002"/>
                    </a:ext>
                  </a:extLst>
                </a:gridCol>
              </a:tblGrid>
              <a:tr h="6400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Standard Flicker (Hz)</a:t>
                      </a:r>
                      <a:endParaRPr kumimoji="0" lang="zh-CN" altLang="en-US" sz="1800" b="1" i="0" u="none" strike="noStrike" cap="none" normalizeH="0" baseline="0" dirty="0">
                        <a:ln>
                          <a:noFill/>
                        </a:ln>
                        <a:solidFill>
                          <a:srgbClr val="FFFFFF"/>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Measured Flicker (Hz)</a:t>
                      </a: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Relative Error (%)</a:t>
                      </a:r>
                      <a:endParaRPr kumimoji="0" lang="zh-CN" altLang="en-US" sz="1800" b="1" i="0" u="none" strike="noStrike" cap="none" normalizeH="0" baseline="0" dirty="0">
                        <a:ln>
                          <a:noFill/>
                        </a:ln>
                        <a:solidFill>
                          <a:srgbClr val="FFFFFF"/>
                        </a:solidFill>
                        <a:effectLst/>
                        <a:latin typeface="Arial" charset="0"/>
                        <a:ea typeface="SimSun" pitchFamily="2" charset="-122"/>
                        <a:cs typeface="Arial" charset="0"/>
                      </a:endParaRPr>
                    </a:p>
                  </a:txBody>
                  <a:tcPr marL="91439" marR="91439" marT="45717" marB="45717" horzOverflow="overflow"/>
                </a:tc>
                <a:extLst>
                  <a:ext uri="{0D108BD9-81ED-4DB2-BD59-A6C34878D82A}">
                    <a16:rowId xmlns:a16="http://schemas.microsoft.com/office/drawing/2014/main" val="10000"/>
                  </a:ext>
                </a:extLst>
              </a:tr>
              <a:tr h="365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dirty="0">
                          <a:ln>
                            <a:noFill/>
                          </a:ln>
                          <a:solidFill>
                            <a:srgbClr val="000000"/>
                          </a:solidFill>
                          <a:effectLst/>
                          <a:latin typeface="Arial" charset="0"/>
                          <a:ea typeface="SimSun" pitchFamily="2" charset="-122"/>
                          <a:cs typeface="Arial" charset="0"/>
                        </a:rPr>
                        <a:t>  10.37</a:t>
                      </a:r>
                      <a:endParaRPr kumimoji="0" lang="zh-CN" altLang="en-US" sz="1800" b="0"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dirty="0">
                          <a:ln>
                            <a:noFill/>
                          </a:ln>
                          <a:solidFill>
                            <a:srgbClr val="000000"/>
                          </a:solidFill>
                          <a:effectLst/>
                          <a:latin typeface="Arial" charset="0"/>
                          <a:ea typeface="SimSun" pitchFamily="2" charset="-122"/>
                          <a:cs typeface="Arial" charset="0"/>
                        </a:rPr>
                        <a:t>  10.2</a:t>
                      </a:r>
                      <a:endParaRPr kumimoji="0" lang="zh-CN" altLang="en-US" sz="1800" b="0"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dirty="0">
                          <a:ln>
                            <a:noFill/>
                          </a:ln>
                          <a:solidFill>
                            <a:srgbClr val="000000"/>
                          </a:solidFill>
                          <a:effectLst/>
                          <a:latin typeface="Arial" charset="0"/>
                          <a:ea typeface="SimSun" pitchFamily="2" charset="-122"/>
                          <a:cs typeface="Arial" charset="0"/>
                        </a:rPr>
                        <a:t>-1.64</a:t>
                      </a:r>
                      <a:endParaRPr kumimoji="0" lang="zh-CN" altLang="en-US" sz="1800" b="0"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extLst>
                  <a:ext uri="{0D108BD9-81ED-4DB2-BD59-A6C34878D82A}">
                    <a16:rowId xmlns:a16="http://schemas.microsoft.com/office/drawing/2014/main" val="10001"/>
                  </a:ext>
                </a:extLst>
              </a:tr>
              <a:tr h="365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  20.18</a:t>
                      </a:r>
                      <a:endParaRPr kumimoji="0" lang="zh-CN" altLang="en-US" sz="1800" b="1"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  20.0</a:t>
                      </a:r>
                      <a:endParaRPr kumimoji="0" lang="zh-CN" altLang="en-US" sz="1800" b="1"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-0.90</a:t>
                      </a:r>
                      <a:endParaRPr kumimoji="0" lang="zh-CN" altLang="en-US" sz="1800" b="1"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extLst>
                  <a:ext uri="{0D108BD9-81ED-4DB2-BD59-A6C34878D82A}">
                    <a16:rowId xmlns:a16="http://schemas.microsoft.com/office/drawing/2014/main" val="10002"/>
                  </a:ext>
                </a:extLst>
              </a:tr>
              <a:tr h="365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a:ln>
                            <a:noFill/>
                          </a:ln>
                          <a:effectLst/>
                        </a:rPr>
                        <a:t>  30.45</a:t>
                      </a:r>
                      <a:endParaRPr kumimoji="0" lang="zh-CN" altLang="en-US" sz="1800" b="1" i="0" u="none" strike="noStrike" cap="none" normalizeH="0" baseline="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  30.4</a:t>
                      </a:r>
                      <a:endParaRPr kumimoji="0" lang="zh-CN" altLang="en-US" sz="1800" b="1"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-0.16</a:t>
                      </a:r>
                      <a:endParaRPr kumimoji="0" lang="zh-CN" altLang="en-US" sz="1800" b="1"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extLst>
                  <a:ext uri="{0D108BD9-81ED-4DB2-BD59-A6C34878D82A}">
                    <a16:rowId xmlns:a16="http://schemas.microsoft.com/office/drawing/2014/main" val="10003"/>
                  </a:ext>
                </a:extLst>
              </a:tr>
              <a:tr h="365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  50.79</a:t>
                      </a:r>
                      <a:endParaRPr kumimoji="0" lang="zh-CN" altLang="en-US" sz="1800" b="1"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  50.9</a:t>
                      </a:r>
                      <a:endParaRPr kumimoji="0" lang="zh-CN" altLang="en-US" sz="1800" b="1"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 0.22</a:t>
                      </a:r>
                      <a:endParaRPr kumimoji="0" lang="zh-CN" altLang="en-US" sz="1800" b="1"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extLst>
                  <a:ext uri="{0D108BD9-81ED-4DB2-BD59-A6C34878D82A}">
                    <a16:rowId xmlns:a16="http://schemas.microsoft.com/office/drawing/2014/main" val="10004"/>
                  </a:ext>
                </a:extLst>
              </a:tr>
              <a:tr h="365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a:ln>
                            <a:noFill/>
                          </a:ln>
                          <a:effectLst/>
                        </a:rPr>
                        <a:t>  70.53</a:t>
                      </a:r>
                      <a:endParaRPr kumimoji="0" lang="zh-CN" altLang="en-US" sz="1800" b="1" i="0" u="none" strike="noStrike" cap="none" normalizeH="0" baseline="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a:ln>
                            <a:noFill/>
                          </a:ln>
                          <a:effectLst/>
                        </a:rPr>
                        <a:t>  70.5</a:t>
                      </a:r>
                      <a:endParaRPr kumimoji="0" lang="zh-CN" altLang="en-US" sz="1800" b="1" i="0" u="none" strike="noStrike" cap="none" normalizeH="0" baseline="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-0.04</a:t>
                      </a:r>
                      <a:endParaRPr kumimoji="0" lang="zh-CN" altLang="en-US" sz="1800" b="1"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extLst>
                  <a:ext uri="{0D108BD9-81ED-4DB2-BD59-A6C34878D82A}">
                    <a16:rowId xmlns:a16="http://schemas.microsoft.com/office/drawing/2014/main" val="10005"/>
                  </a:ext>
                </a:extLst>
              </a:tr>
              <a:tr h="365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100.25</a:t>
                      </a:r>
                      <a:endParaRPr kumimoji="0" lang="zh-CN" altLang="en-US" sz="1800" b="1"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a:ln>
                            <a:noFill/>
                          </a:ln>
                          <a:effectLst/>
                        </a:rPr>
                        <a:t>100.0</a:t>
                      </a:r>
                      <a:endParaRPr kumimoji="0" lang="zh-CN" altLang="en-US" sz="1800" b="1" i="0" u="none" strike="noStrike" cap="none" normalizeH="0" baseline="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-0.24</a:t>
                      </a:r>
                      <a:endParaRPr kumimoji="0" lang="zh-CN" altLang="en-US" sz="1800" b="1"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extLst>
                  <a:ext uri="{0D108BD9-81ED-4DB2-BD59-A6C34878D82A}">
                    <a16:rowId xmlns:a16="http://schemas.microsoft.com/office/drawing/2014/main" val="10006"/>
                  </a:ext>
                </a:extLst>
              </a:tr>
              <a:tr h="365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a:ln>
                            <a:noFill/>
                          </a:ln>
                          <a:effectLst/>
                        </a:rPr>
                        <a:t>200.19</a:t>
                      </a:r>
                      <a:endParaRPr kumimoji="0" lang="en-US" altLang="zh-CN" sz="1800" b="1" i="0" u="none" strike="noStrike" cap="none" normalizeH="0" baseline="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a:ln>
                            <a:noFill/>
                          </a:ln>
                          <a:effectLst/>
                        </a:rPr>
                        <a:t>200.4</a:t>
                      </a:r>
                      <a:endParaRPr kumimoji="0" lang="zh-CN" altLang="en-US" sz="1800" b="1" i="0" u="none" strike="noStrike" cap="none" normalizeH="0" baseline="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 0.10</a:t>
                      </a:r>
                      <a:endParaRPr kumimoji="0" lang="zh-CN" altLang="en-US" sz="1800" b="1"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extLst>
                  <a:ext uri="{0D108BD9-81ED-4DB2-BD59-A6C34878D82A}">
                    <a16:rowId xmlns:a16="http://schemas.microsoft.com/office/drawing/2014/main" val="10007"/>
                  </a:ext>
                </a:extLst>
              </a:tr>
              <a:tr h="365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a:ln>
                            <a:noFill/>
                          </a:ln>
                          <a:effectLst/>
                        </a:rPr>
                        <a:t>300.79</a:t>
                      </a:r>
                      <a:endParaRPr kumimoji="0" lang="zh-CN" altLang="en-US" sz="1800" b="1" i="0" u="none" strike="noStrike" cap="none" normalizeH="0" baseline="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300.9</a:t>
                      </a:r>
                      <a:endParaRPr kumimoji="0" lang="zh-CN" altLang="en-US" sz="1800" b="1"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 0.04</a:t>
                      </a:r>
                      <a:endParaRPr kumimoji="0" lang="zh-CN" altLang="en-US" sz="1800" b="1"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extLst>
                  <a:ext uri="{0D108BD9-81ED-4DB2-BD59-A6C34878D82A}">
                    <a16:rowId xmlns:a16="http://schemas.microsoft.com/office/drawing/2014/main" val="10008"/>
                  </a:ext>
                </a:extLst>
              </a:tr>
              <a:tr h="365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a:ln>
                            <a:noFill/>
                          </a:ln>
                          <a:effectLst/>
                        </a:rPr>
                        <a:t>400.85</a:t>
                      </a:r>
                      <a:endParaRPr kumimoji="0" lang="zh-CN" altLang="en-US" sz="1800" b="1" i="0" u="none" strike="noStrike" cap="none" normalizeH="0" baseline="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a:ln>
                            <a:noFill/>
                          </a:ln>
                          <a:effectLst/>
                        </a:rPr>
                        <a:t>400.7</a:t>
                      </a:r>
                      <a:endParaRPr kumimoji="0" lang="zh-CN" altLang="en-US" sz="1800" b="1" i="0" u="none" strike="noStrike" cap="none" normalizeH="0" baseline="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-0.04</a:t>
                      </a:r>
                      <a:endParaRPr kumimoji="0" lang="zh-CN" altLang="en-US" sz="1800" b="1"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extLst>
                  <a:ext uri="{0D108BD9-81ED-4DB2-BD59-A6C34878D82A}">
                    <a16:rowId xmlns:a16="http://schemas.microsoft.com/office/drawing/2014/main" val="10009"/>
                  </a:ext>
                </a:extLst>
              </a:tr>
              <a:tr h="365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501.27</a:t>
                      </a:r>
                      <a:endParaRPr kumimoji="0" lang="zh-CN" altLang="en-US" sz="1800" b="1"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501.1</a:t>
                      </a:r>
                      <a:endParaRPr kumimoji="0" lang="zh-CN" altLang="en-US" sz="1800" b="1"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u="none" strike="noStrike" cap="none" normalizeH="0" baseline="0" dirty="0">
                          <a:ln>
                            <a:noFill/>
                          </a:ln>
                          <a:effectLst/>
                        </a:rPr>
                        <a:t>-0.03</a:t>
                      </a:r>
                      <a:endParaRPr kumimoji="0" lang="zh-CN" altLang="en-US" sz="1800" b="1" i="0" u="none" strike="noStrike" cap="none" normalizeH="0" baseline="0" dirty="0">
                        <a:ln>
                          <a:noFill/>
                        </a:ln>
                        <a:solidFill>
                          <a:srgbClr val="000000"/>
                        </a:solidFill>
                        <a:effectLst/>
                        <a:latin typeface="Arial" charset="0"/>
                        <a:ea typeface="SimSun" pitchFamily="2" charset="-122"/>
                        <a:cs typeface="Arial" charset="0"/>
                      </a:endParaRPr>
                    </a:p>
                  </a:txBody>
                  <a:tcPr marL="91439" marR="91439" marT="45717" marB="45717" horzOverflow="overflow"/>
                </a:tc>
                <a:extLst>
                  <a:ext uri="{0D108BD9-81ED-4DB2-BD59-A6C34878D82A}">
                    <a16:rowId xmlns:a16="http://schemas.microsoft.com/office/drawing/2014/main" val="10010"/>
                  </a:ext>
                </a:extLst>
              </a:tr>
            </a:tbl>
          </a:graphicData>
        </a:graphic>
      </p:graphicFrame>
      <p:pic>
        <p:nvPicPr>
          <p:cNvPr id="2106" name="Picture 2" descr="C:\Users\Danny Sun\Desktop\PCB\DSC_0360.JPG"/>
          <p:cNvPicPr>
            <a:picLocks noChangeAspect="1" noChangeArrowheads="1"/>
          </p:cNvPicPr>
          <p:nvPr/>
        </p:nvPicPr>
        <p:blipFill>
          <a:blip r:embed="rId3">
            <a:extLst>
              <a:ext uri="{28A0092B-C50C-407E-A947-70E740481C1C}">
                <a14:useLocalDpi xmlns:a14="http://schemas.microsoft.com/office/drawing/2010/main" val="0"/>
              </a:ext>
            </a:extLst>
          </a:blip>
          <a:srcRect l="11780" t="11810" b="11810"/>
          <a:stretch>
            <a:fillRect/>
          </a:stretch>
        </p:blipFill>
        <p:spPr bwMode="auto">
          <a:xfrm>
            <a:off x="15979775" y="11031538"/>
            <a:ext cx="4989513" cy="287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07" name="Rectangle 10"/>
          <p:cNvSpPr>
            <a:spLocks noChangeArrowheads="1"/>
          </p:cNvSpPr>
          <p:nvPr/>
        </p:nvSpPr>
        <p:spPr bwMode="auto">
          <a:xfrm>
            <a:off x="15755938" y="14216063"/>
            <a:ext cx="263842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fontAlgn="b">
              <a:spcBef>
                <a:spcPct val="30000"/>
              </a:spcBef>
            </a:pPr>
            <a:r>
              <a:rPr lang="en-GB" altLang="zh-CN" sz="2800">
                <a:cs typeface="Arial" pitchFamily="34" charset="0"/>
              </a:rPr>
              <a:t>Photo diodes </a:t>
            </a:r>
          </a:p>
        </p:txBody>
      </p:sp>
      <p:grpSp>
        <p:nvGrpSpPr>
          <p:cNvPr id="2108" name="Group 474"/>
          <p:cNvGrpSpPr>
            <a:grpSpLocks/>
          </p:cNvGrpSpPr>
          <p:nvPr/>
        </p:nvGrpSpPr>
        <p:grpSpPr bwMode="auto">
          <a:xfrm>
            <a:off x="782638" y="18848388"/>
            <a:ext cx="13679487" cy="5905500"/>
            <a:chOff x="16640397" y="16746403"/>
            <a:chExt cx="13679412" cy="5906742"/>
          </a:xfrm>
        </p:grpSpPr>
        <p:sp>
          <p:nvSpPr>
            <p:cNvPr id="2287" name="Rectangle 10"/>
            <p:cNvSpPr>
              <a:spLocks noChangeArrowheads="1"/>
            </p:cNvSpPr>
            <p:nvPr/>
          </p:nvSpPr>
          <p:spPr bwMode="auto">
            <a:xfrm>
              <a:off x="17078337" y="19827872"/>
              <a:ext cx="1298580" cy="43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fontAlgn="b">
                <a:spcBef>
                  <a:spcPct val="30000"/>
                </a:spcBef>
              </a:pPr>
              <a:r>
                <a:rPr lang="en-GB" altLang="zh-CN" sz="2800">
                  <a:cs typeface="Arial" pitchFamily="34" charset="0"/>
                </a:rPr>
                <a:t>Flame</a:t>
              </a:r>
            </a:p>
          </p:txBody>
        </p:sp>
        <p:sp>
          <p:nvSpPr>
            <p:cNvPr id="2288" name="AutoShape 26"/>
            <p:cNvSpPr>
              <a:spLocks noChangeArrowheads="1"/>
            </p:cNvSpPr>
            <p:nvPr/>
          </p:nvSpPr>
          <p:spPr bwMode="auto">
            <a:xfrm>
              <a:off x="28448075" y="19827872"/>
              <a:ext cx="277809" cy="319083"/>
            </a:xfrm>
            <a:prstGeom prst="downArrow">
              <a:avLst>
                <a:gd name="adj1" fmla="val 50000"/>
                <a:gd name="adj2" fmla="val 40854"/>
              </a:avLst>
            </a:prstGeom>
            <a:solidFill>
              <a:srgbClr val="FF3300"/>
            </a:solidFill>
            <a:ln w="12700">
              <a:solidFill>
                <a:srgbClr val="FF3300"/>
              </a:solidFill>
              <a:miter lim="800000"/>
              <a:headEnd type="none" w="sm" len="sm"/>
              <a:tailEnd type="none" w="sm" len="sm"/>
            </a:ln>
          </p:spPr>
          <p:txBody>
            <a:bodyPr wrap="none" anchor="ctr"/>
            <a:lstStyle/>
            <a:p>
              <a:pPr fontAlgn="b">
                <a:spcBef>
                  <a:spcPct val="30000"/>
                </a:spcBef>
              </a:pPr>
              <a:endParaRPr lang="zh-CN" altLang="zh-CN" sz="3600">
                <a:cs typeface="Arial" pitchFamily="34" charset="0"/>
              </a:endParaRPr>
            </a:p>
          </p:txBody>
        </p:sp>
        <p:sp>
          <p:nvSpPr>
            <p:cNvPr id="2289" name="Rectangle 27"/>
            <p:cNvSpPr>
              <a:spLocks noChangeArrowheads="1"/>
            </p:cNvSpPr>
            <p:nvPr/>
          </p:nvSpPr>
          <p:spPr bwMode="auto">
            <a:xfrm>
              <a:off x="26835133" y="21082847"/>
              <a:ext cx="3359158" cy="1477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fontAlgn="b"/>
              <a:r>
                <a:rPr lang="en-GB" altLang="zh-CN" sz="3200">
                  <a:cs typeface="Arial" pitchFamily="34" charset="0"/>
                </a:rPr>
                <a:t>Recommendation to combustion  operator</a:t>
              </a:r>
            </a:p>
          </p:txBody>
        </p:sp>
        <p:sp>
          <p:nvSpPr>
            <p:cNvPr id="2290" name="Rectangle 32"/>
            <p:cNvSpPr>
              <a:spLocks noChangeArrowheads="1"/>
            </p:cNvSpPr>
            <p:nvPr/>
          </p:nvSpPr>
          <p:spPr bwMode="auto">
            <a:xfrm>
              <a:off x="26784125" y="16929036"/>
              <a:ext cx="1460489"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fontAlgn="b"/>
              <a:r>
                <a:rPr lang="en-GB" altLang="zh-CN" sz="2800">
                  <a:cs typeface="Arial" pitchFamily="34" charset="0"/>
                </a:rPr>
                <a:t>Fuel, air</a:t>
              </a:r>
            </a:p>
          </p:txBody>
        </p:sp>
        <p:sp>
          <p:nvSpPr>
            <p:cNvPr id="2291" name="AutoShape 34"/>
            <p:cNvSpPr>
              <a:spLocks noChangeArrowheads="1"/>
            </p:cNvSpPr>
            <p:nvPr/>
          </p:nvSpPr>
          <p:spPr bwMode="auto">
            <a:xfrm>
              <a:off x="19305627" y="17691098"/>
              <a:ext cx="1716087" cy="2665412"/>
            </a:xfrm>
            <a:prstGeom prst="roundRect">
              <a:avLst>
                <a:gd name="adj" fmla="val 9324"/>
              </a:avLst>
            </a:prstGeom>
            <a:solidFill>
              <a:schemeClr val="bg1"/>
            </a:solidFill>
            <a:ln w="38100">
              <a:solidFill>
                <a:schemeClr val="tx1"/>
              </a:solidFill>
              <a:round/>
              <a:headEnd type="none" w="sm" len="sm"/>
              <a:tailEnd type="none" w="sm" len="sm"/>
            </a:ln>
          </p:spPr>
          <p:txBody>
            <a:bodyPr wrap="none" anchor="ctr"/>
            <a:lstStyle/>
            <a:p>
              <a:pPr fontAlgn="b">
                <a:spcBef>
                  <a:spcPct val="30000"/>
                </a:spcBef>
              </a:pPr>
              <a:endParaRPr lang="zh-CN" altLang="zh-CN" sz="3600">
                <a:cs typeface="Arial" pitchFamily="34" charset="0"/>
              </a:endParaRPr>
            </a:p>
          </p:txBody>
        </p:sp>
        <p:sp>
          <p:nvSpPr>
            <p:cNvPr id="2292" name="Rectangle 30"/>
            <p:cNvSpPr>
              <a:spLocks noChangeArrowheads="1"/>
            </p:cNvSpPr>
            <p:nvPr/>
          </p:nvSpPr>
          <p:spPr bwMode="auto">
            <a:xfrm>
              <a:off x="28368666" y="16929037"/>
              <a:ext cx="1951143"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fontAlgn="b">
                <a:spcBef>
                  <a:spcPct val="30000"/>
                </a:spcBef>
              </a:pPr>
              <a:r>
                <a:rPr lang="en-GB" altLang="zh-CN" sz="2800">
                  <a:cs typeface="Arial" pitchFamily="34" charset="0"/>
                </a:rPr>
                <a:t>Emissions</a:t>
              </a:r>
            </a:p>
          </p:txBody>
        </p:sp>
        <p:sp>
          <p:nvSpPr>
            <p:cNvPr id="2293" name="Rectangle 6"/>
            <p:cNvSpPr>
              <a:spLocks noChangeArrowheads="1"/>
            </p:cNvSpPr>
            <p:nvPr/>
          </p:nvSpPr>
          <p:spPr bwMode="auto">
            <a:xfrm>
              <a:off x="21423384" y="17820651"/>
              <a:ext cx="2154238" cy="984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fontAlgn="b">
                <a:spcBef>
                  <a:spcPct val="30000"/>
                </a:spcBef>
              </a:pPr>
              <a:r>
                <a:rPr lang="en-GB" altLang="zh-CN" sz="3200">
                  <a:cs typeface="Arial" pitchFamily="34" charset="0"/>
                </a:rPr>
                <a:t>Photo detector</a:t>
              </a:r>
            </a:p>
          </p:txBody>
        </p:sp>
        <p:sp>
          <p:nvSpPr>
            <p:cNvPr id="2294" name="Rectangle 9"/>
            <p:cNvSpPr>
              <a:spLocks noChangeArrowheads="1"/>
            </p:cNvSpPr>
            <p:nvPr/>
          </p:nvSpPr>
          <p:spPr bwMode="auto">
            <a:xfrm>
              <a:off x="23979259" y="19448432"/>
              <a:ext cx="2519362" cy="1109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93663" lvl="1" indent="-93663" fontAlgn="b">
                <a:lnSpc>
                  <a:spcPct val="90000"/>
                </a:lnSpc>
                <a:spcBef>
                  <a:spcPct val="20000"/>
                </a:spcBef>
                <a:buFont typeface="Arial" pitchFamily="34" charset="0"/>
                <a:buChar char="•"/>
              </a:pPr>
              <a:r>
                <a:rPr lang="en-GB" altLang="zh-CN" sz="2800">
                  <a:cs typeface="Arial" pitchFamily="34" charset="0"/>
                </a:rPr>
                <a:t> Temperature</a:t>
              </a:r>
            </a:p>
            <a:p>
              <a:pPr marL="93663" lvl="1" indent="-93663" fontAlgn="b">
                <a:lnSpc>
                  <a:spcPct val="90000"/>
                </a:lnSpc>
                <a:spcBef>
                  <a:spcPct val="20000"/>
                </a:spcBef>
                <a:buFont typeface="Arial" pitchFamily="34" charset="0"/>
                <a:buChar char="•"/>
              </a:pPr>
              <a:r>
                <a:rPr lang="en-GB" altLang="zh-CN" sz="2800">
                  <a:cs typeface="Arial" pitchFamily="34" charset="0"/>
                </a:rPr>
                <a:t> Ignition</a:t>
              </a:r>
            </a:p>
            <a:p>
              <a:pPr marL="93663" lvl="1" indent="-93663" fontAlgn="b">
                <a:lnSpc>
                  <a:spcPct val="90000"/>
                </a:lnSpc>
                <a:spcBef>
                  <a:spcPct val="20000"/>
                </a:spcBef>
                <a:buFont typeface="Arial" pitchFamily="34" charset="0"/>
                <a:buChar char="•"/>
              </a:pPr>
              <a:r>
                <a:rPr lang="en-GB" altLang="zh-CN" sz="2800">
                  <a:cs typeface="Arial" pitchFamily="34" charset="0"/>
                </a:rPr>
                <a:t> Luminosity</a:t>
              </a:r>
            </a:p>
            <a:p>
              <a:pPr marL="93663" lvl="1" indent="-93663" fontAlgn="b">
                <a:lnSpc>
                  <a:spcPct val="90000"/>
                </a:lnSpc>
                <a:spcBef>
                  <a:spcPct val="20000"/>
                </a:spcBef>
                <a:buClr>
                  <a:schemeClr val="bg1"/>
                </a:buClr>
                <a:buFont typeface="Arial" pitchFamily="34" charset="0"/>
                <a:buChar char="•"/>
              </a:pPr>
              <a:endParaRPr lang="en-GB" altLang="zh-CN" sz="2800">
                <a:cs typeface="Arial" pitchFamily="34" charset="0"/>
              </a:endParaRPr>
            </a:p>
            <a:p>
              <a:pPr marL="93663" lvl="1" indent="-93663" fontAlgn="b">
                <a:lnSpc>
                  <a:spcPct val="90000"/>
                </a:lnSpc>
                <a:spcBef>
                  <a:spcPct val="20000"/>
                </a:spcBef>
                <a:buClr>
                  <a:schemeClr val="bg1"/>
                </a:buClr>
                <a:buFont typeface="Arial" pitchFamily="34" charset="0"/>
                <a:buChar char="•"/>
              </a:pPr>
              <a:r>
                <a:rPr lang="en-GB" altLang="zh-CN" sz="2800">
                  <a:cs typeface="Arial" pitchFamily="34" charset="0"/>
                </a:rPr>
                <a:t> </a:t>
              </a:r>
            </a:p>
          </p:txBody>
        </p:sp>
        <p:sp>
          <p:nvSpPr>
            <p:cNvPr id="2295" name="Rectangle 6"/>
            <p:cNvSpPr>
              <a:spLocks noChangeArrowheads="1"/>
            </p:cNvSpPr>
            <p:nvPr/>
          </p:nvSpPr>
          <p:spPr bwMode="auto">
            <a:xfrm>
              <a:off x="21605947" y="19473190"/>
              <a:ext cx="1758997" cy="984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fontAlgn="b">
                <a:spcBef>
                  <a:spcPct val="30000"/>
                </a:spcBef>
              </a:pPr>
              <a:r>
                <a:rPr lang="en-GB" altLang="zh-CN" sz="3200">
                  <a:cs typeface="Arial" pitchFamily="34" charset="0"/>
                </a:rPr>
                <a:t>C</a:t>
              </a:r>
              <a:r>
                <a:rPr lang="en-US" altLang="zh-CN" sz="3200">
                  <a:cs typeface="Arial" pitchFamily="34" charset="0"/>
                </a:rPr>
                <a:t>CD</a:t>
              </a:r>
              <a:r>
                <a:rPr lang="en-GB" altLang="zh-CN" sz="3200">
                  <a:cs typeface="Arial" pitchFamily="34" charset="0"/>
                </a:rPr>
                <a:t> camera</a:t>
              </a:r>
            </a:p>
          </p:txBody>
        </p:sp>
        <p:sp>
          <p:nvSpPr>
            <p:cNvPr id="2296" name="Rectangle 4"/>
            <p:cNvSpPr>
              <a:spLocks noChangeArrowheads="1"/>
            </p:cNvSpPr>
            <p:nvPr/>
          </p:nvSpPr>
          <p:spPr bwMode="auto">
            <a:xfrm>
              <a:off x="24015772" y="17882625"/>
              <a:ext cx="2263775" cy="886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fontAlgn="b">
                <a:lnSpc>
                  <a:spcPct val="90000"/>
                </a:lnSpc>
                <a:spcBef>
                  <a:spcPct val="30000"/>
                </a:spcBef>
              </a:pPr>
              <a:r>
                <a:rPr lang="en-GB" altLang="zh-CN" sz="3200">
                  <a:cs typeface="Arial" pitchFamily="34" charset="0"/>
                </a:rPr>
                <a:t>Oscillation frequency</a:t>
              </a:r>
            </a:p>
          </p:txBody>
        </p:sp>
        <p:sp>
          <p:nvSpPr>
            <p:cNvPr id="2297" name="Rectangle 6"/>
            <p:cNvSpPr>
              <a:spLocks noChangeArrowheads="1"/>
            </p:cNvSpPr>
            <p:nvPr/>
          </p:nvSpPr>
          <p:spPr bwMode="auto">
            <a:xfrm>
              <a:off x="19123065" y="17967667"/>
              <a:ext cx="2117726" cy="1969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fontAlgn="b">
                <a:spcBef>
                  <a:spcPct val="30000"/>
                </a:spcBef>
              </a:pPr>
              <a:r>
                <a:rPr lang="en-US" altLang="zh-CN" sz="3200">
                  <a:cs typeface="Arial" pitchFamily="34" charset="0"/>
                </a:rPr>
                <a:t>Optical probe &amp; beam splitters </a:t>
              </a:r>
              <a:endParaRPr lang="en-GB" altLang="zh-CN" sz="3200">
                <a:cs typeface="Arial" pitchFamily="34" charset="0"/>
              </a:endParaRPr>
            </a:p>
          </p:txBody>
        </p:sp>
        <p:sp>
          <p:nvSpPr>
            <p:cNvPr id="2298" name="AutoShape 48"/>
            <p:cNvSpPr>
              <a:spLocks noChangeArrowheads="1"/>
            </p:cNvSpPr>
            <p:nvPr/>
          </p:nvSpPr>
          <p:spPr bwMode="auto">
            <a:xfrm rot="5400000" flipV="1">
              <a:off x="21169511" y="18186034"/>
              <a:ext cx="285746" cy="357183"/>
            </a:xfrm>
            <a:prstGeom prst="downArrow">
              <a:avLst>
                <a:gd name="adj1" fmla="val 50000"/>
                <a:gd name="adj2" fmla="val 48478"/>
              </a:avLst>
            </a:prstGeom>
            <a:solidFill>
              <a:srgbClr val="0066CC"/>
            </a:solidFill>
            <a:ln w="12700">
              <a:solidFill>
                <a:srgbClr val="0066CC"/>
              </a:solidFill>
              <a:miter lim="800000"/>
              <a:headEnd type="none" w="sm" len="sm"/>
              <a:tailEnd type="none" w="sm" len="sm"/>
            </a:ln>
          </p:spPr>
          <p:txBody>
            <a:bodyPr wrap="none" anchor="ctr"/>
            <a:lstStyle/>
            <a:p>
              <a:pPr fontAlgn="b">
                <a:spcBef>
                  <a:spcPct val="30000"/>
                </a:spcBef>
              </a:pPr>
              <a:endParaRPr lang="zh-CN" altLang="zh-CN" sz="3600">
                <a:cs typeface="Arial" pitchFamily="34" charset="0"/>
              </a:endParaRPr>
            </a:p>
          </p:txBody>
        </p:sp>
        <p:sp>
          <p:nvSpPr>
            <p:cNvPr id="2299" name="AutoShape 48"/>
            <p:cNvSpPr>
              <a:spLocks noChangeArrowheads="1"/>
            </p:cNvSpPr>
            <p:nvPr/>
          </p:nvSpPr>
          <p:spPr bwMode="auto">
            <a:xfrm rot="5400000" flipV="1">
              <a:off x="21169511" y="19676238"/>
              <a:ext cx="285746" cy="357183"/>
            </a:xfrm>
            <a:prstGeom prst="downArrow">
              <a:avLst>
                <a:gd name="adj1" fmla="val 50000"/>
                <a:gd name="adj2" fmla="val 48478"/>
              </a:avLst>
            </a:prstGeom>
            <a:solidFill>
              <a:srgbClr val="0066CC"/>
            </a:solidFill>
            <a:ln w="12700">
              <a:solidFill>
                <a:srgbClr val="0066CC"/>
              </a:solidFill>
              <a:miter lim="800000"/>
              <a:headEnd type="none" w="sm" len="sm"/>
              <a:tailEnd type="none" w="sm" len="sm"/>
            </a:ln>
          </p:spPr>
          <p:txBody>
            <a:bodyPr wrap="none" anchor="ctr"/>
            <a:lstStyle/>
            <a:p>
              <a:pPr fontAlgn="b">
                <a:spcBef>
                  <a:spcPct val="30000"/>
                </a:spcBef>
              </a:pPr>
              <a:endParaRPr lang="zh-CN" altLang="zh-CN" sz="3600">
                <a:cs typeface="Arial" pitchFamily="34" charset="0"/>
              </a:endParaRPr>
            </a:p>
          </p:txBody>
        </p:sp>
        <p:sp>
          <p:nvSpPr>
            <p:cNvPr id="2300" name="AutoShape 48"/>
            <p:cNvSpPr>
              <a:spLocks noChangeArrowheads="1"/>
            </p:cNvSpPr>
            <p:nvPr/>
          </p:nvSpPr>
          <p:spPr bwMode="auto">
            <a:xfrm rot="5400000" flipV="1">
              <a:off x="23503830" y="18186034"/>
              <a:ext cx="285746" cy="357182"/>
            </a:xfrm>
            <a:prstGeom prst="downArrow">
              <a:avLst>
                <a:gd name="adj1" fmla="val 50000"/>
                <a:gd name="adj2" fmla="val 48478"/>
              </a:avLst>
            </a:prstGeom>
            <a:solidFill>
              <a:srgbClr val="0066CC"/>
            </a:solidFill>
            <a:ln w="12700">
              <a:solidFill>
                <a:srgbClr val="0066CC"/>
              </a:solidFill>
              <a:miter lim="800000"/>
              <a:headEnd type="none" w="sm" len="sm"/>
              <a:tailEnd type="none" w="sm" len="sm"/>
            </a:ln>
          </p:spPr>
          <p:txBody>
            <a:bodyPr wrap="none" anchor="ctr"/>
            <a:lstStyle/>
            <a:p>
              <a:pPr fontAlgn="b">
                <a:spcBef>
                  <a:spcPct val="30000"/>
                </a:spcBef>
              </a:pPr>
              <a:endParaRPr lang="zh-CN" altLang="zh-CN" sz="3600">
                <a:cs typeface="Arial" pitchFamily="34" charset="0"/>
              </a:endParaRPr>
            </a:p>
          </p:txBody>
        </p:sp>
        <p:sp>
          <p:nvSpPr>
            <p:cNvPr id="2301" name="AutoShape 48"/>
            <p:cNvSpPr>
              <a:spLocks noChangeArrowheads="1"/>
            </p:cNvSpPr>
            <p:nvPr/>
          </p:nvSpPr>
          <p:spPr bwMode="auto">
            <a:xfrm rot="5400000" flipV="1">
              <a:off x="23503830" y="19706397"/>
              <a:ext cx="285746" cy="357182"/>
            </a:xfrm>
            <a:prstGeom prst="downArrow">
              <a:avLst>
                <a:gd name="adj1" fmla="val 50000"/>
                <a:gd name="adj2" fmla="val 48478"/>
              </a:avLst>
            </a:prstGeom>
            <a:solidFill>
              <a:srgbClr val="0066CC"/>
            </a:solidFill>
            <a:ln w="12700">
              <a:solidFill>
                <a:srgbClr val="0066CC"/>
              </a:solidFill>
              <a:miter lim="800000"/>
              <a:headEnd type="none" w="sm" len="sm"/>
              <a:tailEnd type="none" w="sm" len="sm"/>
            </a:ln>
          </p:spPr>
          <p:txBody>
            <a:bodyPr wrap="none" anchor="ctr"/>
            <a:lstStyle/>
            <a:p>
              <a:pPr fontAlgn="b">
                <a:spcBef>
                  <a:spcPct val="30000"/>
                </a:spcBef>
              </a:pPr>
              <a:endParaRPr lang="zh-CN" altLang="zh-CN" sz="3600">
                <a:cs typeface="Arial" pitchFamily="34" charset="0"/>
              </a:endParaRPr>
            </a:p>
          </p:txBody>
        </p:sp>
        <p:sp>
          <p:nvSpPr>
            <p:cNvPr id="2302" name="AutoShape 48"/>
            <p:cNvSpPr>
              <a:spLocks noChangeArrowheads="1"/>
            </p:cNvSpPr>
            <p:nvPr/>
          </p:nvSpPr>
          <p:spPr bwMode="auto">
            <a:xfrm rot="3300000" flipV="1">
              <a:off x="26661678" y="19755488"/>
              <a:ext cx="343040" cy="591929"/>
            </a:xfrm>
            <a:prstGeom prst="downArrow">
              <a:avLst>
                <a:gd name="adj1" fmla="val 50000"/>
                <a:gd name="adj2" fmla="val 48475"/>
              </a:avLst>
            </a:prstGeom>
            <a:solidFill>
              <a:srgbClr val="0066CC"/>
            </a:solidFill>
            <a:ln w="12700">
              <a:solidFill>
                <a:srgbClr val="0066CC"/>
              </a:solidFill>
              <a:miter lim="800000"/>
              <a:headEnd type="none" w="sm" len="sm"/>
              <a:tailEnd type="none" w="sm" len="sm"/>
            </a:ln>
          </p:spPr>
          <p:txBody>
            <a:bodyPr wrap="none" anchor="ctr"/>
            <a:lstStyle/>
            <a:p>
              <a:pPr fontAlgn="b">
                <a:spcBef>
                  <a:spcPct val="30000"/>
                </a:spcBef>
              </a:pPr>
              <a:endParaRPr lang="zh-CN" altLang="zh-CN" sz="3600">
                <a:cs typeface="Arial" pitchFamily="34" charset="0"/>
              </a:endParaRPr>
            </a:p>
          </p:txBody>
        </p:sp>
        <p:sp>
          <p:nvSpPr>
            <p:cNvPr id="2303" name="AutoShape 34"/>
            <p:cNvSpPr>
              <a:spLocks noChangeArrowheads="1"/>
            </p:cNvSpPr>
            <p:nvPr/>
          </p:nvSpPr>
          <p:spPr bwMode="auto">
            <a:xfrm>
              <a:off x="21642459" y="17673635"/>
              <a:ext cx="1716087" cy="1314451"/>
            </a:xfrm>
            <a:prstGeom prst="roundRect">
              <a:avLst>
                <a:gd name="adj" fmla="val 9324"/>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fontAlgn="b">
                <a:spcBef>
                  <a:spcPct val="30000"/>
                </a:spcBef>
              </a:pPr>
              <a:endParaRPr lang="zh-CN" altLang="zh-CN" sz="3600">
                <a:cs typeface="Arial" pitchFamily="34" charset="0"/>
              </a:endParaRPr>
            </a:p>
          </p:txBody>
        </p:sp>
        <p:sp>
          <p:nvSpPr>
            <p:cNvPr id="2304" name="AutoShape 34"/>
            <p:cNvSpPr>
              <a:spLocks noChangeArrowheads="1"/>
            </p:cNvSpPr>
            <p:nvPr/>
          </p:nvSpPr>
          <p:spPr bwMode="auto">
            <a:xfrm>
              <a:off x="21656748" y="19338889"/>
              <a:ext cx="1716087" cy="1314451"/>
            </a:xfrm>
            <a:prstGeom prst="roundRect">
              <a:avLst>
                <a:gd name="adj" fmla="val 9324"/>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fontAlgn="b">
                <a:spcBef>
                  <a:spcPct val="30000"/>
                </a:spcBef>
              </a:pPr>
              <a:endParaRPr lang="zh-CN" altLang="zh-CN" sz="3600">
                <a:cs typeface="Arial" pitchFamily="34" charset="0"/>
              </a:endParaRPr>
            </a:p>
          </p:txBody>
        </p:sp>
        <p:sp>
          <p:nvSpPr>
            <p:cNvPr id="2305" name="AutoShape 34"/>
            <p:cNvSpPr>
              <a:spLocks noChangeArrowheads="1"/>
            </p:cNvSpPr>
            <p:nvPr/>
          </p:nvSpPr>
          <p:spPr bwMode="auto">
            <a:xfrm>
              <a:off x="23923697" y="17637122"/>
              <a:ext cx="2409825" cy="1314451"/>
            </a:xfrm>
            <a:prstGeom prst="roundRect">
              <a:avLst>
                <a:gd name="adj" fmla="val 9324"/>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fontAlgn="b">
                <a:spcBef>
                  <a:spcPct val="30000"/>
                </a:spcBef>
              </a:pPr>
              <a:endParaRPr lang="zh-CN" altLang="zh-CN" sz="3600">
                <a:cs typeface="Arial" pitchFamily="34" charset="0"/>
              </a:endParaRPr>
            </a:p>
          </p:txBody>
        </p:sp>
        <p:sp>
          <p:nvSpPr>
            <p:cNvPr id="2306" name="AutoShape 34"/>
            <p:cNvSpPr>
              <a:spLocks noChangeArrowheads="1"/>
            </p:cNvSpPr>
            <p:nvPr/>
          </p:nvSpPr>
          <p:spPr bwMode="auto">
            <a:xfrm>
              <a:off x="23950651" y="19353479"/>
              <a:ext cx="2482849" cy="1657358"/>
            </a:xfrm>
            <a:prstGeom prst="roundRect">
              <a:avLst>
                <a:gd name="adj" fmla="val 9324"/>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fontAlgn="b">
                <a:spcBef>
                  <a:spcPct val="30000"/>
                </a:spcBef>
              </a:pPr>
              <a:endParaRPr lang="zh-CN" altLang="zh-CN" sz="3600">
                <a:cs typeface="Arial" pitchFamily="34" charset="0"/>
              </a:endParaRPr>
            </a:p>
          </p:txBody>
        </p:sp>
        <p:sp>
          <p:nvSpPr>
            <p:cNvPr id="2307" name="AutoShape 34"/>
            <p:cNvSpPr>
              <a:spLocks noChangeArrowheads="1"/>
            </p:cNvSpPr>
            <p:nvPr/>
          </p:nvSpPr>
          <p:spPr bwMode="auto">
            <a:xfrm>
              <a:off x="26616058" y="20973506"/>
              <a:ext cx="3687772" cy="1679639"/>
            </a:xfrm>
            <a:prstGeom prst="roundRect">
              <a:avLst>
                <a:gd name="adj" fmla="val 9324"/>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fontAlgn="b">
                <a:spcBef>
                  <a:spcPct val="30000"/>
                </a:spcBef>
              </a:pPr>
              <a:endParaRPr lang="zh-CN" altLang="zh-CN" sz="3600">
                <a:cs typeface="Arial" pitchFamily="34" charset="0"/>
              </a:endParaRPr>
            </a:p>
          </p:txBody>
        </p:sp>
        <p:sp>
          <p:nvSpPr>
            <p:cNvPr id="2308" name="AutoShape 34"/>
            <p:cNvSpPr>
              <a:spLocks noChangeArrowheads="1"/>
            </p:cNvSpPr>
            <p:nvPr/>
          </p:nvSpPr>
          <p:spPr bwMode="auto">
            <a:xfrm>
              <a:off x="26798625" y="16746403"/>
              <a:ext cx="1408107" cy="839866"/>
            </a:xfrm>
            <a:prstGeom prst="roundRect">
              <a:avLst>
                <a:gd name="adj" fmla="val 9324"/>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fontAlgn="b">
                <a:spcBef>
                  <a:spcPct val="30000"/>
                </a:spcBef>
              </a:pPr>
              <a:endParaRPr lang="zh-CN" altLang="zh-CN" sz="3600">
                <a:cs typeface="Arial" pitchFamily="34" charset="0"/>
              </a:endParaRPr>
            </a:p>
          </p:txBody>
        </p:sp>
        <p:grpSp>
          <p:nvGrpSpPr>
            <p:cNvPr id="2309" name="Group 34"/>
            <p:cNvGrpSpPr>
              <a:grpSpLocks noChangeAspect="1"/>
            </p:cNvGrpSpPr>
            <p:nvPr/>
          </p:nvGrpSpPr>
          <p:grpSpPr bwMode="auto">
            <a:xfrm>
              <a:off x="16640397" y="17710069"/>
              <a:ext cx="2295525" cy="2209524"/>
              <a:chOff x="611188" y="2638425"/>
              <a:chExt cx="1638300" cy="1577975"/>
            </a:xfrm>
          </p:grpSpPr>
          <p:pic>
            <p:nvPicPr>
              <p:cNvPr id="2312" name="Picture 17" descr="Ashland"/>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01564" y="2849847"/>
                <a:ext cx="1547924" cy="1147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13" name="AutoShape 18"/>
              <p:cNvSpPr>
                <a:spLocks noChangeAspect="1" noChangeArrowheads="1"/>
              </p:cNvSpPr>
              <p:nvPr/>
            </p:nvSpPr>
            <p:spPr bwMode="auto">
              <a:xfrm flipH="1">
                <a:off x="641954" y="2638425"/>
                <a:ext cx="1595997" cy="1577975"/>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823" y="10800"/>
                    </a:moveTo>
                    <a:cubicBezTo>
                      <a:pt x="2823" y="15206"/>
                      <a:pt x="6394" y="18777"/>
                      <a:pt x="10800" y="18777"/>
                    </a:cubicBezTo>
                    <a:cubicBezTo>
                      <a:pt x="15206" y="18777"/>
                      <a:pt x="18777" y="15206"/>
                      <a:pt x="18777" y="10800"/>
                    </a:cubicBezTo>
                    <a:cubicBezTo>
                      <a:pt x="18777" y="6394"/>
                      <a:pt x="15206" y="2823"/>
                      <a:pt x="10800" y="2823"/>
                    </a:cubicBezTo>
                    <a:cubicBezTo>
                      <a:pt x="6394" y="2823"/>
                      <a:pt x="2823" y="6394"/>
                      <a:pt x="2823" y="10800"/>
                    </a:cubicBezTo>
                    <a:close/>
                  </a:path>
                </a:pathLst>
              </a:custGeom>
              <a:solidFill>
                <a:schemeClr val="bg1"/>
              </a:solidFill>
              <a:ln w="9525">
                <a:solidFill>
                  <a:schemeClr val="bg1"/>
                </a:solidFill>
                <a:round/>
                <a:headEnd/>
                <a:tailEnd/>
              </a:ln>
            </p:spPr>
            <p:txBody>
              <a:bodyPr wrap="none" anchor="ctr"/>
              <a:lstStyle/>
              <a:p>
                <a:endParaRPr lang="zh-CN" altLang="en-US"/>
              </a:p>
            </p:txBody>
          </p:sp>
          <p:sp>
            <p:nvSpPr>
              <p:cNvPr id="2314" name="Oval 19"/>
              <p:cNvSpPr>
                <a:spLocks noChangeAspect="1" noChangeArrowheads="1"/>
              </p:cNvSpPr>
              <p:nvPr/>
            </p:nvSpPr>
            <p:spPr bwMode="auto">
              <a:xfrm flipH="1">
                <a:off x="851550" y="2846002"/>
                <a:ext cx="1169116" cy="1155132"/>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fontAlgn="b">
                  <a:spcBef>
                    <a:spcPct val="30000"/>
                  </a:spcBef>
                </a:pPr>
                <a:endParaRPr lang="zh-CN" altLang="en-US" sz="3200"/>
              </a:p>
            </p:txBody>
          </p:sp>
          <p:sp>
            <p:nvSpPr>
              <p:cNvPr id="2315" name="AutoShape 20"/>
              <p:cNvSpPr>
                <a:spLocks noChangeAspect="1" noChangeArrowheads="1"/>
              </p:cNvSpPr>
              <p:nvPr/>
            </p:nvSpPr>
            <p:spPr bwMode="auto">
              <a:xfrm>
                <a:off x="615033" y="3232328"/>
                <a:ext cx="315354" cy="803403"/>
              </a:xfrm>
              <a:prstGeom prst="rtTriangle">
                <a:avLst/>
              </a:prstGeom>
              <a:solidFill>
                <a:schemeClr val="bg1"/>
              </a:solidFill>
              <a:ln w="12700">
                <a:solidFill>
                  <a:schemeClr val="bg1"/>
                </a:solidFill>
                <a:miter lim="800000"/>
                <a:headEnd type="none" w="sm" len="sm"/>
                <a:tailEnd type="none" w="sm" len="sm"/>
              </a:ln>
            </p:spPr>
            <p:txBody>
              <a:bodyPr wrap="none" anchor="ctr"/>
              <a:lstStyle/>
              <a:p>
                <a:pPr fontAlgn="b">
                  <a:spcBef>
                    <a:spcPct val="30000"/>
                  </a:spcBef>
                </a:pPr>
                <a:endParaRPr lang="zh-CN" altLang="en-US" sz="3200"/>
              </a:p>
            </p:txBody>
          </p:sp>
          <p:sp>
            <p:nvSpPr>
              <p:cNvPr id="2316" name="AutoShape 21"/>
              <p:cNvSpPr>
                <a:spLocks noChangeAspect="1" noChangeArrowheads="1"/>
              </p:cNvSpPr>
              <p:nvPr/>
            </p:nvSpPr>
            <p:spPr bwMode="auto">
              <a:xfrm flipV="1">
                <a:off x="611188" y="2822939"/>
                <a:ext cx="311508" cy="722678"/>
              </a:xfrm>
              <a:prstGeom prst="rtTriangle">
                <a:avLst/>
              </a:prstGeom>
              <a:solidFill>
                <a:schemeClr val="bg1"/>
              </a:solidFill>
              <a:ln w="12700">
                <a:solidFill>
                  <a:schemeClr val="bg1"/>
                </a:solidFill>
                <a:miter lim="800000"/>
                <a:headEnd type="none" w="sm" len="sm"/>
                <a:tailEnd type="none" w="sm" len="sm"/>
              </a:ln>
            </p:spPr>
            <p:txBody>
              <a:bodyPr rot="10800000" wrap="none" anchor="ctr"/>
              <a:lstStyle/>
              <a:p>
                <a:pPr fontAlgn="b">
                  <a:spcBef>
                    <a:spcPct val="30000"/>
                  </a:spcBef>
                </a:pPr>
                <a:endParaRPr lang="zh-CN" altLang="en-US" sz="3200"/>
              </a:p>
            </p:txBody>
          </p:sp>
          <p:sp>
            <p:nvSpPr>
              <p:cNvPr id="2317" name="AutoShape 22"/>
              <p:cNvSpPr>
                <a:spLocks noChangeAspect="1" noChangeArrowheads="1"/>
              </p:cNvSpPr>
              <p:nvPr/>
            </p:nvSpPr>
            <p:spPr bwMode="auto">
              <a:xfrm flipH="1">
                <a:off x="1821459" y="3409153"/>
                <a:ext cx="423035" cy="624655"/>
              </a:xfrm>
              <a:prstGeom prst="rtTriangle">
                <a:avLst/>
              </a:prstGeom>
              <a:solidFill>
                <a:schemeClr val="bg1"/>
              </a:solidFill>
              <a:ln w="12700">
                <a:solidFill>
                  <a:schemeClr val="bg1"/>
                </a:solidFill>
                <a:miter lim="800000"/>
                <a:headEnd type="none" w="sm" len="sm"/>
                <a:tailEnd type="none" w="sm" len="sm"/>
              </a:ln>
            </p:spPr>
            <p:txBody>
              <a:bodyPr wrap="none" anchor="ctr"/>
              <a:lstStyle/>
              <a:p>
                <a:pPr fontAlgn="b">
                  <a:spcBef>
                    <a:spcPct val="30000"/>
                  </a:spcBef>
                </a:pPr>
                <a:endParaRPr lang="zh-CN" altLang="en-US" sz="3200"/>
              </a:p>
            </p:txBody>
          </p:sp>
          <p:sp>
            <p:nvSpPr>
              <p:cNvPr id="2318" name="AutoShape 23"/>
              <p:cNvSpPr>
                <a:spLocks noChangeAspect="1" noChangeArrowheads="1"/>
              </p:cNvSpPr>
              <p:nvPr/>
            </p:nvSpPr>
            <p:spPr bwMode="auto">
              <a:xfrm flipH="1" flipV="1">
                <a:off x="1823382" y="2847925"/>
                <a:ext cx="423036" cy="655407"/>
              </a:xfrm>
              <a:prstGeom prst="rtTriangle">
                <a:avLst/>
              </a:prstGeom>
              <a:solidFill>
                <a:schemeClr val="bg1"/>
              </a:solidFill>
              <a:ln w="12700">
                <a:solidFill>
                  <a:schemeClr val="bg1"/>
                </a:solidFill>
                <a:miter lim="800000"/>
                <a:headEnd type="none" w="sm" len="sm"/>
                <a:tailEnd type="none" w="sm" len="sm"/>
              </a:ln>
            </p:spPr>
            <p:txBody>
              <a:bodyPr rot="10800000" wrap="none" anchor="ctr"/>
              <a:lstStyle/>
              <a:p>
                <a:pPr fontAlgn="b">
                  <a:spcBef>
                    <a:spcPct val="30000"/>
                  </a:spcBef>
                </a:pPr>
                <a:endParaRPr lang="zh-CN" altLang="en-US" sz="3200"/>
              </a:p>
            </p:txBody>
          </p:sp>
        </p:grpSp>
        <p:sp>
          <p:nvSpPr>
            <p:cNvPr id="2310" name="AutoShape 34"/>
            <p:cNvSpPr>
              <a:spLocks noChangeArrowheads="1"/>
            </p:cNvSpPr>
            <p:nvPr/>
          </p:nvSpPr>
          <p:spPr bwMode="auto">
            <a:xfrm>
              <a:off x="28405178" y="16746405"/>
              <a:ext cx="1825628" cy="839866"/>
            </a:xfrm>
            <a:prstGeom prst="roundRect">
              <a:avLst>
                <a:gd name="adj" fmla="val 9324"/>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fontAlgn="b">
                <a:spcBef>
                  <a:spcPct val="30000"/>
                </a:spcBef>
              </a:pPr>
              <a:endParaRPr lang="zh-CN" altLang="zh-CN" sz="3600">
                <a:cs typeface="Arial" pitchFamily="34" charset="0"/>
              </a:endParaRPr>
            </a:p>
          </p:txBody>
        </p:sp>
        <p:sp>
          <p:nvSpPr>
            <p:cNvPr id="2311" name="AutoShape 48"/>
            <p:cNvSpPr>
              <a:spLocks noChangeArrowheads="1"/>
            </p:cNvSpPr>
            <p:nvPr/>
          </p:nvSpPr>
          <p:spPr bwMode="auto">
            <a:xfrm rot="5400000" flipV="1">
              <a:off x="18874626" y="18718968"/>
              <a:ext cx="285746" cy="357183"/>
            </a:xfrm>
            <a:prstGeom prst="downArrow">
              <a:avLst>
                <a:gd name="adj1" fmla="val 50000"/>
                <a:gd name="adj2" fmla="val 48478"/>
              </a:avLst>
            </a:prstGeom>
            <a:solidFill>
              <a:srgbClr val="0066CC"/>
            </a:solidFill>
            <a:ln w="12700">
              <a:solidFill>
                <a:srgbClr val="0066CC"/>
              </a:solidFill>
              <a:miter lim="800000"/>
              <a:headEnd type="none" w="sm" len="sm"/>
              <a:tailEnd type="none" w="sm" len="sm"/>
            </a:ln>
          </p:spPr>
          <p:txBody>
            <a:bodyPr wrap="none" anchor="ctr"/>
            <a:lstStyle/>
            <a:p>
              <a:pPr fontAlgn="b">
                <a:spcBef>
                  <a:spcPct val="30000"/>
                </a:spcBef>
              </a:pPr>
              <a:endParaRPr lang="zh-CN" altLang="zh-CN" sz="3600">
                <a:cs typeface="Arial" pitchFamily="34" charset="0"/>
              </a:endParaRPr>
            </a:p>
          </p:txBody>
        </p:sp>
      </p:grpSp>
      <p:sp>
        <p:nvSpPr>
          <p:cNvPr id="415" name="Text Box 2"/>
          <p:cNvSpPr txBox="1">
            <a:spLocks noChangeArrowheads="1"/>
          </p:cNvSpPr>
          <p:nvPr/>
        </p:nvSpPr>
        <p:spPr bwMode="auto">
          <a:xfrm>
            <a:off x="15724188" y="33615313"/>
            <a:ext cx="13190537" cy="5309146"/>
          </a:xfrm>
          <a:prstGeom prst="rect">
            <a:avLst/>
          </a:prstGeom>
          <a:noFill/>
          <a:ln w="9525">
            <a:noFill/>
            <a:miter lim="800000"/>
            <a:headEnd/>
            <a:tailEnd/>
          </a:ln>
        </p:spPr>
        <p:txBody>
          <a:bodyPr>
            <a:spAutoFit/>
          </a:bodyPr>
          <a:lstStyle/>
          <a:p>
            <a:pPr marL="360363" indent="-360363" algn="just" fontAlgn="b">
              <a:spcBef>
                <a:spcPts val="600"/>
              </a:spcBef>
              <a:buSzPct val="110000"/>
              <a:buFont typeface="Arial" pitchFamily="34" charset="0"/>
              <a:buChar char="•"/>
              <a:defRPr/>
            </a:pPr>
            <a:r>
              <a:rPr lang="en-GB" altLang="zh-CN" sz="3600" dirty="0">
                <a:latin typeface="+mn-lt"/>
              </a:rPr>
              <a:t>A system incorporating digital imaging and optoelectronic devices is being developed for flame stability and burner condition monitoring in coal-biomass co-firing power plant.</a:t>
            </a:r>
          </a:p>
          <a:p>
            <a:pPr marL="360363" indent="-360363" algn="just" fontAlgn="b">
              <a:spcBef>
                <a:spcPts val="600"/>
              </a:spcBef>
              <a:buSzPct val="110000"/>
              <a:buFont typeface="Arial" pitchFamily="34" charset="0"/>
              <a:buChar char="•"/>
              <a:defRPr/>
            </a:pPr>
            <a:r>
              <a:rPr lang="en-GB" altLang="zh-CN" sz="3600" dirty="0">
                <a:latin typeface="+mn-lt"/>
              </a:rPr>
              <a:t>A sensing and signal processing board has been constructed for the measurement of flame oscillation frequency.</a:t>
            </a:r>
          </a:p>
          <a:p>
            <a:pPr marL="360363" indent="-360363" algn="just" fontAlgn="b">
              <a:spcBef>
                <a:spcPts val="600"/>
              </a:spcBef>
              <a:buSzPct val="110000"/>
              <a:buFont typeface="Arial" pitchFamily="34" charset="0"/>
              <a:buChar char="•"/>
              <a:defRPr/>
            </a:pPr>
            <a:r>
              <a:rPr lang="en-GB" altLang="zh-CN" sz="3600" dirty="0">
                <a:latin typeface="+mn-lt"/>
              </a:rPr>
              <a:t>Initial tests have shown the relative error of the oscillation frequency measurement is not greater than 2%.</a:t>
            </a:r>
          </a:p>
          <a:p>
            <a:pPr marL="360363" indent="-360363" algn="just" fontAlgn="b">
              <a:spcBef>
                <a:spcPts val="600"/>
              </a:spcBef>
              <a:buSzPct val="110000"/>
              <a:buFont typeface="Arial" pitchFamily="34" charset="0"/>
              <a:buChar char="•"/>
              <a:defRPr/>
            </a:pPr>
            <a:r>
              <a:rPr lang="en-GB" altLang="zh-CN" sz="3600" dirty="0">
                <a:latin typeface="+mn-lt"/>
              </a:rPr>
              <a:t>Future work will focus on the construction of the embedded subsystem for flame temperature measurement.  </a:t>
            </a:r>
          </a:p>
        </p:txBody>
      </p:sp>
      <p:sp>
        <p:nvSpPr>
          <p:cNvPr id="2110" name="Text Box 566"/>
          <p:cNvSpPr txBox="1">
            <a:spLocks noChangeArrowheads="1"/>
          </p:cNvSpPr>
          <p:nvPr/>
        </p:nvSpPr>
        <p:spPr bwMode="auto">
          <a:xfrm>
            <a:off x="918407" y="4940736"/>
            <a:ext cx="13675929" cy="1980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64" tIns="50932" rIns="101864" bIns="50932">
            <a:spAutoFit/>
          </a:bodyPr>
          <a:lstStyle>
            <a:lvl1pPr defTabSz="4321175" eaLnBrk="0" hangingPunct="0">
              <a:defRPr sz="8200">
                <a:solidFill>
                  <a:schemeClr val="tx1"/>
                </a:solidFill>
                <a:latin typeface="Arial" pitchFamily="34" charset="0"/>
                <a:ea typeface="SimSun" pitchFamily="2" charset="-122"/>
              </a:defRPr>
            </a:lvl1pPr>
            <a:lvl2pPr marL="742950" indent="-285750" defTabSz="4321175" eaLnBrk="0" hangingPunct="0">
              <a:defRPr sz="8200">
                <a:solidFill>
                  <a:schemeClr val="tx1"/>
                </a:solidFill>
                <a:latin typeface="Arial" pitchFamily="34" charset="0"/>
                <a:ea typeface="SimSun" pitchFamily="2" charset="-122"/>
              </a:defRPr>
            </a:lvl2pPr>
            <a:lvl3pPr marL="1143000" indent="-228600" defTabSz="4321175" eaLnBrk="0" hangingPunct="0">
              <a:defRPr sz="8200">
                <a:solidFill>
                  <a:schemeClr val="tx1"/>
                </a:solidFill>
                <a:latin typeface="Arial" pitchFamily="34" charset="0"/>
                <a:ea typeface="SimSun" pitchFamily="2" charset="-122"/>
              </a:defRPr>
            </a:lvl3pPr>
            <a:lvl4pPr marL="1600200" indent="-228600" defTabSz="4321175" eaLnBrk="0" hangingPunct="0">
              <a:defRPr sz="8200">
                <a:solidFill>
                  <a:schemeClr val="tx1"/>
                </a:solidFill>
                <a:latin typeface="Arial" pitchFamily="34" charset="0"/>
                <a:ea typeface="SimSun" pitchFamily="2" charset="-122"/>
              </a:defRPr>
            </a:lvl4pPr>
            <a:lvl5pPr marL="2057400" indent="-228600" defTabSz="4321175" eaLnBrk="0" hangingPunct="0">
              <a:defRPr sz="8200">
                <a:solidFill>
                  <a:schemeClr val="tx1"/>
                </a:solidFill>
                <a:latin typeface="Arial" pitchFamily="34" charset="0"/>
                <a:ea typeface="SimSun" pitchFamily="2" charset="-122"/>
              </a:defRPr>
            </a:lvl5pPr>
            <a:lvl6pPr marL="2514600" indent="-228600" defTabSz="4321175" eaLnBrk="0" fontAlgn="base" hangingPunct="0">
              <a:spcBef>
                <a:spcPct val="0"/>
              </a:spcBef>
              <a:spcAft>
                <a:spcPct val="0"/>
              </a:spcAft>
              <a:defRPr sz="8200">
                <a:solidFill>
                  <a:schemeClr val="tx1"/>
                </a:solidFill>
                <a:latin typeface="Arial" pitchFamily="34" charset="0"/>
                <a:ea typeface="SimSun" pitchFamily="2" charset="-122"/>
              </a:defRPr>
            </a:lvl6pPr>
            <a:lvl7pPr marL="2971800" indent="-228600" defTabSz="4321175" eaLnBrk="0" fontAlgn="base" hangingPunct="0">
              <a:spcBef>
                <a:spcPct val="0"/>
              </a:spcBef>
              <a:spcAft>
                <a:spcPct val="0"/>
              </a:spcAft>
              <a:defRPr sz="8200">
                <a:solidFill>
                  <a:schemeClr val="tx1"/>
                </a:solidFill>
                <a:latin typeface="Arial" pitchFamily="34" charset="0"/>
                <a:ea typeface="SimSun" pitchFamily="2" charset="-122"/>
              </a:defRPr>
            </a:lvl7pPr>
            <a:lvl8pPr marL="3429000" indent="-228600" defTabSz="4321175" eaLnBrk="0" fontAlgn="base" hangingPunct="0">
              <a:spcBef>
                <a:spcPct val="0"/>
              </a:spcBef>
              <a:spcAft>
                <a:spcPct val="0"/>
              </a:spcAft>
              <a:defRPr sz="8200">
                <a:solidFill>
                  <a:schemeClr val="tx1"/>
                </a:solidFill>
                <a:latin typeface="Arial" pitchFamily="34" charset="0"/>
                <a:ea typeface="SimSun" pitchFamily="2" charset="-122"/>
              </a:defRPr>
            </a:lvl8pPr>
            <a:lvl9pPr marL="3886200" indent="-228600" defTabSz="4321175" eaLnBrk="0" fontAlgn="base" hangingPunct="0">
              <a:spcBef>
                <a:spcPct val="0"/>
              </a:spcBef>
              <a:spcAft>
                <a:spcPct val="0"/>
              </a:spcAft>
              <a:defRPr sz="8200">
                <a:solidFill>
                  <a:schemeClr val="tx1"/>
                </a:solidFill>
                <a:latin typeface="Arial" pitchFamily="34" charset="0"/>
                <a:ea typeface="SimSun" pitchFamily="2" charset="-122"/>
              </a:defRPr>
            </a:lvl9pPr>
          </a:lstStyle>
          <a:p>
            <a:pPr eaLnBrk="1" hangingPunct="1">
              <a:spcBef>
                <a:spcPts val="600"/>
              </a:spcBef>
            </a:pPr>
            <a:r>
              <a:rPr lang="en-GB" altLang="zh-CN" sz="4000" b="1" dirty="0"/>
              <a:t>John </a:t>
            </a:r>
            <a:r>
              <a:rPr lang="en-GB" altLang="zh-CN" sz="4000" b="1" dirty="0" err="1"/>
              <a:t>Smithy</a:t>
            </a:r>
            <a:r>
              <a:rPr lang="en-GB" altLang="zh-CN" sz="4000" b="1" baseline="30000" dirty="0" err="1"/>
              <a:t>a</a:t>
            </a:r>
            <a:r>
              <a:rPr lang="en-GB" altLang="zh-CN" sz="4000" b="1" dirty="0"/>
              <a:t>, Peter </a:t>
            </a:r>
            <a:r>
              <a:rPr lang="en-GB" altLang="zh-CN" sz="4000" b="1" dirty="0" err="1"/>
              <a:t>Browny</a:t>
            </a:r>
            <a:r>
              <a:rPr lang="en-GB" altLang="zh-CN" sz="4000" b="1" baseline="30000" dirty="0" err="1"/>
              <a:t>b</a:t>
            </a:r>
            <a:r>
              <a:rPr lang="en-GB" altLang="zh-CN" sz="4000" b="1" dirty="0"/>
              <a:t> and Peng </a:t>
            </a:r>
            <a:r>
              <a:rPr lang="en-GB" altLang="zh-CN" sz="4000" b="1" dirty="0" err="1"/>
              <a:t>Xyzz</a:t>
            </a:r>
            <a:r>
              <a:rPr lang="en-GB" altLang="zh-CN" sz="4000" b="1" baseline="30000" dirty="0" err="1"/>
              <a:t>a</a:t>
            </a:r>
            <a:endParaRPr lang="en-GB" altLang="zh-CN" sz="4000" b="1" baseline="30000" dirty="0"/>
          </a:p>
          <a:p>
            <a:pPr eaLnBrk="1" hangingPunct="1">
              <a:spcBef>
                <a:spcPts val="600"/>
              </a:spcBef>
            </a:pPr>
            <a:r>
              <a:rPr lang="en-GB" altLang="zh-CN" sz="3600" baseline="30000" dirty="0"/>
              <a:t>a </a:t>
            </a:r>
            <a:r>
              <a:rPr lang="en-GB" altLang="zh-CN" sz="3600" dirty="0"/>
              <a:t>Department of Mechanical Engineering</a:t>
            </a:r>
          </a:p>
          <a:p>
            <a:pPr eaLnBrk="1" hangingPunct="1">
              <a:spcBef>
                <a:spcPts val="600"/>
              </a:spcBef>
            </a:pPr>
            <a:r>
              <a:rPr lang="en-GB" altLang="zh-CN" sz="3600" dirty="0"/>
              <a:t>  School of Energy and Sustainability, University of Sheffield, UK</a:t>
            </a:r>
          </a:p>
        </p:txBody>
      </p:sp>
      <p:pic>
        <p:nvPicPr>
          <p:cNvPr id="2111" name="Picture 1724" descr="C:\Users\Danny Sun\Desktop\DSC_0346.JPG"/>
          <p:cNvPicPr>
            <a:picLocks noChangeAspect="1" noChangeArrowheads="1"/>
          </p:cNvPicPr>
          <p:nvPr/>
        </p:nvPicPr>
        <p:blipFill>
          <a:blip r:embed="rId5">
            <a:extLst>
              <a:ext uri="{28A0092B-C50C-407E-A947-70E740481C1C}">
                <a14:useLocalDpi xmlns:a14="http://schemas.microsoft.com/office/drawing/2010/main" val="0"/>
              </a:ext>
            </a:extLst>
          </a:blip>
          <a:srcRect l="7854" t="14760" b="11807"/>
          <a:stretch>
            <a:fillRect/>
          </a:stretch>
        </p:blipFill>
        <p:spPr bwMode="auto">
          <a:xfrm>
            <a:off x="18472150" y="11907838"/>
            <a:ext cx="5211763" cy="276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12" name="Straight Arrow Connector 455"/>
          <p:cNvCxnSpPr>
            <a:cxnSpLocks noChangeShapeType="1"/>
          </p:cNvCxnSpPr>
          <p:nvPr/>
        </p:nvCxnSpPr>
        <p:spPr bwMode="auto">
          <a:xfrm rot="16200000" flipV="1">
            <a:off x="16050419" y="13037344"/>
            <a:ext cx="1789112" cy="4064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113" name="Rectangle 10"/>
          <p:cNvSpPr>
            <a:spLocks noChangeArrowheads="1"/>
          </p:cNvSpPr>
          <p:nvPr/>
        </p:nvSpPr>
        <p:spPr bwMode="auto">
          <a:xfrm>
            <a:off x="16673513" y="14938375"/>
            <a:ext cx="6389687"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fontAlgn="b">
              <a:spcBef>
                <a:spcPct val="30000"/>
              </a:spcBef>
            </a:pPr>
            <a:r>
              <a:rPr lang="en-GB" altLang="zh-CN" sz="2800" b="1">
                <a:cs typeface="Arial" pitchFamily="34" charset="0"/>
              </a:rPr>
              <a:t>Embedded signal processing board</a:t>
            </a:r>
          </a:p>
        </p:txBody>
      </p:sp>
      <p:sp>
        <p:nvSpPr>
          <p:cNvPr id="2114" name="Rectangle 10"/>
          <p:cNvSpPr>
            <a:spLocks noChangeArrowheads="1"/>
          </p:cNvSpPr>
          <p:nvPr/>
        </p:nvSpPr>
        <p:spPr bwMode="auto">
          <a:xfrm>
            <a:off x="18207038" y="19511963"/>
            <a:ext cx="89090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fontAlgn="b">
              <a:spcBef>
                <a:spcPct val="30000"/>
              </a:spcBef>
            </a:pPr>
            <a:r>
              <a:rPr lang="en-GB" altLang="zh-CN" sz="2800" b="1">
                <a:cs typeface="Arial" pitchFamily="34" charset="0"/>
              </a:rPr>
              <a:t>Example of a flame signal and  its power spectrum </a:t>
            </a:r>
          </a:p>
        </p:txBody>
      </p:sp>
      <p:sp>
        <p:nvSpPr>
          <p:cNvPr id="421" name="Rectangle 474"/>
          <p:cNvSpPr>
            <a:spLocks noChangeArrowheads="1"/>
          </p:cNvSpPr>
          <p:nvPr/>
        </p:nvSpPr>
        <p:spPr bwMode="auto">
          <a:xfrm>
            <a:off x="15678150" y="20567650"/>
            <a:ext cx="13679488" cy="804863"/>
          </a:xfrm>
          <a:prstGeom prst="rect">
            <a:avLst/>
          </a:prstGeom>
          <a:solidFill>
            <a:schemeClr val="bg1">
              <a:lumMod val="85000"/>
            </a:schemeClr>
          </a:solidFill>
          <a:ln w="12700">
            <a:noFill/>
            <a:miter lim="800000"/>
            <a:headEnd/>
            <a:tailEnd/>
          </a:ln>
        </p:spPr>
        <p:txBody>
          <a:bodyPr lIns="100804" tIns="49517" rIns="100804" bIns="49517"/>
          <a:lstStyle/>
          <a:p>
            <a:pPr marL="509588" indent="-509588" defTabSz="1019175" eaLnBrk="0" hangingPunct="0">
              <a:defRPr/>
            </a:pPr>
            <a:r>
              <a:rPr lang="en-GB" altLang="zh-CN" sz="3600" b="1" dirty="0">
                <a:solidFill>
                  <a:schemeClr val="tx2"/>
                </a:solidFill>
                <a:latin typeface="Arial" charset="0"/>
              </a:rPr>
              <a:t>Measurement of flame temperature</a:t>
            </a:r>
            <a:endParaRPr lang="en-GB" altLang="zh-CN" sz="3600" dirty="0">
              <a:solidFill>
                <a:schemeClr val="tx2"/>
              </a:solidFill>
              <a:latin typeface="Arial" charset="0"/>
            </a:endParaRPr>
          </a:p>
        </p:txBody>
      </p:sp>
      <p:sp>
        <p:nvSpPr>
          <p:cNvPr id="422" name="Rectangle 474"/>
          <p:cNvSpPr>
            <a:spLocks noChangeArrowheads="1"/>
          </p:cNvSpPr>
          <p:nvPr/>
        </p:nvSpPr>
        <p:spPr bwMode="auto">
          <a:xfrm>
            <a:off x="1047750" y="17316450"/>
            <a:ext cx="13679488" cy="693738"/>
          </a:xfrm>
          <a:prstGeom prst="rect">
            <a:avLst/>
          </a:prstGeom>
          <a:solidFill>
            <a:schemeClr val="bg1">
              <a:lumMod val="85000"/>
            </a:schemeClr>
          </a:solidFill>
          <a:ln w="12700">
            <a:noFill/>
            <a:miter lim="800000"/>
            <a:headEnd/>
            <a:tailEnd/>
          </a:ln>
        </p:spPr>
        <p:txBody>
          <a:bodyPr lIns="100804" tIns="49517" rIns="100804" bIns="49517"/>
          <a:lstStyle/>
          <a:p>
            <a:pPr marL="509588" indent="-509588" defTabSz="1019175" eaLnBrk="0" hangingPunct="0">
              <a:defRPr/>
            </a:pPr>
            <a:r>
              <a:rPr lang="en-GB" altLang="zh-CN" sz="3600" b="1" dirty="0">
                <a:latin typeface="Arial" charset="0"/>
              </a:rPr>
              <a:t>Technical strategy                                                                                   </a:t>
            </a:r>
            <a:r>
              <a:rPr lang="en-GB" altLang="zh-CN" sz="3600" dirty="0">
                <a:solidFill>
                  <a:schemeClr val="tx2"/>
                </a:solidFill>
                <a:latin typeface="Arial" charset="0"/>
              </a:rPr>
              <a:t> </a:t>
            </a:r>
          </a:p>
        </p:txBody>
      </p:sp>
      <p:sp>
        <p:nvSpPr>
          <p:cNvPr id="423" name="Rectangle 474"/>
          <p:cNvSpPr>
            <a:spLocks noChangeArrowheads="1"/>
          </p:cNvSpPr>
          <p:nvPr/>
        </p:nvSpPr>
        <p:spPr bwMode="auto">
          <a:xfrm>
            <a:off x="1058863" y="26539825"/>
            <a:ext cx="13679487" cy="693738"/>
          </a:xfrm>
          <a:prstGeom prst="rect">
            <a:avLst/>
          </a:prstGeom>
          <a:solidFill>
            <a:schemeClr val="bg1">
              <a:lumMod val="85000"/>
            </a:schemeClr>
          </a:solidFill>
          <a:ln w="12700">
            <a:noFill/>
            <a:miter lim="800000"/>
            <a:headEnd/>
            <a:tailEnd/>
          </a:ln>
        </p:spPr>
        <p:txBody>
          <a:bodyPr lIns="100804" tIns="49517" rIns="100804" bIns="49517"/>
          <a:lstStyle/>
          <a:p>
            <a:pPr marL="509588" indent="-509588" defTabSz="1019175" eaLnBrk="0" hangingPunct="0">
              <a:defRPr/>
            </a:pPr>
            <a:r>
              <a:rPr lang="en-GB" altLang="zh-CN" sz="3600" b="1" dirty="0">
                <a:latin typeface="Arial" charset="0"/>
              </a:rPr>
              <a:t>System design</a:t>
            </a:r>
            <a:endParaRPr lang="en-GB" altLang="zh-CN" sz="3600" dirty="0">
              <a:solidFill>
                <a:schemeClr val="tx2"/>
              </a:solidFill>
              <a:latin typeface="Arial" charset="0"/>
            </a:endParaRPr>
          </a:p>
        </p:txBody>
      </p:sp>
      <p:grpSp>
        <p:nvGrpSpPr>
          <p:cNvPr id="2118" name="Group 601"/>
          <p:cNvGrpSpPr>
            <a:grpSpLocks/>
          </p:cNvGrpSpPr>
          <p:nvPr/>
        </p:nvGrpSpPr>
        <p:grpSpPr bwMode="auto">
          <a:xfrm>
            <a:off x="954088" y="33407350"/>
            <a:ext cx="14295437" cy="4537075"/>
            <a:chOff x="1296988" y="33788506"/>
            <a:chExt cx="14295777" cy="4537148"/>
          </a:xfrm>
        </p:grpSpPr>
        <p:grpSp>
          <p:nvGrpSpPr>
            <p:cNvPr id="2209" name="Group 456"/>
            <p:cNvGrpSpPr>
              <a:grpSpLocks/>
            </p:cNvGrpSpPr>
            <p:nvPr/>
          </p:nvGrpSpPr>
          <p:grpSpPr bwMode="auto">
            <a:xfrm>
              <a:off x="1296989" y="33788515"/>
              <a:ext cx="14295779" cy="4537150"/>
              <a:chOff x="2809879" y="15457384"/>
              <a:chExt cx="14295950" cy="4537461"/>
            </a:xfrm>
          </p:grpSpPr>
          <p:sp>
            <p:nvSpPr>
              <p:cNvPr id="2212" name="Rectangle 31"/>
              <p:cNvSpPr>
                <a:spLocks noChangeArrowheads="1"/>
              </p:cNvSpPr>
              <p:nvPr/>
            </p:nvSpPr>
            <p:spPr bwMode="auto">
              <a:xfrm>
                <a:off x="12252327" y="17005107"/>
                <a:ext cx="2676523" cy="1412699"/>
              </a:xfrm>
              <a:prstGeom prst="rect">
                <a:avLst/>
              </a:prstGeom>
              <a:solidFill>
                <a:schemeClr val="bg1"/>
              </a:solidFill>
              <a:ln w="19050">
                <a:solidFill>
                  <a:schemeClr val="tx1"/>
                </a:solidFill>
                <a:miter lim="800000"/>
                <a:headEnd/>
                <a:tailEnd/>
              </a:ln>
            </p:spPr>
            <p:txBody>
              <a:bodyPr wrap="none" anchor="ctr"/>
              <a:lstStyle/>
              <a:p>
                <a:endParaRPr lang="zh-CN" altLang="en-US" sz="2800"/>
              </a:p>
            </p:txBody>
          </p:sp>
          <p:sp>
            <p:nvSpPr>
              <p:cNvPr id="429" name="Rectangle 131"/>
              <p:cNvSpPr>
                <a:spLocks noChangeArrowheads="1"/>
              </p:cNvSpPr>
              <p:nvPr/>
            </p:nvSpPr>
            <p:spPr bwMode="auto">
              <a:xfrm>
                <a:off x="12481274" y="17795961"/>
                <a:ext cx="374663" cy="371506"/>
              </a:xfrm>
              <a:prstGeom prst="rect">
                <a:avLst/>
              </a:prstGeom>
              <a:gradFill rotWithShape="1">
                <a:gsLst>
                  <a:gs pos="0">
                    <a:schemeClr val="bg2"/>
                  </a:gs>
                  <a:gs pos="50000">
                    <a:schemeClr val="bg2">
                      <a:gamma/>
                      <a:tint val="11765"/>
                      <a:invGamma/>
                    </a:schemeClr>
                  </a:gs>
                  <a:gs pos="100000">
                    <a:schemeClr val="bg2"/>
                  </a:gs>
                </a:gsLst>
                <a:lin ang="5400000" scaled="1"/>
              </a:gradFill>
              <a:ln w="12700">
                <a:solidFill>
                  <a:schemeClr val="tx1"/>
                </a:solidFill>
                <a:miter lim="800000"/>
                <a:headEnd/>
                <a:tailEnd/>
              </a:ln>
              <a:effectLst/>
            </p:spPr>
            <p:txBody>
              <a:bodyPr wrap="none" anchor="ctr"/>
              <a:lstStyle/>
              <a:p>
                <a:pPr>
                  <a:defRPr/>
                </a:pPr>
                <a:endParaRPr lang="zh-CN" altLang="en-US" sz="2800">
                  <a:latin typeface="Arial" charset="0"/>
                </a:endParaRPr>
              </a:p>
            </p:txBody>
          </p:sp>
          <p:sp>
            <p:nvSpPr>
              <p:cNvPr id="2214" name="Line 112"/>
              <p:cNvSpPr>
                <a:spLocks noChangeShapeType="1"/>
              </p:cNvSpPr>
              <p:nvPr/>
            </p:nvSpPr>
            <p:spPr bwMode="auto">
              <a:xfrm flipV="1">
                <a:off x="12484101" y="17805107"/>
                <a:ext cx="358776" cy="35873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15" name="Line 6"/>
              <p:cNvSpPr>
                <a:spLocks noChangeShapeType="1"/>
              </p:cNvSpPr>
              <p:nvPr/>
            </p:nvSpPr>
            <p:spPr bwMode="auto">
              <a:xfrm flipV="1">
                <a:off x="11280777" y="17290822"/>
                <a:ext cx="0" cy="3809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16" name="Rectangle 32"/>
              <p:cNvSpPr>
                <a:spLocks noChangeArrowheads="1"/>
              </p:cNvSpPr>
              <p:nvPr/>
            </p:nvSpPr>
            <p:spPr bwMode="auto">
              <a:xfrm>
                <a:off x="4441822" y="19284453"/>
                <a:ext cx="1431924" cy="430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GB" altLang="zh-CN" sz="2800">
                    <a:solidFill>
                      <a:srgbClr val="000000"/>
                    </a:solidFill>
                  </a:rPr>
                  <a:t>Jacket </a:t>
                </a:r>
                <a:endParaRPr lang="en-GB" altLang="zh-CN" sz="2800"/>
              </a:p>
            </p:txBody>
          </p:sp>
          <p:sp>
            <p:nvSpPr>
              <p:cNvPr id="2217" name="Line 40"/>
              <p:cNvSpPr>
                <a:spLocks noChangeShapeType="1"/>
              </p:cNvSpPr>
              <p:nvPr/>
            </p:nvSpPr>
            <p:spPr bwMode="auto">
              <a:xfrm flipH="1" flipV="1">
                <a:off x="4806952" y="18541615"/>
                <a:ext cx="155574" cy="7396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18" name="Line 44"/>
              <p:cNvSpPr>
                <a:spLocks noChangeShapeType="1"/>
              </p:cNvSpPr>
              <p:nvPr/>
            </p:nvSpPr>
            <p:spPr bwMode="auto">
              <a:xfrm flipV="1">
                <a:off x="8823328" y="16468601"/>
                <a:ext cx="0" cy="307935"/>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GB"/>
              </a:p>
            </p:txBody>
          </p:sp>
          <p:sp>
            <p:nvSpPr>
              <p:cNvPr id="2219" name="Rectangle 48"/>
              <p:cNvSpPr>
                <a:spLocks noChangeArrowheads="1"/>
              </p:cNvSpPr>
              <p:nvPr/>
            </p:nvSpPr>
            <p:spPr bwMode="auto">
              <a:xfrm>
                <a:off x="6778654" y="19259837"/>
                <a:ext cx="2249565" cy="430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GB" altLang="zh-CN" sz="2800">
                    <a:solidFill>
                      <a:srgbClr val="000000"/>
                    </a:solidFill>
                  </a:rPr>
                  <a:t>Endoscope</a:t>
                </a:r>
              </a:p>
            </p:txBody>
          </p:sp>
          <p:sp>
            <p:nvSpPr>
              <p:cNvPr id="2220" name="Rectangle 75"/>
              <p:cNvSpPr>
                <a:spLocks noChangeArrowheads="1"/>
              </p:cNvSpPr>
              <p:nvPr/>
            </p:nvSpPr>
            <p:spPr bwMode="auto">
              <a:xfrm>
                <a:off x="3276423" y="15798127"/>
                <a:ext cx="2489199" cy="430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GB" altLang="zh-CN" sz="2800">
                    <a:solidFill>
                      <a:srgbClr val="000000"/>
                    </a:solidFill>
                  </a:rPr>
                  <a:t>Objective lens</a:t>
                </a:r>
                <a:endParaRPr lang="en-GB" altLang="zh-CN" sz="2800"/>
              </a:p>
            </p:txBody>
          </p:sp>
          <p:sp>
            <p:nvSpPr>
              <p:cNvPr id="2221" name="Line 4"/>
              <p:cNvSpPr>
                <a:spLocks noChangeShapeType="1"/>
              </p:cNvSpPr>
              <p:nvPr/>
            </p:nvSpPr>
            <p:spPr bwMode="auto">
              <a:xfrm>
                <a:off x="3025779" y="18319393"/>
                <a:ext cx="824547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22" name="Line 15"/>
              <p:cNvSpPr>
                <a:spLocks noChangeShapeType="1"/>
              </p:cNvSpPr>
              <p:nvPr/>
            </p:nvSpPr>
            <p:spPr bwMode="auto">
              <a:xfrm>
                <a:off x="2819403" y="18503520"/>
                <a:ext cx="0" cy="18730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23" name="Line 17"/>
              <p:cNvSpPr>
                <a:spLocks noChangeShapeType="1"/>
              </p:cNvSpPr>
              <p:nvPr/>
            </p:nvSpPr>
            <p:spPr bwMode="auto">
              <a:xfrm>
                <a:off x="2809879" y="18690822"/>
                <a:ext cx="846137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24" name="Line 24"/>
              <p:cNvSpPr>
                <a:spLocks noChangeShapeType="1"/>
              </p:cNvSpPr>
              <p:nvPr/>
            </p:nvSpPr>
            <p:spPr bwMode="auto">
              <a:xfrm flipH="1">
                <a:off x="2813053" y="18325742"/>
                <a:ext cx="209550" cy="18730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25" name="Line 3"/>
              <p:cNvSpPr>
                <a:spLocks noChangeShapeType="1"/>
              </p:cNvSpPr>
              <p:nvPr/>
            </p:nvSpPr>
            <p:spPr bwMode="auto">
              <a:xfrm flipV="1">
                <a:off x="3032129" y="17665425"/>
                <a:ext cx="824547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26" name="Line 14"/>
              <p:cNvSpPr>
                <a:spLocks noChangeShapeType="1"/>
              </p:cNvSpPr>
              <p:nvPr/>
            </p:nvSpPr>
            <p:spPr bwMode="auto">
              <a:xfrm>
                <a:off x="2816229" y="17297171"/>
                <a:ext cx="0" cy="1936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27" name="Line 16"/>
              <p:cNvSpPr>
                <a:spLocks noChangeShapeType="1"/>
              </p:cNvSpPr>
              <p:nvPr/>
            </p:nvSpPr>
            <p:spPr bwMode="auto">
              <a:xfrm>
                <a:off x="2816229" y="17306696"/>
                <a:ext cx="846137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28" name="Line 25"/>
              <p:cNvSpPr>
                <a:spLocks noChangeShapeType="1"/>
              </p:cNvSpPr>
              <p:nvPr/>
            </p:nvSpPr>
            <p:spPr bwMode="auto">
              <a:xfrm>
                <a:off x="2816229" y="17478124"/>
                <a:ext cx="215900" cy="18412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29" name="Line 83"/>
              <p:cNvSpPr>
                <a:spLocks noChangeShapeType="1"/>
              </p:cNvSpPr>
              <p:nvPr/>
            </p:nvSpPr>
            <p:spPr bwMode="auto">
              <a:xfrm>
                <a:off x="10258428" y="17744791"/>
                <a:ext cx="117474"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30" name="Text Box 43"/>
              <p:cNvSpPr txBox="1">
                <a:spLocks noChangeArrowheads="1"/>
              </p:cNvSpPr>
              <p:nvPr/>
            </p:nvSpPr>
            <p:spPr bwMode="auto">
              <a:xfrm>
                <a:off x="11179442" y="18986024"/>
                <a:ext cx="2000250" cy="954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200">
                    <a:solidFill>
                      <a:schemeClr val="tx1"/>
                    </a:solidFill>
                    <a:latin typeface="Arial" pitchFamily="34" charset="0"/>
                    <a:ea typeface="SimSun" pitchFamily="2" charset="-122"/>
                  </a:defRPr>
                </a:lvl1pPr>
                <a:lvl2pPr marL="742950" indent="-285750" eaLnBrk="0" hangingPunct="0">
                  <a:defRPr sz="8200">
                    <a:solidFill>
                      <a:schemeClr val="tx1"/>
                    </a:solidFill>
                    <a:latin typeface="Arial" pitchFamily="34" charset="0"/>
                    <a:ea typeface="SimSun" pitchFamily="2" charset="-122"/>
                  </a:defRPr>
                </a:lvl2pPr>
                <a:lvl3pPr marL="1143000" indent="-228600" eaLnBrk="0" hangingPunct="0">
                  <a:defRPr sz="8200">
                    <a:solidFill>
                      <a:schemeClr val="tx1"/>
                    </a:solidFill>
                    <a:latin typeface="Arial" pitchFamily="34" charset="0"/>
                    <a:ea typeface="SimSun" pitchFamily="2" charset="-122"/>
                  </a:defRPr>
                </a:lvl3pPr>
                <a:lvl4pPr marL="1600200" indent="-228600" eaLnBrk="0" hangingPunct="0">
                  <a:defRPr sz="8200">
                    <a:solidFill>
                      <a:schemeClr val="tx1"/>
                    </a:solidFill>
                    <a:latin typeface="Arial" pitchFamily="34" charset="0"/>
                    <a:ea typeface="SimSun" pitchFamily="2" charset="-122"/>
                  </a:defRPr>
                </a:lvl4pPr>
                <a:lvl5pPr marL="2057400" indent="-228600" eaLnBrk="0" hangingPunct="0">
                  <a:defRPr sz="8200">
                    <a:solidFill>
                      <a:schemeClr val="tx1"/>
                    </a:solidFill>
                    <a:latin typeface="Arial" pitchFamily="34" charset="0"/>
                    <a:ea typeface="SimSun" pitchFamily="2" charset="-122"/>
                  </a:defRPr>
                </a:lvl5pPr>
                <a:lvl6pPr marL="2514600" indent="-228600" eaLnBrk="0" fontAlgn="base" hangingPunct="0">
                  <a:spcBef>
                    <a:spcPct val="0"/>
                  </a:spcBef>
                  <a:spcAft>
                    <a:spcPct val="0"/>
                  </a:spcAft>
                  <a:defRPr sz="8200">
                    <a:solidFill>
                      <a:schemeClr val="tx1"/>
                    </a:solidFill>
                    <a:latin typeface="Arial" pitchFamily="34" charset="0"/>
                    <a:ea typeface="SimSun" pitchFamily="2" charset="-122"/>
                  </a:defRPr>
                </a:lvl6pPr>
                <a:lvl7pPr marL="2971800" indent="-228600" eaLnBrk="0" fontAlgn="base" hangingPunct="0">
                  <a:spcBef>
                    <a:spcPct val="0"/>
                  </a:spcBef>
                  <a:spcAft>
                    <a:spcPct val="0"/>
                  </a:spcAft>
                  <a:defRPr sz="8200">
                    <a:solidFill>
                      <a:schemeClr val="tx1"/>
                    </a:solidFill>
                    <a:latin typeface="Arial" pitchFamily="34" charset="0"/>
                    <a:ea typeface="SimSun" pitchFamily="2" charset="-122"/>
                  </a:defRPr>
                </a:lvl7pPr>
                <a:lvl8pPr marL="3429000" indent="-228600" eaLnBrk="0" fontAlgn="base" hangingPunct="0">
                  <a:spcBef>
                    <a:spcPct val="0"/>
                  </a:spcBef>
                  <a:spcAft>
                    <a:spcPct val="0"/>
                  </a:spcAft>
                  <a:defRPr sz="8200">
                    <a:solidFill>
                      <a:schemeClr val="tx1"/>
                    </a:solidFill>
                    <a:latin typeface="Arial" pitchFamily="34" charset="0"/>
                    <a:ea typeface="SimSun" pitchFamily="2" charset="-122"/>
                  </a:defRPr>
                </a:lvl8pPr>
                <a:lvl9pPr marL="3886200" indent="-228600" eaLnBrk="0" fontAlgn="base" hangingPunct="0">
                  <a:spcBef>
                    <a:spcPct val="0"/>
                  </a:spcBef>
                  <a:spcAft>
                    <a:spcPct val="0"/>
                  </a:spcAft>
                  <a:defRPr sz="8200">
                    <a:solidFill>
                      <a:schemeClr val="tx1"/>
                    </a:solidFill>
                    <a:latin typeface="Arial" pitchFamily="34" charset="0"/>
                    <a:ea typeface="SimSun" pitchFamily="2" charset="-122"/>
                  </a:defRPr>
                </a:lvl9pPr>
              </a:lstStyle>
              <a:p>
                <a:pPr algn="ctr" eaLnBrk="1" hangingPunct="1">
                  <a:spcBef>
                    <a:spcPct val="50000"/>
                  </a:spcBef>
                </a:pPr>
                <a:r>
                  <a:rPr lang="en-GB" altLang="zh-CN" sz="2800"/>
                  <a:t>Beam splitter</a:t>
                </a:r>
              </a:p>
            </p:txBody>
          </p:sp>
          <p:sp>
            <p:nvSpPr>
              <p:cNvPr id="2231" name="Line 74"/>
              <p:cNvSpPr>
                <a:spLocks noChangeShapeType="1"/>
              </p:cNvSpPr>
              <p:nvPr/>
            </p:nvSpPr>
            <p:spPr bwMode="auto">
              <a:xfrm flipH="1">
                <a:off x="12266856" y="17986491"/>
                <a:ext cx="429970" cy="102243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32" name="Text Box 43"/>
              <p:cNvSpPr txBox="1">
                <a:spLocks noChangeArrowheads="1"/>
              </p:cNvSpPr>
              <p:nvPr/>
            </p:nvSpPr>
            <p:spPr bwMode="auto">
              <a:xfrm>
                <a:off x="7989895" y="15457384"/>
                <a:ext cx="1867076" cy="954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200">
                    <a:solidFill>
                      <a:schemeClr val="tx1"/>
                    </a:solidFill>
                    <a:latin typeface="Arial" pitchFamily="34" charset="0"/>
                    <a:ea typeface="SimSun" pitchFamily="2" charset="-122"/>
                  </a:defRPr>
                </a:lvl1pPr>
                <a:lvl2pPr marL="742950" indent="-285750" eaLnBrk="0" hangingPunct="0">
                  <a:defRPr sz="8200">
                    <a:solidFill>
                      <a:schemeClr val="tx1"/>
                    </a:solidFill>
                    <a:latin typeface="Arial" pitchFamily="34" charset="0"/>
                    <a:ea typeface="SimSun" pitchFamily="2" charset="-122"/>
                  </a:defRPr>
                </a:lvl2pPr>
                <a:lvl3pPr marL="1143000" indent="-228600" eaLnBrk="0" hangingPunct="0">
                  <a:defRPr sz="8200">
                    <a:solidFill>
                      <a:schemeClr val="tx1"/>
                    </a:solidFill>
                    <a:latin typeface="Arial" pitchFamily="34" charset="0"/>
                    <a:ea typeface="SimSun" pitchFamily="2" charset="-122"/>
                  </a:defRPr>
                </a:lvl3pPr>
                <a:lvl4pPr marL="1600200" indent="-228600" eaLnBrk="0" hangingPunct="0">
                  <a:defRPr sz="8200">
                    <a:solidFill>
                      <a:schemeClr val="tx1"/>
                    </a:solidFill>
                    <a:latin typeface="Arial" pitchFamily="34" charset="0"/>
                    <a:ea typeface="SimSun" pitchFamily="2" charset="-122"/>
                  </a:defRPr>
                </a:lvl4pPr>
                <a:lvl5pPr marL="2057400" indent="-228600" eaLnBrk="0" hangingPunct="0">
                  <a:defRPr sz="8200">
                    <a:solidFill>
                      <a:schemeClr val="tx1"/>
                    </a:solidFill>
                    <a:latin typeface="Arial" pitchFamily="34" charset="0"/>
                    <a:ea typeface="SimSun" pitchFamily="2" charset="-122"/>
                  </a:defRPr>
                </a:lvl5pPr>
                <a:lvl6pPr marL="2514600" indent="-228600" eaLnBrk="0" fontAlgn="base" hangingPunct="0">
                  <a:spcBef>
                    <a:spcPct val="0"/>
                  </a:spcBef>
                  <a:spcAft>
                    <a:spcPct val="0"/>
                  </a:spcAft>
                  <a:defRPr sz="8200">
                    <a:solidFill>
                      <a:schemeClr val="tx1"/>
                    </a:solidFill>
                    <a:latin typeface="Arial" pitchFamily="34" charset="0"/>
                    <a:ea typeface="SimSun" pitchFamily="2" charset="-122"/>
                  </a:defRPr>
                </a:lvl6pPr>
                <a:lvl7pPr marL="2971800" indent="-228600" eaLnBrk="0" fontAlgn="base" hangingPunct="0">
                  <a:spcBef>
                    <a:spcPct val="0"/>
                  </a:spcBef>
                  <a:spcAft>
                    <a:spcPct val="0"/>
                  </a:spcAft>
                  <a:defRPr sz="8200">
                    <a:solidFill>
                      <a:schemeClr val="tx1"/>
                    </a:solidFill>
                    <a:latin typeface="Arial" pitchFamily="34" charset="0"/>
                    <a:ea typeface="SimSun" pitchFamily="2" charset="-122"/>
                  </a:defRPr>
                </a:lvl7pPr>
                <a:lvl8pPr marL="3429000" indent="-228600" eaLnBrk="0" fontAlgn="base" hangingPunct="0">
                  <a:spcBef>
                    <a:spcPct val="0"/>
                  </a:spcBef>
                  <a:spcAft>
                    <a:spcPct val="0"/>
                  </a:spcAft>
                  <a:defRPr sz="8200">
                    <a:solidFill>
                      <a:schemeClr val="tx1"/>
                    </a:solidFill>
                    <a:latin typeface="Arial" pitchFamily="34" charset="0"/>
                    <a:ea typeface="SimSun" pitchFamily="2" charset="-122"/>
                  </a:defRPr>
                </a:lvl8pPr>
                <a:lvl9pPr marL="3886200" indent="-228600" eaLnBrk="0" fontAlgn="base" hangingPunct="0">
                  <a:spcBef>
                    <a:spcPct val="0"/>
                  </a:spcBef>
                  <a:spcAft>
                    <a:spcPct val="0"/>
                  </a:spcAft>
                  <a:defRPr sz="8200">
                    <a:solidFill>
                      <a:schemeClr val="tx1"/>
                    </a:solidFill>
                    <a:latin typeface="Arial" pitchFamily="34" charset="0"/>
                    <a:ea typeface="SimSun" pitchFamily="2" charset="-122"/>
                  </a:defRPr>
                </a:lvl9pPr>
              </a:lstStyle>
              <a:p>
                <a:pPr algn="ctr" eaLnBrk="1" hangingPunct="1">
                  <a:spcBef>
                    <a:spcPct val="50000"/>
                  </a:spcBef>
                </a:pPr>
                <a:r>
                  <a:rPr lang="en-GB" altLang="zh-CN" sz="2800"/>
                  <a:t>Cooling air in</a:t>
                </a:r>
              </a:p>
            </p:txBody>
          </p:sp>
          <p:sp>
            <p:nvSpPr>
              <p:cNvPr id="2233" name="Freeform 113"/>
              <p:cNvSpPr>
                <a:spLocks noChangeArrowheads="1"/>
              </p:cNvSpPr>
              <p:nvPr/>
            </p:nvSpPr>
            <p:spPr bwMode="auto">
              <a:xfrm>
                <a:off x="12785727" y="17271774"/>
                <a:ext cx="1428750" cy="184127"/>
              </a:xfrm>
              <a:custGeom>
                <a:avLst/>
                <a:gdLst>
                  <a:gd name="T0" fmla="*/ 0 w 598170"/>
                  <a:gd name="T1" fmla="*/ 230 h 114300"/>
                  <a:gd name="T2" fmla="*/ 508211 w 598170"/>
                  <a:gd name="T3" fmla="*/ 230 h 114300"/>
                  <a:gd name="T4" fmla="*/ 905627 w 598170"/>
                  <a:gd name="T5" fmla="*/ 371 h 114300"/>
                  <a:gd name="T6" fmla="*/ 1445073 w 598170"/>
                  <a:gd name="T7" fmla="*/ 230 h 114300"/>
                  <a:gd name="T8" fmla="*/ 1789175 w 598170"/>
                  <a:gd name="T9" fmla="*/ 371 h 114300"/>
                  <a:gd name="T10" fmla="*/ 2049979 w 598170"/>
                  <a:gd name="T11" fmla="*/ 230 h 114300"/>
                  <a:gd name="T12" fmla="*/ 2307238 w 598170"/>
                  <a:gd name="T13" fmla="*/ 230 h 114300"/>
                  <a:gd name="T14" fmla="*/ 2368889 w 598170"/>
                  <a:gd name="T15" fmla="*/ 230 h 114300"/>
                  <a:gd name="T16" fmla="*/ 0 60000 65536"/>
                  <a:gd name="T17" fmla="*/ 0 60000 65536"/>
                  <a:gd name="T18" fmla="*/ 0 60000 65536"/>
                  <a:gd name="T19" fmla="*/ 0 60000 65536"/>
                  <a:gd name="T20" fmla="*/ 0 60000 65536"/>
                  <a:gd name="T21" fmla="*/ 0 60000 65536"/>
                  <a:gd name="T22" fmla="*/ 0 60000 65536"/>
                  <a:gd name="T23" fmla="*/ 0 60000 65536"/>
                  <a:gd name="T24" fmla="*/ 0 w 598170"/>
                  <a:gd name="T25" fmla="*/ 0 h 114300"/>
                  <a:gd name="T26" fmla="*/ 598170 w 598170"/>
                  <a:gd name="T27" fmla="*/ 114300 h 1143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98170" h="114300">
                    <a:moveTo>
                      <a:pt x="0" y="68580"/>
                    </a:moveTo>
                    <a:cubicBezTo>
                      <a:pt x="41275" y="34290"/>
                      <a:pt x="82550" y="0"/>
                      <a:pt x="121920" y="7620"/>
                    </a:cubicBezTo>
                    <a:cubicBezTo>
                      <a:pt x="161290" y="15240"/>
                      <a:pt x="195580" y="114300"/>
                      <a:pt x="236220" y="114300"/>
                    </a:cubicBezTo>
                    <a:cubicBezTo>
                      <a:pt x="276860" y="114300"/>
                      <a:pt x="328930" y="10160"/>
                      <a:pt x="365760" y="7620"/>
                    </a:cubicBezTo>
                    <a:cubicBezTo>
                      <a:pt x="402590" y="5080"/>
                      <a:pt x="430530" y="90170"/>
                      <a:pt x="457200" y="99060"/>
                    </a:cubicBezTo>
                    <a:cubicBezTo>
                      <a:pt x="483870" y="107950"/>
                      <a:pt x="504190" y="71120"/>
                      <a:pt x="525780" y="60960"/>
                    </a:cubicBezTo>
                    <a:cubicBezTo>
                      <a:pt x="547370" y="50800"/>
                      <a:pt x="575310" y="43180"/>
                      <a:pt x="586740" y="38100"/>
                    </a:cubicBezTo>
                    <a:cubicBezTo>
                      <a:pt x="598170" y="33020"/>
                      <a:pt x="596265" y="31750"/>
                      <a:pt x="594360" y="30480"/>
                    </a:cubicBezTo>
                  </a:path>
                </a:pathLst>
              </a:custGeom>
              <a:noFill/>
              <a:ln w="25400" cmpd="dbl"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grpSp>
            <p:nvGrpSpPr>
              <p:cNvPr id="2234" name="Group 125"/>
              <p:cNvGrpSpPr>
                <a:grpSpLocks/>
              </p:cNvGrpSpPr>
              <p:nvPr/>
            </p:nvGrpSpPr>
            <p:grpSpPr bwMode="auto">
              <a:xfrm>
                <a:off x="3019437" y="17818199"/>
                <a:ext cx="368314" cy="349280"/>
                <a:chOff x="969961" y="4311857"/>
                <a:chExt cx="184157" cy="174662"/>
              </a:xfrm>
            </p:grpSpPr>
            <p:sp>
              <p:nvSpPr>
                <p:cNvPr id="504" name="Rectangle 115"/>
                <p:cNvSpPr>
                  <a:spLocks noChangeArrowheads="1"/>
                </p:cNvSpPr>
                <p:nvPr/>
              </p:nvSpPr>
              <p:spPr bwMode="auto">
                <a:xfrm>
                  <a:off x="1063626" y="4334081"/>
                  <a:ext cx="90491" cy="127027"/>
                </a:xfrm>
                <a:prstGeom prst="rect">
                  <a:avLst/>
                </a:prstGeom>
                <a:gradFill rotWithShape="1">
                  <a:gsLst>
                    <a:gs pos="0">
                      <a:schemeClr val="bg2"/>
                    </a:gs>
                    <a:gs pos="50000">
                      <a:schemeClr val="bg2">
                        <a:gamma/>
                        <a:tint val="20784"/>
                        <a:invGamma/>
                      </a:schemeClr>
                    </a:gs>
                    <a:gs pos="100000">
                      <a:schemeClr val="bg2"/>
                    </a:gs>
                  </a:gsLst>
                  <a:lin ang="5400000" scaled="1"/>
                </a:gradFill>
                <a:ln w="12700">
                  <a:solidFill>
                    <a:schemeClr val="tx1"/>
                  </a:solidFill>
                  <a:miter lim="800000"/>
                  <a:headEnd/>
                  <a:tailEnd/>
                </a:ln>
                <a:effectLst/>
              </p:spPr>
              <p:txBody>
                <a:bodyPr wrap="none" anchor="ctr"/>
                <a:lstStyle/>
                <a:p>
                  <a:pPr>
                    <a:defRPr/>
                  </a:pPr>
                  <a:endParaRPr lang="zh-CN" altLang="en-US" sz="2800">
                    <a:latin typeface="Arial" charset="0"/>
                  </a:endParaRPr>
                </a:p>
              </p:txBody>
            </p:sp>
            <p:sp>
              <p:nvSpPr>
                <p:cNvPr id="505" name="Rectangle 114"/>
                <p:cNvSpPr>
                  <a:spLocks noChangeArrowheads="1"/>
                </p:cNvSpPr>
                <p:nvPr/>
              </p:nvSpPr>
              <p:spPr bwMode="auto">
                <a:xfrm>
                  <a:off x="969960" y="4311851"/>
                  <a:ext cx="93666" cy="174662"/>
                </a:xfrm>
                <a:prstGeom prst="rect">
                  <a:avLst/>
                </a:prstGeom>
                <a:gradFill rotWithShape="1">
                  <a:gsLst>
                    <a:gs pos="0">
                      <a:schemeClr val="bg2"/>
                    </a:gs>
                    <a:gs pos="50000">
                      <a:schemeClr val="bg2">
                        <a:gamma/>
                        <a:tint val="20784"/>
                        <a:invGamma/>
                      </a:schemeClr>
                    </a:gs>
                    <a:gs pos="100000">
                      <a:schemeClr val="bg2"/>
                    </a:gs>
                  </a:gsLst>
                  <a:lin ang="5400000" scaled="1"/>
                </a:gradFill>
                <a:ln w="12700">
                  <a:solidFill>
                    <a:schemeClr val="tx1"/>
                  </a:solidFill>
                  <a:miter lim="800000"/>
                  <a:headEnd/>
                  <a:tailEnd/>
                </a:ln>
                <a:effectLst/>
              </p:spPr>
              <p:txBody>
                <a:bodyPr wrap="none" anchor="ctr"/>
                <a:lstStyle/>
                <a:p>
                  <a:pPr>
                    <a:defRPr/>
                  </a:pPr>
                  <a:endParaRPr lang="zh-CN" altLang="en-US" sz="2800">
                    <a:latin typeface="Arial" charset="0"/>
                  </a:endParaRPr>
                </a:p>
              </p:txBody>
            </p:sp>
            <p:sp>
              <p:nvSpPr>
                <p:cNvPr id="2286" name="Rectangle 130"/>
                <p:cNvSpPr>
                  <a:spLocks noChangeArrowheads="1"/>
                </p:cNvSpPr>
                <p:nvPr/>
              </p:nvSpPr>
              <p:spPr bwMode="auto">
                <a:xfrm flipV="1">
                  <a:off x="1004887" y="4356131"/>
                  <a:ext cx="21600" cy="86458"/>
                </a:xfrm>
                <a:prstGeom prst="rect">
                  <a:avLst/>
                </a:prstGeom>
                <a:solidFill>
                  <a:schemeClr val="tx1"/>
                </a:solidFill>
                <a:ln>
                  <a:noFill/>
                </a:ln>
                <a:extLst>
                  <a:ext uri="{91240B29-F687-4F45-9708-019B960494DF}">
                    <a14:hiddenLine xmlns:a14="http://schemas.microsoft.com/office/drawing/2010/main" w="12700">
                      <a:solidFill>
                        <a:srgbClr val="000000"/>
                      </a:solidFill>
                      <a:miter lim="800000"/>
                      <a:headEnd/>
                      <a:tailEnd/>
                    </a14:hiddenLine>
                  </a:ext>
                </a:extLst>
              </p:spPr>
              <p:txBody>
                <a:bodyPr rot="10800000" wrap="none" anchor="ctr"/>
                <a:lstStyle/>
                <a:p>
                  <a:endParaRPr lang="zh-CN" altLang="en-US" sz="2800"/>
                </a:p>
              </p:txBody>
            </p:sp>
          </p:grpSp>
          <p:sp>
            <p:nvSpPr>
              <p:cNvPr id="2235" name="Line 120"/>
              <p:cNvSpPr>
                <a:spLocks noChangeShapeType="1"/>
              </p:cNvSpPr>
              <p:nvPr/>
            </p:nvSpPr>
            <p:spPr bwMode="auto">
              <a:xfrm flipH="1">
                <a:off x="3146429" y="16414631"/>
                <a:ext cx="889000" cy="15396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36" name="Rectangle 86"/>
              <p:cNvSpPr>
                <a:spLocks noChangeArrowheads="1"/>
              </p:cNvSpPr>
              <p:nvPr/>
            </p:nvSpPr>
            <p:spPr bwMode="auto">
              <a:xfrm>
                <a:off x="14785977" y="17481298"/>
                <a:ext cx="92074" cy="323809"/>
              </a:xfrm>
              <a:prstGeom prst="rect">
                <a:avLst/>
              </a:prstGeom>
              <a:solidFill>
                <a:schemeClr val="bg1"/>
              </a:solidFill>
              <a:ln w="12700">
                <a:solidFill>
                  <a:schemeClr val="tx1"/>
                </a:solidFill>
                <a:miter lim="800000"/>
                <a:headEnd/>
                <a:tailEnd/>
              </a:ln>
            </p:spPr>
            <p:txBody>
              <a:bodyPr wrap="none" anchor="ctr"/>
              <a:lstStyle/>
              <a:p>
                <a:endParaRPr lang="zh-CN" altLang="en-US" sz="2800"/>
              </a:p>
            </p:txBody>
          </p:sp>
          <p:sp>
            <p:nvSpPr>
              <p:cNvPr id="2237" name="Rectangle 86"/>
              <p:cNvSpPr>
                <a:spLocks noChangeArrowheads="1"/>
              </p:cNvSpPr>
              <p:nvPr/>
            </p:nvSpPr>
            <p:spPr bwMode="auto">
              <a:xfrm>
                <a:off x="14119227" y="17262251"/>
                <a:ext cx="142874" cy="152381"/>
              </a:xfrm>
              <a:prstGeom prst="rect">
                <a:avLst/>
              </a:prstGeom>
              <a:solidFill>
                <a:schemeClr val="bg1"/>
              </a:solidFill>
              <a:ln w="12700">
                <a:solidFill>
                  <a:schemeClr val="tx1"/>
                </a:solidFill>
                <a:miter lim="800000"/>
                <a:headEnd/>
                <a:tailEnd/>
              </a:ln>
            </p:spPr>
            <p:txBody>
              <a:bodyPr wrap="none" anchor="ctr"/>
              <a:lstStyle/>
              <a:p>
                <a:endParaRPr lang="zh-CN" altLang="en-US" sz="2800"/>
              </a:p>
            </p:txBody>
          </p:sp>
          <p:sp>
            <p:nvSpPr>
              <p:cNvPr id="2238" name="Rectangle 122"/>
              <p:cNvSpPr>
                <a:spLocks noChangeArrowheads="1"/>
              </p:cNvSpPr>
              <p:nvPr/>
            </p:nvSpPr>
            <p:spPr bwMode="auto">
              <a:xfrm flipH="1">
                <a:off x="2876553" y="17738441"/>
                <a:ext cx="69850" cy="514286"/>
              </a:xfrm>
              <a:prstGeom prst="rect">
                <a:avLst/>
              </a:prstGeom>
              <a:solidFill>
                <a:schemeClr val="bg1"/>
              </a:solidFill>
              <a:ln w="9525" algn="ctr">
                <a:solidFill>
                  <a:schemeClr val="tx1"/>
                </a:solidFill>
                <a:miter lim="800000"/>
                <a:headEnd/>
                <a:tailEnd/>
              </a:ln>
            </p:spPr>
            <p:txBody>
              <a:bodyPr wrap="none" anchor="ctr"/>
              <a:lstStyle/>
              <a:p>
                <a:endParaRPr lang="zh-CN" altLang="en-US" sz="2800"/>
              </a:p>
            </p:txBody>
          </p:sp>
          <p:sp>
            <p:nvSpPr>
              <p:cNvPr id="455" name="Rectangle 59"/>
              <p:cNvSpPr>
                <a:spLocks noChangeArrowheads="1"/>
              </p:cNvSpPr>
              <p:nvPr/>
            </p:nvSpPr>
            <p:spPr bwMode="auto">
              <a:xfrm>
                <a:off x="12338394" y="17129154"/>
                <a:ext cx="673124" cy="457239"/>
              </a:xfrm>
              <a:prstGeom prst="rect">
                <a:avLst/>
              </a:prstGeom>
              <a:gradFill rotWithShape="1">
                <a:gsLst>
                  <a:gs pos="0">
                    <a:schemeClr val="bg2"/>
                  </a:gs>
                  <a:gs pos="50000">
                    <a:schemeClr val="bg2">
                      <a:gamma/>
                      <a:tint val="11765"/>
                      <a:invGamma/>
                    </a:schemeClr>
                  </a:gs>
                  <a:gs pos="100000">
                    <a:schemeClr val="bg2"/>
                  </a:gs>
                </a:gsLst>
                <a:lin ang="5400000" scaled="1"/>
              </a:gradFill>
              <a:ln w="12700">
                <a:solidFill>
                  <a:schemeClr val="tx1"/>
                </a:solidFill>
                <a:miter lim="800000"/>
                <a:headEnd/>
                <a:tailEnd/>
              </a:ln>
              <a:effectLst/>
            </p:spPr>
            <p:txBody>
              <a:bodyPr wrap="none" anchor="ctr"/>
              <a:lstStyle/>
              <a:p>
                <a:pPr>
                  <a:defRPr/>
                </a:pPr>
                <a:endParaRPr lang="zh-CN" altLang="en-US" sz="2800">
                  <a:latin typeface="Arial" charset="0"/>
                </a:endParaRPr>
              </a:p>
            </p:txBody>
          </p:sp>
          <p:grpSp>
            <p:nvGrpSpPr>
              <p:cNvPr id="2240" name="Group 103"/>
              <p:cNvGrpSpPr>
                <a:grpSpLocks/>
              </p:cNvGrpSpPr>
              <p:nvPr/>
            </p:nvGrpSpPr>
            <p:grpSpPr bwMode="auto">
              <a:xfrm>
                <a:off x="12480921" y="17500351"/>
                <a:ext cx="358776" cy="200007"/>
                <a:chOff x="4501668" y="1785930"/>
                <a:chExt cx="178874" cy="100613"/>
              </a:xfrm>
            </p:grpSpPr>
            <p:grpSp>
              <p:nvGrpSpPr>
                <p:cNvPr id="2275" name="Group 89"/>
                <p:cNvGrpSpPr>
                  <a:grpSpLocks/>
                </p:cNvGrpSpPr>
                <p:nvPr/>
              </p:nvGrpSpPr>
              <p:grpSpPr bwMode="auto">
                <a:xfrm>
                  <a:off x="4501668" y="1785930"/>
                  <a:ext cx="37586" cy="100610"/>
                  <a:chOff x="4036536" y="4989284"/>
                  <a:chExt cx="37586" cy="100800"/>
                </a:xfrm>
              </p:grpSpPr>
              <p:sp>
                <p:nvSpPr>
                  <p:cNvPr id="502" name="Rectangle 70"/>
                  <p:cNvSpPr>
                    <a:spLocks noChangeArrowheads="1"/>
                  </p:cNvSpPr>
                  <p:nvPr/>
                </p:nvSpPr>
                <p:spPr bwMode="auto">
                  <a:xfrm>
                    <a:off x="4038122" y="4989284"/>
                    <a:ext cx="36000" cy="100800"/>
                  </a:xfrm>
                  <a:prstGeom prst="rect">
                    <a:avLst/>
                  </a:prstGeom>
                  <a:gradFill rotWithShape="1">
                    <a:gsLst>
                      <a:gs pos="0">
                        <a:schemeClr val="bg2"/>
                      </a:gs>
                      <a:gs pos="50000">
                        <a:schemeClr val="bg2">
                          <a:gamma/>
                          <a:tint val="14902"/>
                          <a:invGamma/>
                        </a:schemeClr>
                      </a:gs>
                      <a:gs pos="100000">
                        <a:schemeClr val="bg2"/>
                      </a:gs>
                    </a:gsLst>
                    <a:lin ang="5400000" scaled="1"/>
                  </a:gradFill>
                  <a:ln w="12700">
                    <a:solidFill>
                      <a:schemeClr val="tx1"/>
                    </a:solidFill>
                    <a:miter lim="800000"/>
                    <a:headEnd/>
                    <a:tailEnd/>
                  </a:ln>
                  <a:effectLst/>
                  <a:scene3d>
                    <a:camera prst="orthographicFront">
                      <a:rot lat="0" lon="0" rev="0"/>
                    </a:camera>
                    <a:lightRig rig="threePt" dir="t"/>
                  </a:scene3d>
                </p:spPr>
                <p:txBody>
                  <a:bodyPr wrap="none" anchor="ctr"/>
                  <a:lstStyle/>
                  <a:p>
                    <a:pPr>
                      <a:defRPr/>
                    </a:pPr>
                    <a:endParaRPr lang="zh-CN" altLang="en-US" sz="2800">
                      <a:ea typeface="+mn-ea"/>
                      <a:cs typeface="Arial" pitchFamily="34" charset="0"/>
                    </a:endParaRPr>
                  </a:p>
                </p:txBody>
              </p:sp>
              <p:sp>
                <p:nvSpPr>
                  <p:cNvPr id="503" name="Rectangle 132"/>
                  <p:cNvSpPr>
                    <a:spLocks noChangeArrowheads="1"/>
                  </p:cNvSpPr>
                  <p:nvPr/>
                </p:nvSpPr>
                <p:spPr bwMode="auto">
                  <a:xfrm flipV="1">
                    <a:off x="4036536" y="5040060"/>
                    <a:ext cx="36000" cy="46141"/>
                  </a:xfrm>
                  <a:prstGeom prst="rect">
                    <a:avLst/>
                  </a:prstGeom>
                  <a:solidFill>
                    <a:schemeClr val="tx1"/>
                  </a:solidFill>
                  <a:ln w="12700">
                    <a:noFill/>
                    <a:miter lim="800000"/>
                    <a:headEnd/>
                    <a:tailEnd/>
                  </a:ln>
                  <a:scene3d>
                    <a:camera prst="orthographicFront">
                      <a:rot lat="0" lon="0" rev="0"/>
                    </a:camera>
                    <a:lightRig rig="threePt" dir="t"/>
                  </a:scene3d>
                </p:spPr>
                <p:txBody>
                  <a:bodyPr rot="10800000" wrap="none" anchor="ctr"/>
                  <a:lstStyle/>
                  <a:p>
                    <a:pPr>
                      <a:defRPr/>
                    </a:pPr>
                    <a:endParaRPr lang="zh-CN" altLang="en-US" sz="2800">
                      <a:ea typeface="+mn-ea"/>
                      <a:cs typeface="Arial" pitchFamily="34" charset="0"/>
                    </a:endParaRPr>
                  </a:p>
                </p:txBody>
              </p:sp>
            </p:grpSp>
            <p:grpSp>
              <p:nvGrpSpPr>
                <p:cNvPr id="2276" name="Group 90"/>
                <p:cNvGrpSpPr>
                  <a:grpSpLocks/>
                </p:cNvGrpSpPr>
                <p:nvPr/>
              </p:nvGrpSpPr>
              <p:grpSpPr bwMode="auto">
                <a:xfrm>
                  <a:off x="4573901" y="1785932"/>
                  <a:ext cx="39175" cy="100610"/>
                  <a:chOff x="4046856" y="4989286"/>
                  <a:chExt cx="39175" cy="100800"/>
                </a:xfrm>
              </p:grpSpPr>
              <p:sp>
                <p:nvSpPr>
                  <p:cNvPr id="500" name="Rectangle 70"/>
                  <p:cNvSpPr>
                    <a:spLocks noChangeArrowheads="1"/>
                  </p:cNvSpPr>
                  <p:nvPr/>
                </p:nvSpPr>
                <p:spPr bwMode="auto">
                  <a:xfrm>
                    <a:off x="4050030" y="4989286"/>
                    <a:ext cx="36001" cy="100800"/>
                  </a:xfrm>
                  <a:prstGeom prst="rect">
                    <a:avLst/>
                  </a:prstGeom>
                  <a:gradFill rotWithShape="1">
                    <a:gsLst>
                      <a:gs pos="0">
                        <a:schemeClr val="bg2"/>
                      </a:gs>
                      <a:gs pos="50000">
                        <a:schemeClr val="bg2">
                          <a:gamma/>
                          <a:tint val="14902"/>
                          <a:invGamma/>
                        </a:schemeClr>
                      </a:gs>
                      <a:gs pos="100000">
                        <a:schemeClr val="bg2"/>
                      </a:gs>
                    </a:gsLst>
                    <a:lin ang="5400000" scaled="1"/>
                  </a:gradFill>
                  <a:ln w="12700">
                    <a:solidFill>
                      <a:schemeClr val="tx1"/>
                    </a:solidFill>
                    <a:miter lim="800000"/>
                    <a:headEnd/>
                    <a:tailEnd/>
                  </a:ln>
                  <a:effectLst/>
                  <a:scene3d>
                    <a:camera prst="orthographicFront">
                      <a:rot lat="0" lon="0" rev="0"/>
                    </a:camera>
                    <a:lightRig rig="threePt" dir="t"/>
                  </a:scene3d>
                </p:spPr>
                <p:txBody>
                  <a:bodyPr wrap="none" anchor="ctr"/>
                  <a:lstStyle/>
                  <a:p>
                    <a:pPr>
                      <a:defRPr/>
                    </a:pPr>
                    <a:endParaRPr lang="zh-CN" altLang="en-US" sz="2800">
                      <a:ea typeface="+mn-ea"/>
                      <a:cs typeface="Arial" pitchFamily="34" charset="0"/>
                    </a:endParaRPr>
                  </a:p>
                </p:txBody>
              </p:sp>
              <p:sp>
                <p:nvSpPr>
                  <p:cNvPr id="501" name="Rectangle 132"/>
                  <p:cNvSpPr>
                    <a:spLocks noChangeArrowheads="1"/>
                  </p:cNvSpPr>
                  <p:nvPr/>
                </p:nvSpPr>
                <p:spPr bwMode="auto">
                  <a:xfrm flipV="1">
                    <a:off x="4046856" y="5043236"/>
                    <a:ext cx="36001" cy="46141"/>
                  </a:xfrm>
                  <a:prstGeom prst="rect">
                    <a:avLst/>
                  </a:prstGeom>
                  <a:solidFill>
                    <a:schemeClr val="tx1"/>
                  </a:solidFill>
                  <a:ln w="12700">
                    <a:noFill/>
                    <a:miter lim="800000"/>
                    <a:headEnd/>
                    <a:tailEnd/>
                  </a:ln>
                  <a:scene3d>
                    <a:camera prst="orthographicFront">
                      <a:rot lat="0" lon="0" rev="0"/>
                    </a:camera>
                    <a:lightRig rig="threePt" dir="t"/>
                  </a:scene3d>
                </p:spPr>
                <p:txBody>
                  <a:bodyPr rot="10800000" wrap="none" anchor="ctr"/>
                  <a:lstStyle/>
                  <a:p>
                    <a:pPr>
                      <a:defRPr/>
                    </a:pPr>
                    <a:endParaRPr lang="zh-CN" altLang="en-US" sz="2800">
                      <a:ea typeface="+mn-ea"/>
                      <a:cs typeface="Arial" pitchFamily="34" charset="0"/>
                    </a:endParaRPr>
                  </a:p>
                </p:txBody>
              </p:sp>
            </p:grpSp>
            <p:grpSp>
              <p:nvGrpSpPr>
                <p:cNvPr id="2277" name="Group 93"/>
                <p:cNvGrpSpPr>
                  <a:grpSpLocks/>
                </p:cNvGrpSpPr>
                <p:nvPr/>
              </p:nvGrpSpPr>
              <p:grpSpPr bwMode="auto">
                <a:xfrm>
                  <a:off x="4640575" y="1785933"/>
                  <a:ext cx="39967" cy="100610"/>
                  <a:chOff x="4053204" y="4987699"/>
                  <a:chExt cx="39967" cy="100800"/>
                </a:xfrm>
              </p:grpSpPr>
              <p:sp>
                <p:nvSpPr>
                  <p:cNvPr id="498" name="Rectangle 70"/>
                  <p:cNvSpPr>
                    <a:spLocks noChangeArrowheads="1"/>
                  </p:cNvSpPr>
                  <p:nvPr/>
                </p:nvSpPr>
                <p:spPr bwMode="auto">
                  <a:xfrm>
                    <a:off x="4057171" y="4987699"/>
                    <a:ext cx="36000" cy="100800"/>
                  </a:xfrm>
                  <a:prstGeom prst="rect">
                    <a:avLst/>
                  </a:prstGeom>
                  <a:gradFill rotWithShape="1">
                    <a:gsLst>
                      <a:gs pos="0">
                        <a:schemeClr val="bg2"/>
                      </a:gs>
                      <a:gs pos="50000">
                        <a:schemeClr val="bg2">
                          <a:gamma/>
                          <a:tint val="14902"/>
                          <a:invGamma/>
                        </a:schemeClr>
                      </a:gs>
                      <a:gs pos="100000">
                        <a:schemeClr val="bg2"/>
                      </a:gs>
                    </a:gsLst>
                    <a:lin ang="5400000" scaled="1"/>
                  </a:gradFill>
                  <a:ln w="12700">
                    <a:solidFill>
                      <a:schemeClr val="tx1"/>
                    </a:solidFill>
                    <a:miter lim="800000"/>
                    <a:headEnd/>
                    <a:tailEnd/>
                  </a:ln>
                  <a:effectLst/>
                  <a:scene3d>
                    <a:camera prst="orthographicFront">
                      <a:rot lat="0" lon="0" rev="0"/>
                    </a:camera>
                    <a:lightRig rig="threePt" dir="t"/>
                  </a:scene3d>
                </p:spPr>
                <p:txBody>
                  <a:bodyPr wrap="none" anchor="ctr"/>
                  <a:lstStyle/>
                  <a:p>
                    <a:pPr>
                      <a:defRPr/>
                    </a:pPr>
                    <a:endParaRPr lang="zh-CN" altLang="en-US" sz="2800">
                      <a:ea typeface="+mn-ea"/>
                      <a:cs typeface="Arial" pitchFamily="34" charset="0"/>
                    </a:endParaRPr>
                  </a:p>
                </p:txBody>
              </p:sp>
              <p:sp>
                <p:nvSpPr>
                  <p:cNvPr id="499" name="Rectangle 132"/>
                  <p:cNvSpPr>
                    <a:spLocks noChangeArrowheads="1"/>
                  </p:cNvSpPr>
                  <p:nvPr/>
                </p:nvSpPr>
                <p:spPr bwMode="auto">
                  <a:xfrm flipV="1">
                    <a:off x="4053204" y="5040060"/>
                    <a:ext cx="36000" cy="46141"/>
                  </a:xfrm>
                  <a:prstGeom prst="rect">
                    <a:avLst/>
                  </a:prstGeom>
                  <a:solidFill>
                    <a:schemeClr val="tx1"/>
                  </a:solidFill>
                  <a:ln w="12700">
                    <a:noFill/>
                    <a:miter lim="800000"/>
                    <a:headEnd/>
                    <a:tailEnd/>
                  </a:ln>
                  <a:scene3d>
                    <a:camera prst="orthographicFront">
                      <a:rot lat="0" lon="0" rev="0"/>
                    </a:camera>
                    <a:lightRig rig="threePt" dir="t"/>
                  </a:scene3d>
                </p:spPr>
                <p:txBody>
                  <a:bodyPr rot="10800000" wrap="none" anchor="ctr"/>
                  <a:lstStyle/>
                  <a:p>
                    <a:pPr>
                      <a:defRPr/>
                    </a:pPr>
                    <a:endParaRPr lang="zh-CN" altLang="en-US" sz="2800">
                      <a:ea typeface="+mn-ea"/>
                      <a:cs typeface="Arial" pitchFamily="34" charset="0"/>
                    </a:endParaRPr>
                  </a:p>
                </p:txBody>
              </p:sp>
            </p:grpSp>
          </p:grpSp>
          <p:sp>
            <p:nvSpPr>
              <p:cNvPr id="2241" name="Line 74"/>
              <p:cNvSpPr>
                <a:spLocks noChangeShapeType="1"/>
              </p:cNvSpPr>
              <p:nvPr/>
            </p:nvSpPr>
            <p:spPr bwMode="auto">
              <a:xfrm>
                <a:off x="12339884" y="16484615"/>
                <a:ext cx="302967" cy="6443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42" name="Rectangle 26"/>
              <p:cNvSpPr>
                <a:spLocks noChangeArrowheads="1"/>
              </p:cNvSpPr>
              <p:nvPr/>
            </p:nvSpPr>
            <p:spPr bwMode="auto">
              <a:xfrm>
                <a:off x="3556003" y="17674949"/>
                <a:ext cx="76200" cy="634920"/>
              </a:xfrm>
              <a:prstGeom prst="rect">
                <a:avLst/>
              </a:prstGeom>
              <a:solidFill>
                <a:schemeClr val="bg1"/>
              </a:solidFill>
              <a:ln w="12700" algn="ctr">
                <a:solidFill>
                  <a:schemeClr val="tx1"/>
                </a:solidFill>
                <a:miter lim="800000"/>
                <a:headEnd/>
                <a:tailEnd/>
              </a:ln>
            </p:spPr>
            <p:txBody>
              <a:bodyPr wrap="none" anchor="ctr"/>
              <a:lstStyle/>
              <a:p>
                <a:endParaRPr lang="zh-CN" altLang="en-US" sz="2800"/>
              </a:p>
            </p:txBody>
          </p:sp>
          <p:sp>
            <p:nvSpPr>
              <p:cNvPr id="2243" name="Rectangle 26"/>
              <p:cNvSpPr>
                <a:spLocks noChangeArrowheads="1"/>
              </p:cNvSpPr>
              <p:nvPr/>
            </p:nvSpPr>
            <p:spPr bwMode="auto">
              <a:xfrm>
                <a:off x="11115677" y="17674949"/>
                <a:ext cx="76200" cy="634920"/>
              </a:xfrm>
              <a:prstGeom prst="rect">
                <a:avLst/>
              </a:prstGeom>
              <a:solidFill>
                <a:schemeClr val="bg1"/>
              </a:solidFill>
              <a:ln w="12700" algn="ctr">
                <a:solidFill>
                  <a:schemeClr val="tx1"/>
                </a:solidFill>
                <a:miter lim="800000"/>
                <a:headEnd/>
                <a:tailEnd/>
              </a:ln>
            </p:spPr>
            <p:txBody>
              <a:bodyPr wrap="none" anchor="ctr"/>
              <a:lstStyle/>
              <a:p>
                <a:endParaRPr lang="zh-CN" altLang="en-US" sz="2800"/>
              </a:p>
            </p:txBody>
          </p:sp>
          <p:sp>
            <p:nvSpPr>
              <p:cNvPr id="460" name="Rectangle 50"/>
              <p:cNvSpPr>
                <a:spLocks noChangeArrowheads="1"/>
              </p:cNvSpPr>
              <p:nvPr/>
            </p:nvSpPr>
            <p:spPr bwMode="auto">
              <a:xfrm>
                <a:off x="3397274" y="17878518"/>
                <a:ext cx="8280696" cy="228619"/>
              </a:xfrm>
              <a:prstGeom prst="rect">
                <a:avLst/>
              </a:prstGeom>
              <a:gradFill rotWithShape="1">
                <a:gsLst>
                  <a:gs pos="0">
                    <a:schemeClr val="bg2"/>
                  </a:gs>
                  <a:gs pos="50000">
                    <a:schemeClr val="bg2">
                      <a:gamma/>
                      <a:tint val="0"/>
                      <a:invGamma/>
                    </a:schemeClr>
                  </a:gs>
                  <a:gs pos="100000">
                    <a:schemeClr val="bg2"/>
                  </a:gs>
                </a:gsLst>
                <a:lin ang="5400000" scaled="1"/>
              </a:gradFill>
              <a:ln w="12700">
                <a:solidFill>
                  <a:schemeClr val="tx1"/>
                </a:solidFill>
                <a:miter lim="800000"/>
                <a:headEnd/>
                <a:tailEnd/>
              </a:ln>
              <a:effectLst/>
            </p:spPr>
            <p:txBody>
              <a:bodyPr wrap="none" anchor="ctr"/>
              <a:lstStyle/>
              <a:p>
                <a:pPr>
                  <a:defRPr/>
                </a:pPr>
                <a:endParaRPr lang="zh-CN" altLang="en-US" sz="2800">
                  <a:latin typeface="Arial" charset="0"/>
                </a:endParaRPr>
              </a:p>
            </p:txBody>
          </p:sp>
          <p:sp>
            <p:nvSpPr>
              <p:cNvPr id="2245" name="Line 6"/>
              <p:cNvSpPr>
                <a:spLocks noChangeShapeType="1"/>
              </p:cNvSpPr>
              <p:nvPr/>
            </p:nvSpPr>
            <p:spPr bwMode="auto">
              <a:xfrm flipV="1">
                <a:off x="11268077" y="18309870"/>
                <a:ext cx="0" cy="3904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2246" name="Group 98"/>
              <p:cNvGrpSpPr>
                <a:grpSpLocks/>
              </p:cNvGrpSpPr>
              <p:nvPr/>
            </p:nvGrpSpPr>
            <p:grpSpPr bwMode="auto">
              <a:xfrm>
                <a:off x="11528743" y="17795971"/>
                <a:ext cx="720752" cy="383754"/>
                <a:chOff x="4881721" y="3691132"/>
                <a:chExt cx="360376" cy="191901"/>
              </a:xfrm>
            </p:grpSpPr>
            <p:sp>
              <p:nvSpPr>
                <p:cNvPr id="486" name="Rectangle 131"/>
                <p:cNvSpPr>
                  <a:spLocks noChangeArrowheads="1"/>
                </p:cNvSpPr>
                <p:nvPr/>
              </p:nvSpPr>
              <p:spPr bwMode="auto">
                <a:xfrm>
                  <a:off x="4881719" y="3691127"/>
                  <a:ext cx="360375" cy="185776"/>
                </a:xfrm>
                <a:prstGeom prst="rect">
                  <a:avLst/>
                </a:prstGeom>
                <a:gradFill rotWithShape="1">
                  <a:gsLst>
                    <a:gs pos="0">
                      <a:schemeClr val="bg2"/>
                    </a:gs>
                    <a:gs pos="50000">
                      <a:schemeClr val="bg2">
                        <a:gamma/>
                        <a:tint val="11765"/>
                        <a:invGamma/>
                      </a:schemeClr>
                    </a:gs>
                    <a:gs pos="100000">
                      <a:schemeClr val="bg2"/>
                    </a:gs>
                  </a:gsLst>
                  <a:lin ang="5400000" scaled="1"/>
                </a:gradFill>
                <a:ln w="19050">
                  <a:solidFill>
                    <a:schemeClr val="tx1"/>
                  </a:solidFill>
                  <a:miter lim="800000"/>
                  <a:headEnd/>
                  <a:tailEnd/>
                </a:ln>
                <a:effectLst/>
              </p:spPr>
              <p:txBody>
                <a:bodyPr wrap="none" anchor="ctr"/>
                <a:lstStyle/>
                <a:p>
                  <a:pPr>
                    <a:defRPr/>
                  </a:pPr>
                  <a:endParaRPr lang="zh-CN" altLang="en-US" sz="2800">
                    <a:latin typeface="Arial" charset="0"/>
                  </a:endParaRPr>
                </a:p>
              </p:txBody>
            </p:sp>
            <p:grpSp>
              <p:nvGrpSpPr>
                <p:cNvPr id="2269" name="Group 219"/>
                <p:cNvGrpSpPr>
                  <a:grpSpLocks/>
                </p:cNvGrpSpPr>
                <p:nvPr/>
              </p:nvGrpSpPr>
              <p:grpSpPr bwMode="auto">
                <a:xfrm>
                  <a:off x="4954749" y="3695707"/>
                  <a:ext cx="32401" cy="187325"/>
                  <a:chOff x="5231456" y="5926622"/>
                  <a:chExt cx="32401" cy="187200"/>
                </a:xfrm>
              </p:grpSpPr>
              <p:sp>
                <p:nvSpPr>
                  <p:cNvPr id="2273" name="Rectangle 130"/>
                  <p:cNvSpPr>
                    <a:spLocks noChangeArrowheads="1"/>
                  </p:cNvSpPr>
                  <p:nvPr/>
                </p:nvSpPr>
                <p:spPr bwMode="auto">
                  <a:xfrm flipV="1">
                    <a:off x="5241736" y="5926622"/>
                    <a:ext cx="10800" cy="187200"/>
                  </a:xfrm>
                  <a:prstGeom prst="rect">
                    <a:avLst/>
                  </a:prstGeom>
                  <a:solidFill>
                    <a:schemeClr val="tx1"/>
                  </a:solidFill>
                  <a:ln>
                    <a:noFill/>
                  </a:ln>
                  <a:extLst>
                    <a:ext uri="{91240B29-F687-4F45-9708-019B960494DF}">
                      <a14:hiddenLine xmlns:a14="http://schemas.microsoft.com/office/drawing/2010/main" w="12700">
                        <a:solidFill>
                          <a:srgbClr val="000000"/>
                        </a:solidFill>
                        <a:miter lim="800000"/>
                        <a:headEnd/>
                        <a:tailEnd/>
                      </a14:hiddenLine>
                    </a:ext>
                  </a:extLst>
                </p:spPr>
                <p:txBody>
                  <a:bodyPr rot="10800000" wrap="none" anchor="ctr"/>
                  <a:lstStyle/>
                  <a:p>
                    <a:endParaRPr lang="zh-CN" altLang="en-US" sz="2800"/>
                  </a:p>
                </p:txBody>
              </p:sp>
              <p:sp>
                <p:nvSpPr>
                  <p:cNvPr id="2274" name="Rectangle 130"/>
                  <p:cNvSpPr>
                    <a:spLocks noChangeArrowheads="1"/>
                  </p:cNvSpPr>
                  <p:nvPr/>
                </p:nvSpPr>
                <p:spPr bwMode="auto">
                  <a:xfrm flipV="1">
                    <a:off x="5231456" y="5972654"/>
                    <a:ext cx="32401" cy="86400"/>
                  </a:xfrm>
                  <a:prstGeom prst="rect">
                    <a:avLst/>
                  </a:prstGeom>
                  <a:solidFill>
                    <a:schemeClr val="tx1"/>
                  </a:solidFill>
                  <a:ln>
                    <a:noFill/>
                  </a:ln>
                  <a:extLst>
                    <a:ext uri="{91240B29-F687-4F45-9708-019B960494DF}">
                      <a14:hiddenLine xmlns:a14="http://schemas.microsoft.com/office/drawing/2010/main" w="12700">
                        <a:solidFill>
                          <a:srgbClr val="000000"/>
                        </a:solidFill>
                        <a:miter lim="800000"/>
                        <a:headEnd/>
                        <a:tailEnd/>
                      </a14:hiddenLine>
                    </a:ext>
                  </a:extLst>
                </p:spPr>
                <p:txBody>
                  <a:bodyPr rot="10800000" wrap="none" anchor="ctr"/>
                  <a:lstStyle/>
                  <a:p>
                    <a:endParaRPr lang="zh-CN" altLang="en-US" sz="2800"/>
                  </a:p>
                </p:txBody>
              </p:sp>
            </p:grpSp>
            <p:grpSp>
              <p:nvGrpSpPr>
                <p:cNvPr id="2270" name="Group 224"/>
                <p:cNvGrpSpPr>
                  <a:grpSpLocks/>
                </p:cNvGrpSpPr>
                <p:nvPr/>
              </p:nvGrpSpPr>
              <p:grpSpPr bwMode="auto">
                <a:xfrm>
                  <a:off x="5174456" y="3695708"/>
                  <a:ext cx="21600" cy="187325"/>
                  <a:chOff x="5156046" y="6138579"/>
                  <a:chExt cx="21600" cy="187200"/>
                </a:xfrm>
              </p:grpSpPr>
              <p:sp>
                <p:nvSpPr>
                  <p:cNvPr id="2271" name="Rectangle 130"/>
                  <p:cNvSpPr>
                    <a:spLocks noChangeArrowheads="1"/>
                  </p:cNvSpPr>
                  <p:nvPr/>
                </p:nvSpPr>
                <p:spPr bwMode="auto">
                  <a:xfrm flipV="1">
                    <a:off x="5163190" y="6138579"/>
                    <a:ext cx="7200" cy="187200"/>
                  </a:xfrm>
                  <a:prstGeom prst="rect">
                    <a:avLst/>
                  </a:prstGeom>
                  <a:solidFill>
                    <a:schemeClr val="tx1"/>
                  </a:solidFill>
                  <a:ln>
                    <a:noFill/>
                  </a:ln>
                  <a:extLst>
                    <a:ext uri="{91240B29-F687-4F45-9708-019B960494DF}">
                      <a14:hiddenLine xmlns:a14="http://schemas.microsoft.com/office/drawing/2010/main" w="12700">
                        <a:solidFill>
                          <a:srgbClr val="000000"/>
                        </a:solidFill>
                        <a:miter lim="800000"/>
                        <a:headEnd/>
                        <a:tailEnd/>
                      </a14:hiddenLine>
                    </a:ext>
                  </a:extLst>
                </p:spPr>
                <p:txBody>
                  <a:bodyPr rot="10800000" wrap="none" anchor="ctr"/>
                  <a:lstStyle/>
                  <a:p>
                    <a:endParaRPr lang="zh-CN" altLang="en-US" sz="2800"/>
                  </a:p>
                </p:txBody>
              </p:sp>
              <p:sp>
                <p:nvSpPr>
                  <p:cNvPr id="2272" name="Rectangle 130"/>
                  <p:cNvSpPr>
                    <a:spLocks noChangeArrowheads="1"/>
                  </p:cNvSpPr>
                  <p:nvPr/>
                </p:nvSpPr>
                <p:spPr bwMode="auto">
                  <a:xfrm flipV="1">
                    <a:off x="5156046" y="6165564"/>
                    <a:ext cx="21600" cy="129601"/>
                  </a:xfrm>
                  <a:prstGeom prst="rect">
                    <a:avLst/>
                  </a:prstGeom>
                  <a:solidFill>
                    <a:schemeClr val="tx1"/>
                  </a:solidFill>
                  <a:ln>
                    <a:noFill/>
                  </a:ln>
                  <a:extLst>
                    <a:ext uri="{91240B29-F687-4F45-9708-019B960494DF}">
                      <a14:hiddenLine xmlns:a14="http://schemas.microsoft.com/office/drawing/2010/main" w="12700">
                        <a:solidFill>
                          <a:srgbClr val="000000"/>
                        </a:solidFill>
                        <a:miter lim="800000"/>
                        <a:headEnd/>
                        <a:tailEnd/>
                      </a14:hiddenLine>
                    </a:ext>
                  </a:extLst>
                </p:spPr>
                <p:txBody>
                  <a:bodyPr rot="10800000" wrap="none" anchor="ctr"/>
                  <a:lstStyle/>
                  <a:p>
                    <a:endParaRPr lang="zh-CN" altLang="en-US" sz="2800"/>
                  </a:p>
                </p:txBody>
              </p:sp>
            </p:grpSp>
          </p:grpSp>
          <p:sp>
            <p:nvSpPr>
              <p:cNvPr id="2247" name="Rectangle 18"/>
              <p:cNvSpPr>
                <a:spLocks noChangeArrowheads="1"/>
              </p:cNvSpPr>
              <p:nvPr/>
            </p:nvSpPr>
            <p:spPr bwMode="auto">
              <a:xfrm>
                <a:off x="8763002" y="17113044"/>
                <a:ext cx="123826" cy="603174"/>
              </a:xfrm>
              <a:prstGeom prst="rect">
                <a:avLst/>
              </a:prstGeom>
              <a:solidFill>
                <a:schemeClr val="bg1"/>
              </a:solidFill>
              <a:ln w="28575">
                <a:solidFill>
                  <a:schemeClr val="bg1"/>
                </a:solidFill>
                <a:miter lim="800000"/>
                <a:headEnd/>
                <a:tailEnd/>
              </a:ln>
            </p:spPr>
            <p:txBody>
              <a:bodyPr wrap="none" anchor="ctr"/>
              <a:lstStyle/>
              <a:p>
                <a:endParaRPr lang="zh-CN" altLang="en-US" sz="2800"/>
              </a:p>
            </p:txBody>
          </p:sp>
          <p:grpSp>
            <p:nvGrpSpPr>
              <p:cNvPr id="2248" name="Group 100"/>
              <p:cNvGrpSpPr>
                <a:grpSpLocks/>
              </p:cNvGrpSpPr>
              <p:nvPr/>
            </p:nvGrpSpPr>
            <p:grpSpPr bwMode="auto">
              <a:xfrm>
                <a:off x="8744050" y="16798759"/>
                <a:ext cx="146058" cy="876190"/>
                <a:chOff x="7054948" y="3181350"/>
                <a:chExt cx="146058" cy="439200"/>
              </a:xfrm>
            </p:grpSpPr>
            <p:sp>
              <p:nvSpPr>
                <p:cNvPr id="2266" name="Line 90"/>
                <p:cNvSpPr>
                  <a:spLocks noChangeShapeType="1"/>
                </p:cNvSpPr>
                <p:nvPr/>
              </p:nvSpPr>
              <p:spPr bwMode="auto">
                <a:xfrm>
                  <a:off x="7054948" y="3181350"/>
                  <a:ext cx="0" cy="4392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67" name="Line 90"/>
                <p:cNvSpPr>
                  <a:spLocks noChangeShapeType="1"/>
                </p:cNvSpPr>
                <p:nvPr/>
              </p:nvSpPr>
              <p:spPr bwMode="auto">
                <a:xfrm>
                  <a:off x="7201006" y="3181350"/>
                  <a:ext cx="0" cy="4392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2249" name="Line 74"/>
              <p:cNvSpPr>
                <a:spLocks noChangeShapeType="1"/>
              </p:cNvSpPr>
              <p:nvPr/>
            </p:nvSpPr>
            <p:spPr bwMode="auto">
              <a:xfrm flipH="1" flipV="1">
                <a:off x="6324602" y="18011457"/>
                <a:ext cx="819181" cy="117537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68" name="Trapezoid 467"/>
              <p:cNvSpPr/>
              <p:nvPr/>
            </p:nvSpPr>
            <p:spPr bwMode="auto">
              <a:xfrm rot="5400000">
                <a:off x="13024211" y="17891225"/>
                <a:ext cx="295300" cy="238134"/>
              </a:xfrm>
              <a:prstGeom prst="trapezoid">
                <a:avLst/>
              </a:prstGeom>
              <a:solidFill>
                <a:schemeClr val="tx1"/>
              </a:solidFill>
              <a:ln w="9525" cap="flat" cmpd="sng" algn="ctr">
                <a:solidFill>
                  <a:schemeClr val="tx1"/>
                </a:solidFill>
                <a:prstDash val="solid"/>
                <a:round/>
                <a:headEnd type="none" w="med" len="med"/>
                <a:tailEnd type="none" w="med" len="med"/>
              </a:ln>
              <a:effectLst/>
            </p:spPr>
            <p:txBody>
              <a:bodyPr/>
              <a:lstStyle/>
              <a:p>
                <a:pPr marL="342900" indent="-342900" fontAlgn="b">
                  <a:spcBef>
                    <a:spcPct val="30000"/>
                  </a:spcBef>
                  <a:defRPr/>
                </a:pPr>
                <a:endParaRPr lang="zh-CN" altLang="en-US" sz="2800">
                  <a:latin typeface="Arial" charset="0"/>
                </a:endParaRPr>
              </a:p>
            </p:txBody>
          </p:sp>
          <p:sp>
            <p:nvSpPr>
              <p:cNvPr id="2251" name="Text Box 43"/>
              <p:cNvSpPr txBox="1">
                <a:spLocks noChangeArrowheads="1"/>
              </p:cNvSpPr>
              <p:nvPr/>
            </p:nvSpPr>
            <p:spPr bwMode="auto">
              <a:xfrm>
                <a:off x="13265499" y="19040672"/>
                <a:ext cx="1849406" cy="954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200">
                    <a:solidFill>
                      <a:schemeClr val="tx1"/>
                    </a:solidFill>
                    <a:latin typeface="Arial" pitchFamily="34" charset="0"/>
                    <a:ea typeface="SimSun" pitchFamily="2" charset="-122"/>
                  </a:defRPr>
                </a:lvl1pPr>
                <a:lvl2pPr marL="742950" indent="-285750" eaLnBrk="0" hangingPunct="0">
                  <a:defRPr sz="8200">
                    <a:solidFill>
                      <a:schemeClr val="tx1"/>
                    </a:solidFill>
                    <a:latin typeface="Arial" pitchFamily="34" charset="0"/>
                    <a:ea typeface="SimSun" pitchFamily="2" charset="-122"/>
                  </a:defRPr>
                </a:lvl2pPr>
                <a:lvl3pPr marL="1143000" indent="-228600" eaLnBrk="0" hangingPunct="0">
                  <a:defRPr sz="8200">
                    <a:solidFill>
                      <a:schemeClr val="tx1"/>
                    </a:solidFill>
                    <a:latin typeface="Arial" pitchFamily="34" charset="0"/>
                    <a:ea typeface="SimSun" pitchFamily="2" charset="-122"/>
                  </a:defRPr>
                </a:lvl3pPr>
                <a:lvl4pPr marL="1600200" indent="-228600" eaLnBrk="0" hangingPunct="0">
                  <a:defRPr sz="8200">
                    <a:solidFill>
                      <a:schemeClr val="tx1"/>
                    </a:solidFill>
                    <a:latin typeface="Arial" pitchFamily="34" charset="0"/>
                    <a:ea typeface="SimSun" pitchFamily="2" charset="-122"/>
                  </a:defRPr>
                </a:lvl4pPr>
                <a:lvl5pPr marL="2057400" indent="-228600" eaLnBrk="0" hangingPunct="0">
                  <a:defRPr sz="8200">
                    <a:solidFill>
                      <a:schemeClr val="tx1"/>
                    </a:solidFill>
                    <a:latin typeface="Arial" pitchFamily="34" charset="0"/>
                    <a:ea typeface="SimSun" pitchFamily="2" charset="-122"/>
                  </a:defRPr>
                </a:lvl5pPr>
                <a:lvl6pPr marL="2514600" indent="-228600" eaLnBrk="0" fontAlgn="base" hangingPunct="0">
                  <a:spcBef>
                    <a:spcPct val="0"/>
                  </a:spcBef>
                  <a:spcAft>
                    <a:spcPct val="0"/>
                  </a:spcAft>
                  <a:defRPr sz="8200">
                    <a:solidFill>
                      <a:schemeClr val="tx1"/>
                    </a:solidFill>
                    <a:latin typeface="Arial" pitchFamily="34" charset="0"/>
                    <a:ea typeface="SimSun" pitchFamily="2" charset="-122"/>
                  </a:defRPr>
                </a:lvl6pPr>
                <a:lvl7pPr marL="2971800" indent="-228600" eaLnBrk="0" fontAlgn="base" hangingPunct="0">
                  <a:spcBef>
                    <a:spcPct val="0"/>
                  </a:spcBef>
                  <a:spcAft>
                    <a:spcPct val="0"/>
                  </a:spcAft>
                  <a:defRPr sz="8200">
                    <a:solidFill>
                      <a:schemeClr val="tx1"/>
                    </a:solidFill>
                    <a:latin typeface="Arial" pitchFamily="34" charset="0"/>
                    <a:ea typeface="SimSun" pitchFamily="2" charset="-122"/>
                  </a:defRPr>
                </a:lvl7pPr>
                <a:lvl8pPr marL="3429000" indent="-228600" eaLnBrk="0" fontAlgn="base" hangingPunct="0">
                  <a:spcBef>
                    <a:spcPct val="0"/>
                  </a:spcBef>
                  <a:spcAft>
                    <a:spcPct val="0"/>
                  </a:spcAft>
                  <a:defRPr sz="8200">
                    <a:solidFill>
                      <a:schemeClr val="tx1"/>
                    </a:solidFill>
                    <a:latin typeface="Arial" pitchFamily="34" charset="0"/>
                    <a:ea typeface="SimSun" pitchFamily="2" charset="-122"/>
                  </a:defRPr>
                </a:lvl8pPr>
                <a:lvl9pPr marL="3886200" indent="-228600" eaLnBrk="0" fontAlgn="base" hangingPunct="0">
                  <a:spcBef>
                    <a:spcPct val="0"/>
                  </a:spcBef>
                  <a:spcAft>
                    <a:spcPct val="0"/>
                  </a:spcAft>
                  <a:defRPr sz="8200">
                    <a:solidFill>
                      <a:schemeClr val="tx1"/>
                    </a:solidFill>
                    <a:latin typeface="Arial" pitchFamily="34" charset="0"/>
                    <a:ea typeface="SimSun" pitchFamily="2" charset="-122"/>
                  </a:defRPr>
                </a:lvl9pPr>
              </a:lstStyle>
              <a:p>
                <a:pPr algn="ctr" eaLnBrk="1" hangingPunct="1">
                  <a:spcBef>
                    <a:spcPct val="50000"/>
                  </a:spcBef>
                </a:pPr>
                <a:r>
                  <a:rPr lang="en-GB" altLang="zh-CN" sz="2800"/>
                  <a:t>CCD camera</a:t>
                </a:r>
              </a:p>
            </p:txBody>
          </p:sp>
          <p:sp>
            <p:nvSpPr>
              <p:cNvPr id="2252" name="Rectangle 48"/>
              <p:cNvSpPr>
                <a:spLocks noChangeArrowheads="1"/>
              </p:cNvSpPr>
              <p:nvPr/>
            </p:nvSpPr>
            <p:spPr bwMode="auto">
              <a:xfrm>
                <a:off x="9955197" y="15499643"/>
                <a:ext cx="4819772" cy="86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GB" altLang="zh-CN" sz="2800">
                    <a:solidFill>
                      <a:srgbClr val="000000"/>
                    </a:solidFill>
                  </a:rPr>
                  <a:t>Oscillation frequency detection board</a:t>
                </a:r>
              </a:p>
            </p:txBody>
          </p:sp>
          <p:sp>
            <p:nvSpPr>
              <p:cNvPr id="2253" name="Rectangle 48"/>
              <p:cNvSpPr>
                <a:spLocks noChangeArrowheads="1"/>
              </p:cNvSpPr>
              <p:nvPr/>
            </p:nvSpPr>
            <p:spPr bwMode="auto">
              <a:xfrm>
                <a:off x="15772150" y="17324443"/>
                <a:ext cx="1333679" cy="861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GB" altLang="zh-CN" sz="2800">
                    <a:solidFill>
                      <a:srgbClr val="000000"/>
                    </a:solidFill>
                  </a:rPr>
                  <a:t>Data output</a:t>
                </a:r>
              </a:p>
            </p:txBody>
          </p:sp>
          <p:sp>
            <p:nvSpPr>
              <p:cNvPr id="2254" name="Rectangle 48"/>
              <p:cNvSpPr>
                <a:spLocks noChangeArrowheads="1"/>
              </p:cNvSpPr>
              <p:nvPr/>
            </p:nvSpPr>
            <p:spPr bwMode="auto">
              <a:xfrm>
                <a:off x="14165558" y="15499510"/>
                <a:ext cx="2854328" cy="861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GB" altLang="zh-CN" sz="2800">
                    <a:solidFill>
                      <a:srgbClr val="000000"/>
                    </a:solidFill>
                  </a:rPr>
                  <a:t>Mini</a:t>
                </a:r>
              </a:p>
              <a:p>
                <a:pPr algn="ctr"/>
                <a:r>
                  <a:rPr lang="en-GB" altLang="zh-CN" sz="2800">
                    <a:solidFill>
                      <a:srgbClr val="000000"/>
                    </a:solidFill>
                  </a:rPr>
                  <a:t>motherboard</a:t>
                </a:r>
              </a:p>
            </p:txBody>
          </p:sp>
          <p:sp>
            <p:nvSpPr>
              <p:cNvPr id="477" name="Arc 476"/>
              <p:cNvSpPr/>
              <p:nvPr/>
            </p:nvSpPr>
            <p:spPr bwMode="auto">
              <a:xfrm>
                <a:off x="13500485" y="17996003"/>
                <a:ext cx="714401" cy="142887"/>
              </a:xfrm>
              <a:prstGeom prst="arc">
                <a:avLst/>
              </a:prstGeom>
              <a:ln w="25400" cmpd="dbl">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sz="2800">
                  <a:ea typeface="SimSun" pitchFamily="2" charset="-122"/>
                </a:endParaRPr>
              </a:p>
            </p:txBody>
          </p:sp>
          <p:sp>
            <p:nvSpPr>
              <p:cNvPr id="478" name="Rectangle 69"/>
              <p:cNvSpPr>
                <a:spLocks noChangeArrowheads="1"/>
              </p:cNvSpPr>
              <p:nvPr/>
            </p:nvSpPr>
            <p:spPr bwMode="auto">
              <a:xfrm>
                <a:off x="13217900" y="17757858"/>
                <a:ext cx="701700" cy="485816"/>
              </a:xfrm>
              <a:prstGeom prst="rect">
                <a:avLst/>
              </a:prstGeom>
              <a:gradFill rotWithShape="1">
                <a:gsLst>
                  <a:gs pos="0">
                    <a:schemeClr val="bg2"/>
                  </a:gs>
                  <a:gs pos="50000">
                    <a:schemeClr val="bg2">
                      <a:gamma/>
                      <a:tint val="11765"/>
                      <a:invGamma/>
                    </a:schemeClr>
                  </a:gs>
                  <a:gs pos="100000">
                    <a:schemeClr val="bg2"/>
                  </a:gs>
                </a:gsLst>
                <a:lin ang="5400000" scaled="1"/>
              </a:gradFill>
              <a:ln w="12700">
                <a:solidFill>
                  <a:schemeClr val="tx1"/>
                </a:solidFill>
                <a:miter lim="800000"/>
                <a:headEnd/>
                <a:tailEnd/>
              </a:ln>
              <a:effectLst/>
            </p:spPr>
            <p:txBody>
              <a:bodyPr wrap="none" anchor="ctr"/>
              <a:lstStyle/>
              <a:p>
                <a:pPr>
                  <a:defRPr/>
                </a:pPr>
                <a:endParaRPr lang="zh-CN" altLang="en-US" sz="2800">
                  <a:latin typeface="Arial" charset="0"/>
                </a:endParaRPr>
              </a:p>
            </p:txBody>
          </p:sp>
          <p:sp>
            <p:nvSpPr>
              <p:cNvPr id="2257" name="Rectangle 86"/>
              <p:cNvSpPr>
                <a:spLocks noChangeArrowheads="1"/>
              </p:cNvSpPr>
              <p:nvPr/>
            </p:nvSpPr>
            <p:spPr bwMode="auto">
              <a:xfrm>
                <a:off x="14119227" y="17938440"/>
                <a:ext cx="142874" cy="152381"/>
              </a:xfrm>
              <a:prstGeom prst="rect">
                <a:avLst/>
              </a:prstGeom>
              <a:solidFill>
                <a:schemeClr val="bg1"/>
              </a:solidFill>
              <a:ln w="12700">
                <a:solidFill>
                  <a:schemeClr val="tx1"/>
                </a:solidFill>
                <a:miter lim="800000"/>
                <a:headEnd/>
                <a:tailEnd/>
              </a:ln>
            </p:spPr>
            <p:txBody>
              <a:bodyPr wrap="none" anchor="ctr"/>
              <a:lstStyle/>
              <a:p>
                <a:endParaRPr lang="zh-CN" altLang="en-US" sz="2800"/>
              </a:p>
            </p:txBody>
          </p:sp>
          <p:sp>
            <p:nvSpPr>
              <p:cNvPr id="480" name="Rectangle 69"/>
              <p:cNvSpPr>
                <a:spLocks noChangeArrowheads="1"/>
              </p:cNvSpPr>
              <p:nvPr/>
            </p:nvSpPr>
            <p:spPr bwMode="auto">
              <a:xfrm>
                <a:off x="14199010" y="17129154"/>
                <a:ext cx="587396" cy="1143097"/>
              </a:xfrm>
              <a:prstGeom prst="rect">
                <a:avLst/>
              </a:prstGeom>
              <a:gradFill rotWithShape="1">
                <a:gsLst>
                  <a:gs pos="0">
                    <a:schemeClr val="bg2"/>
                  </a:gs>
                  <a:gs pos="50000">
                    <a:schemeClr val="bg2">
                      <a:gamma/>
                      <a:tint val="11765"/>
                      <a:invGamma/>
                    </a:schemeClr>
                  </a:gs>
                  <a:gs pos="100000">
                    <a:schemeClr val="bg2"/>
                  </a:gs>
                </a:gsLst>
                <a:lin ang="5400000" scaled="1"/>
              </a:gradFill>
              <a:ln w="12700">
                <a:solidFill>
                  <a:schemeClr val="tx1"/>
                </a:solidFill>
                <a:miter lim="800000"/>
                <a:headEnd/>
                <a:tailEnd/>
              </a:ln>
              <a:effectLst/>
            </p:spPr>
            <p:txBody>
              <a:bodyPr wrap="none" anchor="ctr"/>
              <a:lstStyle/>
              <a:p>
                <a:pPr>
                  <a:defRPr/>
                </a:pPr>
                <a:endParaRPr lang="zh-CN" altLang="en-US" sz="2800">
                  <a:latin typeface="Arial" charset="0"/>
                </a:endParaRPr>
              </a:p>
            </p:txBody>
          </p:sp>
          <p:sp>
            <p:nvSpPr>
              <p:cNvPr id="2259" name="Right Arrow 86"/>
              <p:cNvSpPr>
                <a:spLocks noChangeArrowheads="1"/>
              </p:cNvSpPr>
              <p:nvPr/>
            </p:nvSpPr>
            <p:spPr bwMode="auto">
              <a:xfrm>
                <a:off x="15059201" y="17549841"/>
                <a:ext cx="682624" cy="428570"/>
              </a:xfrm>
              <a:prstGeom prst="rightArrow">
                <a:avLst>
                  <a:gd name="adj1" fmla="val 50000"/>
                  <a:gd name="adj2" fmla="val 49819"/>
                </a:avLst>
              </a:prstGeom>
              <a:solidFill>
                <a:schemeClr val="tx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marL="342900" indent="-342900" fontAlgn="b">
                  <a:spcBef>
                    <a:spcPct val="30000"/>
                  </a:spcBef>
                </a:pPr>
                <a:endParaRPr lang="en-US" altLang="zh-CN" sz="2800"/>
              </a:p>
            </p:txBody>
          </p:sp>
          <p:sp>
            <p:nvSpPr>
              <p:cNvPr id="482" name="Rectangle 69"/>
              <p:cNvSpPr>
                <a:spLocks noChangeArrowheads="1"/>
              </p:cNvSpPr>
              <p:nvPr/>
            </p:nvSpPr>
            <p:spPr bwMode="auto">
              <a:xfrm>
                <a:off x="14283141" y="17524522"/>
                <a:ext cx="360000" cy="359955"/>
              </a:xfrm>
              <a:prstGeom prst="rect">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a:defRPr/>
                </a:pPr>
                <a:r>
                  <a:rPr lang="en-US" altLang="zh-CN" sz="1100" dirty="0">
                    <a:solidFill>
                      <a:srgbClr val="FFFFFF"/>
                    </a:solidFill>
                    <a:ea typeface="SimSun" pitchFamily="2" charset="-122"/>
                  </a:rPr>
                  <a:t>CPU</a:t>
                </a:r>
                <a:endParaRPr lang="zh-CN" altLang="en-US" sz="1100" dirty="0">
                  <a:solidFill>
                    <a:srgbClr val="FFFFFF"/>
                  </a:solidFill>
                  <a:ea typeface="SimSun" pitchFamily="2" charset="-122"/>
                </a:endParaRPr>
              </a:p>
            </p:txBody>
          </p:sp>
          <p:sp>
            <p:nvSpPr>
              <p:cNvPr id="483" name="Rectangle 69"/>
              <p:cNvSpPr>
                <a:spLocks noChangeArrowheads="1"/>
              </p:cNvSpPr>
              <p:nvPr/>
            </p:nvSpPr>
            <p:spPr bwMode="auto">
              <a:xfrm>
                <a:off x="12461901" y="17175362"/>
                <a:ext cx="396000" cy="251968"/>
              </a:xfrm>
              <a:prstGeom prst="rect">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a:defRPr/>
                </a:pPr>
                <a:r>
                  <a:rPr lang="en-US" altLang="zh-CN" sz="1100" dirty="0" err="1">
                    <a:solidFill>
                      <a:srgbClr val="FFFFFF"/>
                    </a:solidFill>
                    <a:ea typeface="SimSun" pitchFamily="2" charset="-122"/>
                  </a:rPr>
                  <a:t>dsPIC</a:t>
                </a:r>
                <a:endParaRPr lang="zh-CN" altLang="en-US" sz="1100" dirty="0">
                  <a:solidFill>
                    <a:srgbClr val="FFFFFF"/>
                  </a:solidFill>
                  <a:ea typeface="SimSun" pitchFamily="2" charset="-122"/>
                </a:endParaRPr>
              </a:p>
            </p:txBody>
          </p:sp>
        </p:grpSp>
        <p:sp>
          <p:nvSpPr>
            <p:cNvPr id="2210" name="Line 74"/>
            <p:cNvSpPr>
              <a:spLocks noChangeShapeType="1"/>
            </p:cNvSpPr>
            <p:nvPr/>
          </p:nvSpPr>
          <p:spPr bwMode="auto">
            <a:xfrm>
              <a:off x="12068324" y="36312671"/>
              <a:ext cx="438156" cy="10486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11" name="Line 133"/>
            <p:cNvSpPr>
              <a:spLocks noChangeShapeType="1"/>
            </p:cNvSpPr>
            <p:nvPr/>
          </p:nvSpPr>
          <p:spPr bwMode="auto">
            <a:xfrm flipH="1">
              <a:off x="13098420" y="34710867"/>
              <a:ext cx="434670" cy="94949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grpSp>
      <p:grpSp>
        <p:nvGrpSpPr>
          <p:cNvPr id="2119" name="Group 77"/>
          <p:cNvGrpSpPr>
            <a:grpSpLocks/>
          </p:cNvGrpSpPr>
          <p:nvPr/>
        </p:nvGrpSpPr>
        <p:grpSpPr bwMode="auto">
          <a:xfrm>
            <a:off x="15943263" y="23556913"/>
            <a:ext cx="13088937" cy="3321050"/>
            <a:chOff x="1211266" y="2374900"/>
            <a:chExt cx="6905622" cy="1753393"/>
          </a:xfrm>
        </p:grpSpPr>
        <p:grpSp>
          <p:nvGrpSpPr>
            <p:cNvPr id="2168" name="Group 108"/>
            <p:cNvGrpSpPr>
              <a:grpSpLocks/>
            </p:cNvGrpSpPr>
            <p:nvPr/>
          </p:nvGrpSpPr>
          <p:grpSpPr bwMode="auto">
            <a:xfrm>
              <a:off x="1211266" y="2767075"/>
              <a:ext cx="865121" cy="1181926"/>
              <a:chOff x="1135810" y="4963939"/>
              <a:chExt cx="865070" cy="1181926"/>
            </a:xfrm>
          </p:grpSpPr>
          <p:sp>
            <p:nvSpPr>
              <p:cNvPr id="2204" name="Arc 5"/>
              <p:cNvSpPr>
                <a:spLocks/>
              </p:cNvSpPr>
              <p:nvPr/>
            </p:nvSpPr>
            <p:spPr bwMode="auto">
              <a:xfrm rot="-10020000">
                <a:off x="1427937" y="5164829"/>
                <a:ext cx="203546" cy="624815"/>
              </a:xfrm>
              <a:custGeom>
                <a:avLst/>
                <a:gdLst>
                  <a:gd name="T0" fmla="*/ 0 w 28181"/>
                  <a:gd name="T1" fmla="*/ 2147483647 h 21600"/>
                  <a:gd name="T2" fmla="*/ 2147483647 w 28181"/>
                  <a:gd name="T3" fmla="*/ 2147483647 h 21600"/>
                  <a:gd name="T4" fmla="*/ 2147483647 w 28181"/>
                  <a:gd name="T5" fmla="*/ 2147483647 h 21600"/>
                  <a:gd name="T6" fmla="*/ 0 60000 65536"/>
                  <a:gd name="T7" fmla="*/ 0 60000 65536"/>
                  <a:gd name="T8" fmla="*/ 0 60000 65536"/>
                  <a:gd name="T9" fmla="*/ 0 w 28181"/>
                  <a:gd name="T10" fmla="*/ 0 h 21600"/>
                  <a:gd name="T11" fmla="*/ 28181 w 28181"/>
                  <a:gd name="T12" fmla="*/ 21600 h 21600"/>
                </a:gdLst>
                <a:ahLst/>
                <a:cxnLst>
                  <a:cxn ang="T6">
                    <a:pos x="T0" y="T1"/>
                  </a:cxn>
                  <a:cxn ang="T7">
                    <a:pos x="T2" y="T3"/>
                  </a:cxn>
                  <a:cxn ang="T8">
                    <a:pos x="T4" y="T5"/>
                  </a:cxn>
                </a:cxnLst>
                <a:rect l="T9" t="T10" r="T11" b="T12"/>
                <a:pathLst>
                  <a:path w="28181" h="21600" fill="none" extrusionOk="0">
                    <a:moveTo>
                      <a:pt x="-1" y="1026"/>
                    </a:moveTo>
                    <a:cubicBezTo>
                      <a:pt x="2127" y="346"/>
                      <a:pt x="4347" y="-1"/>
                      <a:pt x="6581" y="0"/>
                    </a:cubicBezTo>
                    <a:cubicBezTo>
                      <a:pt x="18498" y="0"/>
                      <a:pt x="28164" y="9652"/>
                      <a:pt x="28180" y="21570"/>
                    </a:cubicBezTo>
                  </a:path>
                  <a:path w="28181" h="21600" stroke="0" extrusionOk="0">
                    <a:moveTo>
                      <a:pt x="-1" y="1026"/>
                    </a:moveTo>
                    <a:cubicBezTo>
                      <a:pt x="2127" y="346"/>
                      <a:pt x="4347" y="-1"/>
                      <a:pt x="6581" y="0"/>
                    </a:cubicBezTo>
                    <a:cubicBezTo>
                      <a:pt x="18498" y="0"/>
                      <a:pt x="28164" y="9652"/>
                      <a:pt x="28180" y="21570"/>
                    </a:cubicBezTo>
                    <a:lnTo>
                      <a:pt x="6581" y="21600"/>
                    </a:lnTo>
                    <a:close/>
                  </a:path>
                </a:pathLst>
              </a:custGeom>
              <a:noFill/>
              <a:ln w="12700" cap="rnd">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205" name="Arc 6"/>
              <p:cNvSpPr>
                <a:spLocks/>
              </p:cNvSpPr>
              <p:nvPr/>
            </p:nvSpPr>
            <p:spPr bwMode="auto">
              <a:xfrm rot="9720000">
                <a:off x="1473169" y="5057266"/>
                <a:ext cx="226162" cy="722887"/>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8"/>
                      <a:pt x="9611" y="53"/>
                      <a:pt x="21503" y="0"/>
                    </a:cubicBezTo>
                  </a:path>
                  <a:path w="21600" h="21600" stroke="0" extrusionOk="0">
                    <a:moveTo>
                      <a:pt x="0" y="21600"/>
                    </a:moveTo>
                    <a:cubicBezTo>
                      <a:pt x="0" y="9708"/>
                      <a:pt x="9611" y="53"/>
                      <a:pt x="21503" y="0"/>
                    </a:cubicBezTo>
                    <a:lnTo>
                      <a:pt x="21600" y="21600"/>
                    </a:lnTo>
                    <a:close/>
                  </a:path>
                </a:pathLst>
              </a:custGeom>
              <a:noFill/>
              <a:ln w="12700" cap="rnd">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206" name="Arc 7"/>
              <p:cNvSpPr>
                <a:spLocks/>
              </p:cNvSpPr>
              <p:nvPr/>
            </p:nvSpPr>
            <p:spPr bwMode="auto">
              <a:xfrm rot="313885" flipV="1">
                <a:off x="1510863" y="4963939"/>
                <a:ext cx="50886" cy="732378"/>
              </a:xfrm>
              <a:custGeom>
                <a:avLst/>
                <a:gdLst>
                  <a:gd name="T0" fmla="*/ 0 w 21600"/>
                  <a:gd name="T1" fmla="*/ 2147483647 h 21596"/>
                  <a:gd name="T2" fmla="*/ 2147483647 w 21600"/>
                  <a:gd name="T3" fmla="*/ 0 h 21596"/>
                  <a:gd name="T4" fmla="*/ 2147483647 w 21600"/>
                  <a:gd name="T5" fmla="*/ 2147483647 h 21596"/>
                  <a:gd name="T6" fmla="*/ 0 60000 65536"/>
                  <a:gd name="T7" fmla="*/ 0 60000 65536"/>
                  <a:gd name="T8" fmla="*/ 0 60000 65536"/>
                  <a:gd name="T9" fmla="*/ 0 w 21600"/>
                  <a:gd name="T10" fmla="*/ 0 h 21596"/>
                  <a:gd name="T11" fmla="*/ 21600 w 21600"/>
                  <a:gd name="T12" fmla="*/ 21596 h 21596"/>
                </a:gdLst>
                <a:ahLst/>
                <a:cxnLst>
                  <a:cxn ang="T6">
                    <a:pos x="T0" y="T1"/>
                  </a:cxn>
                  <a:cxn ang="T7">
                    <a:pos x="T2" y="T3"/>
                  </a:cxn>
                  <a:cxn ang="T8">
                    <a:pos x="T4" y="T5"/>
                  </a:cxn>
                </a:cxnLst>
                <a:rect l="T9" t="T10" r="T11" b="T12"/>
                <a:pathLst>
                  <a:path w="21600" h="21596" fill="none" extrusionOk="0">
                    <a:moveTo>
                      <a:pt x="0" y="21596"/>
                    </a:moveTo>
                    <a:cubicBezTo>
                      <a:pt x="0" y="9835"/>
                      <a:pt x="9409" y="235"/>
                      <a:pt x="21168" y="0"/>
                    </a:cubicBezTo>
                  </a:path>
                  <a:path w="21600" h="21596" stroke="0" extrusionOk="0">
                    <a:moveTo>
                      <a:pt x="0" y="21596"/>
                    </a:moveTo>
                    <a:cubicBezTo>
                      <a:pt x="0" y="9835"/>
                      <a:pt x="9409" y="235"/>
                      <a:pt x="21168" y="0"/>
                    </a:cubicBezTo>
                    <a:lnTo>
                      <a:pt x="21600" y="21596"/>
                    </a:lnTo>
                    <a:close/>
                  </a:path>
                </a:pathLst>
              </a:custGeom>
              <a:noFill/>
              <a:ln w="12700" cap="rnd">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207" name="Arc 8"/>
              <p:cNvSpPr>
                <a:spLocks/>
              </p:cNvSpPr>
              <p:nvPr/>
            </p:nvSpPr>
            <p:spPr bwMode="auto">
              <a:xfrm rot="10354928">
                <a:off x="1556095" y="5299283"/>
                <a:ext cx="52771" cy="487198"/>
              </a:xfrm>
              <a:custGeom>
                <a:avLst/>
                <a:gdLst>
                  <a:gd name="T0" fmla="*/ 0 w 21600"/>
                  <a:gd name="T1" fmla="*/ 2147483647 h 21596"/>
                  <a:gd name="T2" fmla="*/ 2147483647 w 21600"/>
                  <a:gd name="T3" fmla="*/ 0 h 21596"/>
                  <a:gd name="T4" fmla="*/ 2147483647 w 21600"/>
                  <a:gd name="T5" fmla="*/ 2147483647 h 21596"/>
                  <a:gd name="T6" fmla="*/ 0 60000 65536"/>
                  <a:gd name="T7" fmla="*/ 0 60000 65536"/>
                  <a:gd name="T8" fmla="*/ 0 60000 65536"/>
                  <a:gd name="T9" fmla="*/ 0 w 21600"/>
                  <a:gd name="T10" fmla="*/ 0 h 21596"/>
                  <a:gd name="T11" fmla="*/ 21600 w 21600"/>
                  <a:gd name="T12" fmla="*/ 21596 h 21596"/>
                </a:gdLst>
                <a:ahLst/>
                <a:cxnLst>
                  <a:cxn ang="T6">
                    <a:pos x="T0" y="T1"/>
                  </a:cxn>
                  <a:cxn ang="T7">
                    <a:pos x="T2" y="T3"/>
                  </a:cxn>
                  <a:cxn ang="T8">
                    <a:pos x="T4" y="T5"/>
                  </a:cxn>
                </a:cxnLst>
                <a:rect l="T9" t="T10" r="T11" b="T12"/>
                <a:pathLst>
                  <a:path w="21600" h="21596" fill="none" extrusionOk="0">
                    <a:moveTo>
                      <a:pt x="0" y="21596"/>
                    </a:moveTo>
                    <a:cubicBezTo>
                      <a:pt x="0" y="9833"/>
                      <a:pt x="9411" y="233"/>
                      <a:pt x="21172" y="0"/>
                    </a:cubicBezTo>
                  </a:path>
                  <a:path w="21600" h="21596" stroke="0" extrusionOk="0">
                    <a:moveTo>
                      <a:pt x="0" y="21596"/>
                    </a:moveTo>
                    <a:cubicBezTo>
                      <a:pt x="0" y="9833"/>
                      <a:pt x="9411" y="233"/>
                      <a:pt x="21172" y="0"/>
                    </a:cubicBezTo>
                    <a:lnTo>
                      <a:pt x="21600" y="21596"/>
                    </a:lnTo>
                    <a:close/>
                  </a:path>
                </a:pathLst>
              </a:custGeom>
              <a:noFill/>
              <a:ln w="12700" cap="rnd">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208" name="Rectangle 9"/>
              <p:cNvSpPr>
                <a:spLocks noChangeArrowheads="1"/>
              </p:cNvSpPr>
              <p:nvPr/>
            </p:nvSpPr>
            <p:spPr bwMode="auto">
              <a:xfrm>
                <a:off x="1135810" y="5903535"/>
                <a:ext cx="865070" cy="242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spAutoFit/>
              </a:bodyPr>
              <a:lstStyle/>
              <a:p>
                <a:pPr algn="ctr">
                  <a:spcBef>
                    <a:spcPct val="50000"/>
                  </a:spcBef>
                  <a:buClr>
                    <a:schemeClr val="accent2"/>
                  </a:buClr>
                  <a:buSzPct val="75000"/>
                  <a:buFont typeface="Monotype Sorts"/>
                  <a:buNone/>
                </a:pPr>
                <a:r>
                  <a:rPr lang="en-US" altLang="zh-CN" sz="2400"/>
                  <a:t>Flame</a:t>
                </a:r>
              </a:p>
            </p:txBody>
          </p:sp>
        </p:grpSp>
        <p:sp>
          <p:nvSpPr>
            <p:cNvPr id="2169" name="Rectangle 12"/>
            <p:cNvSpPr>
              <a:spLocks noChangeArrowheads="1"/>
            </p:cNvSpPr>
            <p:nvPr/>
          </p:nvSpPr>
          <p:spPr bwMode="auto">
            <a:xfrm>
              <a:off x="3396667" y="2374900"/>
              <a:ext cx="985894" cy="437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spAutoFit/>
            </a:bodyPr>
            <a:lstStyle/>
            <a:p>
              <a:pPr>
                <a:buClr>
                  <a:schemeClr val="accent2"/>
                </a:buClr>
                <a:buSzPct val="75000"/>
                <a:buFont typeface="Monotype Sorts"/>
                <a:buNone/>
              </a:pPr>
              <a:r>
                <a:rPr lang="en-US" altLang="zh-CN" sz="2400"/>
                <a:t>Beam splitter</a:t>
              </a:r>
            </a:p>
          </p:txBody>
        </p:sp>
        <p:sp>
          <p:nvSpPr>
            <p:cNvPr id="2170" name="Line 14"/>
            <p:cNvSpPr>
              <a:spLocks noChangeShapeType="1"/>
            </p:cNvSpPr>
            <p:nvPr/>
          </p:nvSpPr>
          <p:spPr bwMode="auto">
            <a:xfrm flipH="1">
              <a:off x="3083520" y="3173413"/>
              <a:ext cx="1331989" cy="0"/>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GB"/>
            </a:p>
          </p:txBody>
        </p:sp>
        <p:sp>
          <p:nvSpPr>
            <p:cNvPr id="2171" name="Rectangle 16"/>
            <p:cNvSpPr>
              <a:spLocks noChangeArrowheads="1"/>
            </p:cNvSpPr>
            <p:nvPr/>
          </p:nvSpPr>
          <p:spPr bwMode="auto">
            <a:xfrm>
              <a:off x="3495196" y="2930526"/>
              <a:ext cx="501679" cy="468313"/>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tLang="zh-CN" sz="16600"/>
            </a:p>
          </p:txBody>
        </p:sp>
        <p:sp>
          <p:nvSpPr>
            <p:cNvPr id="2172" name="AutoShape 17"/>
            <p:cNvSpPr>
              <a:spLocks noChangeArrowheads="1"/>
            </p:cNvSpPr>
            <p:nvPr/>
          </p:nvSpPr>
          <p:spPr bwMode="auto">
            <a:xfrm rot="10800000">
              <a:off x="3495196" y="3541713"/>
              <a:ext cx="501679" cy="466725"/>
            </a:xfrm>
            <a:prstGeom prst="rtTriangle">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tLang="zh-CN" sz="16600"/>
            </a:p>
          </p:txBody>
        </p:sp>
        <p:sp>
          <p:nvSpPr>
            <p:cNvPr id="2173" name="Line 18"/>
            <p:cNvSpPr>
              <a:spLocks noChangeShapeType="1"/>
            </p:cNvSpPr>
            <p:nvPr/>
          </p:nvSpPr>
          <p:spPr bwMode="auto">
            <a:xfrm flipH="1">
              <a:off x="3746035" y="3168651"/>
              <a:ext cx="0" cy="601663"/>
            </a:xfrm>
            <a:prstGeom prst="line">
              <a:avLst/>
            </a:prstGeom>
            <a:noFill/>
            <a:ln w="12699">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74" name="Rectangle 19"/>
            <p:cNvSpPr>
              <a:spLocks noChangeArrowheads="1"/>
            </p:cNvSpPr>
            <p:nvPr/>
          </p:nvSpPr>
          <p:spPr bwMode="auto">
            <a:xfrm>
              <a:off x="2450561" y="2528888"/>
              <a:ext cx="966843" cy="242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spAutoFit/>
            </a:bodyPr>
            <a:lstStyle/>
            <a:p>
              <a:pPr>
                <a:spcBef>
                  <a:spcPct val="50000"/>
                </a:spcBef>
                <a:buClr>
                  <a:schemeClr val="accent2"/>
                </a:buClr>
                <a:buSzPct val="75000"/>
                <a:buFont typeface="Monotype Sorts"/>
                <a:buNone/>
              </a:pPr>
              <a:r>
                <a:rPr lang="en-US" altLang="zh-CN" sz="2400"/>
                <a:t>Objective</a:t>
              </a:r>
            </a:p>
          </p:txBody>
        </p:sp>
        <p:sp>
          <p:nvSpPr>
            <p:cNvPr id="2175" name="Rectangle 20"/>
            <p:cNvSpPr>
              <a:spLocks noChangeArrowheads="1"/>
            </p:cNvSpPr>
            <p:nvPr/>
          </p:nvSpPr>
          <p:spPr bwMode="auto">
            <a:xfrm>
              <a:off x="3125287" y="3713163"/>
              <a:ext cx="666788" cy="242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spAutoFit/>
            </a:bodyPr>
            <a:lstStyle/>
            <a:p>
              <a:pPr>
                <a:spcBef>
                  <a:spcPct val="50000"/>
                </a:spcBef>
                <a:buClr>
                  <a:schemeClr val="accent2"/>
                </a:buClr>
                <a:buSzPct val="75000"/>
                <a:buFont typeface="Monotype Sorts"/>
                <a:buNone/>
              </a:pPr>
              <a:r>
                <a:rPr lang="en-US" altLang="zh-CN" sz="2400"/>
                <a:t>Prism</a:t>
              </a:r>
            </a:p>
          </p:txBody>
        </p:sp>
        <p:sp>
          <p:nvSpPr>
            <p:cNvPr id="2176" name="Line 21"/>
            <p:cNvSpPr>
              <a:spLocks noChangeShapeType="1"/>
            </p:cNvSpPr>
            <p:nvPr/>
          </p:nvSpPr>
          <p:spPr bwMode="auto">
            <a:xfrm>
              <a:off x="3501546" y="2935288"/>
              <a:ext cx="488978" cy="457200"/>
            </a:xfrm>
            <a:prstGeom prst="line">
              <a:avLst/>
            </a:prstGeom>
            <a:noFill/>
            <a:ln w="25399">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77" name="Line 22"/>
            <p:cNvSpPr>
              <a:spLocks noChangeShapeType="1"/>
            </p:cNvSpPr>
            <p:nvPr/>
          </p:nvSpPr>
          <p:spPr bwMode="auto">
            <a:xfrm flipH="1">
              <a:off x="2153956" y="3173413"/>
              <a:ext cx="625511" cy="0"/>
            </a:xfrm>
            <a:prstGeom prst="line">
              <a:avLst/>
            </a:prstGeom>
            <a:noFill/>
            <a:ln w="12700">
              <a:solidFill>
                <a:schemeClr val="tx1"/>
              </a:solidFill>
              <a:round/>
              <a:headEnd type="triangle" w="med" len="med"/>
              <a:tailEnd type="none" w="lg" len="lg"/>
            </a:ln>
            <a:extLst>
              <a:ext uri="{909E8E84-426E-40DD-AFC4-6F175D3DCCD1}">
                <a14:hiddenFill xmlns:a14="http://schemas.microsoft.com/office/drawing/2010/main">
                  <a:noFill/>
                </a14:hiddenFill>
              </a:ext>
            </a:extLst>
          </p:spPr>
          <p:txBody>
            <a:bodyPr wrap="none" anchor="ctr"/>
            <a:lstStyle/>
            <a:p>
              <a:endParaRPr lang="en-GB"/>
            </a:p>
          </p:txBody>
        </p:sp>
        <p:sp>
          <p:nvSpPr>
            <p:cNvPr id="518" name="Oval 23"/>
            <p:cNvSpPr>
              <a:spLocks noChangeArrowheads="1"/>
            </p:cNvSpPr>
            <p:nvPr/>
          </p:nvSpPr>
          <p:spPr bwMode="auto">
            <a:xfrm>
              <a:off x="2872133" y="2846774"/>
              <a:ext cx="107207" cy="646208"/>
            </a:xfrm>
            <a:prstGeom prst="ellipse">
              <a:avLst/>
            </a:prstGeom>
            <a:gradFill rotWithShape="1">
              <a:gsLst>
                <a:gs pos="0">
                  <a:schemeClr val="bg2">
                    <a:gamma/>
                    <a:tint val="0"/>
                    <a:invGamma/>
                  </a:schemeClr>
                </a:gs>
                <a:gs pos="100000">
                  <a:schemeClr val="bg2"/>
                </a:gs>
              </a:gsLst>
              <a:path path="shape">
                <a:fillToRect l="50000" t="50000" r="50000" b="50000"/>
              </a:path>
            </a:gradFill>
            <a:ln w="12699">
              <a:solidFill>
                <a:schemeClr val="bg1"/>
              </a:solidFill>
              <a:round/>
              <a:headEnd/>
              <a:tailEnd/>
            </a:ln>
            <a:effectLst/>
          </p:spPr>
          <p:txBody>
            <a:bodyPr wrap="none" anchor="ctr"/>
            <a:lstStyle/>
            <a:p>
              <a:pPr>
                <a:defRPr/>
              </a:pPr>
              <a:endParaRPr lang="en-GB" sz="16600" dirty="0"/>
            </a:p>
          </p:txBody>
        </p:sp>
        <p:sp>
          <p:nvSpPr>
            <p:cNvPr id="2179" name="Line 24"/>
            <p:cNvSpPr>
              <a:spLocks noChangeShapeType="1"/>
            </p:cNvSpPr>
            <p:nvPr/>
          </p:nvSpPr>
          <p:spPr bwMode="auto">
            <a:xfrm flipV="1">
              <a:off x="3750700" y="3763963"/>
              <a:ext cx="658851"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2180" name="Rectangle 26"/>
            <p:cNvSpPr>
              <a:spLocks noChangeArrowheads="1"/>
            </p:cNvSpPr>
            <p:nvPr/>
          </p:nvSpPr>
          <p:spPr bwMode="auto">
            <a:xfrm>
              <a:off x="5657710" y="2530475"/>
              <a:ext cx="831898" cy="242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spAutoFit/>
            </a:bodyPr>
            <a:lstStyle/>
            <a:p>
              <a:pPr algn="ctr">
                <a:spcBef>
                  <a:spcPct val="50000"/>
                </a:spcBef>
                <a:buClr>
                  <a:schemeClr val="accent2"/>
                </a:buClr>
                <a:buSzPct val="75000"/>
                <a:buFont typeface="Monotype Sorts"/>
                <a:buNone/>
              </a:pPr>
              <a:r>
                <a:rPr lang="en-US" altLang="zh-CN" sz="2400"/>
                <a:t>Ocular</a:t>
              </a:r>
            </a:p>
          </p:txBody>
        </p:sp>
        <p:sp>
          <p:nvSpPr>
            <p:cNvPr id="2181" name="Rectangle 37"/>
            <p:cNvSpPr>
              <a:spLocks noChangeArrowheads="1"/>
            </p:cNvSpPr>
            <p:nvPr/>
          </p:nvSpPr>
          <p:spPr bwMode="auto">
            <a:xfrm>
              <a:off x="7245300" y="2493963"/>
              <a:ext cx="871588" cy="437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spAutoFit/>
            </a:bodyPr>
            <a:lstStyle/>
            <a:p>
              <a:pPr>
                <a:spcBef>
                  <a:spcPct val="50000"/>
                </a:spcBef>
                <a:buClr>
                  <a:schemeClr val="accent2"/>
                </a:buClr>
                <a:buSzPct val="75000"/>
                <a:buFont typeface="Monotype Sorts"/>
                <a:buNone/>
              </a:pPr>
              <a:r>
                <a:rPr lang="en-US" altLang="zh-CN" sz="2400"/>
                <a:t>Imaging sensor</a:t>
              </a:r>
            </a:p>
          </p:txBody>
        </p:sp>
        <p:grpSp>
          <p:nvGrpSpPr>
            <p:cNvPr id="2182" name="Group 76"/>
            <p:cNvGrpSpPr>
              <a:grpSpLocks/>
            </p:cNvGrpSpPr>
            <p:nvPr/>
          </p:nvGrpSpPr>
          <p:grpSpPr bwMode="auto">
            <a:xfrm>
              <a:off x="6923813" y="2777331"/>
              <a:ext cx="495328" cy="1350962"/>
              <a:chOff x="6923813" y="2777331"/>
              <a:chExt cx="495328" cy="1350962"/>
            </a:xfrm>
          </p:grpSpPr>
          <p:sp>
            <p:nvSpPr>
              <p:cNvPr id="2195" name="Arc 29"/>
              <p:cNvSpPr>
                <a:spLocks/>
              </p:cNvSpPr>
              <p:nvPr/>
            </p:nvSpPr>
            <p:spPr bwMode="auto">
              <a:xfrm rot="10020000" flipH="1">
                <a:off x="7067490" y="3048000"/>
                <a:ext cx="58741" cy="306387"/>
              </a:xfrm>
              <a:custGeom>
                <a:avLst/>
                <a:gdLst>
                  <a:gd name="T0" fmla="*/ 0 w 21600"/>
                  <a:gd name="T1" fmla="*/ 0 h 21600"/>
                  <a:gd name="T2" fmla="*/ 0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196" name="Arc 30"/>
              <p:cNvSpPr>
                <a:spLocks/>
              </p:cNvSpPr>
              <p:nvPr/>
            </p:nvSpPr>
            <p:spPr bwMode="auto">
              <a:xfrm rot="11880000" flipH="1">
                <a:off x="7013512" y="3005138"/>
                <a:ext cx="88905" cy="355600"/>
              </a:xfrm>
              <a:custGeom>
                <a:avLst/>
                <a:gdLst>
                  <a:gd name="T0" fmla="*/ 0 w 21600"/>
                  <a:gd name="T1" fmla="*/ 2147483647 h 21599"/>
                  <a:gd name="T2" fmla="*/ 0 w 21600"/>
                  <a:gd name="T3" fmla="*/ 0 h 21599"/>
                  <a:gd name="T4" fmla="*/ 0 w 21600"/>
                  <a:gd name="T5" fmla="*/ 2147483647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751"/>
                      <a:pt x="9543" y="114"/>
                      <a:pt x="21391" y="0"/>
                    </a:cubicBezTo>
                  </a:path>
                  <a:path w="21600" h="21599" stroke="0" extrusionOk="0">
                    <a:moveTo>
                      <a:pt x="0" y="21599"/>
                    </a:moveTo>
                    <a:cubicBezTo>
                      <a:pt x="0" y="9751"/>
                      <a:pt x="9543" y="114"/>
                      <a:pt x="21391" y="0"/>
                    </a:cubicBezTo>
                    <a:lnTo>
                      <a:pt x="21600" y="21599"/>
                    </a:lnTo>
                    <a:close/>
                  </a:path>
                </a:pathLst>
              </a:custGeom>
              <a:noFill/>
              <a:ln w="12700" cap="rnd">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197" name="Arc 31"/>
              <p:cNvSpPr>
                <a:spLocks/>
              </p:cNvSpPr>
              <p:nvPr/>
            </p:nvSpPr>
            <p:spPr bwMode="auto">
              <a:xfrm flipH="1">
                <a:off x="7065903" y="2943225"/>
                <a:ext cx="17464" cy="360362"/>
              </a:xfrm>
              <a:custGeom>
                <a:avLst/>
                <a:gdLst>
                  <a:gd name="T0" fmla="*/ 0 w 21600"/>
                  <a:gd name="T1" fmla="*/ 2147483647 h 21577"/>
                  <a:gd name="T2" fmla="*/ 0 w 21600"/>
                  <a:gd name="T3" fmla="*/ 0 h 21577"/>
                  <a:gd name="T4" fmla="*/ 0 w 21600"/>
                  <a:gd name="T5" fmla="*/ 2147483647 h 21577"/>
                  <a:gd name="T6" fmla="*/ 0 60000 65536"/>
                  <a:gd name="T7" fmla="*/ 0 60000 65536"/>
                  <a:gd name="T8" fmla="*/ 0 60000 65536"/>
                  <a:gd name="T9" fmla="*/ 0 w 21600"/>
                  <a:gd name="T10" fmla="*/ 0 h 21577"/>
                  <a:gd name="T11" fmla="*/ 21600 w 21600"/>
                  <a:gd name="T12" fmla="*/ 21577 h 21577"/>
                </a:gdLst>
                <a:ahLst/>
                <a:cxnLst>
                  <a:cxn ang="T6">
                    <a:pos x="T0" y="T1"/>
                  </a:cxn>
                  <a:cxn ang="T7">
                    <a:pos x="T2" y="T3"/>
                  </a:cxn>
                  <a:cxn ang="T8">
                    <a:pos x="T4" y="T5"/>
                  </a:cxn>
                </a:cxnLst>
                <a:rect l="T9" t="T10" r="T11" b="T12"/>
                <a:pathLst>
                  <a:path w="21600" h="21577" fill="none" extrusionOk="0">
                    <a:moveTo>
                      <a:pt x="0" y="21577"/>
                    </a:moveTo>
                    <a:cubicBezTo>
                      <a:pt x="0" y="10038"/>
                      <a:pt x="9069" y="536"/>
                      <a:pt x="20596" y="0"/>
                    </a:cubicBezTo>
                  </a:path>
                  <a:path w="21600" h="21577" stroke="0" extrusionOk="0">
                    <a:moveTo>
                      <a:pt x="0" y="21577"/>
                    </a:moveTo>
                    <a:cubicBezTo>
                      <a:pt x="0" y="10038"/>
                      <a:pt x="9069" y="536"/>
                      <a:pt x="20596" y="0"/>
                    </a:cubicBezTo>
                    <a:lnTo>
                      <a:pt x="21600" y="21577"/>
                    </a:lnTo>
                    <a:close/>
                  </a:path>
                </a:pathLst>
              </a:custGeom>
              <a:noFill/>
              <a:ln w="12700" cap="rnd">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198" name="Arc 32"/>
              <p:cNvSpPr>
                <a:spLocks/>
              </p:cNvSpPr>
              <p:nvPr/>
            </p:nvSpPr>
            <p:spPr bwMode="auto">
              <a:xfrm rot="10800000" flipH="1">
                <a:off x="7053202" y="3125788"/>
                <a:ext cx="20639" cy="239712"/>
              </a:xfrm>
              <a:custGeom>
                <a:avLst/>
                <a:gdLst>
                  <a:gd name="T0" fmla="*/ 0 w 21600"/>
                  <a:gd name="T1" fmla="*/ 2147483647 h 21581"/>
                  <a:gd name="T2" fmla="*/ 0 w 21600"/>
                  <a:gd name="T3" fmla="*/ 0 h 21581"/>
                  <a:gd name="T4" fmla="*/ 0 w 21600"/>
                  <a:gd name="T5" fmla="*/ 2147483647 h 21581"/>
                  <a:gd name="T6" fmla="*/ 0 60000 65536"/>
                  <a:gd name="T7" fmla="*/ 0 60000 65536"/>
                  <a:gd name="T8" fmla="*/ 0 60000 65536"/>
                  <a:gd name="T9" fmla="*/ 0 w 21600"/>
                  <a:gd name="T10" fmla="*/ 0 h 21581"/>
                  <a:gd name="T11" fmla="*/ 21600 w 21600"/>
                  <a:gd name="T12" fmla="*/ 21581 h 21581"/>
                </a:gdLst>
                <a:ahLst/>
                <a:cxnLst>
                  <a:cxn ang="T6">
                    <a:pos x="T0" y="T1"/>
                  </a:cxn>
                  <a:cxn ang="T7">
                    <a:pos x="T2" y="T3"/>
                  </a:cxn>
                  <a:cxn ang="T8">
                    <a:pos x="T4" y="T5"/>
                  </a:cxn>
                </a:cxnLst>
                <a:rect l="T9" t="T10" r="T11" b="T12"/>
                <a:pathLst>
                  <a:path w="21600" h="21581" fill="none" extrusionOk="0">
                    <a:moveTo>
                      <a:pt x="0" y="21505"/>
                    </a:moveTo>
                    <a:cubicBezTo>
                      <a:pt x="40" y="9961"/>
                      <a:pt x="9150" y="490"/>
                      <a:pt x="20683" y="0"/>
                    </a:cubicBezTo>
                  </a:path>
                  <a:path w="21600" h="21581" stroke="0" extrusionOk="0">
                    <a:moveTo>
                      <a:pt x="0" y="21505"/>
                    </a:moveTo>
                    <a:cubicBezTo>
                      <a:pt x="40" y="9961"/>
                      <a:pt x="9150" y="490"/>
                      <a:pt x="20683" y="0"/>
                    </a:cubicBezTo>
                    <a:lnTo>
                      <a:pt x="21600" y="21581"/>
                    </a:lnTo>
                    <a:close/>
                  </a:path>
                </a:pathLst>
              </a:custGeom>
              <a:noFill/>
              <a:ln w="12700" cap="rnd">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199" name="Arc 33"/>
              <p:cNvSpPr>
                <a:spLocks/>
              </p:cNvSpPr>
              <p:nvPr/>
            </p:nvSpPr>
            <p:spPr bwMode="auto">
              <a:xfrm rot="10020000" flipH="1">
                <a:off x="7267527" y="3608388"/>
                <a:ext cx="60328" cy="307975"/>
              </a:xfrm>
              <a:custGeom>
                <a:avLst/>
                <a:gdLst>
                  <a:gd name="T0" fmla="*/ 0 w 21600"/>
                  <a:gd name="T1" fmla="*/ 0 h 21600"/>
                  <a:gd name="T2" fmla="*/ 0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05" y="0"/>
                      <a:pt x="21566" y="9633"/>
                      <a:pt x="21599" y="21539"/>
                    </a:cubicBezTo>
                  </a:path>
                  <a:path w="21600" h="21600" stroke="0" extrusionOk="0">
                    <a:moveTo>
                      <a:pt x="-1" y="0"/>
                    </a:moveTo>
                    <a:cubicBezTo>
                      <a:pt x="11905" y="0"/>
                      <a:pt x="21566" y="9633"/>
                      <a:pt x="21599" y="21539"/>
                    </a:cubicBezTo>
                    <a:lnTo>
                      <a:pt x="0" y="21600"/>
                    </a:lnTo>
                    <a:close/>
                  </a:path>
                </a:pathLst>
              </a:custGeom>
              <a:noFill/>
              <a:ln w="12700" cap="rnd">
                <a:solidFill>
                  <a:srgbClr val="007A5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200" name="Arc 34"/>
              <p:cNvSpPr>
                <a:spLocks/>
              </p:cNvSpPr>
              <p:nvPr/>
            </p:nvSpPr>
            <p:spPr bwMode="auto">
              <a:xfrm rot="11880000" flipH="1">
                <a:off x="7213549" y="3565525"/>
                <a:ext cx="88905" cy="355600"/>
              </a:xfrm>
              <a:custGeom>
                <a:avLst/>
                <a:gdLst>
                  <a:gd name="T0" fmla="*/ 0 w 21600"/>
                  <a:gd name="T1" fmla="*/ 2147483647 h 21599"/>
                  <a:gd name="T2" fmla="*/ 0 w 21600"/>
                  <a:gd name="T3" fmla="*/ 0 h 21599"/>
                  <a:gd name="T4" fmla="*/ 0 w 21600"/>
                  <a:gd name="T5" fmla="*/ 2147483647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751"/>
                      <a:pt x="9543" y="114"/>
                      <a:pt x="21391" y="0"/>
                    </a:cubicBezTo>
                  </a:path>
                  <a:path w="21600" h="21599" stroke="0" extrusionOk="0">
                    <a:moveTo>
                      <a:pt x="0" y="21599"/>
                    </a:moveTo>
                    <a:cubicBezTo>
                      <a:pt x="0" y="9751"/>
                      <a:pt x="9543" y="114"/>
                      <a:pt x="21391" y="0"/>
                    </a:cubicBezTo>
                    <a:lnTo>
                      <a:pt x="21600" y="21599"/>
                    </a:lnTo>
                    <a:close/>
                  </a:path>
                </a:pathLst>
              </a:custGeom>
              <a:noFill/>
              <a:ln w="12700" cap="rnd">
                <a:solidFill>
                  <a:srgbClr val="007A5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201" name="Arc 35"/>
              <p:cNvSpPr>
                <a:spLocks/>
              </p:cNvSpPr>
              <p:nvPr/>
            </p:nvSpPr>
            <p:spPr bwMode="auto">
              <a:xfrm flipH="1">
                <a:off x="7267527" y="3505200"/>
                <a:ext cx="17464" cy="360362"/>
              </a:xfrm>
              <a:custGeom>
                <a:avLst/>
                <a:gdLst>
                  <a:gd name="T0" fmla="*/ 0 w 21600"/>
                  <a:gd name="T1" fmla="*/ 2147483647 h 21578"/>
                  <a:gd name="T2" fmla="*/ 0 w 21600"/>
                  <a:gd name="T3" fmla="*/ 0 h 21578"/>
                  <a:gd name="T4" fmla="*/ 0 w 21600"/>
                  <a:gd name="T5" fmla="*/ 2147483647 h 21578"/>
                  <a:gd name="T6" fmla="*/ 0 60000 65536"/>
                  <a:gd name="T7" fmla="*/ 0 60000 65536"/>
                  <a:gd name="T8" fmla="*/ 0 60000 65536"/>
                  <a:gd name="T9" fmla="*/ 0 w 21600"/>
                  <a:gd name="T10" fmla="*/ 0 h 21578"/>
                  <a:gd name="T11" fmla="*/ 21600 w 21600"/>
                  <a:gd name="T12" fmla="*/ 21578 h 21578"/>
                </a:gdLst>
                <a:ahLst/>
                <a:cxnLst>
                  <a:cxn ang="T6">
                    <a:pos x="T0" y="T1"/>
                  </a:cxn>
                  <a:cxn ang="T7">
                    <a:pos x="T2" y="T3"/>
                  </a:cxn>
                  <a:cxn ang="T8">
                    <a:pos x="T4" y="T5"/>
                  </a:cxn>
                </a:cxnLst>
                <a:rect l="T9" t="T10" r="T11" b="T12"/>
                <a:pathLst>
                  <a:path w="21600" h="21578" fill="none" extrusionOk="0">
                    <a:moveTo>
                      <a:pt x="0" y="21526"/>
                    </a:moveTo>
                    <a:cubicBezTo>
                      <a:pt x="27" y="9997"/>
                      <a:pt x="9103" y="523"/>
                      <a:pt x="20620" y="0"/>
                    </a:cubicBezTo>
                  </a:path>
                  <a:path w="21600" h="21578" stroke="0" extrusionOk="0">
                    <a:moveTo>
                      <a:pt x="0" y="21526"/>
                    </a:moveTo>
                    <a:cubicBezTo>
                      <a:pt x="27" y="9997"/>
                      <a:pt x="9103" y="523"/>
                      <a:pt x="20620" y="0"/>
                    </a:cubicBezTo>
                    <a:lnTo>
                      <a:pt x="21600" y="21578"/>
                    </a:lnTo>
                    <a:close/>
                  </a:path>
                </a:pathLst>
              </a:custGeom>
              <a:noFill/>
              <a:ln w="12700" cap="rnd">
                <a:solidFill>
                  <a:srgbClr val="007A5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202" name="Arc 36"/>
              <p:cNvSpPr>
                <a:spLocks/>
              </p:cNvSpPr>
              <p:nvPr/>
            </p:nvSpPr>
            <p:spPr bwMode="auto">
              <a:xfrm rot="10800000" flipH="1">
                <a:off x="7254826" y="3686175"/>
                <a:ext cx="19051" cy="239712"/>
              </a:xfrm>
              <a:custGeom>
                <a:avLst/>
                <a:gdLst>
                  <a:gd name="T0" fmla="*/ 0 w 21600"/>
                  <a:gd name="T1" fmla="*/ 2147483647 h 21580"/>
                  <a:gd name="T2" fmla="*/ 0 w 21600"/>
                  <a:gd name="T3" fmla="*/ 0 h 21580"/>
                  <a:gd name="T4" fmla="*/ 0 w 21600"/>
                  <a:gd name="T5" fmla="*/ 2147483647 h 21580"/>
                  <a:gd name="T6" fmla="*/ 0 60000 65536"/>
                  <a:gd name="T7" fmla="*/ 0 60000 65536"/>
                  <a:gd name="T8" fmla="*/ 0 60000 65536"/>
                  <a:gd name="T9" fmla="*/ 0 w 21600"/>
                  <a:gd name="T10" fmla="*/ 0 h 21580"/>
                  <a:gd name="T11" fmla="*/ 21600 w 21600"/>
                  <a:gd name="T12" fmla="*/ 21580 h 21580"/>
                </a:gdLst>
                <a:ahLst/>
                <a:cxnLst>
                  <a:cxn ang="T6">
                    <a:pos x="T0" y="T1"/>
                  </a:cxn>
                  <a:cxn ang="T7">
                    <a:pos x="T2" y="T3"/>
                  </a:cxn>
                  <a:cxn ang="T8">
                    <a:pos x="T4" y="T5"/>
                  </a:cxn>
                </a:cxnLst>
                <a:rect l="T9" t="T10" r="T11" b="T12"/>
                <a:pathLst>
                  <a:path w="21600" h="21580" fill="none" extrusionOk="0">
                    <a:moveTo>
                      <a:pt x="0" y="21502"/>
                    </a:moveTo>
                    <a:cubicBezTo>
                      <a:pt x="41" y="9967"/>
                      <a:pt x="9139" y="500"/>
                      <a:pt x="20663" y="0"/>
                    </a:cubicBezTo>
                  </a:path>
                  <a:path w="21600" h="21580" stroke="0" extrusionOk="0">
                    <a:moveTo>
                      <a:pt x="0" y="21502"/>
                    </a:moveTo>
                    <a:cubicBezTo>
                      <a:pt x="41" y="9967"/>
                      <a:pt x="9139" y="500"/>
                      <a:pt x="20663" y="0"/>
                    </a:cubicBezTo>
                    <a:lnTo>
                      <a:pt x="21600" y="21580"/>
                    </a:lnTo>
                    <a:close/>
                  </a:path>
                </a:pathLst>
              </a:custGeom>
              <a:noFill/>
              <a:ln w="12700" cap="rnd">
                <a:solidFill>
                  <a:srgbClr val="007A5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203" name="AutoShape 38"/>
              <p:cNvSpPr>
                <a:spLocks noChangeArrowheads="1"/>
              </p:cNvSpPr>
              <p:nvPr/>
            </p:nvSpPr>
            <p:spPr bwMode="auto">
              <a:xfrm rot="5400000">
                <a:off x="6495996" y="3205148"/>
                <a:ext cx="1350962" cy="495328"/>
              </a:xfrm>
              <a:prstGeom prst="parallelogram">
                <a:avLst>
                  <a:gd name="adj" fmla="val 68185"/>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ltLang="zh-CN" sz="4000"/>
              </a:p>
            </p:txBody>
          </p:sp>
        </p:grpSp>
        <p:sp>
          <p:nvSpPr>
            <p:cNvPr id="2183" name="Line 39"/>
            <p:cNvSpPr>
              <a:spLocks noChangeShapeType="1"/>
            </p:cNvSpPr>
            <p:nvPr/>
          </p:nvSpPr>
          <p:spPr bwMode="auto">
            <a:xfrm flipV="1">
              <a:off x="6132400" y="3763963"/>
              <a:ext cx="912865" cy="0"/>
            </a:xfrm>
            <a:prstGeom prst="line">
              <a:avLst/>
            </a:prstGeom>
            <a:noFill/>
            <a:ln w="1270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2184" name="Line 40"/>
            <p:cNvSpPr>
              <a:spLocks noChangeShapeType="1"/>
            </p:cNvSpPr>
            <p:nvPr/>
          </p:nvSpPr>
          <p:spPr bwMode="auto">
            <a:xfrm>
              <a:off x="6184790" y="3173413"/>
              <a:ext cx="658850"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525" name="Oval 41"/>
            <p:cNvSpPr>
              <a:spLocks noChangeArrowheads="1"/>
            </p:cNvSpPr>
            <p:nvPr/>
          </p:nvSpPr>
          <p:spPr bwMode="auto">
            <a:xfrm>
              <a:off x="6017981" y="2935617"/>
              <a:ext cx="182586" cy="1108862"/>
            </a:xfrm>
            <a:prstGeom prst="ellipse">
              <a:avLst/>
            </a:prstGeom>
            <a:gradFill rotWithShape="1">
              <a:gsLst>
                <a:gs pos="0">
                  <a:schemeClr val="bg2">
                    <a:gamma/>
                    <a:tint val="0"/>
                    <a:invGamma/>
                  </a:schemeClr>
                </a:gs>
                <a:gs pos="100000">
                  <a:schemeClr val="bg2"/>
                </a:gs>
              </a:gsLst>
              <a:path path="shape">
                <a:fillToRect l="50000" t="50000" r="50000" b="50000"/>
              </a:path>
            </a:gradFill>
            <a:ln w="12699">
              <a:solidFill>
                <a:schemeClr val="bg1"/>
              </a:solidFill>
              <a:round/>
              <a:headEnd/>
              <a:tailEnd/>
            </a:ln>
            <a:effectLst/>
          </p:spPr>
          <p:txBody>
            <a:bodyPr wrap="none" anchor="ctr"/>
            <a:lstStyle/>
            <a:p>
              <a:pPr>
                <a:defRPr/>
              </a:pPr>
              <a:endParaRPr lang="en-GB" sz="4000" dirty="0"/>
            </a:p>
          </p:txBody>
        </p:sp>
        <p:grpSp>
          <p:nvGrpSpPr>
            <p:cNvPr id="2186" name="Group 114"/>
            <p:cNvGrpSpPr>
              <a:grpSpLocks/>
            </p:cNvGrpSpPr>
            <p:nvPr/>
          </p:nvGrpSpPr>
          <p:grpSpPr bwMode="auto">
            <a:xfrm>
              <a:off x="4061182" y="2590806"/>
              <a:ext cx="1932098" cy="1427166"/>
              <a:chOff x="2153" y="2421"/>
              <a:chExt cx="1217" cy="899"/>
            </a:xfrm>
          </p:grpSpPr>
          <p:sp>
            <p:nvSpPr>
              <p:cNvPr id="2187" name="Rectangle 115"/>
              <p:cNvSpPr>
                <a:spLocks noChangeArrowheads="1"/>
              </p:cNvSpPr>
              <p:nvPr/>
            </p:nvSpPr>
            <p:spPr bwMode="auto">
              <a:xfrm>
                <a:off x="2153" y="2421"/>
                <a:ext cx="506"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txBody>
              <a:bodyPr lIns="90488" tIns="44450" rIns="90488" bIns="44450">
                <a:spAutoFit/>
              </a:bodyPr>
              <a:lstStyle/>
              <a:p>
                <a:pPr algn="ctr">
                  <a:spcBef>
                    <a:spcPct val="50000"/>
                  </a:spcBef>
                  <a:buClr>
                    <a:schemeClr val="accent2"/>
                  </a:buClr>
                  <a:buSzPct val="75000"/>
                  <a:buFont typeface="Monotype Sorts"/>
                  <a:buNone/>
                </a:pPr>
                <a:r>
                  <a:rPr lang="en-US" altLang="zh-CN" sz="2400"/>
                  <a:t>Filter</a:t>
                </a:r>
              </a:p>
            </p:txBody>
          </p:sp>
          <p:grpSp>
            <p:nvGrpSpPr>
              <p:cNvPr id="2188" name="Group 116"/>
              <p:cNvGrpSpPr>
                <a:grpSpLocks/>
              </p:cNvGrpSpPr>
              <p:nvPr/>
            </p:nvGrpSpPr>
            <p:grpSpPr bwMode="auto">
              <a:xfrm>
                <a:off x="2364" y="2587"/>
                <a:ext cx="1006" cy="733"/>
                <a:chOff x="2364" y="2587"/>
                <a:chExt cx="1006" cy="733"/>
              </a:xfrm>
            </p:grpSpPr>
            <p:sp>
              <p:nvSpPr>
                <p:cNvPr id="2189" name="Rectangle 117"/>
                <p:cNvSpPr>
                  <a:spLocks noChangeArrowheads="1"/>
                </p:cNvSpPr>
                <p:nvPr/>
              </p:nvSpPr>
              <p:spPr bwMode="auto">
                <a:xfrm>
                  <a:off x="2485" y="2587"/>
                  <a:ext cx="45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p>
                  <a:r>
                    <a:rPr lang="en-US" altLang="zh-CN" sz="2400">
                      <a:sym typeface="Symbol" pitchFamily="18" charset="2"/>
                    </a:rPr>
                    <a:t></a:t>
                  </a:r>
                  <a:r>
                    <a:rPr lang="en-GB" altLang="zh-CN" sz="2400" baseline="-25000">
                      <a:sym typeface="Symbol" pitchFamily="18" charset="2"/>
                    </a:rPr>
                    <a:t>1</a:t>
                  </a:r>
                  <a:endParaRPr lang="en-US" altLang="zh-CN" sz="2400" baseline="-25000">
                    <a:sym typeface="Symbol" pitchFamily="18" charset="2"/>
                  </a:endParaRPr>
                </a:p>
              </p:txBody>
            </p:sp>
            <p:sp>
              <p:nvSpPr>
                <p:cNvPr id="2190" name="Rectangle 118"/>
                <p:cNvSpPr>
                  <a:spLocks noChangeArrowheads="1"/>
                </p:cNvSpPr>
                <p:nvPr/>
              </p:nvSpPr>
              <p:spPr bwMode="auto">
                <a:xfrm>
                  <a:off x="2489" y="2952"/>
                  <a:ext cx="15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r>
                    <a:rPr lang="en-US" altLang="zh-CN" sz="2400">
                      <a:sym typeface="Symbol" pitchFamily="18" charset="2"/>
                    </a:rPr>
                    <a:t></a:t>
                  </a:r>
                  <a:r>
                    <a:rPr lang="en-GB" altLang="zh-CN" sz="2400" baseline="-25000">
                      <a:sym typeface="Symbol" pitchFamily="18" charset="2"/>
                    </a:rPr>
                    <a:t>2</a:t>
                  </a:r>
                  <a:endParaRPr lang="en-US" altLang="zh-CN" sz="2400" baseline="-25000">
                    <a:sym typeface="Symbol" pitchFamily="18" charset="2"/>
                  </a:endParaRPr>
                </a:p>
              </p:txBody>
            </p:sp>
            <p:sp>
              <p:nvSpPr>
                <p:cNvPr id="2191" name="Line 119"/>
                <p:cNvSpPr>
                  <a:spLocks noChangeShapeType="1"/>
                </p:cNvSpPr>
                <p:nvPr/>
              </p:nvSpPr>
              <p:spPr bwMode="auto">
                <a:xfrm>
                  <a:off x="2406" y="2787"/>
                  <a:ext cx="964" cy="1"/>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2192" name="Line 120"/>
                <p:cNvSpPr>
                  <a:spLocks noChangeShapeType="1"/>
                </p:cNvSpPr>
                <p:nvPr/>
              </p:nvSpPr>
              <p:spPr bwMode="auto">
                <a:xfrm flipV="1">
                  <a:off x="2364" y="3160"/>
                  <a:ext cx="1001" cy="0"/>
                </a:xfrm>
                <a:prstGeom prst="line">
                  <a:avLst/>
                </a:prstGeom>
                <a:noFill/>
                <a:ln w="1270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2193" name="Rectangle 121"/>
                <p:cNvSpPr>
                  <a:spLocks noChangeArrowheads="1"/>
                </p:cNvSpPr>
                <p:nvPr/>
              </p:nvSpPr>
              <p:spPr bwMode="auto">
                <a:xfrm>
                  <a:off x="2401" y="3014"/>
                  <a:ext cx="31" cy="306"/>
                </a:xfrm>
                <a:prstGeom prst="rect">
                  <a:avLst/>
                </a:prstGeom>
                <a:solidFill>
                  <a:schemeClr val="accent1"/>
                </a:solidFill>
                <a:ln w="12700">
                  <a:solidFill>
                    <a:schemeClr val="accent1"/>
                  </a:solidFill>
                  <a:miter lim="800000"/>
                  <a:headEnd/>
                  <a:tailEnd/>
                </a:ln>
              </p:spPr>
              <p:txBody>
                <a:bodyPr wrap="none" anchor="ctr"/>
                <a:lstStyle/>
                <a:p>
                  <a:endParaRPr lang="en-US" altLang="zh-CN" sz="4000"/>
                </a:p>
              </p:txBody>
            </p:sp>
            <p:sp>
              <p:nvSpPr>
                <p:cNvPr id="2194" name="Rectangle 122"/>
                <p:cNvSpPr>
                  <a:spLocks noChangeArrowheads="1"/>
                </p:cNvSpPr>
                <p:nvPr/>
              </p:nvSpPr>
              <p:spPr bwMode="auto">
                <a:xfrm>
                  <a:off x="2401" y="2638"/>
                  <a:ext cx="31" cy="298"/>
                </a:xfrm>
                <a:prstGeom prst="rect">
                  <a:avLst/>
                </a:prstGeom>
                <a:solidFill>
                  <a:srgbClr val="FF0000"/>
                </a:solidFill>
                <a:ln w="12700">
                  <a:solidFill>
                    <a:srgbClr val="FF0000"/>
                  </a:solidFill>
                  <a:miter lim="800000"/>
                  <a:headEnd/>
                  <a:tailEnd/>
                </a:ln>
              </p:spPr>
              <p:txBody>
                <a:bodyPr wrap="none" anchor="ctr"/>
                <a:lstStyle/>
                <a:p>
                  <a:endParaRPr lang="en-US" altLang="zh-CN" sz="4000"/>
                </a:p>
              </p:txBody>
            </p:sp>
          </p:grpSp>
        </p:grpSp>
      </p:grpSp>
      <p:sp>
        <p:nvSpPr>
          <p:cNvPr id="2120" name="Text Box 9"/>
          <p:cNvSpPr txBox="1">
            <a:spLocks noChangeArrowheads="1"/>
          </p:cNvSpPr>
          <p:nvPr/>
        </p:nvSpPr>
        <p:spPr bwMode="auto">
          <a:xfrm flipH="1">
            <a:off x="15614650" y="21729700"/>
            <a:ext cx="13327063"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8200">
                <a:solidFill>
                  <a:schemeClr val="tx1"/>
                </a:solidFill>
                <a:latin typeface="Arial" pitchFamily="34" charset="0"/>
                <a:ea typeface="SimSun" pitchFamily="2" charset="-122"/>
              </a:defRPr>
            </a:lvl1pPr>
            <a:lvl2pPr marL="742950" indent="-285750" eaLnBrk="0" hangingPunct="0">
              <a:defRPr sz="8200">
                <a:solidFill>
                  <a:schemeClr val="tx1"/>
                </a:solidFill>
                <a:latin typeface="Arial" pitchFamily="34" charset="0"/>
                <a:ea typeface="SimSun" pitchFamily="2" charset="-122"/>
              </a:defRPr>
            </a:lvl2pPr>
            <a:lvl3pPr marL="1143000" indent="-228600" eaLnBrk="0" hangingPunct="0">
              <a:defRPr sz="8200">
                <a:solidFill>
                  <a:schemeClr val="tx1"/>
                </a:solidFill>
                <a:latin typeface="Arial" pitchFamily="34" charset="0"/>
                <a:ea typeface="SimSun" pitchFamily="2" charset="-122"/>
              </a:defRPr>
            </a:lvl3pPr>
            <a:lvl4pPr marL="1600200" indent="-228600" eaLnBrk="0" hangingPunct="0">
              <a:defRPr sz="8200">
                <a:solidFill>
                  <a:schemeClr val="tx1"/>
                </a:solidFill>
                <a:latin typeface="Arial" pitchFamily="34" charset="0"/>
                <a:ea typeface="SimSun" pitchFamily="2" charset="-122"/>
              </a:defRPr>
            </a:lvl4pPr>
            <a:lvl5pPr marL="2057400" indent="-228600" eaLnBrk="0" hangingPunct="0">
              <a:defRPr sz="8200">
                <a:solidFill>
                  <a:schemeClr val="tx1"/>
                </a:solidFill>
                <a:latin typeface="Arial" pitchFamily="34" charset="0"/>
                <a:ea typeface="SimSun" pitchFamily="2" charset="-122"/>
              </a:defRPr>
            </a:lvl5pPr>
            <a:lvl6pPr marL="2514600" indent="-228600" eaLnBrk="0" fontAlgn="base" hangingPunct="0">
              <a:spcBef>
                <a:spcPct val="0"/>
              </a:spcBef>
              <a:spcAft>
                <a:spcPct val="0"/>
              </a:spcAft>
              <a:defRPr sz="8200">
                <a:solidFill>
                  <a:schemeClr val="tx1"/>
                </a:solidFill>
                <a:latin typeface="Arial" pitchFamily="34" charset="0"/>
                <a:ea typeface="SimSun" pitchFamily="2" charset="-122"/>
              </a:defRPr>
            </a:lvl6pPr>
            <a:lvl7pPr marL="2971800" indent="-228600" eaLnBrk="0" fontAlgn="base" hangingPunct="0">
              <a:spcBef>
                <a:spcPct val="0"/>
              </a:spcBef>
              <a:spcAft>
                <a:spcPct val="0"/>
              </a:spcAft>
              <a:defRPr sz="8200">
                <a:solidFill>
                  <a:schemeClr val="tx1"/>
                </a:solidFill>
                <a:latin typeface="Arial" pitchFamily="34" charset="0"/>
                <a:ea typeface="SimSun" pitchFamily="2" charset="-122"/>
              </a:defRPr>
            </a:lvl7pPr>
            <a:lvl8pPr marL="3429000" indent="-228600" eaLnBrk="0" fontAlgn="base" hangingPunct="0">
              <a:spcBef>
                <a:spcPct val="0"/>
              </a:spcBef>
              <a:spcAft>
                <a:spcPct val="0"/>
              </a:spcAft>
              <a:defRPr sz="8200">
                <a:solidFill>
                  <a:schemeClr val="tx1"/>
                </a:solidFill>
                <a:latin typeface="Arial" pitchFamily="34" charset="0"/>
                <a:ea typeface="SimSun" pitchFamily="2" charset="-122"/>
              </a:defRPr>
            </a:lvl8pPr>
            <a:lvl9pPr marL="3886200" indent="-228600" eaLnBrk="0" fontAlgn="base" hangingPunct="0">
              <a:spcBef>
                <a:spcPct val="0"/>
              </a:spcBef>
              <a:spcAft>
                <a:spcPct val="0"/>
              </a:spcAft>
              <a:defRPr sz="8200">
                <a:solidFill>
                  <a:schemeClr val="tx1"/>
                </a:solidFill>
                <a:latin typeface="Arial" pitchFamily="34" charset="0"/>
                <a:ea typeface="SimSun" pitchFamily="2" charset="-122"/>
              </a:defRPr>
            </a:lvl9pPr>
          </a:lstStyle>
          <a:p>
            <a:pPr algn="just" eaLnBrk="1" fontAlgn="b" hangingPunct="1">
              <a:lnSpc>
                <a:spcPct val="110000"/>
              </a:lnSpc>
              <a:spcBef>
                <a:spcPts val="600"/>
              </a:spcBef>
              <a:buFont typeface="Arial" pitchFamily="34" charset="0"/>
              <a:buChar char="•"/>
            </a:pPr>
            <a:r>
              <a:rPr lang="en-GB" altLang="zh-CN" sz="3600" b="1"/>
              <a:t>Two-colour method - </a:t>
            </a:r>
            <a:r>
              <a:rPr lang="en-GB" altLang="zh-CN" sz="3600"/>
              <a:t>Temperature is determined from flame radiation intensities at two wavelengths based on the Planck’s radiation law.</a:t>
            </a:r>
            <a:endParaRPr lang="en-GB" altLang="zh-CN" sz="3600" b="1"/>
          </a:p>
        </p:txBody>
      </p:sp>
      <p:grpSp>
        <p:nvGrpSpPr>
          <p:cNvPr id="2121" name="Group 575"/>
          <p:cNvGrpSpPr>
            <a:grpSpLocks/>
          </p:cNvGrpSpPr>
          <p:nvPr/>
        </p:nvGrpSpPr>
        <p:grpSpPr bwMode="auto">
          <a:xfrm>
            <a:off x="15614650" y="27717750"/>
            <a:ext cx="13509625" cy="3652838"/>
            <a:chOff x="19123064" y="31377438"/>
            <a:chExt cx="7366008" cy="1974784"/>
          </a:xfrm>
        </p:grpSpPr>
        <p:grpSp>
          <p:nvGrpSpPr>
            <p:cNvPr id="2140" name="Group 547"/>
            <p:cNvGrpSpPr>
              <a:grpSpLocks/>
            </p:cNvGrpSpPr>
            <p:nvPr/>
          </p:nvGrpSpPr>
          <p:grpSpPr bwMode="auto">
            <a:xfrm>
              <a:off x="23582485" y="31635642"/>
              <a:ext cx="2906587" cy="1592943"/>
              <a:chOff x="5054733" y="4567048"/>
              <a:chExt cx="2906587" cy="1592943"/>
            </a:xfrm>
          </p:grpSpPr>
          <p:grpSp>
            <p:nvGrpSpPr>
              <p:cNvPr id="2150" name="Group 8"/>
              <p:cNvGrpSpPr>
                <a:grpSpLocks/>
              </p:cNvGrpSpPr>
              <p:nvPr/>
            </p:nvGrpSpPr>
            <p:grpSpPr bwMode="auto">
              <a:xfrm>
                <a:off x="7278694" y="4567048"/>
                <a:ext cx="682626" cy="1291136"/>
                <a:chOff x="3809" y="483"/>
                <a:chExt cx="645" cy="1408"/>
              </a:xfrm>
            </p:grpSpPr>
            <p:pic>
              <p:nvPicPr>
                <p:cNvPr id="2155"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09" y="697"/>
                  <a:ext cx="239" cy="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6" name="Rectangle 10"/>
                <p:cNvSpPr>
                  <a:spLocks noChangeArrowheads="1"/>
                </p:cNvSpPr>
                <p:nvPr/>
              </p:nvSpPr>
              <p:spPr bwMode="auto">
                <a:xfrm>
                  <a:off x="3837" y="483"/>
                  <a:ext cx="617"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fontAlgn="b">
                    <a:spcBef>
                      <a:spcPct val="30000"/>
                    </a:spcBef>
                  </a:pPr>
                  <a:r>
                    <a:rPr lang="en-US" altLang="zh-CN" sz="1600"/>
                    <a:t>Temp</a:t>
                  </a:r>
                  <a:r>
                    <a:rPr lang="en-GB" altLang="zh-CN" sz="1600"/>
                    <a:t> (</a:t>
                  </a:r>
                  <a:r>
                    <a:rPr lang="en-US" altLang="zh-CN" sz="1600"/>
                    <a:t>°</a:t>
                  </a:r>
                  <a:r>
                    <a:rPr lang="en-GB" altLang="zh-CN" sz="1600"/>
                    <a:t>C)</a:t>
                  </a:r>
                  <a:endParaRPr lang="en-US" altLang="zh-CN" sz="1600"/>
                </a:p>
              </p:txBody>
            </p:sp>
            <p:sp>
              <p:nvSpPr>
                <p:cNvPr id="2157" name="Rectangle 11"/>
                <p:cNvSpPr>
                  <a:spLocks noChangeArrowheads="1"/>
                </p:cNvSpPr>
                <p:nvPr/>
              </p:nvSpPr>
              <p:spPr bwMode="auto">
                <a:xfrm>
                  <a:off x="4093" y="687"/>
                  <a:ext cx="278"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US" altLang="zh-CN" sz="1600"/>
                    <a:t>&gt;1609</a:t>
                  </a:r>
                </a:p>
              </p:txBody>
            </p:sp>
            <p:sp>
              <p:nvSpPr>
                <p:cNvPr id="2158" name="Rectangle 12"/>
                <p:cNvSpPr>
                  <a:spLocks noChangeArrowheads="1"/>
                </p:cNvSpPr>
                <p:nvPr/>
              </p:nvSpPr>
              <p:spPr bwMode="auto">
                <a:xfrm>
                  <a:off x="4093" y="807"/>
                  <a:ext cx="278"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US" altLang="zh-CN" sz="1600"/>
                    <a:t>&gt;1588</a:t>
                  </a:r>
                </a:p>
              </p:txBody>
            </p:sp>
            <p:sp>
              <p:nvSpPr>
                <p:cNvPr id="2159" name="Rectangle 13"/>
                <p:cNvSpPr>
                  <a:spLocks noChangeArrowheads="1"/>
                </p:cNvSpPr>
                <p:nvPr/>
              </p:nvSpPr>
              <p:spPr bwMode="auto">
                <a:xfrm>
                  <a:off x="4093" y="924"/>
                  <a:ext cx="278"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US" altLang="zh-CN" sz="1600"/>
                    <a:t>&gt;1566</a:t>
                  </a:r>
                </a:p>
              </p:txBody>
            </p:sp>
            <p:sp>
              <p:nvSpPr>
                <p:cNvPr id="2160" name="Rectangle 14"/>
                <p:cNvSpPr>
                  <a:spLocks noChangeArrowheads="1"/>
                </p:cNvSpPr>
                <p:nvPr/>
              </p:nvSpPr>
              <p:spPr bwMode="auto">
                <a:xfrm>
                  <a:off x="4093" y="1043"/>
                  <a:ext cx="278"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US" altLang="zh-CN" sz="1600"/>
                    <a:t>&gt;1545</a:t>
                  </a:r>
                </a:p>
              </p:txBody>
            </p:sp>
            <p:sp>
              <p:nvSpPr>
                <p:cNvPr id="2161" name="Rectangle 15"/>
                <p:cNvSpPr>
                  <a:spLocks noChangeArrowheads="1"/>
                </p:cNvSpPr>
                <p:nvPr/>
              </p:nvSpPr>
              <p:spPr bwMode="auto">
                <a:xfrm>
                  <a:off x="4093" y="1161"/>
                  <a:ext cx="278"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US" altLang="zh-CN" sz="1600"/>
                    <a:t>&gt;1523</a:t>
                  </a:r>
                </a:p>
              </p:txBody>
            </p:sp>
            <p:sp>
              <p:nvSpPr>
                <p:cNvPr id="2162" name="Rectangle 16"/>
                <p:cNvSpPr>
                  <a:spLocks noChangeArrowheads="1"/>
                </p:cNvSpPr>
                <p:nvPr/>
              </p:nvSpPr>
              <p:spPr bwMode="auto">
                <a:xfrm>
                  <a:off x="4093" y="1280"/>
                  <a:ext cx="278"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US" altLang="zh-CN" sz="1600"/>
                    <a:t>&gt;1501</a:t>
                  </a:r>
                </a:p>
              </p:txBody>
            </p:sp>
            <p:sp>
              <p:nvSpPr>
                <p:cNvPr id="2163" name="Rectangle 17"/>
                <p:cNvSpPr>
                  <a:spLocks noChangeArrowheads="1"/>
                </p:cNvSpPr>
                <p:nvPr/>
              </p:nvSpPr>
              <p:spPr bwMode="auto">
                <a:xfrm>
                  <a:off x="4093" y="1400"/>
                  <a:ext cx="278"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US" altLang="zh-CN" sz="1600"/>
                    <a:t>&gt;1480</a:t>
                  </a:r>
                </a:p>
              </p:txBody>
            </p:sp>
            <p:sp>
              <p:nvSpPr>
                <p:cNvPr id="2164" name="Rectangle 18"/>
                <p:cNvSpPr>
                  <a:spLocks noChangeArrowheads="1"/>
                </p:cNvSpPr>
                <p:nvPr/>
              </p:nvSpPr>
              <p:spPr bwMode="auto">
                <a:xfrm>
                  <a:off x="4093" y="1518"/>
                  <a:ext cx="278"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US" altLang="zh-CN" sz="1600"/>
                    <a:t>&gt;1458</a:t>
                  </a:r>
                </a:p>
              </p:txBody>
            </p:sp>
            <p:sp>
              <p:nvSpPr>
                <p:cNvPr id="2165" name="Rectangle 19"/>
                <p:cNvSpPr>
                  <a:spLocks noChangeArrowheads="1"/>
                </p:cNvSpPr>
                <p:nvPr/>
              </p:nvSpPr>
              <p:spPr bwMode="auto">
                <a:xfrm>
                  <a:off x="4093" y="1637"/>
                  <a:ext cx="278"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US" altLang="zh-CN" sz="1600"/>
                    <a:t>&gt;1437</a:t>
                  </a:r>
                </a:p>
              </p:txBody>
            </p:sp>
            <p:sp>
              <p:nvSpPr>
                <p:cNvPr id="2166" name="Rectangle 20"/>
                <p:cNvSpPr>
                  <a:spLocks noChangeArrowheads="1"/>
                </p:cNvSpPr>
                <p:nvPr/>
              </p:nvSpPr>
              <p:spPr bwMode="auto">
                <a:xfrm>
                  <a:off x="4093" y="1754"/>
                  <a:ext cx="278"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US" altLang="zh-CN" sz="1600"/>
                    <a:t>&gt;1415</a:t>
                  </a:r>
                </a:p>
              </p:txBody>
            </p:sp>
            <p:sp>
              <p:nvSpPr>
                <p:cNvPr id="2167" name="Line 21"/>
                <p:cNvSpPr>
                  <a:spLocks noChangeShapeType="1"/>
                </p:cNvSpPr>
                <p:nvPr/>
              </p:nvSpPr>
              <p:spPr bwMode="auto">
                <a:xfrm>
                  <a:off x="3867" y="655"/>
                  <a:ext cx="489" cy="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grpSp>
          <p:pic>
            <p:nvPicPr>
              <p:cNvPr id="2151" name="Picture 3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91175" y="4637088"/>
                <a:ext cx="1387475" cy="12049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152" name="Rectangle 40"/>
              <p:cNvSpPr>
                <a:spLocks noChangeArrowheads="1"/>
              </p:cNvSpPr>
              <p:nvPr/>
            </p:nvSpPr>
            <p:spPr bwMode="auto">
              <a:xfrm>
                <a:off x="5054733" y="5927051"/>
                <a:ext cx="2650992" cy="23294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fontAlgn="b">
                  <a:spcBef>
                    <a:spcPct val="30000"/>
                  </a:spcBef>
                </a:pPr>
                <a:r>
                  <a:rPr lang="en-US" altLang="zh-CN" sz="2800"/>
                  <a:t>Temperature distribution</a:t>
                </a:r>
              </a:p>
            </p:txBody>
          </p:sp>
          <p:sp>
            <p:nvSpPr>
              <p:cNvPr id="2153" name="Oval 41"/>
              <p:cNvSpPr>
                <a:spLocks noChangeArrowheads="1"/>
              </p:cNvSpPr>
              <p:nvPr/>
            </p:nvSpPr>
            <p:spPr bwMode="auto">
              <a:xfrm>
                <a:off x="5719763" y="4645025"/>
                <a:ext cx="1144587" cy="1143000"/>
              </a:xfrm>
              <a:prstGeom prst="ellipse">
                <a:avLst/>
              </a:prstGeom>
              <a:noFill/>
              <a:ln w="25400">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fontAlgn="b">
                  <a:spcBef>
                    <a:spcPct val="30000"/>
                  </a:spcBef>
                </a:pPr>
                <a:endParaRPr lang="en-US" altLang="zh-CN" sz="16600"/>
              </a:p>
            </p:txBody>
          </p:sp>
          <p:sp>
            <p:nvSpPr>
              <p:cNvPr id="2154" name="AutoShape 14"/>
              <p:cNvSpPr>
                <a:spLocks noChangeArrowheads="1"/>
              </p:cNvSpPr>
              <p:nvPr/>
            </p:nvSpPr>
            <p:spPr bwMode="auto">
              <a:xfrm rot="5400000" flipV="1">
                <a:off x="5236369" y="5117307"/>
                <a:ext cx="219075" cy="280987"/>
              </a:xfrm>
              <a:prstGeom prst="downArrow">
                <a:avLst>
                  <a:gd name="adj1" fmla="val 50000"/>
                  <a:gd name="adj2" fmla="val 48561"/>
                </a:avLst>
              </a:prstGeom>
              <a:solidFill>
                <a:srgbClr val="0066CC"/>
              </a:solidFill>
              <a:ln w="12700">
                <a:solidFill>
                  <a:srgbClr val="0066CC"/>
                </a:solidFill>
                <a:miter lim="800000"/>
                <a:headEnd type="none" w="sm" len="sm"/>
                <a:tailEnd type="none" w="sm" len="sm"/>
              </a:ln>
            </p:spPr>
            <p:txBody>
              <a:bodyPr wrap="none" anchor="ctr"/>
              <a:lstStyle/>
              <a:p>
                <a:pPr fontAlgn="b">
                  <a:spcBef>
                    <a:spcPct val="30000"/>
                  </a:spcBef>
                </a:pPr>
                <a:endParaRPr lang="en-US" altLang="zh-CN" sz="4000" b="1"/>
              </a:p>
            </p:txBody>
          </p:sp>
        </p:grpSp>
        <p:grpSp>
          <p:nvGrpSpPr>
            <p:cNvPr id="2141" name="Group 566"/>
            <p:cNvGrpSpPr>
              <a:grpSpLocks/>
            </p:cNvGrpSpPr>
            <p:nvPr/>
          </p:nvGrpSpPr>
          <p:grpSpPr bwMode="auto">
            <a:xfrm>
              <a:off x="19123064" y="31377438"/>
              <a:ext cx="4558962" cy="1974784"/>
              <a:chOff x="595312" y="4308844"/>
              <a:chExt cx="4558962" cy="1974784"/>
            </a:xfrm>
          </p:grpSpPr>
          <p:sp>
            <p:nvSpPr>
              <p:cNvPr id="2142" name="Oval 36"/>
              <p:cNvSpPr>
                <a:spLocks noChangeArrowheads="1"/>
              </p:cNvSpPr>
              <p:nvPr/>
            </p:nvSpPr>
            <p:spPr bwMode="auto">
              <a:xfrm>
                <a:off x="2014538" y="4389438"/>
                <a:ext cx="1463675" cy="1465262"/>
              </a:xfrm>
              <a:prstGeom prst="ellipse">
                <a:avLst/>
              </a:prstGeom>
              <a:noFill/>
              <a:ln w="25400">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fontAlgn="b">
                  <a:spcBef>
                    <a:spcPct val="30000"/>
                  </a:spcBef>
                </a:pPr>
                <a:endParaRPr lang="en-US" altLang="zh-CN" sz="16600"/>
              </a:p>
            </p:txBody>
          </p:sp>
          <p:sp>
            <p:nvSpPr>
              <p:cNvPr id="2143" name="Rectangle 75"/>
              <p:cNvSpPr>
                <a:spLocks noChangeArrowheads="1"/>
              </p:cNvSpPr>
              <p:nvPr/>
            </p:nvSpPr>
            <p:spPr bwMode="auto">
              <a:xfrm>
                <a:off x="3429000" y="4941888"/>
                <a:ext cx="1658938" cy="601662"/>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marL="342900" indent="-342900" fontAlgn="b">
                  <a:spcBef>
                    <a:spcPct val="30000"/>
                  </a:spcBef>
                </a:pPr>
                <a:endParaRPr lang="en-US" altLang="zh-CN" sz="16600"/>
              </a:p>
            </p:txBody>
          </p:sp>
          <p:sp>
            <p:nvSpPr>
              <p:cNvPr id="2144" name="TextBox 76"/>
              <p:cNvSpPr txBox="1">
                <a:spLocks noChangeArrowheads="1"/>
              </p:cNvSpPr>
              <p:nvPr/>
            </p:nvSpPr>
            <p:spPr bwMode="auto">
              <a:xfrm>
                <a:off x="3461999" y="5060950"/>
                <a:ext cx="1692275" cy="3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200">
                    <a:solidFill>
                      <a:schemeClr val="tx1"/>
                    </a:solidFill>
                    <a:latin typeface="Arial" pitchFamily="34" charset="0"/>
                    <a:ea typeface="SimSun" pitchFamily="2" charset="-122"/>
                  </a:defRPr>
                </a:lvl1pPr>
                <a:lvl2pPr marL="742950" indent="-285750" eaLnBrk="0" hangingPunct="0">
                  <a:defRPr sz="8200">
                    <a:solidFill>
                      <a:schemeClr val="tx1"/>
                    </a:solidFill>
                    <a:latin typeface="Arial" pitchFamily="34" charset="0"/>
                    <a:ea typeface="SimSun" pitchFamily="2" charset="-122"/>
                  </a:defRPr>
                </a:lvl2pPr>
                <a:lvl3pPr marL="1143000" indent="-228600" eaLnBrk="0" hangingPunct="0">
                  <a:defRPr sz="8200">
                    <a:solidFill>
                      <a:schemeClr val="tx1"/>
                    </a:solidFill>
                    <a:latin typeface="Arial" pitchFamily="34" charset="0"/>
                    <a:ea typeface="SimSun" pitchFamily="2" charset="-122"/>
                  </a:defRPr>
                </a:lvl3pPr>
                <a:lvl4pPr marL="1600200" indent="-228600" eaLnBrk="0" hangingPunct="0">
                  <a:defRPr sz="8200">
                    <a:solidFill>
                      <a:schemeClr val="tx1"/>
                    </a:solidFill>
                    <a:latin typeface="Arial" pitchFamily="34" charset="0"/>
                    <a:ea typeface="SimSun" pitchFamily="2" charset="-122"/>
                  </a:defRPr>
                </a:lvl4pPr>
                <a:lvl5pPr marL="2057400" indent="-228600" eaLnBrk="0" hangingPunct="0">
                  <a:defRPr sz="8200">
                    <a:solidFill>
                      <a:schemeClr val="tx1"/>
                    </a:solidFill>
                    <a:latin typeface="Arial" pitchFamily="34" charset="0"/>
                    <a:ea typeface="SimSun" pitchFamily="2" charset="-122"/>
                  </a:defRPr>
                </a:lvl5pPr>
                <a:lvl6pPr marL="2514600" indent="-228600" eaLnBrk="0" fontAlgn="base" hangingPunct="0">
                  <a:spcBef>
                    <a:spcPct val="0"/>
                  </a:spcBef>
                  <a:spcAft>
                    <a:spcPct val="0"/>
                  </a:spcAft>
                  <a:defRPr sz="8200">
                    <a:solidFill>
                      <a:schemeClr val="tx1"/>
                    </a:solidFill>
                    <a:latin typeface="Arial" pitchFamily="34" charset="0"/>
                    <a:ea typeface="SimSun" pitchFamily="2" charset="-122"/>
                  </a:defRPr>
                </a:lvl6pPr>
                <a:lvl7pPr marL="2971800" indent="-228600" eaLnBrk="0" fontAlgn="base" hangingPunct="0">
                  <a:spcBef>
                    <a:spcPct val="0"/>
                  </a:spcBef>
                  <a:spcAft>
                    <a:spcPct val="0"/>
                  </a:spcAft>
                  <a:defRPr sz="8200">
                    <a:solidFill>
                      <a:schemeClr val="tx1"/>
                    </a:solidFill>
                    <a:latin typeface="Arial" pitchFamily="34" charset="0"/>
                    <a:ea typeface="SimSun" pitchFamily="2" charset="-122"/>
                  </a:defRPr>
                </a:lvl7pPr>
                <a:lvl8pPr marL="3429000" indent="-228600" eaLnBrk="0" fontAlgn="base" hangingPunct="0">
                  <a:spcBef>
                    <a:spcPct val="0"/>
                  </a:spcBef>
                  <a:spcAft>
                    <a:spcPct val="0"/>
                  </a:spcAft>
                  <a:defRPr sz="8200">
                    <a:solidFill>
                      <a:schemeClr val="tx1"/>
                    </a:solidFill>
                    <a:latin typeface="Arial" pitchFamily="34" charset="0"/>
                    <a:ea typeface="SimSun" pitchFamily="2" charset="-122"/>
                  </a:defRPr>
                </a:lvl8pPr>
                <a:lvl9pPr marL="3886200" indent="-228600" eaLnBrk="0" fontAlgn="base" hangingPunct="0">
                  <a:spcBef>
                    <a:spcPct val="0"/>
                  </a:spcBef>
                  <a:spcAft>
                    <a:spcPct val="0"/>
                  </a:spcAft>
                  <a:defRPr sz="8200">
                    <a:solidFill>
                      <a:schemeClr val="tx1"/>
                    </a:solidFill>
                    <a:latin typeface="Arial" pitchFamily="34" charset="0"/>
                    <a:ea typeface="SimSun" pitchFamily="2" charset="-122"/>
                  </a:defRPr>
                </a:lvl9pPr>
              </a:lstStyle>
              <a:p>
                <a:pPr algn="ctr" eaLnBrk="1" hangingPunct="1"/>
                <a:r>
                  <a:rPr lang="en-GB" altLang="zh-CN" sz="3600" b="1">
                    <a:latin typeface="Agency FB" pitchFamily="34" charset="0"/>
                    <a:ea typeface="DotumChe" pitchFamily="49" charset="-127"/>
                  </a:rPr>
                  <a:t>T=f(</a:t>
                </a:r>
                <a:r>
                  <a:rPr lang="en-GB" altLang="zh-CN" sz="3600" b="1">
                    <a:latin typeface="Agency FB" pitchFamily="34" charset="0"/>
                    <a:ea typeface="DotumChe" pitchFamily="49" charset="-127"/>
                    <a:sym typeface="Symbol" pitchFamily="18" charset="2"/>
                  </a:rPr>
                  <a:t></a:t>
                </a:r>
                <a:r>
                  <a:rPr lang="en-GB" altLang="zh-CN" sz="3600" b="1" baseline="-25000">
                    <a:latin typeface="Agency FB" pitchFamily="34" charset="0"/>
                    <a:ea typeface="DotumChe" pitchFamily="49" charset="-127"/>
                    <a:sym typeface="Symbol" pitchFamily="18" charset="2"/>
                  </a:rPr>
                  <a:t>1</a:t>
                </a:r>
                <a:r>
                  <a:rPr lang="en-GB" altLang="zh-CN" sz="3600" b="1">
                    <a:latin typeface="Agency FB" pitchFamily="34" charset="0"/>
                    <a:ea typeface="DotumChe" pitchFamily="49" charset="-127"/>
                    <a:sym typeface="Symbol" pitchFamily="18" charset="2"/>
                  </a:rPr>
                  <a:t>, </a:t>
                </a:r>
                <a:r>
                  <a:rPr lang="en-GB" altLang="zh-CN" sz="3600" b="1" baseline="-25000">
                    <a:latin typeface="Agency FB" pitchFamily="34" charset="0"/>
                    <a:ea typeface="DotumChe" pitchFamily="49" charset="-127"/>
                    <a:sym typeface="Symbol" pitchFamily="18" charset="2"/>
                  </a:rPr>
                  <a:t>2</a:t>
                </a:r>
                <a:r>
                  <a:rPr lang="en-GB" altLang="zh-CN" sz="3600" b="1">
                    <a:latin typeface="Agency FB" pitchFamily="34" charset="0"/>
                    <a:ea typeface="DotumChe" pitchFamily="49" charset="-127"/>
                    <a:sym typeface="Symbol" pitchFamily="18" charset="2"/>
                  </a:rPr>
                  <a:t>, G</a:t>
                </a:r>
                <a:r>
                  <a:rPr lang="en-GB" altLang="zh-CN" sz="3600" b="1" baseline="-25000">
                    <a:latin typeface="Agency FB" pitchFamily="34" charset="0"/>
                    <a:ea typeface="DotumChe" pitchFamily="49" charset="-127"/>
                    <a:sym typeface="Symbol" pitchFamily="18" charset="2"/>
                  </a:rPr>
                  <a:t>1</a:t>
                </a:r>
                <a:r>
                  <a:rPr lang="en-GB" altLang="zh-CN" sz="3600" b="1">
                    <a:latin typeface="Agency FB" pitchFamily="34" charset="0"/>
                    <a:ea typeface="DotumChe" pitchFamily="49" charset="-127"/>
                    <a:sym typeface="Symbol" pitchFamily="18" charset="2"/>
                  </a:rPr>
                  <a:t>, G</a:t>
                </a:r>
                <a:r>
                  <a:rPr lang="en-GB" altLang="zh-CN" sz="3600" b="1" baseline="-25000">
                    <a:latin typeface="Agency FB" pitchFamily="34" charset="0"/>
                    <a:ea typeface="DotumChe" pitchFamily="49" charset="-127"/>
                    <a:sym typeface="Symbol" pitchFamily="18" charset="2"/>
                  </a:rPr>
                  <a:t>2</a:t>
                </a:r>
                <a:r>
                  <a:rPr lang="en-GB" altLang="zh-CN" sz="3600" b="1">
                    <a:latin typeface="Agency FB" pitchFamily="34" charset="0"/>
                    <a:ea typeface="DotumChe" pitchFamily="49" charset="-127"/>
                    <a:sym typeface="Symbol" pitchFamily="18" charset="2"/>
                  </a:rPr>
                  <a:t>)</a:t>
                </a:r>
                <a:endParaRPr lang="en-GB" altLang="zh-CN" sz="3600" b="1" baseline="-25000">
                  <a:latin typeface="Agency FB" pitchFamily="34" charset="0"/>
                  <a:ea typeface="DotumChe" pitchFamily="49" charset="-127"/>
                </a:endParaRPr>
              </a:p>
            </p:txBody>
          </p:sp>
          <p:sp>
            <p:nvSpPr>
              <p:cNvPr id="2145" name="AutoShape 14"/>
              <p:cNvSpPr>
                <a:spLocks noChangeArrowheads="1"/>
              </p:cNvSpPr>
              <p:nvPr/>
            </p:nvSpPr>
            <p:spPr bwMode="auto">
              <a:xfrm rot="5400000" flipV="1">
                <a:off x="3011488" y="5100638"/>
                <a:ext cx="217487" cy="312737"/>
              </a:xfrm>
              <a:prstGeom prst="downArrow">
                <a:avLst>
                  <a:gd name="adj1" fmla="val 50000"/>
                  <a:gd name="adj2" fmla="val 48478"/>
                </a:avLst>
              </a:prstGeom>
              <a:solidFill>
                <a:srgbClr val="0066CC"/>
              </a:solidFill>
              <a:ln w="12700">
                <a:solidFill>
                  <a:srgbClr val="0066CC"/>
                </a:solidFill>
                <a:miter lim="800000"/>
                <a:headEnd type="none" w="sm" len="sm"/>
                <a:tailEnd type="none" w="sm" len="sm"/>
              </a:ln>
            </p:spPr>
            <p:txBody>
              <a:bodyPr wrap="none" anchor="ctr"/>
              <a:lstStyle/>
              <a:p>
                <a:pPr fontAlgn="b">
                  <a:spcBef>
                    <a:spcPct val="30000"/>
                  </a:spcBef>
                </a:pPr>
                <a:endParaRPr lang="en-US" altLang="zh-CN" sz="4000" b="1"/>
              </a:p>
            </p:txBody>
          </p:sp>
          <p:pic>
            <p:nvPicPr>
              <p:cNvPr id="2146" name="Picture 3"/>
              <p:cNvPicPr>
                <a:picLocks noChangeAspect="1" noChangeArrowheads="1"/>
              </p:cNvPicPr>
              <p:nvPr/>
            </p:nvPicPr>
            <p:blipFill>
              <a:blip r:embed="rId8">
                <a:extLst>
                  <a:ext uri="{28A0092B-C50C-407E-A947-70E740481C1C}">
                    <a14:useLocalDpi xmlns:a14="http://schemas.microsoft.com/office/drawing/2010/main" val="0"/>
                  </a:ext>
                </a:extLst>
              </a:blip>
              <a:srcRect l="21550" t="18031" r="13261" b="18031"/>
              <a:stretch>
                <a:fillRect/>
              </a:stretch>
            </p:blipFill>
            <p:spPr bwMode="auto">
              <a:xfrm>
                <a:off x="1683925" y="5285255"/>
                <a:ext cx="1107313" cy="998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47" name="Picture 4"/>
              <p:cNvPicPr>
                <a:picLocks noChangeAspect="1" noChangeArrowheads="1"/>
              </p:cNvPicPr>
              <p:nvPr/>
            </p:nvPicPr>
            <p:blipFill>
              <a:blip r:embed="rId9">
                <a:extLst>
                  <a:ext uri="{28A0092B-C50C-407E-A947-70E740481C1C}">
                    <a14:useLocalDpi xmlns:a14="http://schemas.microsoft.com/office/drawing/2010/main" val="0"/>
                  </a:ext>
                </a:extLst>
              </a:blip>
              <a:srcRect l="14481" t="18102" r="14481" b="18102"/>
              <a:stretch>
                <a:fillRect/>
              </a:stretch>
            </p:blipFill>
            <p:spPr bwMode="auto">
              <a:xfrm>
                <a:off x="1696417" y="4308844"/>
                <a:ext cx="1104555" cy="991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48" name="Rectangle 34"/>
              <p:cNvSpPr>
                <a:spLocks noChangeArrowheads="1"/>
              </p:cNvSpPr>
              <p:nvPr/>
            </p:nvSpPr>
            <p:spPr bwMode="auto">
              <a:xfrm>
                <a:off x="609600" y="5726165"/>
                <a:ext cx="1066378" cy="251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GB" altLang="zh-CN" sz="3200"/>
                  <a:t>I</a:t>
                </a:r>
                <a:r>
                  <a:rPr lang="en-US" altLang="zh-CN" sz="3200"/>
                  <a:t>mage at </a:t>
                </a:r>
                <a:r>
                  <a:rPr lang="en-US" altLang="zh-CN" sz="3200">
                    <a:sym typeface="Symbol" pitchFamily="18" charset="2"/>
                  </a:rPr>
                  <a:t></a:t>
                </a:r>
                <a:r>
                  <a:rPr lang="en-US" altLang="zh-CN" sz="3200" baseline="-25000">
                    <a:sym typeface="Symbol" pitchFamily="18" charset="2"/>
                  </a:rPr>
                  <a:t>2</a:t>
                </a:r>
                <a:endParaRPr lang="en-US" altLang="zh-CN" sz="3200"/>
              </a:p>
            </p:txBody>
          </p:sp>
          <p:sp>
            <p:nvSpPr>
              <p:cNvPr id="2149" name="Rectangle 32"/>
              <p:cNvSpPr>
                <a:spLocks noChangeArrowheads="1"/>
              </p:cNvSpPr>
              <p:nvPr/>
            </p:nvSpPr>
            <p:spPr bwMode="auto">
              <a:xfrm>
                <a:off x="595312" y="4709700"/>
                <a:ext cx="1066378" cy="251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
                  <a:spcBef>
                    <a:spcPct val="30000"/>
                  </a:spcBef>
                </a:pPr>
                <a:r>
                  <a:rPr lang="en-GB" altLang="zh-CN" sz="3200"/>
                  <a:t>I</a:t>
                </a:r>
                <a:r>
                  <a:rPr lang="en-US" altLang="zh-CN" sz="3200"/>
                  <a:t>mage at </a:t>
                </a:r>
                <a:r>
                  <a:rPr lang="en-US" altLang="zh-CN" sz="3200">
                    <a:sym typeface="Symbol" pitchFamily="18" charset="2"/>
                  </a:rPr>
                  <a:t></a:t>
                </a:r>
                <a:r>
                  <a:rPr lang="en-US" altLang="zh-CN" sz="3200" baseline="-25000">
                    <a:sym typeface="Symbol" pitchFamily="18" charset="2"/>
                  </a:rPr>
                  <a:t>1</a:t>
                </a:r>
              </a:p>
            </p:txBody>
          </p:sp>
        </p:grpSp>
      </p:grpSp>
      <p:sp>
        <p:nvSpPr>
          <p:cNvPr id="2122" name="Oval 212"/>
          <p:cNvSpPr>
            <a:spLocks noChangeArrowheads="1"/>
          </p:cNvSpPr>
          <p:nvPr/>
        </p:nvSpPr>
        <p:spPr bwMode="auto">
          <a:xfrm>
            <a:off x="21466175" y="16641763"/>
            <a:ext cx="1962150" cy="1250950"/>
          </a:xfrm>
          <a:prstGeom prst="ellipse">
            <a:avLst/>
          </a:prstGeom>
          <a:solidFill>
            <a:srgbClr val="0070C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marL="342900" indent="-342900" fontAlgn="b">
              <a:spcBef>
                <a:spcPct val="30000"/>
              </a:spcBef>
            </a:pPr>
            <a:endParaRPr lang="en-US" altLang="zh-CN" sz="1600"/>
          </a:p>
        </p:txBody>
      </p:sp>
      <p:sp>
        <p:nvSpPr>
          <p:cNvPr id="2123" name="Rectangle 196"/>
          <p:cNvSpPr>
            <a:spLocks noChangeArrowheads="1"/>
          </p:cNvSpPr>
          <p:nvPr/>
        </p:nvSpPr>
        <p:spPr bwMode="auto">
          <a:xfrm flipH="1">
            <a:off x="21821775" y="16930688"/>
            <a:ext cx="1277938"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US" altLang="zh-CN" sz="4400" b="1">
                <a:solidFill>
                  <a:schemeClr val="bg1"/>
                </a:solidFill>
                <a:ea typeface="SimHei" pitchFamily="49" charset="-122"/>
              </a:rPr>
              <a:t>FFT</a:t>
            </a:r>
          </a:p>
        </p:txBody>
      </p:sp>
      <p:sp>
        <p:nvSpPr>
          <p:cNvPr id="2124" name="Right Arrow 215"/>
          <p:cNvSpPr>
            <a:spLocks noChangeArrowheads="1"/>
          </p:cNvSpPr>
          <p:nvPr/>
        </p:nvSpPr>
        <p:spPr bwMode="auto">
          <a:xfrm>
            <a:off x="20835938" y="17189450"/>
            <a:ext cx="357187" cy="195263"/>
          </a:xfrm>
          <a:prstGeom prst="rightArrow">
            <a:avLst>
              <a:gd name="adj1" fmla="val 50907"/>
              <a:gd name="adj2" fmla="val 63431"/>
            </a:avLst>
          </a:prstGeom>
          <a:solidFill>
            <a:srgbClr val="0070C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marL="342900" indent="-342900" fontAlgn="b">
              <a:spcBef>
                <a:spcPct val="30000"/>
              </a:spcBef>
            </a:pPr>
            <a:endParaRPr lang="en-US" altLang="zh-CN"/>
          </a:p>
        </p:txBody>
      </p:sp>
      <p:sp>
        <p:nvSpPr>
          <p:cNvPr id="2125" name="Right Arrow 215"/>
          <p:cNvSpPr>
            <a:spLocks noChangeArrowheads="1"/>
          </p:cNvSpPr>
          <p:nvPr/>
        </p:nvSpPr>
        <p:spPr bwMode="auto">
          <a:xfrm>
            <a:off x="23793450" y="17152938"/>
            <a:ext cx="357188" cy="195262"/>
          </a:xfrm>
          <a:prstGeom prst="rightArrow">
            <a:avLst>
              <a:gd name="adj1" fmla="val 50907"/>
              <a:gd name="adj2" fmla="val 63432"/>
            </a:avLst>
          </a:prstGeom>
          <a:solidFill>
            <a:srgbClr val="0070C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marL="342900" indent="-342900" fontAlgn="b">
              <a:spcBef>
                <a:spcPct val="30000"/>
              </a:spcBef>
            </a:pPr>
            <a:endParaRPr lang="en-US" altLang="zh-CN"/>
          </a:p>
        </p:txBody>
      </p:sp>
      <p:sp>
        <p:nvSpPr>
          <p:cNvPr id="2126" name="Rectangle 10"/>
          <p:cNvSpPr>
            <a:spLocks noChangeArrowheads="1"/>
          </p:cNvSpPr>
          <p:nvPr/>
        </p:nvSpPr>
        <p:spPr bwMode="auto">
          <a:xfrm>
            <a:off x="18064163" y="31651575"/>
            <a:ext cx="95408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fontAlgn="b">
              <a:spcBef>
                <a:spcPct val="30000"/>
              </a:spcBef>
            </a:pPr>
            <a:r>
              <a:rPr lang="en-GB" altLang="zh-CN" sz="2800" b="1">
                <a:cs typeface="Arial" pitchFamily="34" charset="0"/>
              </a:rPr>
              <a:t>Example of flame images and temperature distribution</a:t>
            </a:r>
          </a:p>
        </p:txBody>
      </p:sp>
      <p:sp>
        <p:nvSpPr>
          <p:cNvPr id="2127" name="Rectangle 10"/>
          <p:cNvSpPr>
            <a:spLocks noChangeArrowheads="1"/>
          </p:cNvSpPr>
          <p:nvPr/>
        </p:nvSpPr>
        <p:spPr bwMode="auto">
          <a:xfrm>
            <a:off x="18416588" y="26950988"/>
            <a:ext cx="89090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fontAlgn="b">
              <a:spcBef>
                <a:spcPct val="30000"/>
              </a:spcBef>
            </a:pPr>
            <a:r>
              <a:rPr lang="en-GB" altLang="zh-CN" sz="2800" b="1">
                <a:cs typeface="Arial" pitchFamily="34" charset="0"/>
              </a:rPr>
              <a:t>Sensing arrangement for two-colour imaging</a:t>
            </a:r>
          </a:p>
        </p:txBody>
      </p:sp>
      <p:sp>
        <p:nvSpPr>
          <p:cNvPr id="2128" name="Rectangle 10"/>
          <p:cNvSpPr>
            <a:spLocks noChangeArrowheads="1"/>
          </p:cNvSpPr>
          <p:nvPr/>
        </p:nvSpPr>
        <p:spPr bwMode="auto">
          <a:xfrm>
            <a:off x="2652713" y="38419088"/>
            <a:ext cx="100044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fontAlgn="b">
              <a:spcBef>
                <a:spcPct val="30000"/>
              </a:spcBef>
            </a:pPr>
            <a:r>
              <a:rPr lang="en-GB" altLang="zh-CN" sz="2800" b="1">
                <a:cs typeface="Arial" pitchFamily="34" charset="0"/>
              </a:rPr>
              <a:t>System design</a:t>
            </a:r>
          </a:p>
        </p:txBody>
      </p:sp>
      <p:sp>
        <p:nvSpPr>
          <p:cNvPr id="2129" name="Rectangle 10"/>
          <p:cNvSpPr>
            <a:spLocks noChangeArrowheads="1"/>
          </p:cNvSpPr>
          <p:nvPr/>
        </p:nvSpPr>
        <p:spPr bwMode="auto">
          <a:xfrm>
            <a:off x="2679700" y="25239663"/>
            <a:ext cx="10004425"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fontAlgn="b">
              <a:spcBef>
                <a:spcPct val="30000"/>
              </a:spcBef>
            </a:pPr>
            <a:r>
              <a:rPr lang="en-GB" altLang="zh-CN" sz="2800" b="1">
                <a:cs typeface="Arial" pitchFamily="34" charset="0"/>
              </a:rPr>
              <a:t>Digital imaging and optoelectronics based technique for flame stability and burner condition monitoring</a:t>
            </a:r>
          </a:p>
        </p:txBody>
      </p:sp>
      <p:sp>
        <p:nvSpPr>
          <p:cNvPr id="2130" name="Oval 586"/>
          <p:cNvSpPr>
            <a:spLocks noChangeArrowheads="1"/>
          </p:cNvSpPr>
          <p:nvPr/>
        </p:nvSpPr>
        <p:spPr bwMode="auto">
          <a:xfrm>
            <a:off x="11029950" y="20389850"/>
            <a:ext cx="3197225" cy="1914525"/>
          </a:xfrm>
          <a:prstGeom prst="ellipse">
            <a:avLst/>
          </a:prstGeom>
          <a:solidFill>
            <a:srgbClr val="0066CC"/>
          </a:solidFill>
          <a:ln w="12700">
            <a:solidFill>
              <a:srgbClr val="0066CC"/>
            </a:solidFill>
            <a:miter lim="800000"/>
            <a:headEnd type="none" w="sm" len="sm"/>
            <a:tailEnd type="none" w="sm" len="sm"/>
          </a:ln>
        </p:spPr>
        <p:txBody>
          <a:bodyPr wrap="none" anchor="ctr"/>
          <a:lstStyle/>
          <a:p>
            <a:pPr algn="ctr" fontAlgn="b">
              <a:spcBef>
                <a:spcPct val="30000"/>
              </a:spcBef>
            </a:pPr>
            <a:endParaRPr lang="en-US" altLang="zh-CN" sz="3600">
              <a:cs typeface="Arial" pitchFamily="34" charset="0"/>
            </a:endParaRPr>
          </a:p>
        </p:txBody>
      </p:sp>
      <p:sp>
        <p:nvSpPr>
          <p:cNvPr id="2131" name="Rectangle 12"/>
          <p:cNvSpPr>
            <a:spLocks noChangeArrowheads="1"/>
          </p:cNvSpPr>
          <p:nvPr/>
        </p:nvSpPr>
        <p:spPr bwMode="auto">
          <a:xfrm>
            <a:off x="11233150" y="20893088"/>
            <a:ext cx="2847975" cy="98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fontAlgn="b"/>
            <a:r>
              <a:rPr lang="en-GB" altLang="zh-CN" sz="3200" b="1">
                <a:solidFill>
                  <a:schemeClr val="bg1"/>
                </a:solidFill>
                <a:cs typeface="Arial" pitchFamily="34" charset="0"/>
              </a:rPr>
              <a:t>Flame </a:t>
            </a:r>
            <a:r>
              <a:rPr lang="en-US" altLang="zh-CN" sz="3200" b="1">
                <a:solidFill>
                  <a:schemeClr val="bg1"/>
                </a:solidFill>
                <a:cs typeface="Arial" pitchFamily="34" charset="0"/>
              </a:rPr>
              <a:t>stability assessment </a:t>
            </a:r>
            <a:endParaRPr lang="en-GB" altLang="zh-CN" sz="3200" b="1">
              <a:solidFill>
                <a:schemeClr val="bg1"/>
              </a:solidFill>
              <a:cs typeface="Arial" pitchFamily="34" charset="0"/>
            </a:endParaRPr>
          </a:p>
        </p:txBody>
      </p:sp>
      <p:sp>
        <p:nvSpPr>
          <p:cNvPr id="2132" name="AutoShape 48"/>
          <p:cNvSpPr>
            <a:spLocks noChangeArrowheads="1"/>
          </p:cNvSpPr>
          <p:nvPr/>
        </p:nvSpPr>
        <p:spPr bwMode="auto">
          <a:xfrm rot="-3300000">
            <a:off x="10794207" y="20322381"/>
            <a:ext cx="342900" cy="592137"/>
          </a:xfrm>
          <a:prstGeom prst="downArrow">
            <a:avLst>
              <a:gd name="adj1" fmla="val 50000"/>
              <a:gd name="adj2" fmla="val 48512"/>
            </a:avLst>
          </a:prstGeom>
          <a:solidFill>
            <a:srgbClr val="0066CC"/>
          </a:solidFill>
          <a:ln w="12700">
            <a:solidFill>
              <a:srgbClr val="0066CC"/>
            </a:solidFill>
            <a:miter lim="800000"/>
            <a:headEnd type="none" w="sm" len="sm"/>
            <a:tailEnd type="none" w="sm" len="sm"/>
          </a:ln>
        </p:spPr>
        <p:txBody>
          <a:bodyPr wrap="none" anchor="ctr"/>
          <a:lstStyle/>
          <a:p>
            <a:pPr fontAlgn="b">
              <a:spcBef>
                <a:spcPct val="30000"/>
              </a:spcBef>
            </a:pPr>
            <a:endParaRPr lang="zh-CN" altLang="zh-CN" sz="3600">
              <a:cs typeface="Arial" pitchFamily="34" charset="0"/>
            </a:endParaRPr>
          </a:p>
        </p:txBody>
      </p:sp>
      <p:sp>
        <p:nvSpPr>
          <p:cNvPr id="2133" name="AutoShape 48"/>
          <p:cNvSpPr>
            <a:spLocks noChangeArrowheads="1"/>
          </p:cNvSpPr>
          <p:nvPr/>
        </p:nvSpPr>
        <p:spPr bwMode="auto">
          <a:xfrm rot="-1200000">
            <a:off x="11577638" y="19913600"/>
            <a:ext cx="285750" cy="357188"/>
          </a:xfrm>
          <a:prstGeom prst="downArrow">
            <a:avLst>
              <a:gd name="adj1" fmla="val 50000"/>
              <a:gd name="adj2" fmla="val 48478"/>
            </a:avLst>
          </a:prstGeom>
          <a:solidFill>
            <a:srgbClr val="0066CC"/>
          </a:solidFill>
          <a:ln w="12700">
            <a:solidFill>
              <a:srgbClr val="0066CC"/>
            </a:solidFill>
            <a:miter lim="800000"/>
            <a:headEnd type="none" w="sm" len="sm"/>
            <a:tailEnd type="none" w="sm" len="sm"/>
          </a:ln>
        </p:spPr>
        <p:txBody>
          <a:bodyPr wrap="none" anchor="ctr"/>
          <a:lstStyle/>
          <a:p>
            <a:pPr fontAlgn="b">
              <a:spcBef>
                <a:spcPct val="30000"/>
              </a:spcBef>
            </a:pPr>
            <a:endParaRPr lang="zh-CN" altLang="zh-CN" sz="3600">
              <a:cs typeface="Arial" pitchFamily="34" charset="0"/>
            </a:endParaRPr>
          </a:p>
        </p:txBody>
      </p:sp>
      <p:sp>
        <p:nvSpPr>
          <p:cNvPr id="2134" name="AutoShape 48"/>
          <p:cNvSpPr>
            <a:spLocks noChangeArrowheads="1"/>
          </p:cNvSpPr>
          <p:nvPr/>
        </p:nvSpPr>
        <p:spPr bwMode="auto">
          <a:xfrm rot="1200000" flipH="1">
            <a:off x="13147675" y="19913600"/>
            <a:ext cx="285750" cy="357188"/>
          </a:xfrm>
          <a:prstGeom prst="downArrow">
            <a:avLst>
              <a:gd name="adj1" fmla="val 50000"/>
              <a:gd name="adj2" fmla="val 48478"/>
            </a:avLst>
          </a:prstGeom>
          <a:solidFill>
            <a:srgbClr val="0066CC"/>
          </a:solidFill>
          <a:ln w="12700">
            <a:solidFill>
              <a:srgbClr val="0066CC"/>
            </a:solidFill>
            <a:miter lim="800000"/>
            <a:headEnd type="none" w="sm" len="sm"/>
            <a:tailEnd type="none" w="sm" len="sm"/>
          </a:ln>
        </p:spPr>
        <p:txBody>
          <a:bodyPr wrap="none" anchor="ctr"/>
          <a:lstStyle/>
          <a:p>
            <a:pPr fontAlgn="b">
              <a:spcBef>
                <a:spcPct val="30000"/>
              </a:spcBef>
            </a:pPr>
            <a:endParaRPr lang="zh-CN" altLang="zh-CN" sz="3600">
              <a:cs typeface="Arial" pitchFamily="34" charset="0"/>
            </a:endParaRPr>
          </a:p>
        </p:txBody>
      </p:sp>
      <p:sp>
        <p:nvSpPr>
          <p:cNvPr id="2135" name="AutoShape 48"/>
          <p:cNvSpPr>
            <a:spLocks noChangeArrowheads="1"/>
          </p:cNvSpPr>
          <p:nvPr/>
        </p:nvSpPr>
        <p:spPr bwMode="auto">
          <a:xfrm rot="10800000" flipV="1">
            <a:off x="12255500" y="22171025"/>
            <a:ext cx="584200" cy="839788"/>
          </a:xfrm>
          <a:prstGeom prst="downArrow">
            <a:avLst>
              <a:gd name="adj1" fmla="val 50000"/>
              <a:gd name="adj2" fmla="val 48476"/>
            </a:avLst>
          </a:prstGeom>
          <a:solidFill>
            <a:srgbClr val="0066CC"/>
          </a:solidFill>
          <a:ln w="12700">
            <a:solidFill>
              <a:srgbClr val="0066CC"/>
            </a:solidFill>
            <a:miter lim="800000"/>
            <a:headEnd type="none" w="sm" len="sm"/>
            <a:tailEnd type="none" w="sm" len="sm"/>
          </a:ln>
        </p:spPr>
        <p:txBody>
          <a:bodyPr wrap="none" anchor="ctr"/>
          <a:lstStyle/>
          <a:p>
            <a:pPr fontAlgn="b">
              <a:spcBef>
                <a:spcPct val="30000"/>
              </a:spcBef>
            </a:pPr>
            <a:endParaRPr lang="zh-CN" altLang="zh-CN" sz="3600">
              <a:cs typeface="Arial" pitchFamily="34" charset="0"/>
            </a:endParaRPr>
          </a:p>
        </p:txBody>
      </p:sp>
      <p:sp>
        <p:nvSpPr>
          <p:cNvPr id="593" name="Text Box 2"/>
          <p:cNvSpPr txBox="1">
            <a:spLocks noChangeArrowheads="1"/>
          </p:cNvSpPr>
          <p:nvPr/>
        </p:nvSpPr>
        <p:spPr bwMode="auto">
          <a:xfrm>
            <a:off x="1038225" y="27598688"/>
            <a:ext cx="14065250" cy="5016500"/>
          </a:xfrm>
          <a:prstGeom prst="rect">
            <a:avLst/>
          </a:prstGeom>
          <a:noFill/>
          <a:ln w="9525">
            <a:noFill/>
            <a:miter lim="800000"/>
            <a:headEnd/>
            <a:tailEnd/>
          </a:ln>
        </p:spPr>
        <p:txBody>
          <a:bodyPr>
            <a:spAutoFit/>
          </a:bodyPr>
          <a:lstStyle/>
          <a:p>
            <a:pPr algn="just" fontAlgn="b">
              <a:spcBef>
                <a:spcPts val="600"/>
              </a:spcBef>
              <a:defRPr/>
            </a:pPr>
            <a:r>
              <a:rPr lang="en-GB" altLang="zh-CN" sz="3600" dirty="0">
                <a:latin typeface="+mn-lt"/>
              </a:rPr>
              <a:t>A miniaturised and integrated flame detection and imaging system.</a:t>
            </a:r>
          </a:p>
          <a:p>
            <a:pPr fontAlgn="b">
              <a:spcBef>
                <a:spcPts val="600"/>
              </a:spcBef>
              <a:defRPr/>
            </a:pPr>
            <a:r>
              <a:rPr lang="en-GB" altLang="zh-CN" sz="3600" dirty="0">
                <a:latin typeface="+mn-lt"/>
              </a:rPr>
              <a:t>• System can be installed at the burner through the sight-tube to</a:t>
            </a:r>
          </a:p>
          <a:p>
            <a:pPr marL="441930" lvl="1" indent="0" fontAlgn="b">
              <a:spcBef>
                <a:spcPts val="600"/>
              </a:spcBef>
              <a:defRPr/>
            </a:pPr>
            <a:r>
              <a:rPr lang="en-GB" altLang="zh-CN" sz="3600" dirty="0">
                <a:latin typeface="+mn-lt"/>
              </a:rPr>
              <a:t>- </a:t>
            </a:r>
            <a:r>
              <a:rPr lang="en-GB" altLang="zh-CN" sz="3200" i="1" dirty="0">
                <a:latin typeface="+mn-lt"/>
              </a:rPr>
              <a:t>avoid the modification of the furnace</a:t>
            </a:r>
          </a:p>
          <a:p>
            <a:pPr marL="441930" lvl="1" indent="0" fontAlgn="b">
              <a:spcBef>
                <a:spcPts val="600"/>
              </a:spcBef>
              <a:defRPr/>
            </a:pPr>
            <a:r>
              <a:rPr lang="en-GB" altLang="zh-CN" sz="3200" i="1" dirty="0">
                <a:latin typeface="+mn-lt"/>
              </a:rPr>
              <a:t>- visualise the flame root region</a:t>
            </a:r>
          </a:p>
          <a:p>
            <a:pPr marL="441930" lvl="1" indent="0" fontAlgn="b">
              <a:spcBef>
                <a:spcPts val="600"/>
              </a:spcBef>
              <a:defRPr/>
            </a:pPr>
            <a:r>
              <a:rPr lang="en-GB" altLang="zh-CN" sz="3200" i="1" dirty="0">
                <a:latin typeface="+mn-lt"/>
              </a:rPr>
              <a:t>- avoid possible interference from other burners</a:t>
            </a:r>
          </a:p>
          <a:p>
            <a:pPr fontAlgn="b">
              <a:spcBef>
                <a:spcPts val="1200"/>
              </a:spcBef>
              <a:defRPr/>
            </a:pPr>
            <a:r>
              <a:rPr lang="en-GB" altLang="zh-CN" sz="3600" dirty="0">
                <a:latin typeface="+mn-lt"/>
              </a:rPr>
              <a:t>• Photo detectors for oscillation frequency measurement</a:t>
            </a:r>
          </a:p>
          <a:p>
            <a:pPr fontAlgn="b">
              <a:spcBef>
                <a:spcPts val="600"/>
              </a:spcBef>
              <a:defRPr/>
            </a:pPr>
            <a:r>
              <a:rPr lang="en-GB" altLang="zh-CN" sz="3600" dirty="0">
                <a:latin typeface="+mn-lt"/>
              </a:rPr>
              <a:t>• Miniature RGB CCD/CMOS camera for temperature measurement </a:t>
            </a:r>
          </a:p>
          <a:p>
            <a:pPr fontAlgn="b">
              <a:spcBef>
                <a:spcPts val="600"/>
              </a:spcBef>
              <a:defRPr/>
            </a:pPr>
            <a:r>
              <a:rPr lang="en-GB" altLang="zh-CN" sz="3600" dirty="0">
                <a:latin typeface="+mn-lt"/>
              </a:rPr>
              <a:t>• Real-time embedded image and signal processing</a:t>
            </a:r>
          </a:p>
        </p:txBody>
      </p:sp>
      <p:sp>
        <p:nvSpPr>
          <p:cNvPr id="594" name="Rectangle 474"/>
          <p:cNvSpPr>
            <a:spLocks noChangeArrowheads="1"/>
          </p:cNvSpPr>
          <p:nvPr/>
        </p:nvSpPr>
        <p:spPr bwMode="auto">
          <a:xfrm>
            <a:off x="15751175" y="32658050"/>
            <a:ext cx="13679488" cy="693738"/>
          </a:xfrm>
          <a:prstGeom prst="rect">
            <a:avLst/>
          </a:prstGeom>
          <a:solidFill>
            <a:schemeClr val="bg1">
              <a:lumMod val="85000"/>
            </a:schemeClr>
          </a:solidFill>
          <a:ln w="12700">
            <a:noFill/>
            <a:miter lim="800000"/>
            <a:headEnd/>
            <a:tailEnd/>
          </a:ln>
        </p:spPr>
        <p:txBody>
          <a:bodyPr lIns="100804" tIns="49517" rIns="100804" bIns="49517"/>
          <a:lstStyle/>
          <a:p>
            <a:pPr marL="509588" indent="-509588" defTabSz="1019175" eaLnBrk="0" hangingPunct="0">
              <a:defRPr/>
            </a:pPr>
            <a:r>
              <a:rPr lang="en-US" altLang="zh-CN" sz="3600" b="1" dirty="0">
                <a:solidFill>
                  <a:schemeClr val="tx2"/>
                </a:solidFill>
                <a:latin typeface="Arial" charset="0"/>
              </a:rPr>
              <a:t>Conclusions</a:t>
            </a:r>
            <a:endParaRPr lang="en-GB" altLang="zh-CN" sz="3600" b="1" dirty="0">
              <a:solidFill>
                <a:schemeClr val="tx2"/>
              </a:solidFill>
              <a:latin typeface="Arial" charset="0"/>
            </a:endParaRPr>
          </a:p>
        </p:txBody>
      </p:sp>
      <p:sp>
        <p:nvSpPr>
          <p:cNvPr id="295" name="Rectangle 474"/>
          <p:cNvSpPr>
            <a:spLocks noChangeArrowheads="1"/>
          </p:cNvSpPr>
          <p:nvPr/>
        </p:nvSpPr>
        <p:spPr bwMode="auto">
          <a:xfrm>
            <a:off x="15700375" y="7383463"/>
            <a:ext cx="13679488" cy="693737"/>
          </a:xfrm>
          <a:prstGeom prst="rect">
            <a:avLst/>
          </a:prstGeom>
          <a:solidFill>
            <a:schemeClr val="bg1">
              <a:lumMod val="85000"/>
            </a:schemeClr>
          </a:solidFill>
          <a:ln w="12700">
            <a:noFill/>
            <a:miter lim="800000"/>
            <a:headEnd/>
            <a:tailEnd/>
          </a:ln>
        </p:spPr>
        <p:txBody>
          <a:bodyPr lIns="100804" tIns="49517" rIns="100804" bIns="49517"/>
          <a:lstStyle/>
          <a:p>
            <a:pPr marL="509588" indent="-509588" defTabSz="1019175" eaLnBrk="0" hangingPunct="0">
              <a:defRPr/>
            </a:pPr>
            <a:r>
              <a:rPr lang="en-GB" altLang="zh-CN" sz="3600" b="1" dirty="0">
                <a:solidFill>
                  <a:schemeClr val="tx2"/>
                </a:solidFill>
                <a:latin typeface="Arial" charset="0"/>
              </a:rPr>
              <a:t>Measurement of flame oscillation frequency</a:t>
            </a:r>
            <a:endParaRPr lang="en-GB" altLang="zh-CN" sz="3600" dirty="0">
              <a:solidFill>
                <a:schemeClr val="tx2"/>
              </a:solidFill>
              <a:latin typeface="Arial" charset="0"/>
            </a:endParaRPr>
          </a:p>
        </p:txBody>
      </p:sp>
      <p:pic>
        <p:nvPicPr>
          <p:cNvPr id="10" name="Picture 9" descr="A logo with blue text&#10;&#10;AI-generated content may be incorrect.">
            <a:extLst>
              <a:ext uri="{FF2B5EF4-FFF2-40B4-BE49-F238E27FC236}">
                <a16:creationId xmlns:a16="http://schemas.microsoft.com/office/drawing/2014/main" id="{D04F8767-DA43-DCFF-B53D-C087F3804D3E}"/>
              </a:ext>
            </a:extLst>
          </p:cNvPr>
          <p:cNvPicPr>
            <a:picLocks noChangeAspect="1"/>
          </p:cNvPicPr>
          <p:nvPr/>
        </p:nvPicPr>
        <p:blipFill>
          <a:blip r:embed="rId10">
            <a:extLst>
              <a:ext uri="{28A0092B-C50C-407E-A947-70E740481C1C}">
                <a14:useLocalDpi xmlns:a14="http://schemas.microsoft.com/office/drawing/2010/main" val="0"/>
              </a:ext>
            </a:extLst>
          </a:blip>
          <a:srcRect t="11611" b="12748"/>
          <a:stretch>
            <a:fillRect/>
          </a:stretch>
        </p:blipFill>
        <p:spPr>
          <a:xfrm>
            <a:off x="540342" y="313856"/>
            <a:ext cx="6642761" cy="2512342"/>
          </a:xfrm>
          <a:prstGeom prst="rect">
            <a:avLst/>
          </a:prstGeom>
        </p:spPr>
      </p:pic>
      <p:pic>
        <p:nvPicPr>
          <p:cNvPr id="14" name="Picture 13" descr="A purple background with white text&#10;&#10;AI-generated content may be incorrect.">
            <a:extLst>
              <a:ext uri="{FF2B5EF4-FFF2-40B4-BE49-F238E27FC236}">
                <a16:creationId xmlns:a16="http://schemas.microsoft.com/office/drawing/2014/main" id="{8681B01C-0862-A027-20FF-F00574FEEE86}"/>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543143" y="-18118"/>
            <a:ext cx="17714354" cy="3267696"/>
          </a:xfrm>
          <a:prstGeom prst="rect">
            <a:avLst/>
          </a:prstGeom>
        </p:spPr>
      </p:pic>
      <p:pic>
        <p:nvPicPr>
          <p:cNvPr id="1026" name="Picture 2">
            <a:extLst>
              <a:ext uri="{FF2B5EF4-FFF2-40B4-BE49-F238E27FC236}">
                <a16:creationId xmlns:a16="http://schemas.microsoft.com/office/drawing/2014/main" id="{47C86407-6087-4665-5554-76D890912349}"/>
              </a:ext>
            </a:extLst>
          </p:cNvPr>
          <p:cNvPicPr>
            <a:picLocks noChangeAspect="1" noChangeArrowheads="1"/>
          </p:cNvPicPr>
          <p:nvPr/>
        </p:nvPicPr>
        <p:blipFill rotWithShape="1">
          <a:blip r:embed="rId12">
            <a:extLst>
              <a:ext uri="{28A0092B-C50C-407E-A947-70E740481C1C}">
                <a14:useLocalDpi xmlns:a14="http://schemas.microsoft.com/office/drawing/2010/main" val="0"/>
              </a:ext>
            </a:extLst>
          </a:blip>
          <a:srcRect t="23349" b="22461"/>
          <a:stretch>
            <a:fillRect/>
          </a:stretch>
        </p:blipFill>
        <p:spPr bwMode="auto">
          <a:xfrm>
            <a:off x="25725163" y="393700"/>
            <a:ext cx="4073986" cy="2207678"/>
          </a:xfrm>
          <a:prstGeom prst="rect">
            <a:avLst/>
          </a:prstGeom>
          <a:noFill/>
          <a:extLst>
            <a:ext uri="{909E8E84-426E-40DD-AFC4-6F175D3DCCD1}">
              <a14:hiddenFill xmlns:a14="http://schemas.microsoft.com/office/drawing/2010/main">
                <a:solidFill>
                  <a:srgbClr val="FFFFFF"/>
                </a:solidFill>
              </a14:hiddenFill>
            </a:ext>
          </a:extLst>
        </p:spPr>
      </p:pic>
      <p:sp>
        <p:nvSpPr>
          <p:cNvPr id="16" name="Text Box 566">
            <a:extLst>
              <a:ext uri="{FF2B5EF4-FFF2-40B4-BE49-F238E27FC236}">
                <a16:creationId xmlns:a16="http://schemas.microsoft.com/office/drawing/2014/main" id="{E3E51800-95A9-FA21-4F62-731BF087C448}"/>
              </a:ext>
            </a:extLst>
          </p:cNvPr>
          <p:cNvSpPr txBox="1">
            <a:spLocks noChangeArrowheads="1"/>
          </p:cNvSpPr>
          <p:nvPr/>
        </p:nvSpPr>
        <p:spPr bwMode="auto">
          <a:xfrm>
            <a:off x="15613631" y="4959872"/>
            <a:ext cx="13747936" cy="1918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64" tIns="50932" rIns="101864" bIns="50932">
            <a:spAutoFit/>
          </a:bodyPr>
          <a:lstStyle>
            <a:lvl1pPr defTabSz="4321175" eaLnBrk="0" hangingPunct="0">
              <a:defRPr sz="8200">
                <a:solidFill>
                  <a:schemeClr val="tx1"/>
                </a:solidFill>
                <a:latin typeface="Arial" pitchFamily="34" charset="0"/>
                <a:ea typeface="SimSun" pitchFamily="2" charset="-122"/>
              </a:defRPr>
            </a:lvl1pPr>
            <a:lvl2pPr marL="742950" indent="-285750" defTabSz="4321175" eaLnBrk="0" hangingPunct="0">
              <a:defRPr sz="8200">
                <a:solidFill>
                  <a:schemeClr val="tx1"/>
                </a:solidFill>
                <a:latin typeface="Arial" pitchFamily="34" charset="0"/>
                <a:ea typeface="SimSun" pitchFamily="2" charset="-122"/>
              </a:defRPr>
            </a:lvl2pPr>
            <a:lvl3pPr marL="1143000" indent="-228600" defTabSz="4321175" eaLnBrk="0" hangingPunct="0">
              <a:defRPr sz="8200">
                <a:solidFill>
                  <a:schemeClr val="tx1"/>
                </a:solidFill>
                <a:latin typeface="Arial" pitchFamily="34" charset="0"/>
                <a:ea typeface="SimSun" pitchFamily="2" charset="-122"/>
              </a:defRPr>
            </a:lvl3pPr>
            <a:lvl4pPr marL="1600200" indent="-228600" defTabSz="4321175" eaLnBrk="0" hangingPunct="0">
              <a:defRPr sz="8200">
                <a:solidFill>
                  <a:schemeClr val="tx1"/>
                </a:solidFill>
                <a:latin typeface="Arial" pitchFamily="34" charset="0"/>
                <a:ea typeface="SimSun" pitchFamily="2" charset="-122"/>
              </a:defRPr>
            </a:lvl4pPr>
            <a:lvl5pPr marL="2057400" indent="-228600" defTabSz="4321175" eaLnBrk="0" hangingPunct="0">
              <a:defRPr sz="8200">
                <a:solidFill>
                  <a:schemeClr val="tx1"/>
                </a:solidFill>
                <a:latin typeface="Arial" pitchFamily="34" charset="0"/>
                <a:ea typeface="SimSun" pitchFamily="2" charset="-122"/>
              </a:defRPr>
            </a:lvl5pPr>
            <a:lvl6pPr marL="2514600" indent="-228600" defTabSz="4321175" eaLnBrk="0" fontAlgn="base" hangingPunct="0">
              <a:spcBef>
                <a:spcPct val="0"/>
              </a:spcBef>
              <a:spcAft>
                <a:spcPct val="0"/>
              </a:spcAft>
              <a:defRPr sz="8200">
                <a:solidFill>
                  <a:schemeClr val="tx1"/>
                </a:solidFill>
                <a:latin typeface="Arial" pitchFamily="34" charset="0"/>
                <a:ea typeface="SimSun" pitchFamily="2" charset="-122"/>
              </a:defRPr>
            </a:lvl6pPr>
            <a:lvl7pPr marL="2971800" indent="-228600" defTabSz="4321175" eaLnBrk="0" fontAlgn="base" hangingPunct="0">
              <a:spcBef>
                <a:spcPct val="0"/>
              </a:spcBef>
              <a:spcAft>
                <a:spcPct val="0"/>
              </a:spcAft>
              <a:defRPr sz="8200">
                <a:solidFill>
                  <a:schemeClr val="tx1"/>
                </a:solidFill>
                <a:latin typeface="Arial" pitchFamily="34" charset="0"/>
                <a:ea typeface="SimSun" pitchFamily="2" charset="-122"/>
              </a:defRPr>
            </a:lvl7pPr>
            <a:lvl8pPr marL="3429000" indent="-228600" defTabSz="4321175" eaLnBrk="0" fontAlgn="base" hangingPunct="0">
              <a:spcBef>
                <a:spcPct val="0"/>
              </a:spcBef>
              <a:spcAft>
                <a:spcPct val="0"/>
              </a:spcAft>
              <a:defRPr sz="8200">
                <a:solidFill>
                  <a:schemeClr val="tx1"/>
                </a:solidFill>
                <a:latin typeface="Arial" pitchFamily="34" charset="0"/>
                <a:ea typeface="SimSun" pitchFamily="2" charset="-122"/>
              </a:defRPr>
            </a:lvl8pPr>
            <a:lvl9pPr marL="3886200" indent="-228600" defTabSz="4321175" eaLnBrk="0" fontAlgn="base" hangingPunct="0">
              <a:spcBef>
                <a:spcPct val="0"/>
              </a:spcBef>
              <a:spcAft>
                <a:spcPct val="0"/>
              </a:spcAft>
              <a:defRPr sz="8200">
                <a:solidFill>
                  <a:schemeClr val="tx1"/>
                </a:solidFill>
                <a:latin typeface="Arial" pitchFamily="34" charset="0"/>
                <a:ea typeface="SimSun" pitchFamily="2" charset="-122"/>
              </a:defRPr>
            </a:lvl9pPr>
          </a:lstStyle>
          <a:p>
            <a:pPr eaLnBrk="1" hangingPunct="1">
              <a:spcBef>
                <a:spcPts val="600"/>
              </a:spcBef>
            </a:pPr>
            <a:endParaRPr lang="en-GB" altLang="zh-CN" sz="3600" dirty="0"/>
          </a:p>
          <a:p>
            <a:pPr eaLnBrk="1" hangingPunct="1">
              <a:spcBef>
                <a:spcPts val="600"/>
              </a:spcBef>
            </a:pPr>
            <a:r>
              <a:rPr lang="en-GB" altLang="zh-CN" sz="3600" baseline="30000" dirty="0"/>
              <a:t>b </a:t>
            </a:r>
            <a:r>
              <a:rPr lang="en-GB" altLang="zh-CN" sz="3600" dirty="0"/>
              <a:t>Department of Instrumentation and Control</a:t>
            </a:r>
          </a:p>
          <a:p>
            <a:pPr eaLnBrk="1" hangingPunct="1">
              <a:spcBef>
                <a:spcPts val="600"/>
              </a:spcBef>
            </a:pPr>
            <a:r>
              <a:rPr lang="en-GB" altLang="zh-CN" sz="3600" dirty="0"/>
              <a:t>  School of Engineering, University of Kent, UK</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66CC"/>
        </a:solidFill>
        <a:ln w="12700">
          <a:solidFill>
            <a:srgbClr val="0066CC"/>
          </a:solidFill>
          <a:miter lim="800000"/>
          <a:headEnd type="none" w="sm" len="sm"/>
          <a:tailEnd type="none" w="sm" len="sm"/>
        </a:ln>
      </a:spPr>
      <a:bodyPr wrap="none" anchor="ctr"/>
      <a:lstStyle>
        <a:defPPr fontAlgn="b">
          <a:spcBef>
            <a:spcPct val="30000"/>
          </a:spcBef>
          <a:defRPr sz="360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21175" rtl="0" eaLnBrk="1" fontAlgn="base" latinLnBrk="0" hangingPunct="1">
          <a:lnSpc>
            <a:spcPct val="100000"/>
          </a:lnSpc>
          <a:spcBef>
            <a:spcPct val="0"/>
          </a:spcBef>
          <a:spcAft>
            <a:spcPct val="0"/>
          </a:spcAft>
          <a:buClrTx/>
          <a:buSzTx/>
          <a:buFontTx/>
          <a:buNone/>
          <a:tabLst/>
          <a:defRPr kumimoji="0" lang="en-GB" sz="85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4451</TotalTime>
  <Words>694</Words>
  <Application>Microsoft Macintosh PowerPoint</Application>
  <PresentationFormat>Custom</PresentationFormat>
  <Paragraphs>155</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SimHei</vt:lpstr>
      <vt:lpstr>SimSun</vt:lpstr>
      <vt:lpstr>Agency FB</vt:lpstr>
      <vt:lpstr>Arial</vt:lpstr>
      <vt:lpstr>Calibri</vt:lpstr>
      <vt:lpstr>Helvetica</vt:lpstr>
      <vt:lpstr>Monotype Sorts</vt:lpstr>
      <vt:lpstr>Symbol</vt:lpstr>
      <vt:lpstr>Default Design</vt:lpstr>
      <vt:lpstr>PowerPoint Presentation</vt:lpstr>
    </vt:vector>
  </TitlesOfParts>
  <Manager/>
  <Company>Elsevier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
  <cp:keywords/>
  <dc:description/>
  <cp:lastModifiedBy>Yong Yan</cp:lastModifiedBy>
  <cp:revision>220</cp:revision>
  <dcterms:created xsi:type="dcterms:W3CDTF">2006-02-23T13:08:59Z</dcterms:created>
  <dcterms:modified xsi:type="dcterms:W3CDTF">2025-08-01T08:41:26Z</dcterms:modified>
  <cp:category/>
</cp:coreProperties>
</file>