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088" cy="25199975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04" userDrawn="1">
          <p15:clr>
            <a:srgbClr val="A4A3A4"/>
          </p15:clr>
        </p15:guide>
        <p15:guide id="2" pos="1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E7816"/>
    <a:srgbClr val="CCDE26"/>
    <a:srgbClr val="FBF45F"/>
    <a:srgbClr val="B4C41E"/>
    <a:srgbClr val="E2B4F6"/>
    <a:srgbClr val="FFFFFF"/>
    <a:srgbClr val="F2FC74"/>
    <a:srgbClr val="A3B11B"/>
    <a:srgbClr val="C5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316" y="90"/>
      </p:cViewPr>
      <p:guideLst>
        <p:guide orient="horz" pos="7804"/>
        <p:guide pos="1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7" y="4124164"/>
            <a:ext cx="2754075" cy="8773325"/>
          </a:xfrm>
        </p:spPr>
        <p:txBody>
          <a:bodyPr anchor="b"/>
          <a:lstStyle>
            <a:lvl1pPr algn="ctr">
              <a:defRPr sz="21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" y="13235822"/>
            <a:ext cx="2430066" cy="6084159"/>
          </a:xfrm>
        </p:spPr>
        <p:txBody>
          <a:bodyPr/>
          <a:lstStyle>
            <a:lvl1pPr marL="0" indent="0" algn="ctr">
              <a:buNone/>
              <a:defRPr sz="850"/>
            </a:lvl1pPr>
            <a:lvl2pPr marL="161925" indent="0" algn="ctr">
              <a:buNone/>
              <a:defRPr sz="710"/>
            </a:lvl2pPr>
            <a:lvl3pPr marL="323850" indent="0" algn="ctr">
              <a:buNone/>
              <a:defRPr sz="640"/>
            </a:lvl3pPr>
            <a:lvl4pPr marL="485775" indent="0" algn="ctr">
              <a:buNone/>
              <a:defRPr sz="565"/>
            </a:lvl4pPr>
            <a:lvl5pPr marL="647700" indent="0" algn="ctr">
              <a:buNone/>
              <a:defRPr sz="565"/>
            </a:lvl5pPr>
            <a:lvl6pPr marL="809625" indent="0" algn="ctr">
              <a:buNone/>
              <a:defRPr sz="565"/>
            </a:lvl6pPr>
            <a:lvl7pPr marL="972185" indent="0" algn="ctr">
              <a:buNone/>
              <a:defRPr sz="565"/>
            </a:lvl7pPr>
            <a:lvl8pPr marL="1134110" indent="0" algn="ctr">
              <a:buNone/>
              <a:defRPr sz="565"/>
            </a:lvl8pPr>
            <a:lvl9pPr marL="1296035" indent="0" algn="ctr">
              <a:buNone/>
              <a:defRPr sz="5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8" y="1341665"/>
            <a:ext cx="698644" cy="213558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" y="1341665"/>
            <a:ext cx="2055431" cy="2135581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9" y="6282501"/>
            <a:ext cx="2794576" cy="10482488"/>
          </a:xfrm>
        </p:spPr>
        <p:txBody>
          <a:bodyPr anchor="b"/>
          <a:lstStyle>
            <a:lvl1pPr>
              <a:defRPr sz="21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9" y="16864157"/>
            <a:ext cx="2794576" cy="5512493"/>
          </a:xfrm>
        </p:spPr>
        <p:txBody>
          <a:bodyPr/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16192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2pPr>
            <a:lvl3pPr marL="32385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3pPr>
            <a:lvl4pPr marL="485775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4pPr>
            <a:lvl5pPr marL="647700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5pPr>
            <a:lvl6pPr marL="809625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6pPr>
            <a:lvl7pPr marL="972185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7pPr>
            <a:lvl8pPr marL="1134110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8pPr>
            <a:lvl9pPr marL="1296035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" y="6708326"/>
            <a:ext cx="1377037" cy="159891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5" y="6708326"/>
            <a:ext cx="1377037" cy="159891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1341671"/>
            <a:ext cx="2794576" cy="48708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" y="6177496"/>
            <a:ext cx="1370709" cy="3027495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25" indent="0">
              <a:buNone/>
              <a:defRPr sz="710" b="1"/>
            </a:lvl2pPr>
            <a:lvl3pPr marL="323850" indent="0">
              <a:buNone/>
              <a:defRPr sz="640" b="1"/>
            </a:lvl3pPr>
            <a:lvl4pPr marL="485775" indent="0">
              <a:buNone/>
              <a:defRPr sz="565" b="1"/>
            </a:lvl4pPr>
            <a:lvl5pPr marL="647700" indent="0">
              <a:buNone/>
              <a:defRPr sz="565" b="1"/>
            </a:lvl5pPr>
            <a:lvl6pPr marL="809625" indent="0">
              <a:buNone/>
              <a:defRPr sz="565" b="1"/>
            </a:lvl6pPr>
            <a:lvl7pPr marL="972185" indent="0">
              <a:buNone/>
              <a:defRPr sz="565" b="1"/>
            </a:lvl7pPr>
            <a:lvl8pPr marL="1134110" indent="0">
              <a:buNone/>
              <a:defRPr sz="565" b="1"/>
            </a:lvl8pPr>
            <a:lvl9pPr marL="1296035" indent="0">
              <a:buNone/>
              <a:defRPr sz="5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" y="9204991"/>
            <a:ext cx="1370709" cy="135391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5" y="6177496"/>
            <a:ext cx="1377459" cy="3027495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25" indent="0">
              <a:buNone/>
              <a:defRPr sz="710" b="1"/>
            </a:lvl2pPr>
            <a:lvl3pPr marL="323850" indent="0">
              <a:buNone/>
              <a:defRPr sz="640" b="1"/>
            </a:lvl3pPr>
            <a:lvl4pPr marL="485775" indent="0">
              <a:buNone/>
              <a:defRPr sz="565" b="1"/>
            </a:lvl4pPr>
            <a:lvl5pPr marL="647700" indent="0">
              <a:buNone/>
              <a:defRPr sz="565" b="1"/>
            </a:lvl5pPr>
            <a:lvl6pPr marL="809625" indent="0">
              <a:buNone/>
              <a:defRPr sz="565" b="1"/>
            </a:lvl6pPr>
            <a:lvl7pPr marL="972185" indent="0">
              <a:buNone/>
              <a:defRPr sz="565" b="1"/>
            </a:lvl7pPr>
            <a:lvl8pPr marL="1134110" indent="0">
              <a:buNone/>
              <a:defRPr sz="565" b="1"/>
            </a:lvl8pPr>
            <a:lvl9pPr marL="1296035" indent="0">
              <a:buNone/>
              <a:defRPr sz="5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5" y="9204991"/>
            <a:ext cx="1377459" cy="135391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1679998"/>
            <a:ext cx="1045013" cy="5879994"/>
          </a:xfrm>
        </p:spPr>
        <p:txBody>
          <a:bodyPr anchor="b"/>
          <a:lstStyle>
            <a:lvl1pPr>
              <a:defRPr sz="11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" y="3628335"/>
            <a:ext cx="1640295" cy="17908316"/>
          </a:xfrm>
        </p:spPr>
        <p:txBody>
          <a:bodyPr/>
          <a:lstStyle>
            <a:lvl1pPr>
              <a:defRPr sz="1135"/>
            </a:lvl1pPr>
            <a:lvl2pPr>
              <a:defRPr sz="990"/>
            </a:lvl2pPr>
            <a:lvl3pPr>
              <a:defRPr sz="850"/>
            </a:lvl3pPr>
            <a:lvl4pPr>
              <a:defRPr sz="710"/>
            </a:lvl4pPr>
            <a:lvl5pPr>
              <a:defRPr sz="710"/>
            </a:lvl5pPr>
            <a:lvl6pPr>
              <a:defRPr sz="710"/>
            </a:lvl6pPr>
            <a:lvl7pPr>
              <a:defRPr sz="710"/>
            </a:lvl7pPr>
            <a:lvl8pPr>
              <a:defRPr sz="710"/>
            </a:lvl8pPr>
            <a:lvl9pPr>
              <a:defRPr sz="7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7559993"/>
            <a:ext cx="1045013" cy="14005821"/>
          </a:xfrm>
        </p:spPr>
        <p:txBody>
          <a:bodyPr/>
          <a:lstStyle>
            <a:lvl1pPr marL="0" indent="0">
              <a:buNone/>
              <a:defRPr sz="565"/>
            </a:lvl1pPr>
            <a:lvl2pPr marL="161925" indent="0">
              <a:buNone/>
              <a:defRPr sz="495"/>
            </a:lvl2pPr>
            <a:lvl3pPr marL="323850" indent="0">
              <a:buNone/>
              <a:defRPr sz="425"/>
            </a:lvl3pPr>
            <a:lvl4pPr marL="485775" indent="0">
              <a:buNone/>
              <a:defRPr sz="355"/>
            </a:lvl4pPr>
            <a:lvl5pPr marL="647700" indent="0">
              <a:buNone/>
              <a:defRPr sz="355"/>
            </a:lvl5pPr>
            <a:lvl6pPr marL="809625" indent="0">
              <a:buNone/>
              <a:defRPr sz="355"/>
            </a:lvl6pPr>
            <a:lvl7pPr marL="972185" indent="0">
              <a:buNone/>
              <a:defRPr sz="355"/>
            </a:lvl7pPr>
            <a:lvl8pPr marL="1134110" indent="0">
              <a:buNone/>
              <a:defRPr sz="355"/>
            </a:lvl8pPr>
            <a:lvl9pPr marL="1296035" indent="0">
              <a:buNone/>
              <a:defRPr sz="3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1679998"/>
            <a:ext cx="1045013" cy="5879994"/>
          </a:xfrm>
        </p:spPr>
        <p:txBody>
          <a:bodyPr anchor="b"/>
          <a:lstStyle>
            <a:lvl1pPr>
              <a:defRPr sz="11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" y="3628335"/>
            <a:ext cx="1640295" cy="17908316"/>
          </a:xfrm>
        </p:spPr>
        <p:txBody>
          <a:bodyPr anchor="t"/>
          <a:lstStyle>
            <a:lvl1pPr marL="0" indent="0">
              <a:buNone/>
              <a:defRPr sz="1135"/>
            </a:lvl1pPr>
            <a:lvl2pPr marL="161925" indent="0">
              <a:buNone/>
              <a:defRPr sz="990"/>
            </a:lvl2pPr>
            <a:lvl3pPr marL="323850" indent="0">
              <a:buNone/>
              <a:defRPr sz="850"/>
            </a:lvl3pPr>
            <a:lvl4pPr marL="485775" indent="0">
              <a:buNone/>
              <a:defRPr sz="710"/>
            </a:lvl4pPr>
            <a:lvl5pPr marL="647700" indent="0">
              <a:buNone/>
              <a:defRPr sz="710"/>
            </a:lvl5pPr>
            <a:lvl6pPr marL="809625" indent="0">
              <a:buNone/>
              <a:defRPr sz="710"/>
            </a:lvl6pPr>
            <a:lvl7pPr marL="972185" indent="0">
              <a:buNone/>
              <a:defRPr sz="710"/>
            </a:lvl7pPr>
            <a:lvl8pPr marL="1134110" indent="0">
              <a:buNone/>
              <a:defRPr sz="710"/>
            </a:lvl8pPr>
            <a:lvl9pPr marL="1296035" indent="0">
              <a:buNone/>
              <a:defRPr sz="7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7559993"/>
            <a:ext cx="1045013" cy="14005821"/>
          </a:xfrm>
        </p:spPr>
        <p:txBody>
          <a:bodyPr/>
          <a:lstStyle>
            <a:lvl1pPr marL="0" indent="0">
              <a:buNone/>
              <a:defRPr sz="565"/>
            </a:lvl1pPr>
            <a:lvl2pPr marL="161925" indent="0">
              <a:buNone/>
              <a:defRPr sz="495"/>
            </a:lvl2pPr>
            <a:lvl3pPr marL="323850" indent="0">
              <a:buNone/>
              <a:defRPr sz="425"/>
            </a:lvl3pPr>
            <a:lvl4pPr marL="485775" indent="0">
              <a:buNone/>
              <a:defRPr sz="355"/>
            </a:lvl4pPr>
            <a:lvl5pPr marL="647700" indent="0">
              <a:buNone/>
              <a:defRPr sz="355"/>
            </a:lvl5pPr>
            <a:lvl6pPr marL="809625" indent="0">
              <a:buNone/>
              <a:defRPr sz="355"/>
            </a:lvl6pPr>
            <a:lvl7pPr marL="972185" indent="0">
              <a:buNone/>
              <a:defRPr sz="355"/>
            </a:lvl7pPr>
            <a:lvl8pPr marL="1134110" indent="0">
              <a:buNone/>
              <a:defRPr sz="355"/>
            </a:lvl8pPr>
            <a:lvl9pPr marL="1296035" indent="0">
              <a:buNone/>
              <a:defRPr sz="3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" y="1341671"/>
            <a:ext cx="2794576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" y="6708326"/>
            <a:ext cx="2794576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" y="23356649"/>
            <a:ext cx="729020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FDE8-25CB-477D-BC3B-85D4EC77C513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" y="23356649"/>
            <a:ext cx="1093530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2" y="23356649"/>
            <a:ext cx="729020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148E-4D80-4F19-9355-BA061A42ED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850" rtl="0" eaLnBrk="1" latinLnBrk="0" hangingPunct="1">
        <a:lnSpc>
          <a:spcPct val="90000"/>
        </a:lnSpc>
        <a:spcBef>
          <a:spcPct val="0"/>
        </a:spcBef>
        <a:buNone/>
        <a:defRPr sz="1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280" indent="-81280" algn="l" defTabSz="32385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43205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05130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5pPr>
      <a:lvl6pPr marL="890905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6pPr>
      <a:lvl7pPr marL="1052830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7pPr>
      <a:lvl8pPr marL="1214755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8pPr>
      <a:lvl9pPr marL="1376680" indent="-81280" algn="l" defTabSz="323850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1pPr>
      <a:lvl2pPr marL="161925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2pPr>
      <a:lvl3pPr marL="323850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3pPr>
      <a:lvl4pPr marL="485775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5pPr>
      <a:lvl6pPr marL="809625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6pPr>
      <a:lvl7pPr marL="972185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7pPr>
      <a:lvl8pPr marL="1134110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" algn="l" defTabSz="323850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62054" y="29027"/>
            <a:ext cx="2913797" cy="22260861"/>
          </a:xfrm>
          <a:prstGeom prst="roundRect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1900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accent1">
                  <a:lumMod val="30000"/>
                  <a:lumOff val="70000"/>
                  <a:alpha val="5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92217"/>
            <a:ext cx="1323867" cy="279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473929"/>
            <a:ext cx="319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/>
            <a:r>
              <a:rPr lang="en-US" altLang="zh-CN" sz="2400" b="1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Vehicle Guide for</a:t>
            </a:r>
            <a:endParaRPr lang="zh-CN" altLang="zh-CN" sz="2400">
              <a:effectLst/>
            </a:endParaRPr>
          </a:p>
          <a:p>
            <a:pPr marL="0" algn="ctr" rtl="0" eaLnBrk="1" latinLnBrk="0" hangingPunct="1"/>
            <a:r>
              <a:rPr lang="en-US" altLang="zh-CN" sz="2400" b="1" i="0" kern="12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Conference Center</a:t>
            </a:r>
            <a:endParaRPr lang="zh-CN" altLang="zh-CN" sz="2400">
              <a:effectLst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23625" y="3154028"/>
            <a:ext cx="330431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Location name for GPS search: "</a:t>
            </a:r>
            <a:r>
              <a:rPr lang="en-US" altLang="zh-CN" sz="10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杭州市北京航空航天大学国际创新研究院</a:t>
            </a:r>
            <a:r>
              <a:rPr lang="zh-CN" altLang="en-US" sz="10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（西门）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International Innovation Institute of Beihang University, Hangzhou (West Gate)"</a:t>
            </a:r>
            <a:endParaRPr lang="zh-CN" altLang="en-US" sz="11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3914" y="7842011"/>
            <a:ext cx="3025445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 for about 100 meters, then turn right and enter the </a:t>
            </a:r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 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parking lot.</a:t>
            </a:r>
            <a:endParaRPr lang="zh-CN" altLang="en-US" sz="11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-623" r="2825" b="623"/>
          <a:stretch>
            <a:fillRect/>
          </a:stretch>
        </p:blipFill>
        <p:spPr>
          <a:xfrm>
            <a:off x="219858" y="20826048"/>
            <a:ext cx="2792747" cy="298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星形: 六角 47"/>
          <p:cNvSpPr/>
          <p:nvPr/>
        </p:nvSpPr>
        <p:spPr>
          <a:xfrm>
            <a:off x="1313125" y="22590670"/>
            <a:ext cx="135088" cy="157049"/>
          </a:xfrm>
          <a:prstGeom prst="star6">
            <a:avLst/>
          </a:prstGeom>
          <a:solidFill>
            <a:srgbClr val="FBF45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/>
          </a:p>
        </p:txBody>
      </p:sp>
      <p:grpSp>
        <p:nvGrpSpPr>
          <p:cNvPr id="36" name="组合 35"/>
          <p:cNvGrpSpPr/>
          <p:nvPr/>
        </p:nvGrpSpPr>
        <p:grpSpPr>
          <a:xfrm>
            <a:off x="123914" y="23913191"/>
            <a:ext cx="3105937" cy="418173"/>
            <a:chOff x="140644" y="11475215"/>
            <a:chExt cx="2884056" cy="200166"/>
          </a:xfrm>
        </p:grpSpPr>
        <p:sp>
          <p:nvSpPr>
            <p:cNvPr id="50" name="矩形: 圆角 49"/>
            <p:cNvSpPr/>
            <p:nvPr/>
          </p:nvSpPr>
          <p:spPr>
            <a:xfrm>
              <a:off x="203846" y="11475215"/>
              <a:ext cx="2820854" cy="2001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6000">
                  <a:schemeClr val="accent1">
                    <a:lumMod val="30000"/>
                    <a:lumOff val="70000"/>
                    <a:alpha val="5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90">
                <a:solidFill>
                  <a:srgbClr val="A3B11B"/>
                </a:solidFill>
                <a:latin typeface="mp-quote"/>
              </a:endParaRPr>
            </a:p>
            <a:p>
              <a:pPr algn="ctr"/>
              <a:endParaRPr lang="zh-CN" altLang="en-US" sz="1935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74623" y="11483861"/>
              <a:ext cx="2615706" cy="19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0" i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No. 166, Shuanghongqiao Street, Pingyao Town, Yuhang District, Hangzhou City</a:t>
              </a:r>
              <a:endParaRPr lang="zh-CN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形 51" descr="标记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0644" y="11508226"/>
              <a:ext cx="297665" cy="142790"/>
            </a:xfrm>
            <a:prstGeom prst="rect">
              <a:avLst/>
            </a:prstGeom>
          </p:spPr>
        </p:pic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31" y="24523047"/>
            <a:ext cx="3489359" cy="65986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12748" b="12541"/>
          <a:stretch>
            <a:fillRect/>
          </a:stretch>
        </p:blipFill>
        <p:spPr>
          <a:xfrm>
            <a:off x="316358" y="1489000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56" name="图片 5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4037460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37" name="文本框 36"/>
          <p:cNvSpPr txBox="1"/>
          <p:nvPr/>
        </p:nvSpPr>
        <p:spPr>
          <a:xfrm>
            <a:off x="702229" y="20510621"/>
            <a:ext cx="2544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0" i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do not exceed the speed limit.-30 km/h </a:t>
            </a:r>
            <a:endParaRPr lang="zh-CN" altLang="en-US" sz="97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600" y="1332989"/>
            <a:ext cx="510250" cy="446720"/>
            <a:chOff x="4082268" y="2504599"/>
            <a:chExt cx="447356" cy="359807"/>
          </a:xfrm>
        </p:grpSpPr>
        <p:sp>
          <p:nvSpPr>
            <p:cNvPr id="25" name="椭圆 24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4120368" y="2504599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979" y="3806273"/>
            <a:ext cx="510250" cy="446720"/>
            <a:chOff x="4082268" y="2504599"/>
            <a:chExt cx="447356" cy="359807"/>
          </a:xfrm>
        </p:grpSpPr>
        <p:sp>
          <p:nvSpPr>
            <p:cNvPr id="4" name="椭圆 3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4120368" y="2504599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5" name="任意多边形: 形状 74"/>
          <p:cNvSpPr/>
          <p:nvPr/>
        </p:nvSpPr>
        <p:spPr>
          <a:xfrm>
            <a:off x="1591107" y="2639825"/>
            <a:ext cx="928113" cy="561879"/>
          </a:xfrm>
          <a:custGeom>
            <a:avLst/>
            <a:gdLst>
              <a:gd name="connsiteX0" fmla="*/ 6129 w 768458"/>
              <a:gd name="connsiteY0" fmla="*/ 455483 h 465224"/>
              <a:gd name="connsiteX1" fmla="*/ 7118 w 768458"/>
              <a:gd name="connsiteY1" fmla="*/ 455772 h 465224"/>
              <a:gd name="connsiteX2" fmla="*/ 12056 w 768458"/>
              <a:gd name="connsiteY2" fmla="*/ 456242 h 465224"/>
              <a:gd name="connsiteX3" fmla="*/ 15952 w 768458"/>
              <a:gd name="connsiteY3" fmla="*/ 456612 h 465224"/>
              <a:gd name="connsiteX4" fmla="*/ 499619 w 768458"/>
              <a:gd name="connsiteY4" fmla="*/ 0 h 465224"/>
              <a:gd name="connsiteX5" fmla="*/ 768458 w 768458"/>
              <a:gd name="connsiteY5" fmla="*/ 206685 h 465224"/>
              <a:gd name="connsiteX6" fmla="*/ 548725 w 768458"/>
              <a:gd name="connsiteY6" fmla="*/ 206685 h 465224"/>
              <a:gd name="connsiteX7" fmla="*/ 480442 w 768458"/>
              <a:gd name="connsiteY7" fmla="*/ 303762 h 465224"/>
              <a:gd name="connsiteX8" fmla="*/ 474580 w 768458"/>
              <a:gd name="connsiteY8" fmla="*/ 308775 h 465224"/>
              <a:gd name="connsiteX9" fmla="*/ 470864 w 768458"/>
              <a:gd name="connsiteY9" fmla="*/ 313891 h 465224"/>
              <a:gd name="connsiteX10" fmla="*/ 444300 w 768458"/>
              <a:gd name="connsiteY10" fmla="*/ 334668 h 465224"/>
              <a:gd name="connsiteX11" fmla="*/ 391161 w 768458"/>
              <a:gd name="connsiteY11" fmla="*/ 380111 h 465224"/>
              <a:gd name="connsiteX12" fmla="*/ 377090 w 768458"/>
              <a:gd name="connsiteY12" fmla="*/ 387239 h 465224"/>
              <a:gd name="connsiteX13" fmla="*/ 366731 w 768458"/>
              <a:gd name="connsiteY13" fmla="*/ 395341 h 465224"/>
              <a:gd name="connsiteX14" fmla="*/ 306917 w 768458"/>
              <a:gd name="connsiteY14" fmla="*/ 425177 h 465224"/>
              <a:gd name="connsiteX15" fmla="*/ 292267 w 768458"/>
              <a:gd name="connsiteY15" fmla="*/ 430205 h 465224"/>
              <a:gd name="connsiteX16" fmla="*/ 285882 w 768458"/>
              <a:gd name="connsiteY16" fmla="*/ 433440 h 465224"/>
              <a:gd name="connsiteX17" fmla="*/ 275693 w 768458"/>
              <a:gd name="connsiteY17" fmla="*/ 435895 h 465224"/>
              <a:gd name="connsiteX18" fmla="*/ 243059 w 768458"/>
              <a:gd name="connsiteY18" fmla="*/ 447097 h 465224"/>
              <a:gd name="connsiteX19" fmla="*/ 176000 w 768458"/>
              <a:gd name="connsiteY19" fmla="*/ 460610 h 465224"/>
              <a:gd name="connsiteX20" fmla="*/ 172021 w 768458"/>
              <a:gd name="connsiteY20" fmla="*/ 460875 h 465224"/>
              <a:gd name="connsiteX21" fmla="*/ 169603 w 768458"/>
              <a:gd name="connsiteY21" fmla="*/ 461457 h 465224"/>
              <a:gd name="connsiteX22" fmla="*/ 151672 w 768458"/>
              <a:gd name="connsiteY22" fmla="*/ 462227 h 465224"/>
              <a:gd name="connsiteX23" fmla="*/ 106580 w 768458"/>
              <a:gd name="connsiteY23" fmla="*/ 465224 h 465224"/>
              <a:gd name="connsiteX24" fmla="*/ 98998 w 768458"/>
              <a:gd name="connsiteY24" fmla="*/ 464489 h 465224"/>
              <a:gd name="connsiteX25" fmla="*/ 98890 w 768458"/>
              <a:gd name="connsiteY25" fmla="*/ 464493 h 465224"/>
              <a:gd name="connsiteX26" fmla="*/ 106580 w 768458"/>
              <a:gd name="connsiteY26" fmla="*/ 465224 h 465224"/>
              <a:gd name="connsiteX27" fmla="*/ 0 w 768458"/>
              <a:gd name="connsiteY27" fmla="*/ 465224 h 465224"/>
              <a:gd name="connsiteX28" fmla="*/ 0 w 768458"/>
              <a:gd name="connsiteY28" fmla="*/ 453690 h 465224"/>
              <a:gd name="connsiteX29" fmla="*/ 6104 w 768458"/>
              <a:gd name="connsiteY29" fmla="*/ 455476 h 465224"/>
              <a:gd name="connsiteX30" fmla="*/ 105216 w 768458"/>
              <a:gd name="connsiteY30" fmla="*/ 424631 h 465224"/>
              <a:gd name="connsiteX31" fmla="*/ 112603 w 768458"/>
              <a:gd name="connsiteY31" fmla="*/ 422332 h 465224"/>
              <a:gd name="connsiteX32" fmla="*/ 197829 w 768458"/>
              <a:gd name="connsiteY32" fmla="*/ 373592 h 465224"/>
              <a:gd name="connsiteX33" fmla="*/ 220549 w 768458"/>
              <a:gd name="connsiteY33" fmla="*/ 356066 h 465224"/>
              <a:gd name="connsiteX34" fmla="*/ 273453 w 768458"/>
              <a:gd name="connsiteY34" fmla="*/ 307692 h 465224"/>
              <a:gd name="connsiteX35" fmla="*/ 292862 w 768458"/>
              <a:gd name="connsiteY35" fmla="*/ 286671 h 465224"/>
              <a:gd name="connsiteX36" fmla="*/ 347753 w 768458"/>
              <a:gd name="connsiteY36" fmla="*/ 206685 h 465224"/>
              <a:gd name="connsiteX37" fmla="*/ 128021 w 768458"/>
              <a:gd name="connsiteY37" fmla="*/ 206685 h 46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8458" h="465224">
                <a:moveTo>
                  <a:pt x="6129" y="455483"/>
                </a:moveTo>
                <a:lnTo>
                  <a:pt x="7118" y="455772"/>
                </a:lnTo>
                <a:lnTo>
                  <a:pt x="12056" y="456242"/>
                </a:lnTo>
                <a:lnTo>
                  <a:pt x="15952" y="456612"/>
                </a:lnTo>
                <a:close/>
                <a:moveTo>
                  <a:pt x="499619" y="0"/>
                </a:moveTo>
                <a:lnTo>
                  <a:pt x="768458" y="206685"/>
                </a:lnTo>
                <a:lnTo>
                  <a:pt x="548725" y="206685"/>
                </a:lnTo>
                <a:cubicBezTo>
                  <a:pt x="530019" y="242244"/>
                  <a:pt x="506980" y="274730"/>
                  <a:pt x="480442" y="303762"/>
                </a:cubicBezTo>
                <a:lnTo>
                  <a:pt x="474580" y="308775"/>
                </a:lnTo>
                <a:lnTo>
                  <a:pt x="470864" y="313891"/>
                </a:lnTo>
                <a:lnTo>
                  <a:pt x="444300" y="334668"/>
                </a:lnTo>
                <a:lnTo>
                  <a:pt x="391161" y="380111"/>
                </a:lnTo>
                <a:lnTo>
                  <a:pt x="377090" y="387239"/>
                </a:lnTo>
                <a:lnTo>
                  <a:pt x="366731" y="395341"/>
                </a:lnTo>
                <a:cubicBezTo>
                  <a:pt x="347560" y="406551"/>
                  <a:pt x="327576" y="416523"/>
                  <a:pt x="306917" y="425177"/>
                </a:cubicBezTo>
                <a:lnTo>
                  <a:pt x="292267" y="430205"/>
                </a:lnTo>
                <a:lnTo>
                  <a:pt x="285882" y="433440"/>
                </a:lnTo>
                <a:lnTo>
                  <a:pt x="275693" y="435895"/>
                </a:lnTo>
                <a:lnTo>
                  <a:pt x="243059" y="447097"/>
                </a:lnTo>
                <a:cubicBezTo>
                  <a:pt x="221193" y="453030"/>
                  <a:pt x="198793" y="457562"/>
                  <a:pt x="176000" y="460610"/>
                </a:cubicBezTo>
                <a:lnTo>
                  <a:pt x="172021" y="460875"/>
                </a:lnTo>
                <a:lnTo>
                  <a:pt x="169603" y="461457"/>
                </a:lnTo>
                <a:lnTo>
                  <a:pt x="151672" y="462227"/>
                </a:lnTo>
                <a:lnTo>
                  <a:pt x="106580" y="465224"/>
                </a:lnTo>
                <a:lnTo>
                  <a:pt x="98998" y="464489"/>
                </a:lnTo>
                <a:lnTo>
                  <a:pt x="98890" y="464493"/>
                </a:lnTo>
                <a:lnTo>
                  <a:pt x="106580" y="465224"/>
                </a:lnTo>
                <a:lnTo>
                  <a:pt x="0" y="465224"/>
                </a:lnTo>
                <a:lnTo>
                  <a:pt x="0" y="453690"/>
                </a:lnTo>
                <a:lnTo>
                  <a:pt x="6104" y="455476"/>
                </a:lnTo>
                <a:lnTo>
                  <a:pt x="105216" y="424631"/>
                </a:lnTo>
                <a:lnTo>
                  <a:pt x="112603" y="422332"/>
                </a:lnTo>
                <a:lnTo>
                  <a:pt x="197829" y="373592"/>
                </a:lnTo>
                <a:lnTo>
                  <a:pt x="220549" y="356066"/>
                </a:lnTo>
                <a:lnTo>
                  <a:pt x="273453" y="307692"/>
                </a:lnTo>
                <a:lnTo>
                  <a:pt x="292862" y="286671"/>
                </a:lnTo>
                <a:lnTo>
                  <a:pt x="347753" y="206685"/>
                </a:lnTo>
                <a:lnTo>
                  <a:pt x="128021" y="206685"/>
                </a:lnTo>
                <a:close/>
              </a:path>
            </a:pathLst>
          </a:custGeom>
          <a:gradFill flip="none" rotWithShape="1">
            <a:gsLst>
              <a:gs pos="85000">
                <a:srgbClr val="CCDE26"/>
              </a:gs>
              <a:gs pos="0">
                <a:srgbClr val="ECF2CB"/>
              </a:gs>
              <a:gs pos="26000">
                <a:srgbClr val="E5EDA4">
                  <a:alpha val="8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pic>
        <p:nvPicPr>
          <p:cNvPr id="111" name="图片 1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6200508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pSp>
        <p:nvGrpSpPr>
          <p:cNvPr id="7" name="组合 6"/>
          <p:cNvGrpSpPr/>
          <p:nvPr/>
        </p:nvGrpSpPr>
        <p:grpSpPr>
          <a:xfrm>
            <a:off x="191980" y="5987647"/>
            <a:ext cx="510250" cy="446720"/>
            <a:chOff x="4082268" y="2504599"/>
            <a:chExt cx="447356" cy="359807"/>
          </a:xfrm>
        </p:grpSpPr>
        <p:sp>
          <p:nvSpPr>
            <p:cNvPr id="11" name="椭圆 10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4120368" y="2504599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4" name="箭头: 圆角右 113"/>
          <p:cNvSpPr/>
          <p:nvPr/>
        </p:nvSpPr>
        <p:spPr>
          <a:xfrm flipH="1">
            <a:off x="987671" y="4948460"/>
            <a:ext cx="852737" cy="426120"/>
          </a:xfrm>
          <a:prstGeom prst="bentArrow">
            <a:avLst>
              <a:gd name="adj1" fmla="val 25000"/>
              <a:gd name="adj2" fmla="val 23319"/>
              <a:gd name="adj3" fmla="val 43228"/>
              <a:gd name="adj4" fmla="val 20965"/>
            </a:avLst>
          </a:prstGeom>
          <a:gradFill>
            <a:gsLst>
              <a:gs pos="100000">
                <a:srgbClr val="CCDE26"/>
              </a:gs>
              <a:gs pos="0">
                <a:srgbClr val="ECF2CB"/>
              </a:gs>
              <a:gs pos="36000">
                <a:srgbClr val="E5EDA4">
                  <a:alpha val="59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sp>
        <p:nvSpPr>
          <p:cNvPr id="116" name="箭头: 圆角右 115"/>
          <p:cNvSpPr/>
          <p:nvPr/>
        </p:nvSpPr>
        <p:spPr>
          <a:xfrm>
            <a:off x="1476952" y="6947991"/>
            <a:ext cx="852737" cy="426120"/>
          </a:xfrm>
          <a:prstGeom prst="bentArrow">
            <a:avLst>
              <a:gd name="adj1" fmla="val 25000"/>
              <a:gd name="adj2" fmla="val 23319"/>
              <a:gd name="adj3" fmla="val 43228"/>
              <a:gd name="adj4" fmla="val 20965"/>
            </a:avLst>
          </a:prstGeom>
          <a:gradFill>
            <a:gsLst>
              <a:gs pos="100000">
                <a:srgbClr val="CCDE26"/>
              </a:gs>
              <a:gs pos="0">
                <a:srgbClr val="ECF2CB"/>
              </a:gs>
              <a:gs pos="36000">
                <a:srgbClr val="E5EDA4">
                  <a:alpha val="59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pic>
        <p:nvPicPr>
          <p:cNvPr id="118" name="图片 1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10196393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pSp>
        <p:nvGrpSpPr>
          <p:cNvPr id="119" name="组合 118"/>
          <p:cNvGrpSpPr/>
          <p:nvPr/>
        </p:nvGrpSpPr>
        <p:grpSpPr>
          <a:xfrm>
            <a:off x="191980" y="9983530"/>
            <a:ext cx="510250" cy="446720"/>
            <a:chOff x="4082268" y="2504599"/>
            <a:chExt cx="447356" cy="359807"/>
          </a:xfrm>
        </p:grpSpPr>
        <p:sp>
          <p:nvSpPr>
            <p:cNvPr id="120" name="椭圆 119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121" name="文本框 120"/>
            <p:cNvSpPr txBox="1"/>
            <p:nvPr/>
          </p:nvSpPr>
          <p:spPr>
            <a:xfrm flipH="1">
              <a:off x="4120368" y="2504599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2" name="图片 1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8244077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23" name="任意多边形: 形状 122"/>
          <p:cNvSpPr/>
          <p:nvPr/>
        </p:nvSpPr>
        <p:spPr>
          <a:xfrm>
            <a:off x="1127050" y="9217067"/>
            <a:ext cx="928113" cy="561879"/>
          </a:xfrm>
          <a:custGeom>
            <a:avLst/>
            <a:gdLst>
              <a:gd name="connsiteX0" fmla="*/ 6129 w 768458"/>
              <a:gd name="connsiteY0" fmla="*/ 455483 h 465224"/>
              <a:gd name="connsiteX1" fmla="*/ 7118 w 768458"/>
              <a:gd name="connsiteY1" fmla="*/ 455772 h 465224"/>
              <a:gd name="connsiteX2" fmla="*/ 12056 w 768458"/>
              <a:gd name="connsiteY2" fmla="*/ 456242 h 465224"/>
              <a:gd name="connsiteX3" fmla="*/ 15952 w 768458"/>
              <a:gd name="connsiteY3" fmla="*/ 456612 h 465224"/>
              <a:gd name="connsiteX4" fmla="*/ 499619 w 768458"/>
              <a:gd name="connsiteY4" fmla="*/ 0 h 465224"/>
              <a:gd name="connsiteX5" fmla="*/ 768458 w 768458"/>
              <a:gd name="connsiteY5" fmla="*/ 206685 h 465224"/>
              <a:gd name="connsiteX6" fmla="*/ 548725 w 768458"/>
              <a:gd name="connsiteY6" fmla="*/ 206685 h 465224"/>
              <a:gd name="connsiteX7" fmla="*/ 480442 w 768458"/>
              <a:gd name="connsiteY7" fmla="*/ 303762 h 465224"/>
              <a:gd name="connsiteX8" fmla="*/ 474580 w 768458"/>
              <a:gd name="connsiteY8" fmla="*/ 308775 h 465224"/>
              <a:gd name="connsiteX9" fmla="*/ 470864 w 768458"/>
              <a:gd name="connsiteY9" fmla="*/ 313891 h 465224"/>
              <a:gd name="connsiteX10" fmla="*/ 444300 w 768458"/>
              <a:gd name="connsiteY10" fmla="*/ 334668 h 465224"/>
              <a:gd name="connsiteX11" fmla="*/ 391161 w 768458"/>
              <a:gd name="connsiteY11" fmla="*/ 380111 h 465224"/>
              <a:gd name="connsiteX12" fmla="*/ 377090 w 768458"/>
              <a:gd name="connsiteY12" fmla="*/ 387239 h 465224"/>
              <a:gd name="connsiteX13" fmla="*/ 366731 w 768458"/>
              <a:gd name="connsiteY13" fmla="*/ 395341 h 465224"/>
              <a:gd name="connsiteX14" fmla="*/ 306917 w 768458"/>
              <a:gd name="connsiteY14" fmla="*/ 425177 h 465224"/>
              <a:gd name="connsiteX15" fmla="*/ 292267 w 768458"/>
              <a:gd name="connsiteY15" fmla="*/ 430205 h 465224"/>
              <a:gd name="connsiteX16" fmla="*/ 285882 w 768458"/>
              <a:gd name="connsiteY16" fmla="*/ 433440 h 465224"/>
              <a:gd name="connsiteX17" fmla="*/ 275693 w 768458"/>
              <a:gd name="connsiteY17" fmla="*/ 435895 h 465224"/>
              <a:gd name="connsiteX18" fmla="*/ 243059 w 768458"/>
              <a:gd name="connsiteY18" fmla="*/ 447097 h 465224"/>
              <a:gd name="connsiteX19" fmla="*/ 176000 w 768458"/>
              <a:gd name="connsiteY19" fmla="*/ 460610 h 465224"/>
              <a:gd name="connsiteX20" fmla="*/ 172021 w 768458"/>
              <a:gd name="connsiteY20" fmla="*/ 460875 h 465224"/>
              <a:gd name="connsiteX21" fmla="*/ 169603 w 768458"/>
              <a:gd name="connsiteY21" fmla="*/ 461457 h 465224"/>
              <a:gd name="connsiteX22" fmla="*/ 151672 w 768458"/>
              <a:gd name="connsiteY22" fmla="*/ 462227 h 465224"/>
              <a:gd name="connsiteX23" fmla="*/ 106580 w 768458"/>
              <a:gd name="connsiteY23" fmla="*/ 465224 h 465224"/>
              <a:gd name="connsiteX24" fmla="*/ 98998 w 768458"/>
              <a:gd name="connsiteY24" fmla="*/ 464489 h 465224"/>
              <a:gd name="connsiteX25" fmla="*/ 98890 w 768458"/>
              <a:gd name="connsiteY25" fmla="*/ 464493 h 465224"/>
              <a:gd name="connsiteX26" fmla="*/ 106580 w 768458"/>
              <a:gd name="connsiteY26" fmla="*/ 465224 h 465224"/>
              <a:gd name="connsiteX27" fmla="*/ 0 w 768458"/>
              <a:gd name="connsiteY27" fmla="*/ 465224 h 465224"/>
              <a:gd name="connsiteX28" fmla="*/ 0 w 768458"/>
              <a:gd name="connsiteY28" fmla="*/ 453690 h 465224"/>
              <a:gd name="connsiteX29" fmla="*/ 6104 w 768458"/>
              <a:gd name="connsiteY29" fmla="*/ 455476 h 465224"/>
              <a:gd name="connsiteX30" fmla="*/ 105216 w 768458"/>
              <a:gd name="connsiteY30" fmla="*/ 424631 h 465224"/>
              <a:gd name="connsiteX31" fmla="*/ 112603 w 768458"/>
              <a:gd name="connsiteY31" fmla="*/ 422332 h 465224"/>
              <a:gd name="connsiteX32" fmla="*/ 197829 w 768458"/>
              <a:gd name="connsiteY32" fmla="*/ 373592 h 465224"/>
              <a:gd name="connsiteX33" fmla="*/ 220549 w 768458"/>
              <a:gd name="connsiteY33" fmla="*/ 356066 h 465224"/>
              <a:gd name="connsiteX34" fmla="*/ 273453 w 768458"/>
              <a:gd name="connsiteY34" fmla="*/ 307692 h 465224"/>
              <a:gd name="connsiteX35" fmla="*/ 292862 w 768458"/>
              <a:gd name="connsiteY35" fmla="*/ 286671 h 465224"/>
              <a:gd name="connsiteX36" fmla="*/ 347753 w 768458"/>
              <a:gd name="connsiteY36" fmla="*/ 206685 h 465224"/>
              <a:gd name="connsiteX37" fmla="*/ 128021 w 768458"/>
              <a:gd name="connsiteY37" fmla="*/ 206685 h 46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8458" h="465224">
                <a:moveTo>
                  <a:pt x="6129" y="455483"/>
                </a:moveTo>
                <a:lnTo>
                  <a:pt x="7118" y="455772"/>
                </a:lnTo>
                <a:lnTo>
                  <a:pt x="12056" y="456242"/>
                </a:lnTo>
                <a:lnTo>
                  <a:pt x="15952" y="456612"/>
                </a:lnTo>
                <a:close/>
                <a:moveTo>
                  <a:pt x="499619" y="0"/>
                </a:moveTo>
                <a:lnTo>
                  <a:pt x="768458" y="206685"/>
                </a:lnTo>
                <a:lnTo>
                  <a:pt x="548725" y="206685"/>
                </a:lnTo>
                <a:cubicBezTo>
                  <a:pt x="530019" y="242244"/>
                  <a:pt x="506980" y="274730"/>
                  <a:pt x="480442" y="303762"/>
                </a:cubicBezTo>
                <a:lnTo>
                  <a:pt x="474580" y="308775"/>
                </a:lnTo>
                <a:lnTo>
                  <a:pt x="470864" y="313891"/>
                </a:lnTo>
                <a:lnTo>
                  <a:pt x="444300" y="334668"/>
                </a:lnTo>
                <a:lnTo>
                  <a:pt x="391161" y="380111"/>
                </a:lnTo>
                <a:lnTo>
                  <a:pt x="377090" y="387239"/>
                </a:lnTo>
                <a:lnTo>
                  <a:pt x="366731" y="395341"/>
                </a:lnTo>
                <a:cubicBezTo>
                  <a:pt x="347560" y="406551"/>
                  <a:pt x="327576" y="416523"/>
                  <a:pt x="306917" y="425177"/>
                </a:cubicBezTo>
                <a:lnTo>
                  <a:pt x="292267" y="430205"/>
                </a:lnTo>
                <a:lnTo>
                  <a:pt x="285882" y="433440"/>
                </a:lnTo>
                <a:lnTo>
                  <a:pt x="275693" y="435895"/>
                </a:lnTo>
                <a:lnTo>
                  <a:pt x="243059" y="447097"/>
                </a:lnTo>
                <a:cubicBezTo>
                  <a:pt x="221193" y="453030"/>
                  <a:pt x="198793" y="457562"/>
                  <a:pt x="176000" y="460610"/>
                </a:cubicBezTo>
                <a:lnTo>
                  <a:pt x="172021" y="460875"/>
                </a:lnTo>
                <a:lnTo>
                  <a:pt x="169603" y="461457"/>
                </a:lnTo>
                <a:lnTo>
                  <a:pt x="151672" y="462227"/>
                </a:lnTo>
                <a:lnTo>
                  <a:pt x="106580" y="465224"/>
                </a:lnTo>
                <a:lnTo>
                  <a:pt x="98998" y="464489"/>
                </a:lnTo>
                <a:lnTo>
                  <a:pt x="98890" y="464493"/>
                </a:lnTo>
                <a:lnTo>
                  <a:pt x="106580" y="465224"/>
                </a:lnTo>
                <a:lnTo>
                  <a:pt x="0" y="465224"/>
                </a:lnTo>
                <a:lnTo>
                  <a:pt x="0" y="453690"/>
                </a:lnTo>
                <a:lnTo>
                  <a:pt x="6104" y="455476"/>
                </a:lnTo>
                <a:lnTo>
                  <a:pt x="105216" y="424631"/>
                </a:lnTo>
                <a:lnTo>
                  <a:pt x="112603" y="422332"/>
                </a:lnTo>
                <a:lnTo>
                  <a:pt x="197829" y="373592"/>
                </a:lnTo>
                <a:lnTo>
                  <a:pt x="220549" y="356066"/>
                </a:lnTo>
                <a:lnTo>
                  <a:pt x="273453" y="307692"/>
                </a:lnTo>
                <a:lnTo>
                  <a:pt x="292862" y="286671"/>
                </a:lnTo>
                <a:lnTo>
                  <a:pt x="347753" y="206685"/>
                </a:lnTo>
                <a:lnTo>
                  <a:pt x="128021" y="206685"/>
                </a:lnTo>
                <a:close/>
              </a:path>
            </a:pathLst>
          </a:custGeom>
          <a:gradFill flip="none" rotWithShape="1">
            <a:gsLst>
              <a:gs pos="85000">
                <a:srgbClr val="CCDE26"/>
              </a:gs>
              <a:gs pos="0">
                <a:srgbClr val="ECF2CB"/>
              </a:gs>
              <a:gs pos="26000">
                <a:srgbClr val="E5EDA4">
                  <a:alpha val="8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sp>
        <p:nvSpPr>
          <p:cNvPr id="124" name="箭头: 圆角右 123"/>
          <p:cNvSpPr/>
          <p:nvPr/>
        </p:nvSpPr>
        <p:spPr>
          <a:xfrm>
            <a:off x="1223845" y="10587119"/>
            <a:ext cx="1342022" cy="875177"/>
          </a:xfrm>
          <a:prstGeom prst="bentArrow">
            <a:avLst>
              <a:gd name="adj1" fmla="val 25000"/>
              <a:gd name="adj2" fmla="val 37384"/>
              <a:gd name="adj3" fmla="val 43228"/>
              <a:gd name="adj4" fmla="val 65504"/>
            </a:avLst>
          </a:prstGeom>
          <a:gradFill>
            <a:gsLst>
              <a:gs pos="100000">
                <a:srgbClr val="CCDE26"/>
              </a:gs>
              <a:gs pos="0">
                <a:srgbClr val="ECF2CB"/>
              </a:gs>
              <a:gs pos="21000">
                <a:srgbClr val="E5EDA4">
                  <a:alpha val="59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pic>
        <p:nvPicPr>
          <p:cNvPr id="126" name="图片 12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12295180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pSp>
        <p:nvGrpSpPr>
          <p:cNvPr id="127" name="组合 126"/>
          <p:cNvGrpSpPr/>
          <p:nvPr/>
        </p:nvGrpSpPr>
        <p:grpSpPr>
          <a:xfrm>
            <a:off x="191980" y="12148709"/>
            <a:ext cx="510250" cy="420333"/>
            <a:chOff x="4082268" y="2525852"/>
            <a:chExt cx="447356" cy="338554"/>
          </a:xfrm>
        </p:grpSpPr>
        <p:sp>
          <p:nvSpPr>
            <p:cNvPr id="128" name="椭圆 127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129" name="文本框 128"/>
            <p:cNvSpPr txBox="1"/>
            <p:nvPr/>
          </p:nvSpPr>
          <p:spPr>
            <a:xfrm flipH="1">
              <a:off x="4120368" y="2528151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2" name="图片 13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16358" y="14340131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pSp>
        <p:nvGrpSpPr>
          <p:cNvPr id="133" name="组合 132"/>
          <p:cNvGrpSpPr/>
          <p:nvPr/>
        </p:nvGrpSpPr>
        <p:grpSpPr>
          <a:xfrm>
            <a:off x="191981" y="14150269"/>
            <a:ext cx="510249" cy="423716"/>
            <a:chOff x="4082268" y="2523127"/>
            <a:chExt cx="447355" cy="341279"/>
          </a:xfrm>
        </p:grpSpPr>
        <p:sp>
          <p:nvSpPr>
            <p:cNvPr id="134" name="椭圆 133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135" name="文本框 134"/>
            <p:cNvSpPr txBox="1"/>
            <p:nvPr/>
          </p:nvSpPr>
          <p:spPr>
            <a:xfrm flipH="1">
              <a:off x="4120367" y="2523127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6" name="图片 13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382" r="5740" b="-5670"/>
          <a:stretch>
            <a:fillRect/>
          </a:stretch>
        </p:blipFill>
        <p:spPr>
          <a:xfrm>
            <a:off x="316358" y="16411173"/>
            <a:ext cx="2608232" cy="177896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37" name="任意多边形: 形状 136"/>
          <p:cNvSpPr/>
          <p:nvPr/>
        </p:nvSpPr>
        <p:spPr>
          <a:xfrm>
            <a:off x="468838" y="15433641"/>
            <a:ext cx="660676" cy="399974"/>
          </a:xfrm>
          <a:custGeom>
            <a:avLst/>
            <a:gdLst>
              <a:gd name="connsiteX0" fmla="*/ 6129 w 768458"/>
              <a:gd name="connsiteY0" fmla="*/ 455483 h 465224"/>
              <a:gd name="connsiteX1" fmla="*/ 7118 w 768458"/>
              <a:gd name="connsiteY1" fmla="*/ 455772 h 465224"/>
              <a:gd name="connsiteX2" fmla="*/ 12056 w 768458"/>
              <a:gd name="connsiteY2" fmla="*/ 456242 h 465224"/>
              <a:gd name="connsiteX3" fmla="*/ 15952 w 768458"/>
              <a:gd name="connsiteY3" fmla="*/ 456612 h 465224"/>
              <a:gd name="connsiteX4" fmla="*/ 499619 w 768458"/>
              <a:gd name="connsiteY4" fmla="*/ 0 h 465224"/>
              <a:gd name="connsiteX5" fmla="*/ 768458 w 768458"/>
              <a:gd name="connsiteY5" fmla="*/ 206685 h 465224"/>
              <a:gd name="connsiteX6" fmla="*/ 548725 w 768458"/>
              <a:gd name="connsiteY6" fmla="*/ 206685 h 465224"/>
              <a:gd name="connsiteX7" fmla="*/ 480442 w 768458"/>
              <a:gd name="connsiteY7" fmla="*/ 303762 h 465224"/>
              <a:gd name="connsiteX8" fmla="*/ 474580 w 768458"/>
              <a:gd name="connsiteY8" fmla="*/ 308775 h 465224"/>
              <a:gd name="connsiteX9" fmla="*/ 470864 w 768458"/>
              <a:gd name="connsiteY9" fmla="*/ 313891 h 465224"/>
              <a:gd name="connsiteX10" fmla="*/ 444300 w 768458"/>
              <a:gd name="connsiteY10" fmla="*/ 334668 h 465224"/>
              <a:gd name="connsiteX11" fmla="*/ 391161 w 768458"/>
              <a:gd name="connsiteY11" fmla="*/ 380111 h 465224"/>
              <a:gd name="connsiteX12" fmla="*/ 377090 w 768458"/>
              <a:gd name="connsiteY12" fmla="*/ 387239 h 465224"/>
              <a:gd name="connsiteX13" fmla="*/ 366731 w 768458"/>
              <a:gd name="connsiteY13" fmla="*/ 395341 h 465224"/>
              <a:gd name="connsiteX14" fmla="*/ 306917 w 768458"/>
              <a:gd name="connsiteY14" fmla="*/ 425177 h 465224"/>
              <a:gd name="connsiteX15" fmla="*/ 292267 w 768458"/>
              <a:gd name="connsiteY15" fmla="*/ 430205 h 465224"/>
              <a:gd name="connsiteX16" fmla="*/ 285882 w 768458"/>
              <a:gd name="connsiteY16" fmla="*/ 433440 h 465224"/>
              <a:gd name="connsiteX17" fmla="*/ 275693 w 768458"/>
              <a:gd name="connsiteY17" fmla="*/ 435895 h 465224"/>
              <a:gd name="connsiteX18" fmla="*/ 243059 w 768458"/>
              <a:gd name="connsiteY18" fmla="*/ 447097 h 465224"/>
              <a:gd name="connsiteX19" fmla="*/ 176000 w 768458"/>
              <a:gd name="connsiteY19" fmla="*/ 460610 h 465224"/>
              <a:gd name="connsiteX20" fmla="*/ 172021 w 768458"/>
              <a:gd name="connsiteY20" fmla="*/ 460875 h 465224"/>
              <a:gd name="connsiteX21" fmla="*/ 169603 w 768458"/>
              <a:gd name="connsiteY21" fmla="*/ 461457 h 465224"/>
              <a:gd name="connsiteX22" fmla="*/ 151672 w 768458"/>
              <a:gd name="connsiteY22" fmla="*/ 462227 h 465224"/>
              <a:gd name="connsiteX23" fmla="*/ 106580 w 768458"/>
              <a:gd name="connsiteY23" fmla="*/ 465224 h 465224"/>
              <a:gd name="connsiteX24" fmla="*/ 98998 w 768458"/>
              <a:gd name="connsiteY24" fmla="*/ 464489 h 465224"/>
              <a:gd name="connsiteX25" fmla="*/ 98890 w 768458"/>
              <a:gd name="connsiteY25" fmla="*/ 464493 h 465224"/>
              <a:gd name="connsiteX26" fmla="*/ 106580 w 768458"/>
              <a:gd name="connsiteY26" fmla="*/ 465224 h 465224"/>
              <a:gd name="connsiteX27" fmla="*/ 0 w 768458"/>
              <a:gd name="connsiteY27" fmla="*/ 465224 h 465224"/>
              <a:gd name="connsiteX28" fmla="*/ 0 w 768458"/>
              <a:gd name="connsiteY28" fmla="*/ 453690 h 465224"/>
              <a:gd name="connsiteX29" fmla="*/ 6104 w 768458"/>
              <a:gd name="connsiteY29" fmla="*/ 455476 h 465224"/>
              <a:gd name="connsiteX30" fmla="*/ 105216 w 768458"/>
              <a:gd name="connsiteY30" fmla="*/ 424631 h 465224"/>
              <a:gd name="connsiteX31" fmla="*/ 112603 w 768458"/>
              <a:gd name="connsiteY31" fmla="*/ 422332 h 465224"/>
              <a:gd name="connsiteX32" fmla="*/ 197829 w 768458"/>
              <a:gd name="connsiteY32" fmla="*/ 373592 h 465224"/>
              <a:gd name="connsiteX33" fmla="*/ 220549 w 768458"/>
              <a:gd name="connsiteY33" fmla="*/ 356066 h 465224"/>
              <a:gd name="connsiteX34" fmla="*/ 273453 w 768458"/>
              <a:gd name="connsiteY34" fmla="*/ 307692 h 465224"/>
              <a:gd name="connsiteX35" fmla="*/ 292862 w 768458"/>
              <a:gd name="connsiteY35" fmla="*/ 286671 h 465224"/>
              <a:gd name="connsiteX36" fmla="*/ 347753 w 768458"/>
              <a:gd name="connsiteY36" fmla="*/ 206685 h 465224"/>
              <a:gd name="connsiteX37" fmla="*/ 128021 w 768458"/>
              <a:gd name="connsiteY37" fmla="*/ 206685 h 46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8458" h="465224">
                <a:moveTo>
                  <a:pt x="6129" y="455483"/>
                </a:moveTo>
                <a:lnTo>
                  <a:pt x="7118" y="455772"/>
                </a:lnTo>
                <a:lnTo>
                  <a:pt x="12056" y="456242"/>
                </a:lnTo>
                <a:lnTo>
                  <a:pt x="15952" y="456612"/>
                </a:lnTo>
                <a:close/>
                <a:moveTo>
                  <a:pt x="499619" y="0"/>
                </a:moveTo>
                <a:lnTo>
                  <a:pt x="768458" y="206685"/>
                </a:lnTo>
                <a:lnTo>
                  <a:pt x="548725" y="206685"/>
                </a:lnTo>
                <a:cubicBezTo>
                  <a:pt x="530019" y="242244"/>
                  <a:pt x="506980" y="274730"/>
                  <a:pt x="480442" y="303762"/>
                </a:cubicBezTo>
                <a:lnTo>
                  <a:pt x="474580" y="308775"/>
                </a:lnTo>
                <a:lnTo>
                  <a:pt x="470864" y="313891"/>
                </a:lnTo>
                <a:lnTo>
                  <a:pt x="444300" y="334668"/>
                </a:lnTo>
                <a:lnTo>
                  <a:pt x="391161" y="380111"/>
                </a:lnTo>
                <a:lnTo>
                  <a:pt x="377090" y="387239"/>
                </a:lnTo>
                <a:lnTo>
                  <a:pt x="366731" y="395341"/>
                </a:lnTo>
                <a:cubicBezTo>
                  <a:pt x="347560" y="406551"/>
                  <a:pt x="327576" y="416523"/>
                  <a:pt x="306917" y="425177"/>
                </a:cubicBezTo>
                <a:lnTo>
                  <a:pt x="292267" y="430205"/>
                </a:lnTo>
                <a:lnTo>
                  <a:pt x="285882" y="433440"/>
                </a:lnTo>
                <a:lnTo>
                  <a:pt x="275693" y="435895"/>
                </a:lnTo>
                <a:lnTo>
                  <a:pt x="243059" y="447097"/>
                </a:lnTo>
                <a:cubicBezTo>
                  <a:pt x="221193" y="453030"/>
                  <a:pt x="198793" y="457562"/>
                  <a:pt x="176000" y="460610"/>
                </a:cubicBezTo>
                <a:lnTo>
                  <a:pt x="172021" y="460875"/>
                </a:lnTo>
                <a:lnTo>
                  <a:pt x="169603" y="461457"/>
                </a:lnTo>
                <a:lnTo>
                  <a:pt x="151672" y="462227"/>
                </a:lnTo>
                <a:lnTo>
                  <a:pt x="106580" y="465224"/>
                </a:lnTo>
                <a:lnTo>
                  <a:pt x="98998" y="464489"/>
                </a:lnTo>
                <a:lnTo>
                  <a:pt x="98890" y="464493"/>
                </a:lnTo>
                <a:lnTo>
                  <a:pt x="106580" y="465224"/>
                </a:lnTo>
                <a:lnTo>
                  <a:pt x="0" y="465224"/>
                </a:lnTo>
                <a:lnTo>
                  <a:pt x="0" y="453690"/>
                </a:lnTo>
                <a:lnTo>
                  <a:pt x="6104" y="455476"/>
                </a:lnTo>
                <a:lnTo>
                  <a:pt x="105216" y="424631"/>
                </a:lnTo>
                <a:lnTo>
                  <a:pt x="112603" y="422332"/>
                </a:lnTo>
                <a:lnTo>
                  <a:pt x="197829" y="373592"/>
                </a:lnTo>
                <a:lnTo>
                  <a:pt x="220549" y="356066"/>
                </a:lnTo>
                <a:lnTo>
                  <a:pt x="273453" y="307692"/>
                </a:lnTo>
                <a:lnTo>
                  <a:pt x="292862" y="286671"/>
                </a:lnTo>
                <a:lnTo>
                  <a:pt x="347753" y="206685"/>
                </a:lnTo>
                <a:lnTo>
                  <a:pt x="128021" y="206685"/>
                </a:lnTo>
                <a:close/>
              </a:path>
            </a:pathLst>
          </a:custGeom>
          <a:gradFill flip="none" rotWithShape="1">
            <a:gsLst>
              <a:gs pos="85000">
                <a:srgbClr val="CCDE26"/>
              </a:gs>
              <a:gs pos="0">
                <a:srgbClr val="ECF2CB"/>
              </a:gs>
              <a:gs pos="26000">
                <a:srgbClr val="E5EDA4">
                  <a:alpha val="8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sp>
        <p:nvSpPr>
          <p:cNvPr id="138" name="箭头: 圆角右 137"/>
          <p:cNvSpPr/>
          <p:nvPr/>
        </p:nvSpPr>
        <p:spPr>
          <a:xfrm flipH="1">
            <a:off x="1405911" y="17352793"/>
            <a:ext cx="498164" cy="494644"/>
          </a:xfrm>
          <a:prstGeom prst="bentArrow">
            <a:avLst>
              <a:gd name="adj1" fmla="val 25000"/>
              <a:gd name="adj2" fmla="val 23319"/>
              <a:gd name="adj3" fmla="val 43228"/>
              <a:gd name="adj4" fmla="val 20965"/>
            </a:avLst>
          </a:prstGeom>
          <a:gradFill>
            <a:gsLst>
              <a:gs pos="100000">
                <a:srgbClr val="CCDE26"/>
              </a:gs>
              <a:gs pos="0">
                <a:srgbClr val="ECF2CB"/>
              </a:gs>
              <a:gs pos="36000">
                <a:srgbClr val="E5EDA4">
                  <a:alpha val="59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sp>
        <p:nvSpPr>
          <p:cNvPr id="140" name="箭头: 上 139"/>
          <p:cNvSpPr/>
          <p:nvPr/>
        </p:nvSpPr>
        <p:spPr>
          <a:xfrm>
            <a:off x="1476958" y="12751248"/>
            <a:ext cx="414648" cy="1028601"/>
          </a:xfrm>
          <a:prstGeom prst="upArrow">
            <a:avLst>
              <a:gd name="adj1" fmla="val 50000"/>
              <a:gd name="adj2" fmla="val 92880"/>
            </a:avLst>
          </a:prstGeom>
          <a:gradFill>
            <a:gsLst>
              <a:gs pos="85000">
                <a:srgbClr val="CCDE26"/>
              </a:gs>
              <a:gs pos="0">
                <a:srgbClr val="ECF2CB"/>
              </a:gs>
              <a:gs pos="40000">
                <a:srgbClr val="E5EDA4">
                  <a:alpha val="8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</a:gradFill>
          <a:ln>
            <a:noFill/>
          </a:ln>
          <a:scene3d>
            <a:camera prst="orthographicFront">
              <a:rot lat="42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5"/>
          </a:p>
        </p:txBody>
      </p:sp>
      <p:pic>
        <p:nvPicPr>
          <p:cNvPr id="142" name="图片 14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6092"/>
          <a:stretch>
            <a:fillRect/>
          </a:stretch>
        </p:blipFill>
        <p:spPr>
          <a:xfrm>
            <a:off x="306061" y="18414076"/>
            <a:ext cx="2608232" cy="166662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grpSp>
        <p:nvGrpSpPr>
          <p:cNvPr id="143" name="组合 142"/>
          <p:cNvGrpSpPr/>
          <p:nvPr/>
        </p:nvGrpSpPr>
        <p:grpSpPr>
          <a:xfrm>
            <a:off x="191980" y="18201214"/>
            <a:ext cx="510250" cy="446720"/>
            <a:chOff x="4082268" y="2504599"/>
            <a:chExt cx="447356" cy="359807"/>
          </a:xfrm>
        </p:grpSpPr>
        <p:sp>
          <p:nvSpPr>
            <p:cNvPr id="144" name="椭圆 143"/>
            <p:cNvSpPr/>
            <p:nvPr/>
          </p:nvSpPr>
          <p:spPr>
            <a:xfrm>
              <a:off x="4082268" y="2525852"/>
              <a:ext cx="366499" cy="3385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4500000" sx="102000" sy="102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35"/>
            </a:p>
          </p:txBody>
        </p:sp>
        <p:sp>
          <p:nvSpPr>
            <p:cNvPr id="145" name="文本框 144"/>
            <p:cNvSpPr txBox="1"/>
            <p:nvPr/>
          </p:nvSpPr>
          <p:spPr>
            <a:xfrm flipH="1">
              <a:off x="4120368" y="2504599"/>
              <a:ext cx="409256" cy="32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35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zh-CN" altLang="en-US" sz="1935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6" name="任意多边形: 形状 145"/>
          <p:cNvSpPr/>
          <p:nvPr/>
        </p:nvSpPr>
        <p:spPr>
          <a:xfrm flipH="1">
            <a:off x="1340313" y="19294428"/>
            <a:ext cx="979130" cy="592764"/>
          </a:xfrm>
          <a:custGeom>
            <a:avLst/>
            <a:gdLst>
              <a:gd name="connsiteX0" fmla="*/ 6129 w 768458"/>
              <a:gd name="connsiteY0" fmla="*/ 455483 h 465224"/>
              <a:gd name="connsiteX1" fmla="*/ 7118 w 768458"/>
              <a:gd name="connsiteY1" fmla="*/ 455772 h 465224"/>
              <a:gd name="connsiteX2" fmla="*/ 12056 w 768458"/>
              <a:gd name="connsiteY2" fmla="*/ 456242 h 465224"/>
              <a:gd name="connsiteX3" fmla="*/ 15952 w 768458"/>
              <a:gd name="connsiteY3" fmla="*/ 456612 h 465224"/>
              <a:gd name="connsiteX4" fmla="*/ 499619 w 768458"/>
              <a:gd name="connsiteY4" fmla="*/ 0 h 465224"/>
              <a:gd name="connsiteX5" fmla="*/ 768458 w 768458"/>
              <a:gd name="connsiteY5" fmla="*/ 206685 h 465224"/>
              <a:gd name="connsiteX6" fmla="*/ 548725 w 768458"/>
              <a:gd name="connsiteY6" fmla="*/ 206685 h 465224"/>
              <a:gd name="connsiteX7" fmla="*/ 480442 w 768458"/>
              <a:gd name="connsiteY7" fmla="*/ 303762 h 465224"/>
              <a:gd name="connsiteX8" fmla="*/ 474580 w 768458"/>
              <a:gd name="connsiteY8" fmla="*/ 308775 h 465224"/>
              <a:gd name="connsiteX9" fmla="*/ 470864 w 768458"/>
              <a:gd name="connsiteY9" fmla="*/ 313891 h 465224"/>
              <a:gd name="connsiteX10" fmla="*/ 444300 w 768458"/>
              <a:gd name="connsiteY10" fmla="*/ 334668 h 465224"/>
              <a:gd name="connsiteX11" fmla="*/ 391161 w 768458"/>
              <a:gd name="connsiteY11" fmla="*/ 380111 h 465224"/>
              <a:gd name="connsiteX12" fmla="*/ 377090 w 768458"/>
              <a:gd name="connsiteY12" fmla="*/ 387239 h 465224"/>
              <a:gd name="connsiteX13" fmla="*/ 366731 w 768458"/>
              <a:gd name="connsiteY13" fmla="*/ 395341 h 465224"/>
              <a:gd name="connsiteX14" fmla="*/ 306917 w 768458"/>
              <a:gd name="connsiteY14" fmla="*/ 425177 h 465224"/>
              <a:gd name="connsiteX15" fmla="*/ 292267 w 768458"/>
              <a:gd name="connsiteY15" fmla="*/ 430205 h 465224"/>
              <a:gd name="connsiteX16" fmla="*/ 285882 w 768458"/>
              <a:gd name="connsiteY16" fmla="*/ 433440 h 465224"/>
              <a:gd name="connsiteX17" fmla="*/ 275693 w 768458"/>
              <a:gd name="connsiteY17" fmla="*/ 435895 h 465224"/>
              <a:gd name="connsiteX18" fmla="*/ 243059 w 768458"/>
              <a:gd name="connsiteY18" fmla="*/ 447097 h 465224"/>
              <a:gd name="connsiteX19" fmla="*/ 176000 w 768458"/>
              <a:gd name="connsiteY19" fmla="*/ 460610 h 465224"/>
              <a:gd name="connsiteX20" fmla="*/ 172021 w 768458"/>
              <a:gd name="connsiteY20" fmla="*/ 460875 h 465224"/>
              <a:gd name="connsiteX21" fmla="*/ 169603 w 768458"/>
              <a:gd name="connsiteY21" fmla="*/ 461457 h 465224"/>
              <a:gd name="connsiteX22" fmla="*/ 151672 w 768458"/>
              <a:gd name="connsiteY22" fmla="*/ 462227 h 465224"/>
              <a:gd name="connsiteX23" fmla="*/ 106580 w 768458"/>
              <a:gd name="connsiteY23" fmla="*/ 465224 h 465224"/>
              <a:gd name="connsiteX24" fmla="*/ 98998 w 768458"/>
              <a:gd name="connsiteY24" fmla="*/ 464489 h 465224"/>
              <a:gd name="connsiteX25" fmla="*/ 98890 w 768458"/>
              <a:gd name="connsiteY25" fmla="*/ 464493 h 465224"/>
              <a:gd name="connsiteX26" fmla="*/ 106580 w 768458"/>
              <a:gd name="connsiteY26" fmla="*/ 465224 h 465224"/>
              <a:gd name="connsiteX27" fmla="*/ 0 w 768458"/>
              <a:gd name="connsiteY27" fmla="*/ 465224 h 465224"/>
              <a:gd name="connsiteX28" fmla="*/ 0 w 768458"/>
              <a:gd name="connsiteY28" fmla="*/ 453690 h 465224"/>
              <a:gd name="connsiteX29" fmla="*/ 6104 w 768458"/>
              <a:gd name="connsiteY29" fmla="*/ 455476 h 465224"/>
              <a:gd name="connsiteX30" fmla="*/ 105216 w 768458"/>
              <a:gd name="connsiteY30" fmla="*/ 424631 h 465224"/>
              <a:gd name="connsiteX31" fmla="*/ 112603 w 768458"/>
              <a:gd name="connsiteY31" fmla="*/ 422332 h 465224"/>
              <a:gd name="connsiteX32" fmla="*/ 197829 w 768458"/>
              <a:gd name="connsiteY32" fmla="*/ 373592 h 465224"/>
              <a:gd name="connsiteX33" fmla="*/ 220549 w 768458"/>
              <a:gd name="connsiteY33" fmla="*/ 356066 h 465224"/>
              <a:gd name="connsiteX34" fmla="*/ 273453 w 768458"/>
              <a:gd name="connsiteY34" fmla="*/ 307692 h 465224"/>
              <a:gd name="connsiteX35" fmla="*/ 292862 w 768458"/>
              <a:gd name="connsiteY35" fmla="*/ 286671 h 465224"/>
              <a:gd name="connsiteX36" fmla="*/ 347753 w 768458"/>
              <a:gd name="connsiteY36" fmla="*/ 206685 h 465224"/>
              <a:gd name="connsiteX37" fmla="*/ 128021 w 768458"/>
              <a:gd name="connsiteY37" fmla="*/ 206685 h 46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8458" h="465224">
                <a:moveTo>
                  <a:pt x="6129" y="455483"/>
                </a:moveTo>
                <a:lnTo>
                  <a:pt x="7118" y="455772"/>
                </a:lnTo>
                <a:lnTo>
                  <a:pt x="12056" y="456242"/>
                </a:lnTo>
                <a:lnTo>
                  <a:pt x="15952" y="456612"/>
                </a:lnTo>
                <a:close/>
                <a:moveTo>
                  <a:pt x="499619" y="0"/>
                </a:moveTo>
                <a:lnTo>
                  <a:pt x="768458" y="206685"/>
                </a:lnTo>
                <a:lnTo>
                  <a:pt x="548725" y="206685"/>
                </a:lnTo>
                <a:cubicBezTo>
                  <a:pt x="530019" y="242244"/>
                  <a:pt x="506980" y="274730"/>
                  <a:pt x="480442" y="303762"/>
                </a:cubicBezTo>
                <a:lnTo>
                  <a:pt x="474580" y="308775"/>
                </a:lnTo>
                <a:lnTo>
                  <a:pt x="470864" y="313891"/>
                </a:lnTo>
                <a:lnTo>
                  <a:pt x="444300" y="334668"/>
                </a:lnTo>
                <a:lnTo>
                  <a:pt x="391161" y="380111"/>
                </a:lnTo>
                <a:lnTo>
                  <a:pt x="377090" y="387239"/>
                </a:lnTo>
                <a:lnTo>
                  <a:pt x="366731" y="395341"/>
                </a:lnTo>
                <a:cubicBezTo>
                  <a:pt x="347560" y="406551"/>
                  <a:pt x="327576" y="416523"/>
                  <a:pt x="306917" y="425177"/>
                </a:cubicBezTo>
                <a:lnTo>
                  <a:pt x="292267" y="430205"/>
                </a:lnTo>
                <a:lnTo>
                  <a:pt x="285882" y="433440"/>
                </a:lnTo>
                <a:lnTo>
                  <a:pt x="275693" y="435895"/>
                </a:lnTo>
                <a:lnTo>
                  <a:pt x="243059" y="447097"/>
                </a:lnTo>
                <a:cubicBezTo>
                  <a:pt x="221193" y="453030"/>
                  <a:pt x="198793" y="457562"/>
                  <a:pt x="176000" y="460610"/>
                </a:cubicBezTo>
                <a:lnTo>
                  <a:pt x="172021" y="460875"/>
                </a:lnTo>
                <a:lnTo>
                  <a:pt x="169603" y="461457"/>
                </a:lnTo>
                <a:lnTo>
                  <a:pt x="151672" y="462227"/>
                </a:lnTo>
                <a:lnTo>
                  <a:pt x="106580" y="465224"/>
                </a:lnTo>
                <a:lnTo>
                  <a:pt x="98998" y="464489"/>
                </a:lnTo>
                <a:lnTo>
                  <a:pt x="98890" y="464493"/>
                </a:lnTo>
                <a:lnTo>
                  <a:pt x="106580" y="465224"/>
                </a:lnTo>
                <a:lnTo>
                  <a:pt x="0" y="465224"/>
                </a:lnTo>
                <a:lnTo>
                  <a:pt x="0" y="453690"/>
                </a:lnTo>
                <a:lnTo>
                  <a:pt x="6104" y="455476"/>
                </a:lnTo>
                <a:lnTo>
                  <a:pt x="105216" y="424631"/>
                </a:lnTo>
                <a:lnTo>
                  <a:pt x="112603" y="422332"/>
                </a:lnTo>
                <a:lnTo>
                  <a:pt x="197829" y="373592"/>
                </a:lnTo>
                <a:lnTo>
                  <a:pt x="220549" y="356066"/>
                </a:lnTo>
                <a:lnTo>
                  <a:pt x="273453" y="307692"/>
                </a:lnTo>
                <a:lnTo>
                  <a:pt x="292862" y="286671"/>
                </a:lnTo>
                <a:lnTo>
                  <a:pt x="347753" y="206685"/>
                </a:lnTo>
                <a:lnTo>
                  <a:pt x="128021" y="206685"/>
                </a:lnTo>
                <a:close/>
              </a:path>
            </a:pathLst>
          </a:custGeom>
          <a:gradFill flip="none" rotWithShape="1">
            <a:gsLst>
              <a:gs pos="85000">
                <a:srgbClr val="CCDE26"/>
              </a:gs>
              <a:gs pos="0">
                <a:srgbClr val="ECF2CB"/>
              </a:gs>
              <a:gs pos="26000">
                <a:srgbClr val="E5EDA4">
                  <a:alpha val="8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935">
              <a:solidFill>
                <a:schemeClr val="tx1"/>
              </a:solidFill>
            </a:endParaRPr>
          </a:p>
        </p:txBody>
      </p:sp>
      <p:sp>
        <p:nvSpPr>
          <p:cNvPr id="147" name="箭头: 圆角右 146"/>
          <p:cNvSpPr/>
          <p:nvPr/>
        </p:nvSpPr>
        <p:spPr>
          <a:xfrm rot="16200000" flipV="1">
            <a:off x="856783" y="22639223"/>
            <a:ext cx="350991" cy="576603"/>
          </a:xfrm>
          <a:prstGeom prst="bentArrow">
            <a:avLst>
              <a:gd name="adj1" fmla="val 7646"/>
              <a:gd name="adj2" fmla="val 18098"/>
              <a:gd name="adj3" fmla="val 25000"/>
              <a:gd name="adj4" fmla="val 39183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787" y="5636605"/>
            <a:ext cx="2564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Turning left  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the first intersection after entering the campus</a:t>
            </a:r>
            <a:endParaRPr lang="en-US" altLang="zh-CN" sz="1100" b="1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11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914" y="11817462"/>
            <a:ext cx="3025445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After entering the parking lot, turn right and head towards </a:t>
            </a:r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Zone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8/9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3914" y="13950258"/>
            <a:ext cx="3025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Parking the vehicle near </a:t>
            </a:r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Zone 9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3914" y="15967416"/>
            <a:ext cx="3025445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After parking the vehicle, enter this passageway and turn left.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886" y="20091777"/>
            <a:ext cx="3025445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 and take this elevator to go up to the conference center hall on the </a:t>
            </a:r>
            <a:r>
              <a:rPr lang="en-US" altLang="zh-CN" sz="11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first floor</a:t>
            </a:r>
            <a:r>
              <a:rPr lang="en-US" altLang="zh-CN" sz="11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BkOTg3ZmEyNjU0NWQ1ODkzY2Y4NTY5NGQ2MzBjMjk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143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mp-quote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 xunuo</dc:creator>
  <cp:lastModifiedBy>lang xunuo</cp:lastModifiedBy>
  <cp:revision>21</cp:revision>
  <dcterms:created xsi:type="dcterms:W3CDTF">2025-02-27T01:36:00Z</dcterms:created>
  <dcterms:modified xsi:type="dcterms:W3CDTF">2025-04-27T00:14:53Z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0A01A735EFEA46D592B5398C83ED7ECD_12</vt:lpwstr>
  </property>
  <property fmtid="{D5CDD505-2E9C-101B-9397-08002B2CF9AE}" pid="3" name="KSOProductBuildVer">
    <vt:lpwstr>2052-12.1.0.17827</vt:lpwstr>
  </property>
</Properties>
</file>