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10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7154-BAF3-464E-BDB1-302BB88D9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BB92-612A-7548-8348-FE57A7C22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9B042-2878-3D46-BBFE-03353B22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E23FA-3BD3-FC40-B92A-F057CF7D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7BFCB-3530-C142-8031-323EDBA4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4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7B5C-18AF-874F-85E0-B6F4B7EF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9FD3E-74D8-884E-9270-3E97D8CC2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DD0E-0697-D946-B05E-40414D51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E3F7E-A5A8-C640-B081-C7D229B4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722AC-3922-5C48-855F-5857A24A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3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575ADD-6ED5-404B-B3A5-75EEBB970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967AF-51A9-2F4B-B8FB-71D1A1008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7E20D-0030-E34F-974A-52ADC2A0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F9C46-BC6A-984E-9BEA-46932BDE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F0686-6DFA-AA48-8356-C0F2853A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0916E-7CEA-754B-858B-BF0BB296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ED552-EBB7-F748-8AF5-D5E93CBDF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121D6-F6E9-3041-82D6-E583D639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2A1A5-71B1-2E4B-8DAD-2618D1B0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9AEE1-6D0A-2940-BA1E-31376ECE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ACAC-09A7-5144-B520-23E4C721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20E57-FE19-CF4D-A6B9-FA6278C70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D46FC-64CB-A249-B00D-FD8B79A5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4BED1-36E7-7647-823C-A7030763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7F556-F4E8-A74E-A4F8-44AA335B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2CCE-6BEE-7E47-B202-40D87999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3C861-6637-1F4C-AD5E-263695F27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DC1C5-5DBC-5E4D-AD2C-CD71A08ED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FF6A5-F97A-6047-BF16-E8B901A7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310BB-2827-C343-9980-D1B414B7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E8F00-3401-E44F-99F3-05885CF6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BBF2-9AD8-5B48-94D5-5B8EC541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7720E-F99C-874A-8529-4D53C2B8A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87B03-0E39-814F-A953-189A05563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E4C66-42F1-7C42-AD32-C35BA7955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0BBBA-56AB-1044-A877-7979D1662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DC67E-83F4-C34D-A751-6B34A817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83926-AFEE-5F40-8E5A-DE1BF497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F8617-6458-C649-8044-4B5AEC8D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3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3488-8EAA-E74C-82AB-347FDF28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B8934-6980-894F-B138-FEAD94F6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FB722-8B15-0D46-B135-F28F2247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B9493-E14C-7343-ACF5-14A13433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EC258-B8C5-554A-8B10-961DD9A5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BC8E0-AF33-834C-94C5-D9166812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790-E2BA-9844-96A0-8037391C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8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1233-167C-7345-A968-FA383106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65E9-755C-A443-B37A-F61A6D0E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4C47E-B1F7-B040-8E65-1A7B6FE85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47EEF-3D0E-4E4B-9E87-7148C829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FB63F-36BC-0548-AA5B-087A53A6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670C6-59C9-4A49-91D0-3972FFB2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BA05-96AC-AA4D-BF63-F4841023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56587-BCB3-A345-8BAB-5144D4311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516E7-7E0E-C34F-B6C4-701C27908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4F425-3EAD-EC40-8980-9F4CF574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7B68E-DE20-3C41-BE5F-2D7E9DEE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726AB-1936-4A41-8CD5-66BC91F3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B20EF-7E5B-B246-B6A1-919EB3BF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7081B-F37D-4B46-925A-68B8AF015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C096-E820-1E49-9216-CB3941885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BC03-0C30-5E42-ACF3-8BC458B2CE9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3982-A86D-934D-895E-4BF5A99B0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82E53-480B-B446-A73D-DAA65C655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4A98-689B-7743-914A-160EF173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8DF62F-574F-E849-A290-41D1FF03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68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Percival</dc:creator>
  <cp:lastModifiedBy>Ralph Percival</cp:lastModifiedBy>
  <cp:revision>2</cp:revision>
  <dcterms:created xsi:type="dcterms:W3CDTF">2025-07-22T12:48:02Z</dcterms:created>
  <dcterms:modified xsi:type="dcterms:W3CDTF">2025-07-24T13:09:49Z</dcterms:modified>
</cp:coreProperties>
</file>