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B6C1-4E18-8367-6E3A-68870CACD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AD4D2-B512-EAA9-48B1-7E1584353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D13F-EC63-A521-E5F5-057D73C1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DFA0C-304D-9607-770A-95E5582A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19D9-D393-8463-E925-B706CF31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DBC6-9FD2-1230-E443-AF52B2BE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6C7F4-B0B7-F2BA-FA5C-4B8867BC0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20CDA-F90D-7E85-1741-09A96C25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31D1-9E88-8749-DC51-A3EA2FD6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F9B5-E0F4-6AF4-6052-D2398F6E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9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B4E07-1E2E-DF5A-3E94-8654EBC4A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17EDE-FD92-8D9A-DCFA-02EAF6BC5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168F-DF45-B684-F2D5-DAA79E63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4F573-6691-2EB2-4E6D-A139EA58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6DF65-C6E2-7BB0-375A-499B4563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8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CA59-A915-C61F-8F20-DA7B10A7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8536-5A81-5F32-8821-9AEAAF352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6BED-781D-39E3-CCBF-7BB6F018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24E6-2676-083B-669B-B2C075FC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E3B3-B1C4-4123-E9E2-DD27CDD5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9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D3C-B64B-D9CC-FAFC-59E89A5D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881AC-F606-BEA8-3A32-DD52EC08D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411DD-4DD9-27EA-166E-99490066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4652-AF9C-E62A-94D0-00D04346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82C2-368C-5C7F-E89F-CADCD084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1ED0-B96E-2FD9-BD23-B067576D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30F37-0221-D961-A436-A602F8793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DE6FB-231B-8BD0-01FB-3E4D1B055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0273-265F-26E2-4CA6-159CA954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AC266-AE4F-FD67-4E6B-D9FDB4E6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A5998-8EE0-C924-8768-CE16B875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2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383B-99FB-5334-14C0-8994DAB1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FB06E-7F03-4E90-0D0B-230FED2F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3AEF-8ED4-7F90-6B33-E3CEBFC5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25CA7-5829-A3E1-79DD-4384774D7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6586A-CE78-D2C5-1373-F7545FD19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99102-BA9A-1516-4359-8BCBF2EA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FF8B7-DB2E-3D2C-A962-8A0F37EF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D04D2-4A7A-1749-CB69-206A7AE9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6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AA62-06E5-54E7-D680-52279ADA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4264B-461D-368D-BC49-B8D3B316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E69AF-6FEC-5154-D052-74039BBF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5DF62-ED45-89D3-C9AF-7717F7C8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669AD-F05C-9E52-749F-592EAE9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4A9EF-4406-B1A4-AA1E-A1E96AC1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7A627-776F-5C0E-3FAE-28D49598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3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38F4-2839-9064-5DBE-6EB13793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94E4-2239-957F-B33E-128FD5B7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8E11E-A333-99BF-8BCC-31EC902AD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A876E-8FE0-A57A-B182-1C958720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2003E-6476-AE5C-408D-5F83C2F6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4E0EC-45E9-64E2-43EB-97EC76E8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8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D02B-89A4-D4C9-8989-AFC1493D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7F980-5C63-820D-03F8-62BC455BB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AE5EF-4364-9028-FF04-CDAB0CD1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6F0D1-3399-8A5E-8874-374453FF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33A8-DD23-D2C6-8BFB-54417F85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18E9E-9025-F271-35A6-FB575A01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4F926-46A4-E37C-6CFD-53ABC0CF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1F831-A561-9AC5-EB7E-0A538D50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94914-7A40-2AC0-E2D6-93D194C06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26C0-EC5B-3049-9FFB-D05C568BD011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F317-4E89-3CA7-2463-4E5C42D83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3F3E-67B0-ACF7-4923-DC9BBA51D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DF35-493C-A54D-B536-24689F4E7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9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11ABE0-798B-974B-9A05-64D4C2E2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8FCF0-E975-E242-8108-463ABB42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Percival</dc:creator>
  <cp:lastModifiedBy>Ralph Percival</cp:lastModifiedBy>
  <cp:revision>5</cp:revision>
  <dcterms:created xsi:type="dcterms:W3CDTF">2023-12-13T11:02:27Z</dcterms:created>
  <dcterms:modified xsi:type="dcterms:W3CDTF">2024-01-12T13:29:37Z</dcterms:modified>
</cp:coreProperties>
</file>