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6"/>
  </p:normalViewPr>
  <p:slideViewPr>
    <p:cSldViewPr snapToGrid="0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29C5-544D-71ED-752D-1B57E23C7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AD538-A31C-9A57-0403-C1404DBEE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899DE-7D4D-4BDB-297D-C33C605DB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8D563-4C90-6F35-7E98-F5C26744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64D3B-C427-F49D-75C5-E29C7EDCA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2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79E9-ED68-9DF0-7D1A-4A7EE30B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34F40-C7F1-D2C3-116A-B1E0D04CE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018C8-E44A-7323-E2D6-3F2E24931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CD6F7-A254-37BB-77AE-55B62E9D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017F2-A523-268D-1F8D-A03301C7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6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CFB817-26D4-5311-BF77-8FA267385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ABED6-DB34-E2D2-13BF-D9685829C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5FCF3-A7C9-D5D7-4199-1DC3E1478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AEC3B-9725-995E-66CB-4673DF47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7C2CA-D1D3-4131-E966-C64BB4DC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5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9CE9E-CC92-DB7E-DDCA-4ADC9230C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30CED-4299-18EC-2110-2049A689E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57603-F031-6209-5B49-7506AA0B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B6DC0-63FF-4685-6361-C20B59AE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AB4A3-AAE8-EFC8-E497-0B3FE330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7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A7737-AECA-6D6B-A55D-B66C7C9A6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958FC-45FD-20F4-3732-D88A9CB26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3F6F8-C1C0-2BE1-E6AB-F28E58F1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0D50A-FC97-0D38-B368-C469EBB8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D9A63-A7A7-D578-C53C-B58974C9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6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918E3-E555-2D31-0AE1-19EA0D1F9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033B6-A860-8C61-9281-44CDB629F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ED29F-2DCB-2FE0-1359-AA8AACFA5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1B122-2466-99D7-9D7B-88DF8E0FB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3E8EF-E217-7A5A-89DB-41BE812D9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43116-04BD-EE9E-96E8-184CC992C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3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6053F-D0B7-4344-14DD-C01C2A4DB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74812-B0D3-BF65-740A-70488A6D8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9A64B-4387-9682-4A3E-0DDD95FEE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1E1DA-5740-FF57-426B-10BD882FA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9FAE9-B2AB-3669-41F6-6520DEE6EC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B9D8F-4776-6368-F424-D0AD3E7E4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1C5BC4-36E5-6F04-4127-08940FC6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6F3FE9-E72C-D28C-D268-9617E633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6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A4849-E6E5-3CF0-77C3-7FC58BD40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0662AD-F7AC-491B-C8D3-9AF0B4053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8D42E9-8DED-1418-DD92-1C84D705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54357-C2BA-3234-AAA4-E3DC81E1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1AA6C5-2E2D-E755-6BAD-E7616D97D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69381-E489-FBC7-53B5-425AE650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AF3BF-FA71-587A-D325-073ECEBA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6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7926-49A7-5314-410D-07AB64F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B03E-7BB4-6D6C-C5B4-BACFB44BA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F3835-49EE-432C-C131-182FA2094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ABB77-F473-8BB2-B842-97CC5376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B9D31-066F-4279-F88A-A6C84BCC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E659C-414E-4C57-9B1C-081CC0389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3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6C2C-B246-698F-13CD-A40B22E44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4AE62F-5DCA-E584-AD1D-B54F71749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76805-A9C2-A366-BDB7-A69B0734D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6D925-AF0F-7156-B177-C54CCE5D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82E39-F1A0-B598-9C5F-C28177B6A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78C01-83F9-813E-0D6B-4D5787BE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2A17B5-6FB5-AFD3-05AD-F63827B87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B3016-E876-78B0-AF2F-EAF968904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B3908-EEE4-A279-0DC9-21AA69E32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DA2F8A-7EA4-794F-8292-1DB899BE1B60}" type="datetimeFigureOut">
              <a:rPr lang="en-US" smtClean="0"/>
              <a:t>10/17/24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0E039-4025-7AFF-CBD6-CBCB27E0B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8AF7A-D9D8-3284-9EBD-5ADD27C0E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F0E0D9-4C77-5F44-9A48-D2351DE14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9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65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Guy Flack</dc:creator>
  <cp:lastModifiedBy>Guy Flack</cp:lastModifiedBy>
  <cp:revision>4</cp:revision>
  <dcterms:created xsi:type="dcterms:W3CDTF">2024-08-09T12:35:10Z</dcterms:created>
  <dcterms:modified xsi:type="dcterms:W3CDTF">2024-10-17T12:28:49Z</dcterms:modified>
</cp:coreProperties>
</file>