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3240088" cy="12960350"/>
  <p:notesSz cx="6858000" cy="9144000"/>
  <p:custDataLst>
    <p:tags r:id="rId3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14" userDrawn="1">
          <p15:clr>
            <a:srgbClr val="A4A3A4"/>
          </p15:clr>
        </p15:guide>
        <p15:guide id="2" pos="10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7816"/>
    <a:srgbClr val="FFFF66"/>
    <a:srgbClr val="CCDE26"/>
    <a:srgbClr val="FBF45F"/>
    <a:srgbClr val="B4C41E"/>
    <a:srgbClr val="E2B4F6"/>
    <a:srgbClr val="FFFFFF"/>
    <a:srgbClr val="F2FC74"/>
    <a:srgbClr val="A3B11B"/>
    <a:srgbClr val="C5DA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267" autoAdjust="0"/>
    <p:restoredTop sz="94660"/>
  </p:normalViewPr>
  <p:slideViewPr>
    <p:cSldViewPr snapToGrid="0" showGuides="1">
      <p:cViewPr>
        <p:scale>
          <a:sx n="300" d="100"/>
          <a:sy n="300" d="100"/>
        </p:scale>
        <p:origin x="378" y="-16932"/>
      </p:cViewPr>
      <p:guideLst>
        <p:guide orient="horz" pos="4014"/>
        <p:guide pos="10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3007" y="2121058"/>
            <a:ext cx="2754075" cy="4512122"/>
          </a:xfrm>
        </p:spPr>
        <p:txBody>
          <a:bodyPr anchor="b"/>
          <a:lstStyle>
            <a:lvl1pPr algn="ctr">
              <a:defRPr sz="2125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5011" y="6807185"/>
            <a:ext cx="2430066" cy="3129084"/>
          </a:xfrm>
        </p:spPr>
        <p:txBody>
          <a:bodyPr/>
          <a:lstStyle>
            <a:lvl1pPr marL="0" indent="0" algn="ctr">
              <a:buNone/>
              <a:defRPr sz="850"/>
            </a:lvl1pPr>
            <a:lvl2pPr marL="161925" indent="0" algn="ctr">
              <a:buNone/>
              <a:defRPr sz="710"/>
            </a:lvl2pPr>
            <a:lvl3pPr marL="323850" indent="0" algn="ctr">
              <a:buNone/>
              <a:defRPr sz="640"/>
            </a:lvl3pPr>
            <a:lvl4pPr marL="485775" indent="0" algn="ctr">
              <a:buNone/>
              <a:defRPr sz="565"/>
            </a:lvl4pPr>
            <a:lvl5pPr marL="647700" indent="0" algn="ctr">
              <a:buNone/>
              <a:defRPr sz="565"/>
            </a:lvl5pPr>
            <a:lvl6pPr marL="809625" indent="0" algn="ctr">
              <a:buNone/>
              <a:defRPr sz="565"/>
            </a:lvl6pPr>
            <a:lvl7pPr marL="972185" indent="0" algn="ctr">
              <a:buNone/>
              <a:defRPr sz="565"/>
            </a:lvl7pPr>
            <a:lvl8pPr marL="1134110" indent="0" algn="ctr">
              <a:buNone/>
              <a:defRPr sz="565"/>
            </a:lvl8pPr>
            <a:lvl9pPr marL="1296035" indent="0" algn="ctr">
              <a:buNone/>
              <a:defRPr sz="565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1FDE8-25CB-477D-BC3B-85D4EC77C513}" type="datetimeFigureOut">
              <a:rPr lang="zh-CN" altLang="en-US" smtClean="0"/>
              <a:t>2025/4/27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B148E-4D80-4F19-9355-BA061A42ED0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1FDE8-25CB-477D-BC3B-85D4EC77C513}" type="datetimeFigureOut">
              <a:rPr lang="zh-CN" altLang="en-US" smtClean="0"/>
              <a:t>2025/4/27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B148E-4D80-4F19-9355-BA061A42ED0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688" y="690018"/>
            <a:ext cx="698644" cy="1098329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56" y="690018"/>
            <a:ext cx="2055431" cy="1098329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1FDE8-25CB-477D-BC3B-85D4EC77C513}" type="datetimeFigureOut">
              <a:rPr lang="zh-CN" altLang="en-US" smtClean="0"/>
              <a:t>2025/4/27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B148E-4D80-4F19-9355-BA061A42ED0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1FDE8-25CB-477D-BC3B-85D4EC77C513}" type="datetimeFigureOut">
              <a:rPr lang="zh-CN" altLang="en-US" smtClean="0"/>
              <a:t>2025/4/27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B148E-4D80-4F19-9355-BA061A42ED0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69" y="3231091"/>
            <a:ext cx="2794576" cy="5391145"/>
          </a:xfrm>
        </p:spPr>
        <p:txBody>
          <a:bodyPr anchor="b"/>
          <a:lstStyle>
            <a:lvl1pPr>
              <a:defRPr sz="2125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69" y="8673238"/>
            <a:ext cx="2794576" cy="2835076"/>
          </a:xfrm>
        </p:spPr>
        <p:txBody>
          <a:bodyPr/>
          <a:lstStyle>
            <a:lvl1pPr marL="0" indent="0">
              <a:buNone/>
              <a:defRPr sz="850">
                <a:solidFill>
                  <a:schemeClr val="tx1"/>
                </a:solidFill>
              </a:defRPr>
            </a:lvl1pPr>
            <a:lvl2pPr marL="161925" indent="0">
              <a:buNone/>
              <a:defRPr sz="710">
                <a:solidFill>
                  <a:schemeClr val="tx1">
                    <a:tint val="75000"/>
                  </a:schemeClr>
                </a:solidFill>
              </a:defRPr>
            </a:lvl2pPr>
            <a:lvl3pPr marL="323850" indent="0">
              <a:buNone/>
              <a:defRPr sz="640">
                <a:solidFill>
                  <a:schemeClr val="tx1">
                    <a:tint val="75000"/>
                  </a:schemeClr>
                </a:solidFill>
              </a:defRPr>
            </a:lvl3pPr>
            <a:lvl4pPr marL="485775" indent="0">
              <a:buNone/>
              <a:defRPr sz="565">
                <a:solidFill>
                  <a:schemeClr val="tx1">
                    <a:tint val="75000"/>
                  </a:schemeClr>
                </a:solidFill>
              </a:defRPr>
            </a:lvl4pPr>
            <a:lvl5pPr marL="647700" indent="0">
              <a:buNone/>
              <a:defRPr sz="565">
                <a:solidFill>
                  <a:schemeClr val="tx1">
                    <a:tint val="75000"/>
                  </a:schemeClr>
                </a:solidFill>
              </a:defRPr>
            </a:lvl5pPr>
            <a:lvl6pPr marL="809625" indent="0">
              <a:buNone/>
              <a:defRPr sz="565">
                <a:solidFill>
                  <a:schemeClr val="tx1">
                    <a:tint val="75000"/>
                  </a:schemeClr>
                </a:solidFill>
              </a:defRPr>
            </a:lvl6pPr>
            <a:lvl7pPr marL="972185" indent="0">
              <a:buNone/>
              <a:defRPr sz="565">
                <a:solidFill>
                  <a:schemeClr val="tx1">
                    <a:tint val="75000"/>
                  </a:schemeClr>
                </a:solidFill>
              </a:defRPr>
            </a:lvl7pPr>
            <a:lvl8pPr marL="1134110" indent="0">
              <a:buNone/>
              <a:defRPr sz="565">
                <a:solidFill>
                  <a:schemeClr val="tx1">
                    <a:tint val="75000"/>
                  </a:schemeClr>
                </a:solidFill>
              </a:defRPr>
            </a:lvl8pPr>
            <a:lvl9pPr marL="1296035" indent="0">
              <a:buNone/>
              <a:defRPr sz="56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1FDE8-25CB-477D-BC3B-85D4EC77C513}" type="datetimeFigureOut">
              <a:rPr lang="zh-CN" altLang="en-US" smtClean="0"/>
              <a:t>2025/4/27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B148E-4D80-4F19-9355-BA061A42ED0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56" y="3450093"/>
            <a:ext cx="1377037" cy="822322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95" y="3450093"/>
            <a:ext cx="1377037" cy="822322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1FDE8-25CB-477D-BC3B-85D4EC77C513}" type="datetimeFigureOut">
              <a:rPr lang="zh-CN" altLang="en-US" smtClean="0"/>
              <a:t>2025/4/27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B148E-4D80-4F19-9355-BA061A42ED0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78" y="690021"/>
            <a:ext cx="2794576" cy="250506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78" y="3177087"/>
            <a:ext cx="1370709" cy="1557041"/>
          </a:xfrm>
        </p:spPr>
        <p:txBody>
          <a:bodyPr anchor="b"/>
          <a:lstStyle>
            <a:lvl1pPr marL="0" indent="0">
              <a:buNone/>
              <a:defRPr sz="850" b="1"/>
            </a:lvl1pPr>
            <a:lvl2pPr marL="161925" indent="0">
              <a:buNone/>
              <a:defRPr sz="710" b="1"/>
            </a:lvl2pPr>
            <a:lvl3pPr marL="323850" indent="0">
              <a:buNone/>
              <a:defRPr sz="640" b="1"/>
            </a:lvl3pPr>
            <a:lvl4pPr marL="485775" indent="0">
              <a:buNone/>
              <a:defRPr sz="565" b="1"/>
            </a:lvl4pPr>
            <a:lvl5pPr marL="647700" indent="0">
              <a:buNone/>
              <a:defRPr sz="565" b="1"/>
            </a:lvl5pPr>
            <a:lvl6pPr marL="809625" indent="0">
              <a:buNone/>
              <a:defRPr sz="565" b="1"/>
            </a:lvl6pPr>
            <a:lvl7pPr marL="972185" indent="0">
              <a:buNone/>
              <a:defRPr sz="565" b="1"/>
            </a:lvl7pPr>
            <a:lvl8pPr marL="1134110" indent="0">
              <a:buNone/>
              <a:defRPr sz="565" b="1"/>
            </a:lvl8pPr>
            <a:lvl9pPr marL="1296035" indent="0">
              <a:buNone/>
              <a:defRPr sz="565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78" y="4734128"/>
            <a:ext cx="1370709" cy="696318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95" y="3177087"/>
            <a:ext cx="1377459" cy="1557041"/>
          </a:xfrm>
        </p:spPr>
        <p:txBody>
          <a:bodyPr anchor="b"/>
          <a:lstStyle>
            <a:lvl1pPr marL="0" indent="0">
              <a:buNone/>
              <a:defRPr sz="850" b="1"/>
            </a:lvl1pPr>
            <a:lvl2pPr marL="161925" indent="0">
              <a:buNone/>
              <a:defRPr sz="710" b="1"/>
            </a:lvl2pPr>
            <a:lvl3pPr marL="323850" indent="0">
              <a:buNone/>
              <a:defRPr sz="640" b="1"/>
            </a:lvl3pPr>
            <a:lvl4pPr marL="485775" indent="0">
              <a:buNone/>
              <a:defRPr sz="565" b="1"/>
            </a:lvl4pPr>
            <a:lvl5pPr marL="647700" indent="0">
              <a:buNone/>
              <a:defRPr sz="565" b="1"/>
            </a:lvl5pPr>
            <a:lvl6pPr marL="809625" indent="0">
              <a:buNone/>
              <a:defRPr sz="565" b="1"/>
            </a:lvl6pPr>
            <a:lvl7pPr marL="972185" indent="0">
              <a:buNone/>
              <a:defRPr sz="565" b="1"/>
            </a:lvl7pPr>
            <a:lvl8pPr marL="1134110" indent="0">
              <a:buNone/>
              <a:defRPr sz="565" b="1"/>
            </a:lvl8pPr>
            <a:lvl9pPr marL="1296035" indent="0">
              <a:buNone/>
              <a:defRPr sz="565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95" y="4734128"/>
            <a:ext cx="1377459" cy="696318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1FDE8-25CB-477D-BC3B-85D4EC77C513}" type="datetimeFigureOut">
              <a:rPr lang="zh-CN" altLang="en-US" smtClean="0"/>
              <a:t>2025/4/27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B148E-4D80-4F19-9355-BA061A42ED0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1FDE8-25CB-477D-BC3B-85D4EC77C513}" type="datetimeFigureOut">
              <a:rPr lang="zh-CN" altLang="en-US" smtClean="0"/>
              <a:t>2025/4/27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B148E-4D80-4F19-9355-BA061A42ED0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1FDE8-25CB-477D-BC3B-85D4EC77C513}" type="datetimeFigureOut">
              <a:rPr lang="zh-CN" altLang="en-US" smtClean="0"/>
              <a:t>2025/4/27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B148E-4D80-4F19-9355-BA061A42ED0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78" y="864023"/>
            <a:ext cx="1045013" cy="3024082"/>
          </a:xfrm>
        </p:spPr>
        <p:txBody>
          <a:bodyPr anchor="b"/>
          <a:lstStyle>
            <a:lvl1pPr>
              <a:defRPr sz="1135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459" y="1866053"/>
            <a:ext cx="1640295" cy="9210249"/>
          </a:xfrm>
        </p:spPr>
        <p:txBody>
          <a:bodyPr/>
          <a:lstStyle>
            <a:lvl1pPr>
              <a:defRPr sz="1135"/>
            </a:lvl1pPr>
            <a:lvl2pPr>
              <a:defRPr sz="990"/>
            </a:lvl2pPr>
            <a:lvl3pPr>
              <a:defRPr sz="850"/>
            </a:lvl3pPr>
            <a:lvl4pPr>
              <a:defRPr sz="710"/>
            </a:lvl4pPr>
            <a:lvl5pPr>
              <a:defRPr sz="710"/>
            </a:lvl5pPr>
            <a:lvl6pPr>
              <a:defRPr sz="710"/>
            </a:lvl6pPr>
            <a:lvl7pPr>
              <a:defRPr sz="710"/>
            </a:lvl7pPr>
            <a:lvl8pPr>
              <a:defRPr sz="710"/>
            </a:lvl8pPr>
            <a:lvl9pPr>
              <a:defRPr sz="71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78" y="3888105"/>
            <a:ext cx="1045013" cy="7203195"/>
          </a:xfrm>
        </p:spPr>
        <p:txBody>
          <a:bodyPr/>
          <a:lstStyle>
            <a:lvl1pPr marL="0" indent="0">
              <a:buNone/>
              <a:defRPr sz="565"/>
            </a:lvl1pPr>
            <a:lvl2pPr marL="161925" indent="0">
              <a:buNone/>
              <a:defRPr sz="495"/>
            </a:lvl2pPr>
            <a:lvl3pPr marL="323850" indent="0">
              <a:buNone/>
              <a:defRPr sz="425"/>
            </a:lvl3pPr>
            <a:lvl4pPr marL="485775" indent="0">
              <a:buNone/>
              <a:defRPr sz="355"/>
            </a:lvl4pPr>
            <a:lvl5pPr marL="647700" indent="0">
              <a:buNone/>
              <a:defRPr sz="355"/>
            </a:lvl5pPr>
            <a:lvl6pPr marL="809625" indent="0">
              <a:buNone/>
              <a:defRPr sz="355"/>
            </a:lvl6pPr>
            <a:lvl7pPr marL="972185" indent="0">
              <a:buNone/>
              <a:defRPr sz="355"/>
            </a:lvl7pPr>
            <a:lvl8pPr marL="1134110" indent="0">
              <a:buNone/>
              <a:defRPr sz="355"/>
            </a:lvl8pPr>
            <a:lvl9pPr marL="1296035" indent="0">
              <a:buNone/>
              <a:defRPr sz="355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1FDE8-25CB-477D-BC3B-85D4EC77C513}" type="datetimeFigureOut">
              <a:rPr lang="zh-CN" altLang="en-US" smtClean="0"/>
              <a:t>2025/4/27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B148E-4D80-4F19-9355-BA061A42ED0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78" y="864023"/>
            <a:ext cx="1045013" cy="3024082"/>
          </a:xfrm>
        </p:spPr>
        <p:txBody>
          <a:bodyPr anchor="b"/>
          <a:lstStyle>
            <a:lvl1pPr>
              <a:defRPr sz="1135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459" y="1866053"/>
            <a:ext cx="1640295" cy="9210249"/>
          </a:xfrm>
        </p:spPr>
        <p:txBody>
          <a:bodyPr anchor="t"/>
          <a:lstStyle>
            <a:lvl1pPr marL="0" indent="0">
              <a:buNone/>
              <a:defRPr sz="1135"/>
            </a:lvl1pPr>
            <a:lvl2pPr marL="161925" indent="0">
              <a:buNone/>
              <a:defRPr sz="990"/>
            </a:lvl2pPr>
            <a:lvl3pPr marL="323850" indent="0">
              <a:buNone/>
              <a:defRPr sz="850"/>
            </a:lvl3pPr>
            <a:lvl4pPr marL="485775" indent="0">
              <a:buNone/>
              <a:defRPr sz="710"/>
            </a:lvl4pPr>
            <a:lvl5pPr marL="647700" indent="0">
              <a:buNone/>
              <a:defRPr sz="710"/>
            </a:lvl5pPr>
            <a:lvl6pPr marL="809625" indent="0">
              <a:buNone/>
              <a:defRPr sz="710"/>
            </a:lvl6pPr>
            <a:lvl7pPr marL="972185" indent="0">
              <a:buNone/>
              <a:defRPr sz="710"/>
            </a:lvl7pPr>
            <a:lvl8pPr marL="1134110" indent="0">
              <a:buNone/>
              <a:defRPr sz="710"/>
            </a:lvl8pPr>
            <a:lvl9pPr marL="1296035" indent="0">
              <a:buNone/>
              <a:defRPr sz="71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78" y="3888105"/>
            <a:ext cx="1045013" cy="7203195"/>
          </a:xfrm>
        </p:spPr>
        <p:txBody>
          <a:bodyPr/>
          <a:lstStyle>
            <a:lvl1pPr marL="0" indent="0">
              <a:buNone/>
              <a:defRPr sz="565"/>
            </a:lvl1pPr>
            <a:lvl2pPr marL="161925" indent="0">
              <a:buNone/>
              <a:defRPr sz="495"/>
            </a:lvl2pPr>
            <a:lvl3pPr marL="323850" indent="0">
              <a:buNone/>
              <a:defRPr sz="425"/>
            </a:lvl3pPr>
            <a:lvl4pPr marL="485775" indent="0">
              <a:buNone/>
              <a:defRPr sz="355"/>
            </a:lvl4pPr>
            <a:lvl5pPr marL="647700" indent="0">
              <a:buNone/>
              <a:defRPr sz="355"/>
            </a:lvl5pPr>
            <a:lvl6pPr marL="809625" indent="0">
              <a:buNone/>
              <a:defRPr sz="355"/>
            </a:lvl6pPr>
            <a:lvl7pPr marL="972185" indent="0">
              <a:buNone/>
              <a:defRPr sz="355"/>
            </a:lvl7pPr>
            <a:lvl8pPr marL="1134110" indent="0">
              <a:buNone/>
              <a:defRPr sz="355"/>
            </a:lvl8pPr>
            <a:lvl9pPr marL="1296035" indent="0">
              <a:buNone/>
              <a:defRPr sz="355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1FDE8-25CB-477D-BC3B-85D4EC77C513}" type="datetimeFigureOut">
              <a:rPr lang="zh-CN" altLang="en-US" smtClean="0"/>
              <a:t>2025/4/27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B148E-4D80-4F19-9355-BA061A42ED0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56" y="690021"/>
            <a:ext cx="2794576" cy="25050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56" y="3450093"/>
            <a:ext cx="2794576" cy="82232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56" y="12012327"/>
            <a:ext cx="729020" cy="6900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D1FDE8-25CB-477D-BC3B-85D4EC77C513}" type="datetimeFigureOut">
              <a:rPr lang="zh-CN" altLang="en-US" smtClean="0"/>
              <a:t>2025/4/27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79" y="12012327"/>
            <a:ext cx="1093530" cy="6900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312" y="12012327"/>
            <a:ext cx="729020" cy="6900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AB148E-4D80-4F19-9355-BA061A42ED0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323850" rtl="0" eaLnBrk="1" latinLnBrk="0" hangingPunct="1">
        <a:lnSpc>
          <a:spcPct val="90000"/>
        </a:lnSpc>
        <a:spcBef>
          <a:spcPct val="0"/>
        </a:spcBef>
        <a:buNone/>
        <a:defRPr sz="15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1280" indent="-81280" algn="l" defTabSz="323850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990" kern="1200">
          <a:solidFill>
            <a:schemeClr val="tx1"/>
          </a:solidFill>
          <a:latin typeface="+mn-lt"/>
          <a:ea typeface="+mn-ea"/>
          <a:cs typeface="+mn-cs"/>
        </a:defRPr>
      </a:lvl1pPr>
      <a:lvl2pPr marL="243205" indent="-81280" algn="l" defTabSz="323850" rtl="0" eaLnBrk="1" latinLnBrk="0" hangingPunct="1">
        <a:lnSpc>
          <a:spcPct val="90000"/>
        </a:lnSpc>
        <a:spcBef>
          <a:spcPts val="175"/>
        </a:spcBef>
        <a:buFont typeface="Arial" panose="020B0604020202020204" pitchFamily="34" charset="0"/>
        <a:buChar char="•"/>
        <a:defRPr sz="850" kern="1200">
          <a:solidFill>
            <a:schemeClr val="tx1"/>
          </a:solidFill>
          <a:latin typeface="+mn-lt"/>
          <a:ea typeface="+mn-ea"/>
          <a:cs typeface="+mn-cs"/>
        </a:defRPr>
      </a:lvl2pPr>
      <a:lvl3pPr marL="405130" indent="-81280" algn="l" defTabSz="323850" rtl="0" eaLnBrk="1" latinLnBrk="0" hangingPunct="1">
        <a:lnSpc>
          <a:spcPct val="90000"/>
        </a:lnSpc>
        <a:spcBef>
          <a:spcPts val="175"/>
        </a:spcBef>
        <a:buFont typeface="Arial" panose="020B0604020202020204" pitchFamily="34" charset="0"/>
        <a:buChar char="•"/>
        <a:defRPr sz="710" kern="1200">
          <a:solidFill>
            <a:schemeClr val="tx1"/>
          </a:solidFill>
          <a:latin typeface="+mn-lt"/>
          <a:ea typeface="+mn-ea"/>
          <a:cs typeface="+mn-cs"/>
        </a:defRPr>
      </a:lvl3pPr>
      <a:lvl4pPr marL="567055" indent="-81280" algn="l" defTabSz="323850" rtl="0" eaLnBrk="1" latinLnBrk="0" hangingPunct="1">
        <a:lnSpc>
          <a:spcPct val="90000"/>
        </a:lnSpc>
        <a:spcBef>
          <a:spcPts val="175"/>
        </a:spcBef>
        <a:buFont typeface="Arial" panose="020B0604020202020204" pitchFamily="34" charset="0"/>
        <a:buChar char="•"/>
        <a:defRPr sz="640" kern="1200">
          <a:solidFill>
            <a:schemeClr val="tx1"/>
          </a:solidFill>
          <a:latin typeface="+mn-lt"/>
          <a:ea typeface="+mn-ea"/>
          <a:cs typeface="+mn-cs"/>
        </a:defRPr>
      </a:lvl4pPr>
      <a:lvl5pPr marL="728980" indent="-81280" algn="l" defTabSz="323850" rtl="0" eaLnBrk="1" latinLnBrk="0" hangingPunct="1">
        <a:lnSpc>
          <a:spcPct val="90000"/>
        </a:lnSpc>
        <a:spcBef>
          <a:spcPts val="175"/>
        </a:spcBef>
        <a:buFont typeface="Arial" panose="020B0604020202020204" pitchFamily="34" charset="0"/>
        <a:buChar char="•"/>
        <a:defRPr sz="640" kern="1200">
          <a:solidFill>
            <a:schemeClr val="tx1"/>
          </a:solidFill>
          <a:latin typeface="+mn-lt"/>
          <a:ea typeface="+mn-ea"/>
          <a:cs typeface="+mn-cs"/>
        </a:defRPr>
      </a:lvl5pPr>
      <a:lvl6pPr marL="890905" indent="-81280" algn="l" defTabSz="323850" rtl="0" eaLnBrk="1" latinLnBrk="0" hangingPunct="1">
        <a:lnSpc>
          <a:spcPct val="90000"/>
        </a:lnSpc>
        <a:spcBef>
          <a:spcPts val="175"/>
        </a:spcBef>
        <a:buFont typeface="Arial" panose="020B0604020202020204" pitchFamily="34" charset="0"/>
        <a:buChar char="•"/>
        <a:defRPr sz="640" kern="1200">
          <a:solidFill>
            <a:schemeClr val="tx1"/>
          </a:solidFill>
          <a:latin typeface="+mn-lt"/>
          <a:ea typeface="+mn-ea"/>
          <a:cs typeface="+mn-cs"/>
        </a:defRPr>
      </a:lvl6pPr>
      <a:lvl7pPr marL="1052830" indent="-81280" algn="l" defTabSz="323850" rtl="0" eaLnBrk="1" latinLnBrk="0" hangingPunct="1">
        <a:lnSpc>
          <a:spcPct val="90000"/>
        </a:lnSpc>
        <a:spcBef>
          <a:spcPts val="175"/>
        </a:spcBef>
        <a:buFont typeface="Arial" panose="020B0604020202020204" pitchFamily="34" charset="0"/>
        <a:buChar char="•"/>
        <a:defRPr sz="640" kern="1200">
          <a:solidFill>
            <a:schemeClr val="tx1"/>
          </a:solidFill>
          <a:latin typeface="+mn-lt"/>
          <a:ea typeface="+mn-ea"/>
          <a:cs typeface="+mn-cs"/>
        </a:defRPr>
      </a:lvl7pPr>
      <a:lvl8pPr marL="1214755" indent="-81280" algn="l" defTabSz="323850" rtl="0" eaLnBrk="1" latinLnBrk="0" hangingPunct="1">
        <a:lnSpc>
          <a:spcPct val="90000"/>
        </a:lnSpc>
        <a:spcBef>
          <a:spcPts val="175"/>
        </a:spcBef>
        <a:buFont typeface="Arial" panose="020B0604020202020204" pitchFamily="34" charset="0"/>
        <a:buChar char="•"/>
        <a:defRPr sz="640" kern="1200">
          <a:solidFill>
            <a:schemeClr val="tx1"/>
          </a:solidFill>
          <a:latin typeface="+mn-lt"/>
          <a:ea typeface="+mn-ea"/>
          <a:cs typeface="+mn-cs"/>
        </a:defRPr>
      </a:lvl8pPr>
      <a:lvl9pPr marL="1376680" indent="-81280" algn="l" defTabSz="323850" rtl="0" eaLnBrk="1" latinLnBrk="0" hangingPunct="1">
        <a:lnSpc>
          <a:spcPct val="90000"/>
        </a:lnSpc>
        <a:spcBef>
          <a:spcPts val="175"/>
        </a:spcBef>
        <a:buFont typeface="Arial" panose="020B0604020202020204" pitchFamily="34" charset="0"/>
        <a:buChar char="•"/>
        <a:defRPr sz="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850" rtl="0" eaLnBrk="1" latinLnBrk="0" hangingPunct="1">
        <a:defRPr sz="640" kern="1200">
          <a:solidFill>
            <a:schemeClr val="tx1"/>
          </a:solidFill>
          <a:latin typeface="+mn-lt"/>
          <a:ea typeface="+mn-ea"/>
          <a:cs typeface="+mn-cs"/>
        </a:defRPr>
      </a:lvl1pPr>
      <a:lvl2pPr marL="161925" algn="l" defTabSz="323850" rtl="0" eaLnBrk="1" latinLnBrk="0" hangingPunct="1">
        <a:defRPr sz="640" kern="1200">
          <a:solidFill>
            <a:schemeClr val="tx1"/>
          </a:solidFill>
          <a:latin typeface="+mn-lt"/>
          <a:ea typeface="+mn-ea"/>
          <a:cs typeface="+mn-cs"/>
        </a:defRPr>
      </a:lvl2pPr>
      <a:lvl3pPr marL="323850" algn="l" defTabSz="323850" rtl="0" eaLnBrk="1" latinLnBrk="0" hangingPunct="1">
        <a:defRPr sz="640" kern="1200">
          <a:solidFill>
            <a:schemeClr val="tx1"/>
          </a:solidFill>
          <a:latin typeface="+mn-lt"/>
          <a:ea typeface="+mn-ea"/>
          <a:cs typeface="+mn-cs"/>
        </a:defRPr>
      </a:lvl3pPr>
      <a:lvl4pPr marL="485775" algn="l" defTabSz="323850" rtl="0" eaLnBrk="1" latinLnBrk="0" hangingPunct="1">
        <a:defRPr sz="640" kern="1200">
          <a:solidFill>
            <a:schemeClr val="tx1"/>
          </a:solidFill>
          <a:latin typeface="+mn-lt"/>
          <a:ea typeface="+mn-ea"/>
          <a:cs typeface="+mn-cs"/>
        </a:defRPr>
      </a:lvl4pPr>
      <a:lvl5pPr marL="647700" algn="l" defTabSz="323850" rtl="0" eaLnBrk="1" latinLnBrk="0" hangingPunct="1">
        <a:defRPr sz="640" kern="1200">
          <a:solidFill>
            <a:schemeClr val="tx1"/>
          </a:solidFill>
          <a:latin typeface="+mn-lt"/>
          <a:ea typeface="+mn-ea"/>
          <a:cs typeface="+mn-cs"/>
        </a:defRPr>
      </a:lvl5pPr>
      <a:lvl6pPr marL="809625" algn="l" defTabSz="323850" rtl="0" eaLnBrk="1" latinLnBrk="0" hangingPunct="1">
        <a:defRPr sz="640" kern="1200">
          <a:solidFill>
            <a:schemeClr val="tx1"/>
          </a:solidFill>
          <a:latin typeface="+mn-lt"/>
          <a:ea typeface="+mn-ea"/>
          <a:cs typeface="+mn-cs"/>
        </a:defRPr>
      </a:lvl6pPr>
      <a:lvl7pPr marL="972185" algn="l" defTabSz="323850" rtl="0" eaLnBrk="1" latinLnBrk="0" hangingPunct="1">
        <a:defRPr sz="640" kern="1200">
          <a:solidFill>
            <a:schemeClr val="tx1"/>
          </a:solidFill>
          <a:latin typeface="+mn-lt"/>
          <a:ea typeface="+mn-ea"/>
          <a:cs typeface="+mn-cs"/>
        </a:defRPr>
      </a:lvl7pPr>
      <a:lvl8pPr marL="1134110" algn="l" defTabSz="323850" rtl="0" eaLnBrk="1" latinLnBrk="0" hangingPunct="1">
        <a:defRPr sz="640" kern="1200">
          <a:solidFill>
            <a:schemeClr val="tx1"/>
          </a:solidFill>
          <a:latin typeface="+mn-lt"/>
          <a:ea typeface="+mn-ea"/>
          <a:cs typeface="+mn-cs"/>
        </a:defRPr>
      </a:lvl8pPr>
      <a:lvl9pPr marL="1296035" algn="l" defTabSz="323850" rtl="0" eaLnBrk="1" latinLnBrk="0" hangingPunct="1">
        <a:defRPr sz="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  <a:alpha val="9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矩形: 圆角 22"/>
          <p:cNvSpPr/>
          <p:nvPr/>
        </p:nvSpPr>
        <p:spPr>
          <a:xfrm>
            <a:off x="101094" y="0"/>
            <a:ext cx="3030557" cy="8515350"/>
          </a:xfrm>
          <a:prstGeom prst="roundRect">
            <a:avLst/>
          </a:prstGeom>
          <a:gradFill>
            <a:gsLst>
              <a:gs pos="100000">
                <a:srgbClr val="FFFFFF">
                  <a:alpha val="0"/>
                </a:srgbClr>
              </a:gs>
              <a:gs pos="19000">
                <a:schemeClr val="accent1">
                  <a:lumMod val="5000"/>
                  <a:lumOff val="95000"/>
                  <a:alpha val="0"/>
                </a:schemeClr>
              </a:gs>
              <a:gs pos="56000">
                <a:schemeClr val="accent1">
                  <a:lumMod val="30000"/>
                  <a:lumOff val="70000"/>
                  <a:alpha val="58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2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789" y="105208"/>
            <a:ext cx="1229293" cy="259533"/>
          </a:xfrm>
          <a:prstGeom prst="rect">
            <a:avLst/>
          </a:prstGeom>
        </p:spPr>
      </p:pic>
      <p:pic>
        <p:nvPicPr>
          <p:cNvPr id="35" name="图片 3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3" t="-623" r="2825" b="623"/>
          <a:stretch>
            <a:fillRect/>
          </a:stretch>
        </p:blipFill>
        <p:spPr>
          <a:xfrm>
            <a:off x="104772" y="8348619"/>
            <a:ext cx="3030557" cy="32400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pSp>
        <p:nvGrpSpPr>
          <p:cNvPr id="39" name="组合 38"/>
          <p:cNvGrpSpPr/>
          <p:nvPr/>
        </p:nvGrpSpPr>
        <p:grpSpPr>
          <a:xfrm>
            <a:off x="621813" y="10720922"/>
            <a:ext cx="806938" cy="145829"/>
            <a:chOff x="621813" y="10459323"/>
            <a:chExt cx="806938" cy="145829"/>
          </a:xfrm>
        </p:grpSpPr>
        <p:cxnSp>
          <p:nvCxnSpPr>
            <p:cNvPr id="47" name="直接箭头连接符 46"/>
            <p:cNvCxnSpPr/>
            <p:nvPr/>
          </p:nvCxnSpPr>
          <p:spPr>
            <a:xfrm>
              <a:off x="621813" y="10532233"/>
              <a:ext cx="681500" cy="0"/>
            </a:xfrm>
            <a:prstGeom prst="straightConnector1">
              <a:avLst/>
            </a:prstGeom>
            <a:ln w="28575">
              <a:solidFill>
                <a:srgbClr val="FFFF00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星形: 六角 47"/>
            <p:cNvSpPr/>
            <p:nvPr/>
          </p:nvSpPr>
          <p:spPr>
            <a:xfrm>
              <a:off x="1303313" y="10459323"/>
              <a:ext cx="125438" cy="145829"/>
            </a:xfrm>
            <a:prstGeom prst="star6">
              <a:avLst/>
            </a:prstGeom>
            <a:solidFill>
              <a:srgbClr val="FBF45F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54" name="图片 5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292760"/>
            <a:ext cx="3240088" cy="612726"/>
          </a:xfrm>
          <a:prstGeom prst="rect">
            <a:avLst/>
          </a:prstGeom>
        </p:spPr>
      </p:pic>
      <p:pic>
        <p:nvPicPr>
          <p:cNvPr id="56" name="图片 55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92" r="6092"/>
          <a:stretch>
            <a:fillRect/>
          </a:stretch>
        </p:blipFill>
        <p:spPr>
          <a:xfrm>
            <a:off x="409486" y="3950290"/>
            <a:ext cx="2421906" cy="1547567"/>
          </a:xfrm>
          <a:prstGeom prst="rect">
            <a:avLst/>
          </a:prstGeom>
          <a:ln>
            <a:noFill/>
          </a:ln>
          <a:effectLst>
            <a:softEdge rad="50800"/>
          </a:effectLst>
        </p:spPr>
      </p:pic>
      <p:pic>
        <p:nvPicPr>
          <p:cNvPr id="55" name="图片 5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22" r="12748" b="12541"/>
          <a:stretch>
            <a:fillRect/>
          </a:stretch>
        </p:blipFill>
        <p:spPr>
          <a:xfrm>
            <a:off x="409486" y="1540890"/>
            <a:ext cx="2421906" cy="1547567"/>
          </a:xfrm>
          <a:prstGeom prst="rect">
            <a:avLst/>
          </a:prstGeom>
          <a:ln>
            <a:noFill/>
          </a:ln>
          <a:effectLst>
            <a:softEdge rad="50800"/>
          </a:effectLst>
        </p:spPr>
      </p:pic>
      <p:grpSp>
        <p:nvGrpSpPr>
          <p:cNvPr id="2" name="组合 1"/>
          <p:cNvGrpSpPr/>
          <p:nvPr/>
        </p:nvGrpSpPr>
        <p:grpSpPr>
          <a:xfrm>
            <a:off x="263926" y="1363595"/>
            <a:ext cx="447356" cy="369332"/>
            <a:chOff x="4082268" y="2504599"/>
            <a:chExt cx="447356" cy="369332"/>
          </a:xfrm>
        </p:grpSpPr>
        <p:sp>
          <p:nvSpPr>
            <p:cNvPr id="25" name="椭圆 24"/>
            <p:cNvSpPr/>
            <p:nvPr/>
          </p:nvSpPr>
          <p:spPr>
            <a:xfrm>
              <a:off x="4082268" y="2525852"/>
              <a:ext cx="366499" cy="338554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50800" dist="38100" dir="4500000" sx="102000" sy="102000" algn="tl" rotWithShape="0">
                <a:prstClr val="black">
                  <a:alpha val="52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7" name="文本框 26"/>
            <p:cNvSpPr txBox="1"/>
            <p:nvPr/>
          </p:nvSpPr>
          <p:spPr>
            <a:xfrm flipH="1">
              <a:off x="4120368" y="2504599"/>
              <a:ext cx="4092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b="1">
                  <a:solidFill>
                    <a:schemeClr val="accent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</a:t>
              </a:r>
              <a:endParaRPr lang="zh-CN" altLang="en-US" b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293993" y="3811395"/>
            <a:ext cx="447356" cy="369332"/>
            <a:chOff x="4082268" y="2504599"/>
            <a:chExt cx="447356" cy="369332"/>
          </a:xfrm>
        </p:grpSpPr>
        <p:sp>
          <p:nvSpPr>
            <p:cNvPr id="4" name="椭圆 3"/>
            <p:cNvSpPr/>
            <p:nvPr/>
          </p:nvSpPr>
          <p:spPr>
            <a:xfrm>
              <a:off x="4082268" y="2525852"/>
              <a:ext cx="366499" cy="338554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50800" dist="38100" dir="4500000" sx="102000" sy="102000" algn="tl" rotWithShape="0">
                <a:prstClr val="black">
                  <a:alpha val="52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" name="文本框 4"/>
            <p:cNvSpPr txBox="1"/>
            <p:nvPr/>
          </p:nvSpPr>
          <p:spPr>
            <a:xfrm flipH="1">
              <a:off x="4120368" y="2504599"/>
              <a:ext cx="4092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b="1">
                  <a:solidFill>
                    <a:schemeClr val="accent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</a:t>
              </a:r>
              <a:endParaRPr lang="zh-CN" altLang="en-US" b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75" name="任意多边形: 形状 74"/>
          <p:cNvSpPr/>
          <p:nvPr/>
        </p:nvSpPr>
        <p:spPr>
          <a:xfrm>
            <a:off x="1593163" y="2609510"/>
            <a:ext cx="861811" cy="521740"/>
          </a:xfrm>
          <a:custGeom>
            <a:avLst/>
            <a:gdLst>
              <a:gd name="connsiteX0" fmla="*/ 6129 w 768458"/>
              <a:gd name="connsiteY0" fmla="*/ 455483 h 465224"/>
              <a:gd name="connsiteX1" fmla="*/ 7118 w 768458"/>
              <a:gd name="connsiteY1" fmla="*/ 455772 h 465224"/>
              <a:gd name="connsiteX2" fmla="*/ 12056 w 768458"/>
              <a:gd name="connsiteY2" fmla="*/ 456242 h 465224"/>
              <a:gd name="connsiteX3" fmla="*/ 15952 w 768458"/>
              <a:gd name="connsiteY3" fmla="*/ 456612 h 465224"/>
              <a:gd name="connsiteX4" fmla="*/ 499619 w 768458"/>
              <a:gd name="connsiteY4" fmla="*/ 0 h 465224"/>
              <a:gd name="connsiteX5" fmla="*/ 768458 w 768458"/>
              <a:gd name="connsiteY5" fmla="*/ 206685 h 465224"/>
              <a:gd name="connsiteX6" fmla="*/ 548725 w 768458"/>
              <a:gd name="connsiteY6" fmla="*/ 206685 h 465224"/>
              <a:gd name="connsiteX7" fmla="*/ 480442 w 768458"/>
              <a:gd name="connsiteY7" fmla="*/ 303762 h 465224"/>
              <a:gd name="connsiteX8" fmla="*/ 474580 w 768458"/>
              <a:gd name="connsiteY8" fmla="*/ 308775 h 465224"/>
              <a:gd name="connsiteX9" fmla="*/ 470864 w 768458"/>
              <a:gd name="connsiteY9" fmla="*/ 313891 h 465224"/>
              <a:gd name="connsiteX10" fmla="*/ 444300 w 768458"/>
              <a:gd name="connsiteY10" fmla="*/ 334668 h 465224"/>
              <a:gd name="connsiteX11" fmla="*/ 391161 w 768458"/>
              <a:gd name="connsiteY11" fmla="*/ 380111 h 465224"/>
              <a:gd name="connsiteX12" fmla="*/ 377090 w 768458"/>
              <a:gd name="connsiteY12" fmla="*/ 387239 h 465224"/>
              <a:gd name="connsiteX13" fmla="*/ 366731 w 768458"/>
              <a:gd name="connsiteY13" fmla="*/ 395341 h 465224"/>
              <a:gd name="connsiteX14" fmla="*/ 306917 w 768458"/>
              <a:gd name="connsiteY14" fmla="*/ 425177 h 465224"/>
              <a:gd name="connsiteX15" fmla="*/ 292267 w 768458"/>
              <a:gd name="connsiteY15" fmla="*/ 430205 h 465224"/>
              <a:gd name="connsiteX16" fmla="*/ 285882 w 768458"/>
              <a:gd name="connsiteY16" fmla="*/ 433440 h 465224"/>
              <a:gd name="connsiteX17" fmla="*/ 275693 w 768458"/>
              <a:gd name="connsiteY17" fmla="*/ 435895 h 465224"/>
              <a:gd name="connsiteX18" fmla="*/ 243059 w 768458"/>
              <a:gd name="connsiteY18" fmla="*/ 447097 h 465224"/>
              <a:gd name="connsiteX19" fmla="*/ 176000 w 768458"/>
              <a:gd name="connsiteY19" fmla="*/ 460610 h 465224"/>
              <a:gd name="connsiteX20" fmla="*/ 172021 w 768458"/>
              <a:gd name="connsiteY20" fmla="*/ 460875 h 465224"/>
              <a:gd name="connsiteX21" fmla="*/ 169603 w 768458"/>
              <a:gd name="connsiteY21" fmla="*/ 461457 h 465224"/>
              <a:gd name="connsiteX22" fmla="*/ 151672 w 768458"/>
              <a:gd name="connsiteY22" fmla="*/ 462227 h 465224"/>
              <a:gd name="connsiteX23" fmla="*/ 106580 w 768458"/>
              <a:gd name="connsiteY23" fmla="*/ 465224 h 465224"/>
              <a:gd name="connsiteX24" fmla="*/ 98998 w 768458"/>
              <a:gd name="connsiteY24" fmla="*/ 464489 h 465224"/>
              <a:gd name="connsiteX25" fmla="*/ 98890 w 768458"/>
              <a:gd name="connsiteY25" fmla="*/ 464493 h 465224"/>
              <a:gd name="connsiteX26" fmla="*/ 106580 w 768458"/>
              <a:gd name="connsiteY26" fmla="*/ 465224 h 465224"/>
              <a:gd name="connsiteX27" fmla="*/ 0 w 768458"/>
              <a:gd name="connsiteY27" fmla="*/ 465224 h 465224"/>
              <a:gd name="connsiteX28" fmla="*/ 0 w 768458"/>
              <a:gd name="connsiteY28" fmla="*/ 453690 h 465224"/>
              <a:gd name="connsiteX29" fmla="*/ 6104 w 768458"/>
              <a:gd name="connsiteY29" fmla="*/ 455476 h 465224"/>
              <a:gd name="connsiteX30" fmla="*/ 105216 w 768458"/>
              <a:gd name="connsiteY30" fmla="*/ 424631 h 465224"/>
              <a:gd name="connsiteX31" fmla="*/ 112603 w 768458"/>
              <a:gd name="connsiteY31" fmla="*/ 422332 h 465224"/>
              <a:gd name="connsiteX32" fmla="*/ 197829 w 768458"/>
              <a:gd name="connsiteY32" fmla="*/ 373592 h 465224"/>
              <a:gd name="connsiteX33" fmla="*/ 220549 w 768458"/>
              <a:gd name="connsiteY33" fmla="*/ 356066 h 465224"/>
              <a:gd name="connsiteX34" fmla="*/ 273453 w 768458"/>
              <a:gd name="connsiteY34" fmla="*/ 307692 h 465224"/>
              <a:gd name="connsiteX35" fmla="*/ 292862 w 768458"/>
              <a:gd name="connsiteY35" fmla="*/ 286671 h 465224"/>
              <a:gd name="connsiteX36" fmla="*/ 347753 w 768458"/>
              <a:gd name="connsiteY36" fmla="*/ 206685 h 465224"/>
              <a:gd name="connsiteX37" fmla="*/ 128021 w 768458"/>
              <a:gd name="connsiteY37" fmla="*/ 206685 h 465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768458" h="465224">
                <a:moveTo>
                  <a:pt x="6129" y="455483"/>
                </a:moveTo>
                <a:lnTo>
                  <a:pt x="7118" y="455772"/>
                </a:lnTo>
                <a:lnTo>
                  <a:pt x="12056" y="456242"/>
                </a:lnTo>
                <a:lnTo>
                  <a:pt x="15952" y="456612"/>
                </a:lnTo>
                <a:close/>
                <a:moveTo>
                  <a:pt x="499619" y="0"/>
                </a:moveTo>
                <a:lnTo>
                  <a:pt x="768458" y="206685"/>
                </a:lnTo>
                <a:lnTo>
                  <a:pt x="548725" y="206685"/>
                </a:lnTo>
                <a:cubicBezTo>
                  <a:pt x="530019" y="242244"/>
                  <a:pt x="506980" y="274730"/>
                  <a:pt x="480442" y="303762"/>
                </a:cubicBezTo>
                <a:lnTo>
                  <a:pt x="474580" y="308775"/>
                </a:lnTo>
                <a:lnTo>
                  <a:pt x="470864" y="313891"/>
                </a:lnTo>
                <a:lnTo>
                  <a:pt x="444300" y="334668"/>
                </a:lnTo>
                <a:lnTo>
                  <a:pt x="391161" y="380111"/>
                </a:lnTo>
                <a:lnTo>
                  <a:pt x="377090" y="387239"/>
                </a:lnTo>
                <a:lnTo>
                  <a:pt x="366731" y="395341"/>
                </a:lnTo>
                <a:cubicBezTo>
                  <a:pt x="347560" y="406551"/>
                  <a:pt x="327576" y="416523"/>
                  <a:pt x="306917" y="425177"/>
                </a:cubicBezTo>
                <a:lnTo>
                  <a:pt x="292267" y="430205"/>
                </a:lnTo>
                <a:lnTo>
                  <a:pt x="285882" y="433440"/>
                </a:lnTo>
                <a:lnTo>
                  <a:pt x="275693" y="435895"/>
                </a:lnTo>
                <a:lnTo>
                  <a:pt x="243059" y="447097"/>
                </a:lnTo>
                <a:cubicBezTo>
                  <a:pt x="221193" y="453030"/>
                  <a:pt x="198793" y="457562"/>
                  <a:pt x="176000" y="460610"/>
                </a:cubicBezTo>
                <a:lnTo>
                  <a:pt x="172021" y="460875"/>
                </a:lnTo>
                <a:lnTo>
                  <a:pt x="169603" y="461457"/>
                </a:lnTo>
                <a:lnTo>
                  <a:pt x="151672" y="462227"/>
                </a:lnTo>
                <a:lnTo>
                  <a:pt x="106580" y="465224"/>
                </a:lnTo>
                <a:lnTo>
                  <a:pt x="98998" y="464489"/>
                </a:lnTo>
                <a:lnTo>
                  <a:pt x="98890" y="464493"/>
                </a:lnTo>
                <a:lnTo>
                  <a:pt x="106580" y="465224"/>
                </a:lnTo>
                <a:lnTo>
                  <a:pt x="0" y="465224"/>
                </a:lnTo>
                <a:lnTo>
                  <a:pt x="0" y="453690"/>
                </a:lnTo>
                <a:lnTo>
                  <a:pt x="6104" y="455476"/>
                </a:lnTo>
                <a:lnTo>
                  <a:pt x="105216" y="424631"/>
                </a:lnTo>
                <a:lnTo>
                  <a:pt x="112603" y="422332"/>
                </a:lnTo>
                <a:lnTo>
                  <a:pt x="197829" y="373592"/>
                </a:lnTo>
                <a:lnTo>
                  <a:pt x="220549" y="356066"/>
                </a:lnTo>
                <a:lnTo>
                  <a:pt x="273453" y="307692"/>
                </a:lnTo>
                <a:lnTo>
                  <a:pt x="292862" y="286671"/>
                </a:lnTo>
                <a:lnTo>
                  <a:pt x="347753" y="206685"/>
                </a:lnTo>
                <a:lnTo>
                  <a:pt x="128021" y="206685"/>
                </a:lnTo>
                <a:close/>
              </a:path>
            </a:pathLst>
          </a:custGeom>
          <a:gradFill flip="none" rotWithShape="1">
            <a:gsLst>
              <a:gs pos="85000">
                <a:srgbClr val="CCDE26"/>
              </a:gs>
              <a:gs pos="0">
                <a:srgbClr val="ECF2CB"/>
              </a:gs>
              <a:gs pos="26000">
                <a:srgbClr val="E5EDA4">
                  <a:alpha val="82000"/>
                </a:srgbClr>
              </a:gs>
              <a:gs pos="0">
                <a:schemeClr val="accent1">
                  <a:lumMod val="5000"/>
                  <a:lumOff val="95000"/>
                  <a:alpha val="0"/>
                </a:schemeClr>
              </a:gs>
            </a:gsLst>
            <a:lin ang="16200000" scaled="1"/>
            <a:tileRect/>
          </a:gradFill>
          <a:ln>
            <a:noFill/>
          </a:ln>
          <a:scene3d>
            <a:camera prst="orthographicFront">
              <a:rot lat="3000000" lon="0" rev="0"/>
            </a:camera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10" name="箭头: 上 109"/>
          <p:cNvSpPr/>
          <p:nvPr/>
        </p:nvSpPr>
        <p:spPr>
          <a:xfrm>
            <a:off x="1443050" y="4567786"/>
            <a:ext cx="581018" cy="820652"/>
          </a:xfrm>
          <a:prstGeom prst="upArrow">
            <a:avLst>
              <a:gd name="adj1" fmla="val 33764"/>
              <a:gd name="adj2" fmla="val 50000"/>
            </a:avLst>
          </a:prstGeom>
          <a:gradFill>
            <a:gsLst>
              <a:gs pos="100000">
                <a:srgbClr val="CCDE26"/>
              </a:gs>
              <a:gs pos="0">
                <a:srgbClr val="ECF2CB"/>
              </a:gs>
              <a:gs pos="36000">
                <a:srgbClr val="E5EDA4">
                  <a:alpha val="84000"/>
                </a:srgbClr>
              </a:gs>
              <a:gs pos="0">
                <a:schemeClr val="accent1">
                  <a:lumMod val="5000"/>
                  <a:lumOff val="95000"/>
                  <a:alpha val="0"/>
                </a:schemeClr>
              </a:gs>
            </a:gsLst>
            <a:lin ang="16200000" scaled="1"/>
          </a:gradFill>
          <a:ln>
            <a:noFill/>
          </a:ln>
          <a:scene3d>
            <a:camera prst="orthographicFront">
              <a:rot lat="4200000" lon="1200000" rev="1800000"/>
            </a:camera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11" name="图片 110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49" r="3314"/>
          <a:stretch>
            <a:fillRect/>
          </a:stretch>
        </p:blipFill>
        <p:spPr>
          <a:xfrm>
            <a:off x="409486" y="6092619"/>
            <a:ext cx="2421906" cy="1547567"/>
          </a:xfrm>
          <a:prstGeom prst="rect">
            <a:avLst/>
          </a:prstGeom>
          <a:ln>
            <a:noFill/>
          </a:ln>
          <a:effectLst>
            <a:softEdge rad="50800"/>
          </a:effectLst>
        </p:spPr>
      </p:pic>
      <p:grpSp>
        <p:nvGrpSpPr>
          <p:cNvPr id="7" name="组合 6"/>
          <p:cNvGrpSpPr/>
          <p:nvPr/>
        </p:nvGrpSpPr>
        <p:grpSpPr>
          <a:xfrm>
            <a:off x="293993" y="5894970"/>
            <a:ext cx="447356" cy="369332"/>
            <a:chOff x="4082268" y="2504599"/>
            <a:chExt cx="447356" cy="369332"/>
          </a:xfrm>
        </p:grpSpPr>
        <p:sp>
          <p:nvSpPr>
            <p:cNvPr id="11" name="椭圆 10"/>
            <p:cNvSpPr/>
            <p:nvPr/>
          </p:nvSpPr>
          <p:spPr>
            <a:xfrm>
              <a:off x="4082268" y="2525852"/>
              <a:ext cx="366499" cy="338554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50800" dist="38100" dir="4500000" sx="102000" sy="102000" algn="tl" rotWithShape="0">
                <a:prstClr val="black">
                  <a:alpha val="52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4" name="文本框 33"/>
            <p:cNvSpPr txBox="1"/>
            <p:nvPr/>
          </p:nvSpPr>
          <p:spPr>
            <a:xfrm flipH="1">
              <a:off x="4120368" y="2504599"/>
              <a:ext cx="4092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b="1">
                  <a:solidFill>
                    <a:schemeClr val="accent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</a:t>
              </a:r>
              <a:endParaRPr lang="zh-CN" altLang="en-US" b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12" name="圆: 空心 111"/>
          <p:cNvSpPr/>
          <p:nvPr/>
        </p:nvSpPr>
        <p:spPr>
          <a:xfrm>
            <a:off x="539543" y="4457328"/>
            <a:ext cx="420017" cy="420017"/>
          </a:xfrm>
          <a:prstGeom prst="donut">
            <a:avLst>
              <a:gd name="adj" fmla="val 3291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6" name="文本框 8"/>
          <p:cNvSpPr txBox="1"/>
          <p:nvPr/>
        </p:nvSpPr>
        <p:spPr>
          <a:xfrm>
            <a:off x="23034" y="442817"/>
            <a:ext cx="31956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algn="ctr" rtl="0" eaLnBrk="1" latinLnBrk="0" hangingPunct="1"/>
            <a:r>
              <a:rPr lang="en-US" altLang="zh-CN" sz="2400" b="1" i="0" kern="120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Guide for</a:t>
            </a:r>
            <a:endParaRPr lang="en-US" altLang="zh-CN" sz="2400"/>
          </a:p>
          <a:p>
            <a:pPr marL="0" algn="ctr" rtl="0" eaLnBrk="1" latinLnBrk="0" hangingPunct="1"/>
            <a:r>
              <a:rPr lang="en-US" altLang="zh-CN" sz="2400" b="1" i="0" kern="1200">
                <a:solidFill>
                  <a:srgbClr val="FFC000"/>
                </a:solidFill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Conference Center</a:t>
            </a:r>
            <a:endParaRPr lang="zh-CN" altLang="zh-CN" sz="2400">
              <a:effectLst/>
            </a:endParaRPr>
          </a:p>
        </p:txBody>
      </p:sp>
      <p:sp>
        <p:nvSpPr>
          <p:cNvPr id="12" name="文本框 28"/>
          <p:cNvSpPr txBox="1"/>
          <p:nvPr/>
        </p:nvSpPr>
        <p:spPr>
          <a:xfrm>
            <a:off x="-37926" y="3083964"/>
            <a:ext cx="3304319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1100" b="1">
                <a:solidFill>
                  <a:schemeClr val="bg1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  <a:sym typeface="+mn-ea"/>
              </a:rPr>
              <a:t>Location name for GPS search: "</a:t>
            </a:r>
            <a:r>
              <a:rPr lang="en-US" altLang="zh-CN" sz="1000" b="1">
                <a:solidFill>
                  <a:schemeClr val="bg1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  <a:sym typeface="+mn-ea"/>
              </a:rPr>
              <a:t>杭州市北京航空航天大学国际创新研究院</a:t>
            </a:r>
            <a:r>
              <a:rPr lang="zh-CN" altLang="en-US" sz="1000" b="1">
                <a:solidFill>
                  <a:schemeClr val="bg1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  <a:sym typeface="+mn-ea"/>
              </a:rPr>
              <a:t>（西门）</a:t>
            </a:r>
            <a:r>
              <a:rPr lang="en-US" altLang="zh-CN" sz="1000" b="1">
                <a:solidFill>
                  <a:schemeClr val="bg1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  <a:sym typeface="+mn-ea"/>
              </a:rPr>
              <a:t>I</a:t>
            </a:r>
            <a:r>
              <a:rPr lang="en-US" altLang="zh-CN" sz="1100" b="1">
                <a:solidFill>
                  <a:schemeClr val="bg1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  <a:sym typeface="+mn-ea"/>
              </a:rPr>
              <a:t>nternational Innovation Institute of Beihang University, Hangzhou (West Gate)"</a:t>
            </a:r>
            <a:endParaRPr lang="zh-CN" altLang="en-US" sz="1100" b="1">
              <a:solidFill>
                <a:schemeClr val="bg1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3" name="文本框 28"/>
          <p:cNvSpPr txBox="1"/>
          <p:nvPr/>
        </p:nvSpPr>
        <p:spPr>
          <a:xfrm>
            <a:off x="-32115" y="5485429"/>
            <a:ext cx="3304319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1100" b="1">
                <a:solidFill>
                  <a:schemeClr val="bg1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After entering the campus, go straight along the South Campus Road and </a:t>
            </a:r>
            <a:r>
              <a:rPr lang="en-US" altLang="zh-CN" sz="1100" b="1">
                <a:solidFill>
                  <a:srgbClr val="FFC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pass </a:t>
            </a:r>
            <a:r>
              <a:rPr lang="en-US" altLang="zh-CN" sz="1100" b="1">
                <a:solidFill>
                  <a:schemeClr val="bg1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the first </a:t>
            </a:r>
            <a:r>
              <a:rPr lang="en-US" altLang="zh-CN" sz="1100" b="1">
                <a:solidFill>
                  <a:schemeClr val="bg1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  <a:sym typeface="+mn-ea"/>
              </a:rPr>
              <a:t>intersection</a:t>
            </a:r>
            <a:r>
              <a:rPr lang="en-US" altLang="zh-CN" sz="1100" b="1">
                <a:solidFill>
                  <a:schemeClr val="bg1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. </a:t>
            </a:r>
            <a:endParaRPr lang="zh-CN" altLang="en-US" sz="1100" b="1">
              <a:solidFill>
                <a:schemeClr val="bg1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4" name="文本框 28"/>
          <p:cNvSpPr txBox="1"/>
          <p:nvPr/>
        </p:nvSpPr>
        <p:spPr>
          <a:xfrm>
            <a:off x="-32115" y="7580201"/>
            <a:ext cx="3304319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1100" b="1">
                <a:solidFill>
                  <a:schemeClr val="bg1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Go straight for about 20 meters after crossing the intersection. The conference center </a:t>
            </a:r>
            <a:r>
              <a:rPr lang="en-US" altLang="zh-CN" sz="1100" b="1">
                <a:solidFill>
                  <a:srgbClr val="FFC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is on the left</a:t>
            </a:r>
            <a:r>
              <a:rPr lang="en-US" altLang="zh-CN" sz="1100" b="1">
                <a:solidFill>
                  <a:schemeClr val="bg1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.</a:t>
            </a:r>
            <a:endParaRPr lang="zh-CN" altLang="en-US" sz="1100" b="1">
              <a:solidFill>
                <a:schemeClr val="bg1"/>
              </a:solidFill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673725" y="8076250"/>
            <a:ext cx="254491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b="0" i="0">
                <a:solidFill>
                  <a:srgbClr val="FFFF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Please do not exceed the speed limit.-30 km/h </a:t>
            </a:r>
            <a:endParaRPr lang="zh-CN" altLang="en-US" sz="97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grpSp>
        <p:nvGrpSpPr>
          <p:cNvPr id="16" name="组合 15"/>
          <p:cNvGrpSpPr/>
          <p:nvPr/>
        </p:nvGrpSpPr>
        <p:grpSpPr>
          <a:xfrm>
            <a:off x="134151" y="11669001"/>
            <a:ext cx="3105937" cy="418173"/>
            <a:chOff x="140644" y="11475215"/>
            <a:chExt cx="2884056" cy="200166"/>
          </a:xfrm>
        </p:grpSpPr>
        <p:sp>
          <p:nvSpPr>
            <p:cNvPr id="17" name="矩形: 圆角 16"/>
            <p:cNvSpPr/>
            <p:nvPr/>
          </p:nvSpPr>
          <p:spPr>
            <a:xfrm>
              <a:off x="203846" y="11475215"/>
              <a:ext cx="2820854" cy="200166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100000">
                  <a:srgbClr val="FFFFFF">
                    <a:alpha val="0"/>
                  </a:srgbClr>
                </a:gs>
                <a:gs pos="0">
                  <a:schemeClr val="accent1">
                    <a:lumMod val="5000"/>
                    <a:lumOff val="95000"/>
                    <a:alpha val="0"/>
                  </a:schemeClr>
                </a:gs>
                <a:gs pos="56000">
                  <a:schemeClr val="accent1">
                    <a:lumMod val="30000"/>
                    <a:lumOff val="70000"/>
                    <a:alpha val="58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zh-CN" sz="1290">
                <a:solidFill>
                  <a:srgbClr val="A3B11B"/>
                </a:solidFill>
                <a:latin typeface="mp-quote"/>
              </a:endParaRPr>
            </a:p>
            <a:p>
              <a:pPr algn="ctr"/>
              <a:endParaRPr lang="zh-CN" altLang="en-US" sz="1935"/>
            </a:p>
          </p:txBody>
        </p:sp>
        <p:sp>
          <p:nvSpPr>
            <p:cNvPr id="18" name="文本框 17"/>
            <p:cNvSpPr txBox="1"/>
            <p:nvPr/>
          </p:nvSpPr>
          <p:spPr>
            <a:xfrm>
              <a:off x="374623" y="11483861"/>
              <a:ext cx="2615706" cy="1915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000" b="0" i="0"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No. 166, Shuanghongqiao Street, Pingyao Town, Yuhang District, Hangzhou City</a:t>
              </a:r>
              <a:endParaRPr lang="zh-CN" altLang="en-US" sz="1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19" name="图形 18" descr="标记"/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140644" y="11508226"/>
              <a:ext cx="297665" cy="142790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YTBkOTg3ZmEyNjU0NWQ1ODkzY2Y4NTY5NGQ2MzBjMjkifQ=="/>
</p:tagLst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1821</TotalTime>
  <Words>94</Words>
  <Application>Microsoft Office PowerPoint</Application>
  <PresentationFormat>自定义</PresentationFormat>
  <Paragraphs>10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mp-quote</vt:lpstr>
      <vt:lpstr>Arial</vt:lpstr>
      <vt:lpstr>Calibri</vt:lpstr>
      <vt:lpstr>Calibri Light</vt:lpstr>
      <vt:lpstr>Times New Roman</vt:lpstr>
      <vt:lpstr>Office 主题​​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lang xunuo</dc:creator>
  <cp:lastModifiedBy>lang xunuo</cp:lastModifiedBy>
  <cp:revision>16</cp:revision>
  <dcterms:created xsi:type="dcterms:W3CDTF">2025-02-27T01:36:00Z</dcterms:created>
  <dcterms:modified xsi:type="dcterms:W3CDTF">2025-04-27T00:16:14Z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A5FF9AD6EE68454DB90C524971EA066E_12</vt:lpwstr>
  </property>
  <property fmtid="{D5CDD505-2E9C-101B-9397-08002B2CF9AE}" pid="3" name="KSOProductBuildVer">
    <vt:lpwstr>2052-12.1.0.17827</vt:lpwstr>
  </property>
</Properties>
</file>