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09A4F-DDA0-4B5B-A2BC-8E661CD5F416}" v="3" dt="2025-07-28T12:34:47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umugam, Priya (ELS-CHN)" userId="fbd7e22a-466b-4b8c-af70-5e81652a4ccf" providerId="ADAL" clId="{0A209A4F-DDA0-4B5B-A2BC-8E661CD5F416}"/>
    <pc:docChg chg="undo custSel modSld">
      <pc:chgData name="Arumugam, Priya (ELS-CHN)" userId="fbd7e22a-466b-4b8c-af70-5e81652a4ccf" providerId="ADAL" clId="{0A209A4F-DDA0-4B5B-A2BC-8E661CD5F416}" dt="2025-07-28T12:35:00.374" v="11" actId="26606"/>
      <pc:docMkLst>
        <pc:docMk/>
      </pc:docMkLst>
      <pc:sldChg chg="addSp delSp modSp mod setBg">
        <pc:chgData name="Arumugam, Priya (ELS-CHN)" userId="fbd7e22a-466b-4b8c-af70-5e81652a4ccf" providerId="ADAL" clId="{0A209A4F-DDA0-4B5B-A2BC-8E661CD5F416}" dt="2025-07-28T12:35:00.374" v="11" actId="26606"/>
        <pc:sldMkLst>
          <pc:docMk/>
          <pc:sldMk cId="1888665938" sldId="256"/>
        </pc:sldMkLst>
        <pc:spChg chg="add">
          <ac:chgData name="Arumugam, Priya (ELS-CHN)" userId="fbd7e22a-466b-4b8c-af70-5e81652a4ccf" providerId="ADAL" clId="{0A209A4F-DDA0-4B5B-A2BC-8E661CD5F416}" dt="2025-07-28T12:35:00.374" v="11" actId="26606"/>
          <ac:spMkLst>
            <pc:docMk/>
            <pc:sldMk cId="1888665938" sldId="256"/>
            <ac:spMk id="8" creationId="{42A4FC2C-047E-45A5-965D-8E1E3BF09BC6}"/>
          </ac:spMkLst>
        </pc:spChg>
        <pc:picChg chg="add mod">
          <ac:chgData name="Arumugam, Priya (ELS-CHN)" userId="fbd7e22a-466b-4b8c-af70-5e81652a4ccf" providerId="ADAL" clId="{0A209A4F-DDA0-4B5B-A2BC-8E661CD5F416}" dt="2025-07-28T12:35:00.374" v="11" actId="26606"/>
          <ac:picMkLst>
            <pc:docMk/>
            <pc:sldMk cId="1888665938" sldId="256"/>
            <ac:picMk id="3" creationId="{9D26A8FD-2C71-B2B8-57ED-8C33FDEBA3D6}"/>
          </ac:picMkLst>
        </pc:picChg>
        <pc:picChg chg="add del mod">
          <ac:chgData name="Arumugam, Priya (ELS-CHN)" userId="fbd7e22a-466b-4b8c-af70-5e81652a4ccf" providerId="ADAL" clId="{0A209A4F-DDA0-4B5B-A2BC-8E661CD5F416}" dt="2025-07-28T12:34:36.503" v="6" actId="478"/>
          <ac:picMkLst>
            <pc:docMk/>
            <pc:sldMk cId="1888665938" sldId="256"/>
            <ac:picMk id="4" creationId="{0EFA1710-342A-7C07-2686-C8AD5D20AB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7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3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5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8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4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5C6-C42B-45F6-8780-040BC8DADCF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536C-8820-4ABF-89DC-42B1B0AC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for a conference&#10;&#10;AI-generated content may be incorrect.">
            <a:extLst>
              <a:ext uri="{FF2B5EF4-FFF2-40B4-BE49-F238E27FC236}">
                <a16:creationId xmlns:a16="http://schemas.microsoft.com/office/drawing/2014/main" id="{9D26A8FD-2C71-B2B8-57ED-8C33FDEBA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65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Reed Elsevier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Arumugam, Priya (ELS-CHN)</cp:lastModifiedBy>
  <cp:revision>5</cp:revision>
  <dcterms:created xsi:type="dcterms:W3CDTF">2016-07-14T05:04:08Z</dcterms:created>
  <dcterms:modified xsi:type="dcterms:W3CDTF">2025-07-28T12:35:04Z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etDate">
    <vt:lpwstr>2025-07-21T10:27:14Z</vt:lpwstr>
  </property>
  <property fmtid="{D5CDD505-2E9C-101B-9397-08002B2CF9AE}" pid="4" name="MSIP_Label_549ac42a-3eb4-4074-b885-aea26bd6241e_Method">
    <vt:lpwstr>Standard</vt:lpwstr>
  </property>
  <property fmtid="{D5CDD505-2E9C-101B-9397-08002B2CF9AE}" pid="5" name="MSIP_Label_549ac42a-3eb4-4074-b885-aea26bd6241e_Name">
    <vt:lpwstr>General Business</vt:lpwstr>
  </property>
  <property fmtid="{D5CDD505-2E9C-101B-9397-08002B2CF9AE}" pid="6" name="MSIP_Label_549ac42a-3eb4-4074-b885-aea26bd6241e_SiteId">
    <vt:lpwstr>9274ee3f-9425-4109-a27f-9fb15c10675d</vt:lpwstr>
  </property>
  <property fmtid="{D5CDD505-2E9C-101B-9397-08002B2CF9AE}" pid="7" name="MSIP_Label_549ac42a-3eb4-4074-b885-aea26bd6241e_ActionId">
    <vt:lpwstr>75df645e-6d85-4c0c-a82b-d021b2c6aa9d</vt:lpwstr>
  </property>
  <property fmtid="{D5CDD505-2E9C-101B-9397-08002B2CF9AE}" pid="8" name="MSIP_Label_549ac42a-3eb4-4074-b885-aea26bd6241e_ContentBits">
    <vt:lpwstr>0</vt:lpwstr>
  </property>
  <property fmtid="{D5CDD505-2E9C-101B-9397-08002B2CF9AE}" pid="9" name="MSIP_Label_549ac42a-3eb4-4074-b885-aea26bd6241e_Tag">
    <vt:lpwstr>10, 3, 0, 1</vt:lpwstr>
  </property>
</Properties>
</file>