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89"/>
    <p:restoredTop sz="94708"/>
  </p:normalViewPr>
  <p:slideViewPr>
    <p:cSldViewPr snapToGrid="0" showGuides="1">
      <p:cViewPr varScale="1">
        <p:scale>
          <a:sx n="260" d="100"/>
          <a:sy n="260" d="100"/>
        </p:scale>
        <p:origin x="2224" y="1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5FD90-3B95-071C-E7F1-989AE6078C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7BCD5B-8AF6-320D-40DD-3969B08BAD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2120A-1078-9EDB-B0D0-4E680456F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E0721-73AB-D5EB-06BE-AE55E007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3D8EF-77BE-4436-C59D-DCBADD40C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144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F873C-5009-D095-05EA-A0DE6F3DB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8CB76-95FA-E3B4-73A3-5FC103D730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C2C853-5DAD-EF00-3366-184FE2F09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B7D06-E962-D2E8-F3F2-C9EDC2A21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D3441-68E3-F0FE-2CCD-12447AAA1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367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1EFEC-2B05-61FA-9A06-84B364FA7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71E17-01EF-63DC-4364-6178FFED8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5BC2ED-F894-A5B5-A3D3-B75FDFCC3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0E5DF-AC30-5DF7-1D90-F1A6A1FEB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1DC62A-C92E-3566-9EBD-8C0AC9B76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35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D32B4-ABF9-7001-98E6-E5C7C670E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064DF5-4F4E-2E8D-B38A-EA72C09F7B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B0C068-D91F-52AB-2859-72CDCE1EA3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E342D0-0DBA-DC58-AB6F-DFDFA4FF9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01679E-7EBF-B4BF-CD38-C87381BF2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971C9B-A1B2-934F-286E-D0B82A76B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390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08893-D24C-7562-1692-92D71425F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59D342-6985-EEBA-E0C6-FA27EB825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A0A54D-3722-7562-5267-5047595C3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77F7CD-F65D-722B-1119-5E5F01A0F0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A66571-DCBA-AD6F-550C-922174F1CA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57A387-B2F7-B158-AC91-2AA7353A6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D9EC16-58E9-A61E-4314-B4394590F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80D4B8-EA1D-59FE-8816-19F609366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053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81FAD-434D-BF4A-23B0-A3A64868F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127CE1-7DC9-D14B-BEB4-94DAB1093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E7D347-8A9A-CBE2-BA4D-18EF5B5B6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331A41-22B0-1E0E-C68F-F9DC6139E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526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0BF39B-E09E-B21E-3B5A-6DFCF0A27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136664-9C22-F84F-FA7B-AC09C4B55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23A26-6B56-1E26-46B3-506F04246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E727F-2EC8-A5C1-EE15-062A1A2F1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D6679-A838-042D-F920-1D6BF66EA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191B92-1380-7CBB-871D-73A92459F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457860-D755-CEF8-EDD1-FAA63540E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C9CEA-6781-5DC4-0632-E67FF191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878670-7D13-82BA-E116-D0DD41947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824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5CFB-BAC3-E034-CF29-359B54A8F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8C1412-E1CE-1792-6260-E866073922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0F7EB1-5855-2CC5-91B5-98AAA78384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07A8B0-F1AE-4ED5-F2EE-E8341F2E8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A2D65-45A5-D181-0429-3A3F62ECB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3CE4E7-BF17-24FE-D68D-2E8B51273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957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0B582-CE31-10FE-4810-AA8E6231C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17A2C7-1BDE-A3B8-EE0D-1F0BC629F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9DA1E-8F02-A00D-460A-A7DADF17C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C5465-AA21-032C-AD57-0F482D39B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E68C6-F1A9-5B67-73E1-B05111657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721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917709-33F9-782B-950C-493C9B74B5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BECECB-7AAC-AE1B-6294-C1A0FFC33B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35124-4297-86E4-CA17-7B8FC725F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BCFC1-E9F0-1DD2-17E0-A4231090B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2BF635-F91A-F238-C820-69E3C1685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506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6E3786-7D84-423F-A7F7-8C8F32E3A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5D54B-F1C3-3F34-29D9-AAAEC3B786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DED82-8423-0E1E-6B3B-E4FC156674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70F17-8510-9147-9850-815E24E7EB4A}" type="datetimeFigureOut">
              <a:rPr lang="en-US" smtClean="0"/>
              <a:t>5/21/25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7F7F8-F549-5CBF-3BC5-B4138A0C8A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EE7BA-6175-5DC8-E5A3-4992FFB55B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AE238-39FE-2140-998E-20FAA28F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64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agoda with trees and mountains in the background&#10;&#10;AI-generated content may be incorrect.">
            <a:extLst>
              <a:ext uri="{FF2B5EF4-FFF2-40B4-BE49-F238E27FC236}">
                <a16:creationId xmlns:a16="http://schemas.microsoft.com/office/drawing/2014/main" id="{4E91C456-5E50-0536-38C2-A48320BE11A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l="1949" t="3309" r="1949" b="330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41151E4E-8C83-BF3D-D4D4-E621DAB674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-181826" y="-182250"/>
            <a:ext cx="9507653" cy="550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741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0</Words>
  <Application>Microsoft Macintosh PowerPoint</Application>
  <PresentationFormat>On-screen Show (16:9)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Garth Stewart</dc:creator>
  <cp:lastModifiedBy>Garth Stewart</cp:lastModifiedBy>
  <cp:revision>12</cp:revision>
  <dcterms:created xsi:type="dcterms:W3CDTF">2023-04-27T08:13:50Z</dcterms:created>
  <dcterms:modified xsi:type="dcterms:W3CDTF">2025-05-21T09:47:38Z</dcterms:modified>
</cp:coreProperties>
</file>