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FFB1A6-EC9C-47C2-B499-A0AB6049BC51}" v="1" dt="2026-01-30T10:15:31.4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87E5-C4D5-F473-4258-8236102E3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107F26-0618-C622-2AAD-08AA645AB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C31FB-095E-486E-3DEB-96409D45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F04E9-B6B9-F3B4-0E50-C21F80F05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08438-F28B-A74F-BE37-145E9884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960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A975A-CFEE-1746-6EFD-E69376304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FA6766-BBD3-C924-9A18-A7569B137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B08DD-E720-E11D-97AB-BA0362561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EBC42-A8DA-3723-1818-4EF18FB90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70057-BFDA-7B41-13C4-DAE23BD1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8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B76543-4BD3-43DC-67C5-3DB2F56D7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65F7E-2FF6-A3DD-1A04-CF28F3CE3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67A0B-7280-4FFC-F391-31502F97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66158-7106-6EFF-47AE-4FB4FB905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8E8D4-85B0-0074-1F58-40EC1C93E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942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B8123-C9B1-267B-FAFE-5CA9EB0D0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939BF-8BCC-BE62-A06D-52681C227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4262F-1E97-B40B-5189-46636AE5F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6C3B8-ADA9-950B-4840-5AA87BC43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2C2AB-97BE-6945-D176-560A2D978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51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69EE9-D8F7-B36B-42F0-25EE56DF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3D152-5408-9F67-DD32-2CC3272FF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1EC3E-FCA4-7A09-759E-28E232B49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B6880-0121-40EE-DAE8-7073E7DCB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35CD1-3266-D8AA-FF5D-8A81C2D71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07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FE094-4715-3E29-63BB-FE4B34BE1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9E6EB-8E66-CC2F-E4BE-9B6BD9771D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39C609-9296-8BF7-C777-570697A18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65F7E-5B6B-CA5A-FBA3-C640D4EE1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47564-8C97-A747-29EE-BC4A1112D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2E3940-16A9-65F6-3058-FDA0C4FA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70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63E07-3E55-06AA-2364-A406AF4AD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9B950-0B7F-D155-2229-373121C0C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AC783-D3F2-3382-B683-71A8DA5AD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7397C6-BB81-8197-4009-F1672A92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99DE09-40D3-AE93-C076-6EE06B002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323A0-8811-5DD9-27B7-6E5517832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76A61-EF06-081D-1BB6-E404DC0A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F93001-F247-2630-900E-FFF28404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31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5757-500B-CD2D-F994-FDBD9420B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B0A0E-ECC2-0D6B-EBFE-E7225A414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3E8806-DDE5-B58A-0179-1CCD39B76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37565F-D5D6-E346-0977-4DDAB7A26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71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AFFD7C-FCB1-27E8-FE66-C35C307A3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BF696E-FBB2-F18F-412D-5EF045F9C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DD0545-A9DE-ABD9-97DE-C1838E84F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26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7356D-76EF-5014-1A99-E05EBC9F9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532F3-FF85-DC0C-64D0-04AF415F6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91DD06-3C8D-BF7A-C357-B48CAE35E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69C9D-F4CF-B696-FB9C-F97EA5A9C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6D1B6-F7F0-B500-EA0F-A14147D2B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419CB-4F3B-E797-6021-B1DE9475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40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CD3CA-7C8A-C9B8-6D53-9DD703F1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5213C-116A-37F8-36BB-A79CAB4206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9558B4-45D8-F2BC-0C91-3EC3D7E57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7CDB6-8CD6-BC23-420C-E4FC3F4A9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EAD47-3B42-15EB-3208-DD8209A70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1A48E-1BB0-FCE3-E63E-92E0CBAE4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01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622A4F-CA7D-FB87-6152-50022CE20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CE4CB6-EE00-E945-6B24-1ECAAF2D8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5E89D-1F95-F6AE-DA68-E36B9BC40B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88257E-AF37-4E02-9D1F-4D3D4372869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D9427-ECF6-7347-B50B-DF6B18F2D5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1CB8D-98C4-D49D-E112-BCF165255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EB2C18-03DD-4AB3-80BD-02EBFD11B5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52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C0E2A-425A-902F-B2B6-46DAE7F1E7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81A77E-FA77-9090-32FC-62CEFB1DDF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ADD1FF-A674-5EB7-042E-636DA643AD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27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Purvis</dc:creator>
  <cp:lastModifiedBy>Karen Purvis</cp:lastModifiedBy>
  <cp:revision>2</cp:revision>
  <dcterms:created xsi:type="dcterms:W3CDTF">2025-09-01T10:32:36Z</dcterms:created>
  <dcterms:modified xsi:type="dcterms:W3CDTF">2026-01-30T10:15:43Z</dcterms:modified>
</cp:coreProperties>
</file>