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media/image32.jpg" ContentType="image/jpg"/>
  <Override PartName="/ppt/media/image34.jpg" ContentType="image/jpg"/>
  <Override PartName="/ppt/media/image35.jpg" ContentType="image/jpg"/>
  <Override PartName="/ppt/media/image36.jpg" ContentType="image/jpg"/>
  <Override PartName="/ppt/media/image37.jpg" ContentType="image/jpg"/>
  <Override PartName="/ppt/media/image38.jpg" ContentType="image/jpg"/>
  <Override PartName="/ppt/media/image39.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430" r:id="rId3"/>
    <p:sldId id="257" r:id="rId4"/>
    <p:sldId id="258" r:id="rId5"/>
    <p:sldId id="431" r:id="rId6"/>
    <p:sldId id="260" r:id="rId7"/>
    <p:sldId id="261" r:id="rId8"/>
    <p:sldId id="262" r:id="rId9"/>
    <p:sldId id="263" r:id="rId10"/>
    <p:sldId id="264" r:id="rId11"/>
    <p:sldId id="265" r:id="rId12"/>
    <p:sldId id="266" r:id="rId13"/>
    <p:sldId id="267" r:id="rId14"/>
    <p:sldId id="268" r:id="rId15"/>
    <p:sldId id="269" r:id="rId16"/>
    <p:sldId id="270" r:id="rId17"/>
    <p:sldId id="271" r:id="rId18"/>
    <p:sldId id="432" r:id="rId19"/>
    <p:sldId id="273" r:id="rId20"/>
    <p:sldId id="274" r:id="rId21"/>
    <p:sldId id="275" r:id="rId22"/>
    <p:sldId id="276" r:id="rId23"/>
    <p:sldId id="277" r:id="rId24"/>
    <p:sldId id="278" r:id="rId25"/>
    <p:sldId id="434" r:id="rId26"/>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2B43E-20B7-4423-8C8C-5F98FC49C1E2}" v="1" dt="2025-08-12T06:08:10.28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94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nuel, Chandini Bevena Josephine (ELS-CHN)" userId="435fe757-cb59-42f1-8006-fb6f13f3e966" providerId="ADAL" clId="{53E56EB0-A216-48CC-816E-63635B2B91F5}"/>
    <pc:docChg chg="undo custSel addSld delSld modSld">
      <pc:chgData name="Emmanuel, Chandini Bevena Josephine (ELS-CHN)" userId="435fe757-cb59-42f1-8006-fb6f13f3e966" providerId="ADAL" clId="{53E56EB0-A216-48CC-816E-63635B2B91F5}" dt="2025-07-23T08:46:36.055" v="1192" actId="20577"/>
      <pc:docMkLst>
        <pc:docMk/>
      </pc:docMkLst>
      <pc:sldChg chg="delSp modSp del mod">
        <pc:chgData name="Emmanuel, Chandini Bevena Josephine (ELS-CHN)" userId="435fe757-cb59-42f1-8006-fb6f13f3e966" providerId="ADAL" clId="{53E56EB0-A216-48CC-816E-63635B2B91F5}" dt="2025-07-23T07:42:10.498" v="17" actId="2696"/>
        <pc:sldMkLst>
          <pc:docMk/>
          <pc:sldMk cId="0" sldId="256"/>
        </pc:sldMkLst>
      </pc:sldChg>
      <pc:sldChg chg="delSp modSp del mod">
        <pc:chgData name="Emmanuel, Chandini Bevena Josephine (ELS-CHN)" userId="435fe757-cb59-42f1-8006-fb6f13f3e966" providerId="ADAL" clId="{53E56EB0-A216-48CC-816E-63635B2B91F5}" dt="2025-07-23T07:43:13.274" v="30" actId="2696"/>
        <pc:sldMkLst>
          <pc:docMk/>
          <pc:sldMk cId="0" sldId="259"/>
        </pc:sldMkLst>
      </pc:sldChg>
      <pc:sldChg chg="delSp modSp mod">
        <pc:chgData name="Emmanuel, Chandini Bevena Josephine (ELS-CHN)" userId="435fe757-cb59-42f1-8006-fb6f13f3e966" providerId="ADAL" clId="{53E56EB0-A216-48CC-816E-63635B2B91F5}" dt="2025-07-23T08:29:27.292" v="480" actId="478"/>
        <pc:sldMkLst>
          <pc:docMk/>
          <pc:sldMk cId="0" sldId="262"/>
        </pc:sldMkLst>
      </pc:sldChg>
      <pc:sldChg chg="delSp modSp mod">
        <pc:chgData name="Emmanuel, Chandini Bevena Josephine (ELS-CHN)" userId="435fe757-cb59-42f1-8006-fb6f13f3e966" providerId="ADAL" clId="{53E56EB0-A216-48CC-816E-63635B2B91F5}" dt="2025-07-23T08:32:39.535" v="493" actId="1076"/>
        <pc:sldMkLst>
          <pc:docMk/>
          <pc:sldMk cId="0" sldId="270"/>
        </pc:sldMkLst>
        <pc:spChg chg="mod">
          <ac:chgData name="Emmanuel, Chandini Bevena Josephine (ELS-CHN)" userId="435fe757-cb59-42f1-8006-fb6f13f3e966" providerId="ADAL" clId="{53E56EB0-A216-48CC-816E-63635B2B91F5}" dt="2025-07-23T08:32:39.535" v="493" actId="1076"/>
          <ac:spMkLst>
            <pc:docMk/>
            <pc:sldMk cId="0" sldId="270"/>
            <ac:spMk id="6" creationId="{00000000-0000-0000-0000-000000000000}"/>
          </ac:spMkLst>
        </pc:spChg>
        <pc:spChg chg="mod">
          <ac:chgData name="Emmanuel, Chandini Bevena Josephine (ELS-CHN)" userId="435fe757-cb59-42f1-8006-fb6f13f3e966" providerId="ADAL" clId="{53E56EB0-A216-48CC-816E-63635B2B91F5}" dt="2025-07-23T08:32:11.766" v="491" actId="1076"/>
          <ac:spMkLst>
            <pc:docMk/>
            <pc:sldMk cId="0" sldId="270"/>
            <ac:spMk id="7" creationId="{00000000-0000-0000-0000-000000000000}"/>
          </ac:spMkLst>
        </pc:spChg>
        <pc:picChg chg="mod">
          <ac:chgData name="Emmanuel, Chandini Bevena Josephine (ELS-CHN)" userId="435fe757-cb59-42f1-8006-fb6f13f3e966" providerId="ADAL" clId="{53E56EB0-A216-48CC-816E-63635B2B91F5}" dt="2025-07-23T08:32:32.479" v="492" actId="1076"/>
          <ac:picMkLst>
            <pc:docMk/>
            <pc:sldMk cId="0" sldId="270"/>
            <ac:picMk id="5" creationId="{00000000-0000-0000-0000-000000000000}"/>
          </ac:picMkLst>
        </pc:picChg>
      </pc:sldChg>
      <pc:sldChg chg="delSp modSp mod">
        <pc:chgData name="Emmanuel, Chandini Bevena Josephine (ELS-CHN)" userId="435fe757-cb59-42f1-8006-fb6f13f3e966" providerId="ADAL" clId="{53E56EB0-A216-48CC-816E-63635B2B91F5}" dt="2025-07-23T08:33:10.402" v="497" actId="478"/>
        <pc:sldMkLst>
          <pc:docMk/>
          <pc:sldMk cId="0" sldId="271"/>
        </pc:sldMkLst>
      </pc:sldChg>
      <pc:sldChg chg="delSp modSp del mod">
        <pc:chgData name="Emmanuel, Chandini Bevena Josephine (ELS-CHN)" userId="435fe757-cb59-42f1-8006-fb6f13f3e966" providerId="ADAL" clId="{53E56EB0-A216-48CC-816E-63635B2B91F5}" dt="2025-07-23T08:34:35.846" v="507" actId="47"/>
        <pc:sldMkLst>
          <pc:docMk/>
          <pc:sldMk cId="0" sldId="272"/>
        </pc:sldMkLst>
      </pc:sldChg>
      <pc:sldChg chg="modSp add mod">
        <pc:chgData name="Emmanuel, Chandini Bevena Josephine (ELS-CHN)" userId="435fe757-cb59-42f1-8006-fb6f13f3e966" providerId="ADAL" clId="{53E56EB0-A216-48CC-816E-63635B2B91F5}" dt="2025-07-23T08:46:36.055" v="1192" actId="20577"/>
        <pc:sldMkLst>
          <pc:docMk/>
          <pc:sldMk cId="427981319" sldId="430"/>
        </pc:sldMkLst>
        <pc:spChg chg="mod">
          <ac:chgData name="Emmanuel, Chandini Bevena Josephine (ELS-CHN)" userId="435fe757-cb59-42f1-8006-fb6f13f3e966" providerId="ADAL" clId="{53E56EB0-A216-48CC-816E-63635B2B91F5}" dt="2025-07-23T07:41:55.205" v="16" actId="255"/>
          <ac:spMkLst>
            <pc:docMk/>
            <pc:sldMk cId="427981319" sldId="430"/>
            <ac:spMk id="2" creationId="{BD7F7D28-03FE-1C7E-25A4-D9B0538D8E56}"/>
          </ac:spMkLst>
        </pc:spChg>
        <pc:spChg chg="mod">
          <ac:chgData name="Emmanuel, Chandini Bevena Josephine (ELS-CHN)" userId="435fe757-cb59-42f1-8006-fb6f13f3e966" providerId="ADAL" clId="{53E56EB0-A216-48CC-816E-63635B2B91F5}" dt="2025-07-23T08:46:36.055" v="1192" actId="20577"/>
          <ac:spMkLst>
            <pc:docMk/>
            <pc:sldMk cId="427981319" sldId="430"/>
            <ac:spMk id="3" creationId="{1CA04658-2231-D7C3-8A06-AF44A973C8C9}"/>
          </ac:spMkLst>
        </pc:spChg>
      </pc:sldChg>
      <pc:sldChg chg="modSp add mod">
        <pc:chgData name="Emmanuel, Chandini Bevena Josephine (ELS-CHN)" userId="435fe757-cb59-42f1-8006-fb6f13f3e966" providerId="ADAL" clId="{53E56EB0-A216-48CC-816E-63635B2B91F5}" dt="2025-07-23T08:28:37.395" v="476" actId="120"/>
        <pc:sldMkLst>
          <pc:docMk/>
          <pc:sldMk cId="4185872754" sldId="431"/>
        </pc:sldMkLst>
        <pc:spChg chg="mod">
          <ac:chgData name="Emmanuel, Chandini Bevena Josephine (ELS-CHN)" userId="435fe757-cb59-42f1-8006-fb6f13f3e966" providerId="ADAL" clId="{53E56EB0-A216-48CC-816E-63635B2B91F5}" dt="2025-07-23T08:28:37.395" v="476" actId="120"/>
          <ac:spMkLst>
            <pc:docMk/>
            <pc:sldMk cId="4185872754" sldId="431"/>
            <ac:spMk id="3" creationId="{377FFE29-BA49-2D4D-1F81-78C41328AC44}"/>
          </ac:spMkLst>
        </pc:spChg>
      </pc:sldChg>
      <pc:sldChg chg="modSp add mod">
        <pc:chgData name="Emmanuel, Chandini Bevena Josephine (ELS-CHN)" userId="435fe757-cb59-42f1-8006-fb6f13f3e966" providerId="ADAL" clId="{53E56EB0-A216-48CC-816E-63635B2B91F5}" dt="2025-07-23T08:43:16.621" v="1140" actId="12"/>
        <pc:sldMkLst>
          <pc:docMk/>
          <pc:sldMk cId="2842720422" sldId="432"/>
        </pc:sldMkLst>
        <pc:spChg chg="mod">
          <ac:chgData name="Emmanuel, Chandini Bevena Josephine (ELS-CHN)" userId="435fe757-cb59-42f1-8006-fb6f13f3e966" providerId="ADAL" clId="{53E56EB0-A216-48CC-816E-63635B2B91F5}" dt="2025-07-23T08:43:16.621" v="1140" actId="12"/>
          <ac:spMkLst>
            <pc:docMk/>
            <pc:sldMk cId="2842720422" sldId="432"/>
            <ac:spMk id="3" creationId="{124C6F22-D939-D7D8-A148-20E2258CBF7B}"/>
          </ac:spMkLst>
        </pc:spChg>
      </pc:sldChg>
      <pc:sldChg chg="new del">
        <pc:chgData name="Emmanuel, Chandini Bevena Josephine (ELS-CHN)" userId="435fe757-cb59-42f1-8006-fb6f13f3e966" providerId="ADAL" clId="{53E56EB0-A216-48CC-816E-63635B2B91F5}" dt="2025-07-23T08:44:30.112" v="1143" actId="47"/>
        <pc:sldMkLst>
          <pc:docMk/>
          <pc:sldMk cId="3695779972" sldId="433"/>
        </pc:sldMkLst>
      </pc:sldChg>
      <pc:sldChg chg="addSp delSp modSp add mod">
        <pc:chgData name="Emmanuel, Chandini Bevena Josephine (ELS-CHN)" userId="435fe757-cb59-42f1-8006-fb6f13f3e966" providerId="ADAL" clId="{53E56EB0-A216-48CC-816E-63635B2B91F5}" dt="2025-07-23T08:45:10.289" v="1184" actId="122"/>
        <pc:sldMkLst>
          <pc:docMk/>
          <pc:sldMk cId="2934872518" sldId="434"/>
        </pc:sldMkLst>
        <pc:spChg chg="mod">
          <ac:chgData name="Emmanuel, Chandini Bevena Josephine (ELS-CHN)" userId="435fe757-cb59-42f1-8006-fb6f13f3e966" providerId="ADAL" clId="{53E56EB0-A216-48CC-816E-63635B2B91F5}" dt="2025-07-23T08:44:49.205" v="1151" actId="6549"/>
          <ac:spMkLst>
            <pc:docMk/>
            <pc:sldMk cId="2934872518" sldId="434"/>
            <ac:spMk id="2" creationId="{C2359015-8031-EF0E-6CD7-0905E46D04D6}"/>
          </ac:spMkLst>
        </pc:spChg>
        <pc:spChg chg="add del mod">
          <ac:chgData name="Emmanuel, Chandini Bevena Josephine (ELS-CHN)" userId="435fe757-cb59-42f1-8006-fb6f13f3e966" providerId="ADAL" clId="{53E56EB0-A216-48CC-816E-63635B2B91F5}" dt="2025-07-23T08:45:10.289" v="1184" actId="122"/>
          <ac:spMkLst>
            <pc:docMk/>
            <pc:sldMk cId="2934872518" sldId="434"/>
            <ac:spMk id="3" creationId="{59D980C4-DA2E-908A-F6FF-945ADA878F0A}"/>
          </ac:spMkLst>
        </pc:spChg>
      </pc:sldChg>
    </pc:docChg>
  </pc:docChgLst>
  <pc:docChgLst>
    <pc:chgData name="Emmanuel, Chandini Bevena Josephine (ELS-CHN)" userId="435fe757-cb59-42f1-8006-fb6f13f3e966" providerId="ADAL" clId="{1762B43E-20B7-4423-8C8C-5F98FC49C1E2}"/>
    <pc:docChg chg="modSld">
      <pc:chgData name="Emmanuel, Chandini Bevena Josephine (ELS-CHN)" userId="435fe757-cb59-42f1-8006-fb6f13f3e966" providerId="ADAL" clId="{1762B43E-20B7-4423-8C8C-5F98FC49C1E2}" dt="2025-08-12T06:19:15.229" v="8" actId="20577"/>
      <pc:docMkLst>
        <pc:docMk/>
      </pc:docMkLst>
      <pc:sldChg chg="modSp mod">
        <pc:chgData name="Emmanuel, Chandini Bevena Josephine (ELS-CHN)" userId="435fe757-cb59-42f1-8006-fb6f13f3e966" providerId="ADAL" clId="{1762B43E-20B7-4423-8C8C-5F98FC49C1E2}" dt="2025-08-12T06:16:50.607" v="4" actId="207"/>
        <pc:sldMkLst>
          <pc:docMk/>
          <pc:sldMk cId="0" sldId="271"/>
        </pc:sldMkLst>
        <pc:spChg chg="mod">
          <ac:chgData name="Emmanuel, Chandini Bevena Josephine (ELS-CHN)" userId="435fe757-cb59-42f1-8006-fb6f13f3e966" providerId="ADAL" clId="{1762B43E-20B7-4423-8C8C-5F98FC49C1E2}" dt="2025-08-12T06:16:50.607" v="4" actId="207"/>
          <ac:spMkLst>
            <pc:docMk/>
            <pc:sldMk cId="0" sldId="271"/>
            <ac:spMk id="3" creationId="{00000000-0000-0000-0000-000000000000}"/>
          </ac:spMkLst>
        </pc:spChg>
      </pc:sldChg>
      <pc:sldChg chg="modSp mod">
        <pc:chgData name="Emmanuel, Chandini Bevena Josephine (ELS-CHN)" userId="435fe757-cb59-42f1-8006-fb6f13f3e966" providerId="ADAL" clId="{1762B43E-20B7-4423-8C8C-5F98FC49C1E2}" dt="2025-08-12T06:19:15.229" v="8" actId="20577"/>
        <pc:sldMkLst>
          <pc:docMk/>
          <pc:sldMk cId="427981319" sldId="430"/>
        </pc:sldMkLst>
        <pc:spChg chg="mod">
          <ac:chgData name="Emmanuel, Chandini Bevena Josephine (ELS-CHN)" userId="435fe757-cb59-42f1-8006-fb6f13f3e966" providerId="ADAL" clId="{1762B43E-20B7-4423-8C8C-5F98FC49C1E2}" dt="2025-08-12T06:19:15.229" v="8" actId="20577"/>
          <ac:spMkLst>
            <pc:docMk/>
            <pc:sldMk cId="427981319" sldId="430"/>
            <ac:spMk id="3" creationId="{1CA04658-2231-D7C3-8A06-AF44A973C8C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23.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47091" y="492999"/>
            <a:ext cx="3843654" cy="594360"/>
          </a:xfrm>
          <a:prstGeom prst="rect">
            <a:avLst/>
          </a:prstGeom>
        </p:spPr>
        <p:txBody>
          <a:bodyPr wrap="square" lIns="0" tIns="0" rIns="0" bIns="0">
            <a:spAutoFit/>
          </a:bodyPr>
          <a:lstStyle>
            <a:lvl1pPr>
              <a:defRPr sz="3700" b="1" i="0">
                <a:solidFill>
                  <a:srgbClr val="52555A"/>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1" i="0">
                <a:solidFill>
                  <a:srgbClr val="52555A"/>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8/12/2025</a:t>
            </a:fld>
            <a:endParaRPr lang="en-US"/>
          </a:p>
        </p:txBody>
      </p:sp>
      <p:sp>
        <p:nvSpPr>
          <p:cNvPr id="6" name="Holder 6"/>
          <p:cNvSpPr>
            <a:spLocks noGrp="1"/>
          </p:cNvSpPr>
          <p:nvPr>
            <p:ph type="sldNum" sz="quarter" idx="7"/>
          </p:nvPr>
        </p:nvSpPr>
        <p:spPr/>
        <p:txBody>
          <a:bodyPr lIns="0" tIns="0" rIns="0" bIns="0"/>
          <a:lstStyle>
            <a:lvl1pPr>
              <a:defRPr sz="1050" b="0" i="0">
                <a:solidFill>
                  <a:srgbClr val="97999B"/>
                </a:solidFill>
                <a:latin typeface="Arial"/>
                <a:cs typeface="Arial"/>
              </a:defRPr>
            </a:lvl1pPr>
          </a:lstStyle>
          <a:p>
            <a:pPr marL="38100">
              <a:lnSpc>
                <a:spcPct val="100000"/>
              </a:lnSpc>
              <a:spcBef>
                <a:spcPts val="15"/>
              </a:spcBef>
            </a:pPr>
            <a:fld id="{81D60167-4931-47E6-BA6A-407CBD079E47}" type="slidenum">
              <a:rPr spc="-25" dirty="0"/>
              <a:t>‹#›</a:t>
            </a:fld>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roduct Label Cover - Layout 5">
    <p:spTree>
      <p:nvGrpSpPr>
        <p:cNvPr id="1" name=""/>
        <p:cNvGrpSpPr/>
        <p:nvPr/>
      </p:nvGrpSpPr>
      <p:grpSpPr>
        <a:xfrm>
          <a:off x="0" y="0"/>
          <a:ext cx="0" cy="0"/>
          <a:chOff x="0" y="0"/>
          <a:chExt cx="0" cy="0"/>
        </a:xfrm>
      </p:grpSpPr>
      <p:sp>
        <p:nvSpPr>
          <p:cNvPr id="23" name="Subtitle 2">
            <a:extLst>
              <a:ext uri="{FF2B5EF4-FFF2-40B4-BE49-F238E27FC236}">
                <a16:creationId xmlns:a16="http://schemas.microsoft.com/office/drawing/2014/main" id="{2324A817-98EB-6995-6A8D-96A40048BF14}"/>
              </a:ext>
            </a:extLst>
          </p:cNvPr>
          <p:cNvSpPr>
            <a:spLocks noGrp="1"/>
          </p:cNvSpPr>
          <p:nvPr>
            <p:ph type="subTitle" idx="1" hasCustomPrompt="1"/>
          </p:nvPr>
        </p:nvSpPr>
        <p:spPr>
          <a:xfrm>
            <a:off x="583450" y="4311024"/>
            <a:ext cx="5224684" cy="576000"/>
          </a:xfrm>
        </p:spPr>
        <p:txBody>
          <a:bodyPr>
            <a:noAutofit/>
          </a:bodyPr>
          <a:lstStyle>
            <a:lvl1pPr marL="0" indent="0" algn="l">
              <a:buNone/>
              <a:defRPr sz="2133"/>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a:t>
            </a:r>
            <a:endParaRPr lang="en-US" dirty="0"/>
          </a:p>
        </p:txBody>
      </p:sp>
      <p:sp>
        <p:nvSpPr>
          <p:cNvPr id="24" name="Title 1">
            <a:extLst>
              <a:ext uri="{FF2B5EF4-FFF2-40B4-BE49-F238E27FC236}">
                <a16:creationId xmlns:a16="http://schemas.microsoft.com/office/drawing/2014/main" id="{1ECC31F0-9941-E455-C485-E3C8D9E6696B}"/>
              </a:ext>
            </a:extLst>
          </p:cNvPr>
          <p:cNvSpPr>
            <a:spLocks noGrp="1"/>
          </p:cNvSpPr>
          <p:nvPr>
            <p:ph type="ctrTitle" hasCustomPrompt="1"/>
          </p:nvPr>
        </p:nvSpPr>
        <p:spPr>
          <a:xfrm>
            <a:off x="583450" y="1411818"/>
            <a:ext cx="5224684" cy="2708433"/>
          </a:xfrm>
          <a:prstGeom prst="rect">
            <a:avLst/>
          </a:prstGeom>
        </p:spPr>
        <p:txBody>
          <a:bodyPr anchor="b">
            <a:noAutofit/>
          </a:bodyPr>
          <a:lstStyle>
            <a:lvl1pPr algn="l">
              <a:defRPr sz="5867">
                <a:solidFill>
                  <a:schemeClr val="tx2"/>
                </a:solidFill>
              </a:defRPr>
            </a:lvl1pPr>
          </a:lstStyle>
          <a:p>
            <a:r>
              <a:rPr lang="en-GB" dirty="0"/>
              <a:t>Click to add presentation title</a:t>
            </a:r>
            <a:endParaRPr lang="en-US" dirty="0"/>
          </a:p>
        </p:txBody>
      </p:sp>
      <p:sp>
        <p:nvSpPr>
          <p:cNvPr id="2" name="Picture Placeholder 29">
            <a:extLst>
              <a:ext uri="{FF2B5EF4-FFF2-40B4-BE49-F238E27FC236}">
                <a16:creationId xmlns:a16="http://schemas.microsoft.com/office/drawing/2014/main" id="{CB11B69D-F8A0-EBDF-8FDF-F6C59FB32882}"/>
              </a:ext>
            </a:extLst>
          </p:cNvPr>
          <p:cNvSpPr>
            <a:spLocks noGrp="1"/>
          </p:cNvSpPr>
          <p:nvPr>
            <p:ph type="pic" sz="quarter" idx="10" hasCustomPrompt="1"/>
          </p:nvPr>
        </p:nvSpPr>
        <p:spPr>
          <a:xfrm>
            <a:off x="8546172" y="548219"/>
            <a:ext cx="3097745" cy="4130327"/>
          </a:xfrm>
          <a:prstGeom prst="rect">
            <a:avLst/>
          </a:prstGeom>
          <a:solidFill>
            <a:schemeClr val="bg1">
              <a:lumMod val="85000"/>
            </a:schemeClr>
          </a:solidFill>
        </p:spPr>
        <p:txBody>
          <a:bodyPr wrap="square">
            <a:noAutofit/>
          </a:bodyPr>
          <a:lstStyle>
            <a:lvl1pPr>
              <a:defRPr sz="1200"/>
            </a:lvl1pPr>
          </a:lstStyle>
          <a:p>
            <a:r>
              <a:rPr lang="en-US" dirty="0"/>
              <a:t>Click icon to insert picture </a:t>
            </a:r>
          </a:p>
        </p:txBody>
      </p:sp>
      <p:sp>
        <p:nvSpPr>
          <p:cNvPr id="4" name="Picture Placeholder 29">
            <a:extLst>
              <a:ext uri="{FF2B5EF4-FFF2-40B4-BE49-F238E27FC236}">
                <a16:creationId xmlns:a16="http://schemas.microsoft.com/office/drawing/2014/main" id="{162FE58C-01D8-66F8-BE7C-FC85A10D21AF}"/>
              </a:ext>
            </a:extLst>
          </p:cNvPr>
          <p:cNvSpPr>
            <a:spLocks noGrp="1"/>
          </p:cNvSpPr>
          <p:nvPr>
            <p:ph type="pic" sz="quarter" idx="14" hasCustomPrompt="1"/>
          </p:nvPr>
        </p:nvSpPr>
        <p:spPr>
          <a:xfrm>
            <a:off x="8021236" y="1099255"/>
            <a:ext cx="3097745" cy="4130327"/>
          </a:xfrm>
          <a:prstGeom prst="rect">
            <a:avLst/>
          </a:prstGeom>
          <a:solidFill>
            <a:schemeClr val="bg1">
              <a:lumMod val="85000"/>
            </a:schemeClr>
          </a:solidFill>
        </p:spPr>
        <p:txBody>
          <a:bodyPr wrap="square">
            <a:noAutofit/>
          </a:bodyPr>
          <a:lstStyle>
            <a:lvl1pPr>
              <a:defRPr sz="1200"/>
            </a:lvl1pPr>
          </a:lstStyle>
          <a:p>
            <a:r>
              <a:rPr lang="en-US" dirty="0"/>
              <a:t>Click icon to insert picture </a:t>
            </a:r>
          </a:p>
        </p:txBody>
      </p:sp>
      <p:sp>
        <p:nvSpPr>
          <p:cNvPr id="5" name="Picture Placeholder 29">
            <a:extLst>
              <a:ext uri="{FF2B5EF4-FFF2-40B4-BE49-F238E27FC236}">
                <a16:creationId xmlns:a16="http://schemas.microsoft.com/office/drawing/2014/main" id="{6557B76C-2C46-F1C3-C076-3C704E624478}"/>
              </a:ext>
            </a:extLst>
          </p:cNvPr>
          <p:cNvSpPr>
            <a:spLocks noGrp="1"/>
          </p:cNvSpPr>
          <p:nvPr>
            <p:ph type="pic" sz="quarter" idx="15" hasCustomPrompt="1"/>
          </p:nvPr>
        </p:nvSpPr>
        <p:spPr>
          <a:xfrm>
            <a:off x="7496300" y="1650291"/>
            <a:ext cx="3097745" cy="4130327"/>
          </a:xfrm>
          <a:prstGeom prst="rect">
            <a:avLst/>
          </a:prstGeom>
          <a:solidFill>
            <a:schemeClr val="bg1">
              <a:lumMod val="85000"/>
            </a:schemeClr>
          </a:solidFill>
        </p:spPr>
        <p:txBody>
          <a:bodyPr wrap="square">
            <a:noAutofit/>
          </a:bodyPr>
          <a:lstStyle>
            <a:lvl1pPr>
              <a:defRPr sz="1200"/>
            </a:lvl1pPr>
          </a:lstStyle>
          <a:p>
            <a:r>
              <a:rPr lang="en-US" dirty="0"/>
              <a:t>Click icon to insert picture </a:t>
            </a:r>
          </a:p>
        </p:txBody>
      </p:sp>
      <p:pic>
        <p:nvPicPr>
          <p:cNvPr id="3" name="Graphic 2">
            <a:extLst>
              <a:ext uri="{FF2B5EF4-FFF2-40B4-BE49-F238E27FC236}">
                <a16:creationId xmlns:a16="http://schemas.microsoft.com/office/drawing/2014/main" id="{B247D551-215C-3522-32F8-C9D8DCC05F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8200" y="6140967"/>
            <a:ext cx="3760000" cy="240000"/>
          </a:xfrm>
          <a:prstGeom prst="rect">
            <a:avLst/>
          </a:prstGeom>
        </p:spPr>
      </p:pic>
      <p:pic>
        <p:nvPicPr>
          <p:cNvPr id="6" name="Graphic 25">
            <a:extLst>
              <a:ext uri="{FF2B5EF4-FFF2-40B4-BE49-F238E27FC236}">
                <a16:creationId xmlns:a16="http://schemas.microsoft.com/office/drawing/2014/main" id="{67DB0DC4-D12C-5AA2-02A0-0D5D7A69C52A}"/>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579966" y="5977466"/>
            <a:ext cx="1900963" cy="626535"/>
          </a:xfrm>
          <a:prstGeom prst="rect">
            <a:avLst/>
          </a:prstGeom>
        </p:spPr>
      </p:pic>
      <p:sp>
        <p:nvSpPr>
          <p:cNvPr id="7" name="Text Placeholder 11">
            <a:extLst>
              <a:ext uri="{FF2B5EF4-FFF2-40B4-BE49-F238E27FC236}">
                <a16:creationId xmlns:a16="http://schemas.microsoft.com/office/drawing/2014/main" id="{843555F8-B12E-C767-8141-6E0D96A41169}"/>
              </a:ext>
            </a:extLst>
          </p:cNvPr>
          <p:cNvSpPr>
            <a:spLocks noGrp="1"/>
          </p:cNvSpPr>
          <p:nvPr>
            <p:ph type="body" sz="quarter" idx="16" hasCustomPrompt="1"/>
          </p:nvPr>
        </p:nvSpPr>
        <p:spPr>
          <a:xfrm>
            <a:off x="575735" y="4957509"/>
            <a:ext cx="5394019" cy="653335"/>
          </a:xfrm>
          <a:prstGeom prst="rect">
            <a:avLst/>
          </a:prstGeom>
        </p:spPr>
        <p:txBody>
          <a:bodyPr lIns="0" tIns="0" rIns="0" bIns="0">
            <a:noAutofit/>
          </a:bodyPr>
          <a:lstStyle>
            <a:lvl1pPr marL="0" indent="0" algn="l">
              <a:lnSpc>
                <a:spcPct val="100000"/>
              </a:lnSpc>
              <a:spcBef>
                <a:spcPts val="0"/>
              </a:spcBef>
              <a:spcAft>
                <a:spcPts val="0"/>
              </a:spcAft>
              <a:buFont typeface="Arial" charset="0"/>
              <a:buNone/>
              <a:defRPr sz="1467">
                <a:solidFill>
                  <a:schemeClr val="tx2"/>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Tree>
    <p:extLst>
      <p:ext uri="{BB962C8B-B14F-4D97-AF65-F5344CB8AC3E}">
        <p14:creationId xmlns:p14="http://schemas.microsoft.com/office/powerpoint/2010/main" val="1611839646"/>
      </p:ext>
    </p:extLst>
  </p:cSld>
  <p:clrMapOvr>
    <a:masterClrMapping/>
  </p:clrMapOvr>
  <p:extLst>
    <p:ext uri="{DCECCB84-F9BA-43D5-87BE-67443E8EF086}">
      <p15:sldGuideLst xmlns:p15="http://schemas.microsoft.com/office/powerpoint/2012/main">
        <p15:guide id="1" orient="horz" pos="3094">
          <p15:clr>
            <a:srgbClr val="F26B43"/>
          </p15:clr>
        </p15:guide>
        <p15:guide id="2" orient="horz" pos="518">
          <p15:clr>
            <a:srgbClr val="547EBF"/>
          </p15:clr>
        </p15:guide>
        <p15:guide id="3" orient="horz" pos="270">
          <p15:clr>
            <a:srgbClr val="547EBF"/>
          </p15:clr>
        </p15:guide>
        <p15:guide id="4" pos="272">
          <p15:clr>
            <a:srgbClr val="547EBF"/>
          </p15:clr>
        </p15:guide>
        <p15:guide id="5" orient="horz" pos="2822">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roduct Logo Cover - Layout 1">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933D8557-708A-63F8-E3F0-46300F55EE9F}"/>
              </a:ext>
            </a:extLst>
          </p:cNvPr>
          <p:cNvSpPr>
            <a:spLocks noGrp="1"/>
          </p:cNvSpPr>
          <p:nvPr>
            <p:ph type="pic" sz="quarter" idx="18" hasCustomPrompt="1"/>
          </p:nvPr>
        </p:nvSpPr>
        <p:spPr>
          <a:xfrm>
            <a:off x="7308995" y="548217"/>
            <a:ext cx="4307272" cy="5185835"/>
          </a:xfrm>
          <a:custGeom>
            <a:avLst/>
            <a:gdLst>
              <a:gd name="connsiteX0" fmla="*/ 1287193 w 3289788"/>
              <a:gd name="connsiteY0" fmla="*/ 0 h 3960812"/>
              <a:gd name="connsiteX1" fmla="*/ 3289788 w 3289788"/>
              <a:gd name="connsiteY1" fmla="*/ 0 h 3960812"/>
              <a:gd name="connsiteX2" fmla="*/ 3289788 w 3289788"/>
              <a:gd name="connsiteY2" fmla="*/ 2670127 h 3960812"/>
              <a:gd name="connsiteX3" fmla="*/ 3032351 w 3289788"/>
              <a:gd name="connsiteY3" fmla="*/ 2670127 h 3960812"/>
              <a:gd name="connsiteX4" fmla="*/ 3032351 w 3289788"/>
              <a:gd name="connsiteY4" fmla="*/ 2928264 h 3960812"/>
              <a:gd name="connsiteX5" fmla="*/ 2774912 w 3289788"/>
              <a:gd name="connsiteY5" fmla="*/ 2928264 h 3960812"/>
              <a:gd name="connsiteX6" fmla="*/ 2774912 w 3289788"/>
              <a:gd name="connsiteY6" fmla="*/ 3186401 h 3960812"/>
              <a:gd name="connsiteX7" fmla="*/ 2517473 w 3289788"/>
              <a:gd name="connsiteY7" fmla="*/ 3186401 h 3960812"/>
              <a:gd name="connsiteX8" fmla="*/ 2517473 w 3289788"/>
              <a:gd name="connsiteY8" fmla="*/ 3444538 h 3960812"/>
              <a:gd name="connsiteX9" fmla="*/ 2260034 w 3289788"/>
              <a:gd name="connsiteY9" fmla="*/ 3444538 h 3960812"/>
              <a:gd name="connsiteX10" fmla="*/ 2260034 w 3289788"/>
              <a:gd name="connsiteY10" fmla="*/ 3702675 h 3960812"/>
              <a:gd name="connsiteX11" fmla="*/ 2002595 w 3289788"/>
              <a:gd name="connsiteY11" fmla="*/ 3702675 h 3960812"/>
              <a:gd name="connsiteX12" fmla="*/ 2002595 w 3289788"/>
              <a:gd name="connsiteY12" fmla="*/ 3960812 h 3960812"/>
              <a:gd name="connsiteX13" fmla="*/ 0 w 3289788"/>
              <a:gd name="connsiteY13" fmla="*/ 3960812 h 3960812"/>
              <a:gd name="connsiteX14" fmla="*/ 0 w 3289788"/>
              <a:gd name="connsiteY14" fmla="*/ 1290685 h 3960812"/>
              <a:gd name="connsiteX15" fmla="*/ 257439 w 3289788"/>
              <a:gd name="connsiteY15" fmla="*/ 1290685 h 3960812"/>
              <a:gd name="connsiteX16" fmla="*/ 257439 w 3289788"/>
              <a:gd name="connsiteY16" fmla="*/ 1032548 h 3960812"/>
              <a:gd name="connsiteX17" fmla="*/ 514878 w 3289788"/>
              <a:gd name="connsiteY17" fmla="*/ 1032548 h 3960812"/>
              <a:gd name="connsiteX18" fmla="*/ 514878 w 3289788"/>
              <a:gd name="connsiteY18" fmla="*/ 774411 h 3960812"/>
              <a:gd name="connsiteX19" fmla="*/ 772317 w 3289788"/>
              <a:gd name="connsiteY19" fmla="*/ 774411 h 3960812"/>
              <a:gd name="connsiteX20" fmla="*/ 772317 w 3289788"/>
              <a:gd name="connsiteY20" fmla="*/ 516274 h 3960812"/>
              <a:gd name="connsiteX21" fmla="*/ 1029756 w 3289788"/>
              <a:gd name="connsiteY21" fmla="*/ 516274 h 3960812"/>
              <a:gd name="connsiteX22" fmla="*/ 1029756 w 3289788"/>
              <a:gd name="connsiteY22" fmla="*/ 258137 h 3960812"/>
              <a:gd name="connsiteX23" fmla="*/ 1287193 w 3289788"/>
              <a:gd name="connsiteY23" fmla="*/ 258137 h 396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89788" h="3960812">
                <a:moveTo>
                  <a:pt x="1287193" y="0"/>
                </a:moveTo>
                <a:lnTo>
                  <a:pt x="3289788" y="0"/>
                </a:lnTo>
                <a:lnTo>
                  <a:pt x="3289788" y="2670127"/>
                </a:lnTo>
                <a:lnTo>
                  <a:pt x="3032351" y="2670127"/>
                </a:lnTo>
                <a:lnTo>
                  <a:pt x="3032351" y="2928264"/>
                </a:lnTo>
                <a:lnTo>
                  <a:pt x="2774912" y="2928264"/>
                </a:lnTo>
                <a:lnTo>
                  <a:pt x="2774912" y="3186401"/>
                </a:lnTo>
                <a:lnTo>
                  <a:pt x="2517473" y="3186401"/>
                </a:lnTo>
                <a:lnTo>
                  <a:pt x="2517473" y="3444538"/>
                </a:lnTo>
                <a:lnTo>
                  <a:pt x="2260034" y="3444538"/>
                </a:lnTo>
                <a:lnTo>
                  <a:pt x="2260034" y="3702675"/>
                </a:lnTo>
                <a:lnTo>
                  <a:pt x="2002595" y="3702675"/>
                </a:lnTo>
                <a:lnTo>
                  <a:pt x="2002595" y="3960812"/>
                </a:lnTo>
                <a:lnTo>
                  <a:pt x="0" y="3960812"/>
                </a:lnTo>
                <a:lnTo>
                  <a:pt x="0" y="1290685"/>
                </a:lnTo>
                <a:lnTo>
                  <a:pt x="257439" y="1290685"/>
                </a:lnTo>
                <a:lnTo>
                  <a:pt x="257439" y="1032548"/>
                </a:lnTo>
                <a:lnTo>
                  <a:pt x="514878" y="1032548"/>
                </a:lnTo>
                <a:lnTo>
                  <a:pt x="514878" y="774411"/>
                </a:lnTo>
                <a:lnTo>
                  <a:pt x="772317" y="774411"/>
                </a:lnTo>
                <a:lnTo>
                  <a:pt x="772317" y="516274"/>
                </a:lnTo>
                <a:lnTo>
                  <a:pt x="1029756" y="516274"/>
                </a:lnTo>
                <a:lnTo>
                  <a:pt x="1029756" y="258137"/>
                </a:lnTo>
                <a:lnTo>
                  <a:pt x="1287193" y="258137"/>
                </a:lnTo>
                <a:close/>
              </a:path>
            </a:pathLst>
          </a:custGeom>
          <a:solidFill>
            <a:schemeClr val="bg1">
              <a:lumMod val="85000"/>
            </a:schemeClr>
          </a:solidFill>
        </p:spPr>
        <p:txBody>
          <a:bodyPr wrap="square">
            <a:noAutofit/>
          </a:bodyPr>
          <a:lstStyle/>
          <a:p>
            <a:r>
              <a:rPr lang="en-US" dirty="0"/>
              <a:t>Insert picture</a:t>
            </a:r>
          </a:p>
        </p:txBody>
      </p:sp>
      <p:sp>
        <p:nvSpPr>
          <p:cNvPr id="23" name="Subtitle 2">
            <a:extLst>
              <a:ext uri="{FF2B5EF4-FFF2-40B4-BE49-F238E27FC236}">
                <a16:creationId xmlns:a16="http://schemas.microsoft.com/office/drawing/2014/main" id="{2324A817-98EB-6995-6A8D-96A40048BF14}"/>
              </a:ext>
            </a:extLst>
          </p:cNvPr>
          <p:cNvSpPr>
            <a:spLocks noGrp="1"/>
          </p:cNvSpPr>
          <p:nvPr>
            <p:ph type="subTitle" idx="1" hasCustomPrompt="1"/>
          </p:nvPr>
        </p:nvSpPr>
        <p:spPr>
          <a:xfrm>
            <a:off x="583450" y="4311024"/>
            <a:ext cx="5224684" cy="576000"/>
          </a:xfrm>
        </p:spPr>
        <p:txBody>
          <a:bodyPr>
            <a:noAutofit/>
          </a:bodyPr>
          <a:lstStyle>
            <a:lvl1pPr marL="0" indent="0" algn="l">
              <a:buNone/>
              <a:defRPr sz="2133"/>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a:t>
            </a:r>
            <a:endParaRPr lang="en-US" dirty="0"/>
          </a:p>
        </p:txBody>
      </p:sp>
      <p:sp>
        <p:nvSpPr>
          <p:cNvPr id="24" name="Title 1">
            <a:extLst>
              <a:ext uri="{FF2B5EF4-FFF2-40B4-BE49-F238E27FC236}">
                <a16:creationId xmlns:a16="http://schemas.microsoft.com/office/drawing/2014/main" id="{1ECC31F0-9941-E455-C485-E3C8D9E6696B}"/>
              </a:ext>
            </a:extLst>
          </p:cNvPr>
          <p:cNvSpPr>
            <a:spLocks noGrp="1"/>
          </p:cNvSpPr>
          <p:nvPr>
            <p:ph type="ctrTitle" hasCustomPrompt="1"/>
          </p:nvPr>
        </p:nvSpPr>
        <p:spPr>
          <a:xfrm>
            <a:off x="583450" y="1411818"/>
            <a:ext cx="5224684" cy="2708433"/>
          </a:xfrm>
          <a:prstGeom prst="rect">
            <a:avLst/>
          </a:prstGeom>
        </p:spPr>
        <p:txBody>
          <a:bodyPr anchor="b">
            <a:noAutofit/>
          </a:bodyPr>
          <a:lstStyle>
            <a:lvl1pPr algn="l">
              <a:defRPr sz="5867">
                <a:solidFill>
                  <a:schemeClr val="tx2"/>
                </a:solidFill>
              </a:defRPr>
            </a:lvl1pPr>
          </a:lstStyle>
          <a:p>
            <a:r>
              <a:rPr lang="en-GB" dirty="0"/>
              <a:t>Click to add presentation title</a:t>
            </a:r>
            <a:endParaRPr lang="en-US" dirty="0"/>
          </a:p>
        </p:txBody>
      </p:sp>
      <p:pic>
        <p:nvPicPr>
          <p:cNvPr id="2" name="Graphic 1">
            <a:extLst>
              <a:ext uri="{FF2B5EF4-FFF2-40B4-BE49-F238E27FC236}">
                <a16:creationId xmlns:a16="http://schemas.microsoft.com/office/drawing/2014/main" id="{358931E8-9625-77F8-7BBF-076FE66C8C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8200" y="6140967"/>
            <a:ext cx="3760000" cy="240000"/>
          </a:xfrm>
          <a:prstGeom prst="rect">
            <a:avLst/>
          </a:prstGeom>
        </p:spPr>
      </p:pic>
      <p:sp>
        <p:nvSpPr>
          <p:cNvPr id="3" name="Text Placeholder 11">
            <a:extLst>
              <a:ext uri="{FF2B5EF4-FFF2-40B4-BE49-F238E27FC236}">
                <a16:creationId xmlns:a16="http://schemas.microsoft.com/office/drawing/2014/main" id="{9A0C37B1-9835-EA65-F046-D589B12A0D41}"/>
              </a:ext>
            </a:extLst>
          </p:cNvPr>
          <p:cNvSpPr>
            <a:spLocks noGrp="1"/>
          </p:cNvSpPr>
          <p:nvPr>
            <p:ph type="body" sz="quarter" idx="14" hasCustomPrompt="1"/>
          </p:nvPr>
        </p:nvSpPr>
        <p:spPr>
          <a:xfrm>
            <a:off x="575735" y="4957509"/>
            <a:ext cx="5394019" cy="653335"/>
          </a:xfrm>
          <a:prstGeom prst="rect">
            <a:avLst/>
          </a:prstGeom>
        </p:spPr>
        <p:txBody>
          <a:bodyPr lIns="0" tIns="0" rIns="0" bIns="0">
            <a:noAutofit/>
          </a:bodyPr>
          <a:lstStyle>
            <a:lvl1pPr marL="0" indent="0" algn="l">
              <a:lnSpc>
                <a:spcPct val="100000"/>
              </a:lnSpc>
              <a:spcBef>
                <a:spcPts val="0"/>
              </a:spcBef>
              <a:spcAft>
                <a:spcPts val="0"/>
              </a:spcAft>
              <a:buFont typeface="Arial" charset="0"/>
              <a:buNone/>
              <a:defRPr sz="1467">
                <a:solidFill>
                  <a:schemeClr val="tx2"/>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Tree>
    <p:extLst>
      <p:ext uri="{BB962C8B-B14F-4D97-AF65-F5344CB8AC3E}">
        <p14:creationId xmlns:p14="http://schemas.microsoft.com/office/powerpoint/2010/main" val="81568293"/>
      </p:ext>
    </p:extLst>
  </p:cSld>
  <p:clrMapOvr>
    <a:masterClrMapping/>
  </p:clrMapOvr>
  <p:extLst>
    <p:ext uri="{DCECCB84-F9BA-43D5-87BE-67443E8EF086}">
      <p15:sldGuideLst xmlns:p15="http://schemas.microsoft.com/office/powerpoint/2012/main">
        <p15:guide id="2" orient="horz" pos="3094">
          <p15:clr>
            <a:srgbClr val="547EBF"/>
          </p15:clr>
        </p15:guide>
        <p15:guide id="3" orient="horz" pos="2822">
          <p15:clr>
            <a:srgbClr val="547EBF"/>
          </p15:clr>
        </p15:guide>
        <p15:guide id="4" pos="272">
          <p15:clr>
            <a:srgbClr val="547EB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roduct Logo Cover - Layout 2">
    <p:spTree>
      <p:nvGrpSpPr>
        <p:cNvPr id="1" name=""/>
        <p:cNvGrpSpPr/>
        <p:nvPr/>
      </p:nvGrpSpPr>
      <p:grpSpPr>
        <a:xfrm>
          <a:off x="0" y="0"/>
          <a:ext cx="0" cy="0"/>
          <a:chOff x="0" y="0"/>
          <a:chExt cx="0" cy="0"/>
        </a:xfrm>
      </p:grpSpPr>
      <p:sp>
        <p:nvSpPr>
          <p:cNvPr id="23" name="Subtitle 2">
            <a:extLst>
              <a:ext uri="{FF2B5EF4-FFF2-40B4-BE49-F238E27FC236}">
                <a16:creationId xmlns:a16="http://schemas.microsoft.com/office/drawing/2014/main" id="{2324A817-98EB-6995-6A8D-96A40048BF14}"/>
              </a:ext>
            </a:extLst>
          </p:cNvPr>
          <p:cNvSpPr>
            <a:spLocks noGrp="1"/>
          </p:cNvSpPr>
          <p:nvPr>
            <p:ph type="subTitle" idx="1" hasCustomPrompt="1"/>
          </p:nvPr>
        </p:nvSpPr>
        <p:spPr>
          <a:xfrm>
            <a:off x="583450" y="4311024"/>
            <a:ext cx="5224684" cy="576000"/>
          </a:xfrm>
        </p:spPr>
        <p:txBody>
          <a:bodyPr>
            <a:noAutofit/>
          </a:bodyPr>
          <a:lstStyle>
            <a:lvl1pPr marL="0" indent="0" algn="l">
              <a:buNone/>
              <a:defRPr sz="2133"/>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a:t>
            </a:r>
            <a:endParaRPr lang="en-US" dirty="0"/>
          </a:p>
        </p:txBody>
      </p:sp>
      <p:sp>
        <p:nvSpPr>
          <p:cNvPr id="24" name="Title 1">
            <a:extLst>
              <a:ext uri="{FF2B5EF4-FFF2-40B4-BE49-F238E27FC236}">
                <a16:creationId xmlns:a16="http://schemas.microsoft.com/office/drawing/2014/main" id="{1ECC31F0-9941-E455-C485-E3C8D9E6696B}"/>
              </a:ext>
            </a:extLst>
          </p:cNvPr>
          <p:cNvSpPr>
            <a:spLocks noGrp="1"/>
          </p:cNvSpPr>
          <p:nvPr>
            <p:ph type="ctrTitle" hasCustomPrompt="1"/>
          </p:nvPr>
        </p:nvSpPr>
        <p:spPr>
          <a:xfrm>
            <a:off x="583450" y="1411818"/>
            <a:ext cx="5224684" cy="2708433"/>
          </a:xfrm>
          <a:prstGeom prst="rect">
            <a:avLst/>
          </a:prstGeom>
        </p:spPr>
        <p:txBody>
          <a:bodyPr anchor="b">
            <a:noAutofit/>
          </a:bodyPr>
          <a:lstStyle>
            <a:lvl1pPr algn="l">
              <a:defRPr sz="5867">
                <a:solidFill>
                  <a:schemeClr val="tx2"/>
                </a:solidFill>
              </a:defRPr>
            </a:lvl1pPr>
          </a:lstStyle>
          <a:p>
            <a:r>
              <a:rPr lang="en-GB" dirty="0"/>
              <a:t>Click to add presentation title</a:t>
            </a:r>
            <a:endParaRPr lang="en-US" dirty="0"/>
          </a:p>
        </p:txBody>
      </p:sp>
      <p:sp>
        <p:nvSpPr>
          <p:cNvPr id="2" name="Picture Placeholder 48">
            <a:extLst>
              <a:ext uri="{FF2B5EF4-FFF2-40B4-BE49-F238E27FC236}">
                <a16:creationId xmlns:a16="http://schemas.microsoft.com/office/drawing/2014/main" id="{A7551421-354E-1441-AEFF-FA5F95FCD9A0}"/>
              </a:ext>
            </a:extLst>
          </p:cNvPr>
          <p:cNvSpPr>
            <a:spLocks noGrp="1"/>
          </p:cNvSpPr>
          <p:nvPr>
            <p:ph type="pic" sz="quarter" idx="10" hasCustomPrompt="1"/>
          </p:nvPr>
        </p:nvSpPr>
        <p:spPr>
          <a:xfrm>
            <a:off x="6580569" y="835180"/>
            <a:ext cx="5027980" cy="4945437"/>
          </a:xfrm>
          <a:custGeom>
            <a:avLst/>
            <a:gdLst>
              <a:gd name="connsiteX0" fmla="*/ 446456 w 3478814"/>
              <a:gd name="connsiteY0" fmla="*/ 2633052 h 3421704"/>
              <a:gd name="connsiteX1" fmla="*/ 3033202 w 3478814"/>
              <a:gd name="connsiteY1" fmla="*/ 2633052 h 3421704"/>
              <a:gd name="connsiteX2" fmla="*/ 3478814 w 3478814"/>
              <a:gd name="connsiteY2" fmla="*/ 3421704 h 3421704"/>
              <a:gd name="connsiteX3" fmla="*/ 0 w 3478814"/>
              <a:gd name="connsiteY3" fmla="*/ 3421704 h 3421704"/>
              <a:gd name="connsiteX4" fmla="*/ 446456 w 3478814"/>
              <a:gd name="connsiteY4" fmla="*/ 1755087 h 3421704"/>
              <a:gd name="connsiteX5" fmla="*/ 3033202 w 3478814"/>
              <a:gd name="connsiteY5" fmla="*/ 1755087 h 3421704"/>
              <a:gd name="connsiteX6" fmla="*/ 3478814 w 3478814"/>
              <a:gd name="connsiteY6" fmla="*/ 2543739 h 3421704"/>
              <a:gd name="connsiteX7" fmla="*/ 0 w 3478814"/>
              <a:gd name="connsiteY7" fmla="*/ 2543739 h 3421704"/>
              <a:gd name="connsiteX8" fmla="*/ 446456 w 3478814"/>
              <a:gd name="connsiteY8" fmla="*/ 877965 h 3421704"/>
              <a:gd name="connsiteX9" fmla="*/ 3033202 w 3478814"/>
              <a:gd name="connsiteY9" fmla="*/ 877965 h 3421704"/>
              <a:gd name="connsiteX10" fmla="*/ 3478814 w 3478814"/>
              <a:gd name="connsiteY10" fmla="*/ 1666617 h 3421704"/>
              <a:gd name="connsiteX11" fmla="*/ 0 w 3478814"/>
              <a:gd name="connsiteY11" fmla="*/ 1666617 h 3421704"/>
              <a:gd name="connsiteX12" fmla="*/ 446456 w 3478814"/>
              <a:gd name="connsiteY12" fmla="*/ 0 h 3421704"/>
              <a:gd name="connsiteX13" fmla="*/ 3033202 w 3478814"/>
              <a:gd name="connsiteY13" fmla="*/ 0 h 3421704"/>
              <a:gd name="connsiteX14" fmla="*/ 3478814 w 3478814"/>
              <a:gd name="connsiteY14" fmla="*/ 788652 h 3421704"/>
              <a:gd name="connsiteX15" fmla="*/ 0 w 3478814"/>
              <a:gd name="connsiteY15" fmla="*/ 788652 h 34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8814" h="3421704">
                <a:moveTo>
                  <a:pt x="446456" y="2633052"/>
                </a:moveTo>
                <a:lnTo>
                  <a:pt x="3033202" y="2633052"/>
                </a:lnTo>
                <a:lnTo>
                  <a:pt x="3478814" y="3421704"/>
                </a:lnTo>
                <a:lnTo>
                  <a:pt x="0" y="3421704"/>
                </a:lnTo>
                <a:close/>
                <a:moveTo>
                  <a:pt x="446456" y="1755087"/>
                </a:moveTo>
                <a:lnTo>
                  <a:pt x="3033202" y="1755087"/>
                </a:lnTo>
                <a:lnTo>
                  <a:pt x="3478814" y="2543739"/>
                </a:lnTo>
                <a:lnTo>
                  <a:pt x="0" y="2543739"/>
                </a:lnTo>
                <a:close/>
                <a:moveTo>
                  <a:pt x="446456" y="877965"/>
                </a:moveTo>
                <a:lnTo>
                  <a:pt x="3033202" y="877965"/>
                </a:lnTo>
                <a:lnTo>
                  <a:pt x="3478814" y="1666617"/>
                </a:lnTo>
                <a:lnTo>
                  <a:pt x="0" y="1666617"/>
                </a:lnTo>
                <a:close/>
                <a:moveTo>
                  <a:pt x="446456" y="0"/>
                </a:moveTo>
                <a:lnTo>
                  <a:pt x="3033202" y="0"/>
                </a:lnTo>
                <a:lnTo>
                  <a:pt x="3478814" y="788652"/>
                </a:lnTo>
                <a:lnTo>
                  <a:pt x="0" y="788652"/>
                </a:lnTo>
                <a:close/>
              </a:path>
            </a:pathLst>
          </a:custGeom>
          <a:solidFill>
            <a:schemeClr val="bg1">
              <a:lumMod val="85000"/>
            </a:schemeClr>
          </a:solidFill>
        </p:spPr>
        <p:txBody>
          <a:bodyPr wrap="square">
            <a:noAutofit/>
          </a:bodyPr>
          <a:lstStyle>
            <a:lvl1pPr algn="ctr">
              <a:defRPr sz="1200"/>
            </a:lvl1pPr>
          </a:lstStyle>
          <a:p>
            <a:r>
              <a:rPr lang="en-US" dirty="0"/>
              <a:t>Click icon to insert picture </a:t>
            </a:r>
          </a:p>
        </p:txBody>
      </p:sp>
      <p:pic>
        <p:nvPicPr>
          <p:cNvPr id="3" name="Graphic 2">
            <a:extLst>
              <a:ext uri="{FF2B5EF4-FFF2-40B4-BE49-F238E27FC236}">
                <a16:creationId xmlns:a16="http://schemas.microsoft.com/office/drawing/2014/main" id="{DED9150D-1613-F146-E32A-0CB05393DF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8200" y="6140967"/>
            <a:ext cx="3760000" cy="240000"/>
          </a:xfrm>
          <a:prstGeom prst="rect">
            <a:avLst/>
          </a:prstGeom>
        </p:spPr>
      </p:pic>
      <p:sp>
        <p:nvSpPr>
          <p:cNvPr id="4" name="Text Placeholder 11">
            <a:extLst>
              <a:ext uri="{FF2B5EF4-FFF2-40B4-BE49-F238E27FC236}">
                <a16:creationId xmlns:a16="http://schemas.microsoft.com/office/drawing/2014/main" id="{AE49EE8A-71FA-1A2D-615E-D5800DC60D4D}"/>
              </a:ext>
            </a:extLst>
          </p:cNvPr>
          <p:cNvSpPr>
            <a:spLocks noGrp="1"/>
          </p:cNvSpPr>
          <p:nvPr>
            <p:ph type="body" sz="quarter" idx="14" hasCustomPrompt="1"/>
          </p:nvPr>
        </p:nvSpPr>
        <p:spPr>
          <a:xfrm>
            <a:off x="575735" y="4957509"/>
            <a:ext cx="5394019" cy="653335"/>
          </a:xfrm>
          <a:prstGeom prst="rect">
            <a:avLst/>
          </a:prstGeom>
        </p:spPr>
        <p:txBody>
          <a:bodyPr lIns="0" tIns="0" rIns="0" bIns="0">
            <a:noAutofit/>
          </a:bodyPr>
          <a:lstStyle>
            <a:lvl1pPr marL="0" indent="0" algn="l">
              <a:lnSpc>
                <a:spcPct val="100000"/>
              </a:lnSpc>
              <a:spcBef>
                <a:spcPts val="0"/>
              </a:spcBef>
              <a:spcAft>
                <a:spcPts val="0"/>
              </a:spcAft>
              <a:buFont typeface="Arial" charset="0"/>
              <a:buNone/>
              <a:defRPr sz="1467">
                <a:solidFill>
                  <a:schemeClr val="tx2"/>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Tree>
    <p:extLst>
      <p:ext uri="{BB962C8B-B14F-4D97-AF65-F5344CB8AC3E}">
        <p14:creationId xmlns:p14="http://schemas.microsoft.com/office/powerpoint/2010/main" val="4273548222"/>
      </p:ext>
    </p:extLst>
  </p:cSld>
  <p:clrMapOvr>
    <a:masterClrMapping/>
  </p:clrMapOvr>
  <p:extLst>
    <p:ext uri="{DCECCB84-F9BA-43D5-87BE-67443E8EF086}">
      <p15:sldGuideLst xmlns:p15="http://schemas.microsoft.com/office/powerpoint/2012/main">
        <p15:guide id="2" orient="horz" pos="2822">
          <p15:clr>
            <a:srgbClr val="547EBF"/>
          </p15:clr>
        </p15:guide>
        <p15:guide id="3" orient="horz" pos="3094">
          <p15:clr>
            <a:srgbClr val="547EBF"/>
          </p15:clr>
        </p15:guide>
        <p15:guide id="4" pos="272">
          <p15:clr>
            <a:srgbClr val="547EB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roduct Logo Cover - Layout 3">
    <p:spTree>
      <p:nvGrpSpPr>
        <p:cNvPr id="1" name=""/>
        <p:cNvGrpSpPr/>
        <p:nvPr/>
      </p:nvGrpSpPr>
      <p:grpSpPr>
        <a:xfrm>
          <a:off x="0" y="0"/>
          <a:ext cx="0" cy="0"/>
          <a:chOff x="0" y="0"/>
          <a:chExt cx="0" cy="0"/>
        </a:xfrm>
      </p:grpSpPr>
      <p:sp>
        <p:nvSpPr>
          <p:cNvPr id="23" name="Subtitle 2">
            <a:extLst>
              <a:ext uri="{FF2B5EF4-FFF2-40B4-BE49-F238E27FC236}">
                <a16:creationId xmlns:a16="http://schemas.microsoft.com/office/drawing/2014/main" id="{2324A817-98EB-6995-6A8D-96A40048BF14}"/>
              </a:ext>
            </a:extLst>
          </p:cNvPr>
          <p:cNvSpPr>
            <a:spLocks noGrp="1"/>
          </p:cNvSpPr>
          <p:nvPr>
            <p:ph type="subTitle" idx="1" hasCustomPrompt="1"/>
          </p:nvPr>
        </p:nvSpPr>
        <p:spPr>
          <a:xfrm>
            <a:off x="583450" y="4311024"/>
            <a:ext cx="5224684" cy="576000"/>
          </a:xfrm>
        </p:spPr>
        <p:txBody>
          <a:bodyPr>
            <a:noAutofit/>
          </a:bodyPr>
          <a:lstStyle>
            <a:lvl1pPr marL="0" indent="0" algn="l">
              <a:buNone/>
              <a:defRPr sz="2133"/>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a:t>
            </a:r>
            <a:endParaRPr lang="en-US" dirty="0"/>
          </a:p>
        </p:txBody>
      </p:sp>
      <p:sp>
        <p:nvSpPr>
          <p:cNvPr id="24" name="Title 1">
            <a:extLst>
              <a:ext uri="{FF2B5EF4-FFF2-40B4-BE49-F238E27FC236}">
                <a16:creationId xmlns:a16="http://schemas.microsoft.com/office/drawing/2014/main" id="{1ECC31F0-9941-E455-C485-E3C8D9E6696B}"/>
              </a:ext>
            </a:extLst>
          </p:cNvPr>
          <p:cNvSpPr>
            <a:spLocks noGrp="1"/>
          </p:cNvSpPr>
          <p:nvPr>
            <p:ph type="ctrTitle" hasCustomPrompt="1"/>
          </p:nvPr>
        </p:nvSpPr>
        <p:spPr>
          <a:xfrm>
            <a:off x="583450" y="1411818"/>
            <a:ext cx="5224684" cy="2708433"/>
          </a:xfrm>
          <a:prstGeom prst="rect">
            <a:avLst/>
          </a:prstGeom>
        </p:spPr>
        <p:txBody>
          <a:bodyPr anchor="b">
            <a:noAutofit/>
          </a:bodyPr>
          <a:lstStyle>
            <a:lvl1pPr algn="l">
              <a:defRPr sz="5867">
                <a:solidFill>
                  <a:schemeClr val="tx2"/>
                </a:solidFill>
              </a:defRPr>
            </a:lvl1pPr>
          </a:lstStyle>
          <a:p>
            <a:r>
              <a:rPr lang="en-GB" dirty="0"/>
              <a:t>Click to add presentation title</a:t>
            </a:r>
            <a:endParaRPr lang="en-US" dirty="0"/>
          </a:p>
        </p:txBody>
      </p:sp>
      <p:sp>
        <p:nvSpPr>
          <p:cNvPr id="3" name="Picture Placeholder 19">
            <a:extLst>
              <a:ext uri="{FF2B5EF4-FFF2-40B4-BE49-F238E27FC236}">
                <a16:creationId xmlns:a16="http://schemas.microsoft.com/office/drawing/2014/main" id="{225CEF58-569D-9BFC-90A5-8CD7AAA050F8}"/>
              </a:ext>
            </a:extLst>
          </p:cNvPr>
          <p:cNvSpPr>
            <a:spLocks noGrp="1"/>
          </p:cNvSpPr>
          <p:nvPr>
            <p:ph type="pic" sz="quarter" idx="14" hasCustomPrompt="1"/>
          </p:nvPr>
        </p:nvSpPr>
        <p:spPr>
          <a:xfrm>
            <a:off x="6704800" y="548219"/>
            <a:ext cx="4909504" cy="5232399"/>
          </a:xfrm>
          <a:custGeom>
            <a:avLst/>
            <a:gdLst>
              <a:gd name="connsiteX0" fmla="*/ 0 w 4171131"/>
              <a:gd name="connsiteY0" fmla="*/ 1 h 4445464"/>
              <a:gd name="connsiteX1" fmla="*/ 943908 w 4171131"/>
              <a:gd name="connsiteY1" fmla="*/ 569527 h 4445464"/>
              <a:gd name="connsiteX2" fmla="*/ 943908 w 4171131"/>
              <a:gd name="connsiteY2" fmla="*/ 3875937 h 4445464"/>
              <a:gd name="connsiteX3" fmla="*/ 0 w 4171131"/>
              <a:gd name="connsiteY3" fmla="*/ 4445464 h 4445464"/>
              <a:gd name="connsiteX4" fmla="*/ 3227322 w 4171131"/>
              <a:gd name="connsiteY4" fmla="*/ 0 h 4445464"/>
              <a:gd name="connsiteX5" fmla="*/ 4171131 w 4171131"/>
              <a:gd name="connsiteY5" fmla="*/ 569527 h 4445464"/>
              <a:gd name="connsiteX6" fmla="*/ 4171131 w 4171131"/>
              <a:gd name="connsiteY6" fmla="*/ 3875937 h 4445464"/>
              <a:gd name="connsiteX7" fmla="*/ 3227322 w 4171131"/>
              <a:gd name="connsiteY7" fmla="*/ 4445464 h 4445464"/>
              <a:gd name="connsiteX8" fmla="*/ 2131400 w 4171131"/>
              <a:gd name="connsiteY8" fmla="*/ 0 h 4445464"/>
              <a:gd name="connsiteX9" fmla="*/ 3105631 w 4171131"/>
              <a:gd name="connsiteY9" fmla="*/ 569527 h 4445464"/>
              <a:gd name="connsiteX10" fmla="*/ 3105631 w 4171131"/>
              <a:gd name="connsiteY10" fmla="*/ 3875937 h 4445464"/>
              <a:gd name="connsiteX11" fmla="*/ 2131400 w 4171131"/>
              <a:gd name="connsiteY11" fmla="*/ 4445464 h 4445464"/>
              <a:gd name="connsiteX12" fmla="*/ 1065699 w 4171131"/>
              <a:gd name="connsiteY12" fmla="*/ 0 h 4445464"/>
              <a:gd name="connsiteX13" fmla="*/ 2040031 w 4171131"/>
              <a:gd name="connsiteY13" fmla="*/ 569527 h 4445464"/>
              <a:gd name="connsiteX14" fmla="*/ 2040031 w 4171131"/>
              <a:gd name="connsiteY14" fmla="*/ 3875937 h 4445464"/>
              <a:gd name="connsiteX15" fmla="*/ 1065699 w 4171131"/>
              <a:gd name="connsiteY15" fmla="*/ 4445464 h 444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71131" h="4445464">
                <a:moveTo>
                  <a:pt x="0" y="1"/>
                </a:moveTo>
                <a:lnTo>
                  <a:pt x="943908" y="569527"/>
                </a:lnTo>
                <a:lnTo>
                  <a:pt x="943908" y="3875937"/>
                </a:lnTo>
                <a:lnTo>
                  <a:pt x="0" y="4445464"/>
                </a:lnTo>
                <a:close/>
                <a:moveTo>
                  <a:pt x="3227322" y="0"/>
                </a:moveTo>
                <a:lnTo>
                  <a:pt x="4171131" y="569527"/>
                </a:lnTo>
                <a:lnTo>
                  <a:pt x="4171131" y="3875937"/>
                </a:lnTo>
                <a:lnTo>
                  <a:pt x="3227322" y="4445464"/>
                </a:lnTo>
                <a:close/>
                <a:moveTo>
                  <a:pt x="2131400" y="0"/>
                </a:moveTo>
                <a:lnTo>
                  <a:pt x="3105631" y="569527"/>
                </a:lnTo>
                <a:lnTo>
                  <a:pt x="3105631" y="3875937"/>
                </a:lnTo>
                <a:lnTo>
                  <a:pt x="2131400" y="4445464"/>
                </a:lnTo>
                <a:close/>
                <a:moveTo>
                  <a:pt x="1065699" y="0"/>
                </a:moveTo>
                <a:lnTo>
                  <a:pt x="2040031" y="569527"/>
                </a:lnTo>
                <a:lnTo>
                  <a:pt x="2040031" y="3875937"/>
                </a:lnTo>
                <a:lnTo>
                  <a:pt x="1065699" y="4445464"/>
                </a:lnTo>
                <a:close/>
              </a:path>
            </a:pathLst>
          </a:custGeom>
          <a:solidFill>
            <a:schemeClr val="bg1">
              <a:lumMod val="85000"/>
            </a:schemeClr>
          </a:solidFill>
        </p:spPr>
        <p:txBody>
          <a:bodyPr wrap="square">
            <a:noAutofit/>
          </a:bodyPr>
          <a:lstStyle>
            <a:lvl1pPr>
              <a:defRPr sz="1200"/>
            </a:lvl1p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icon to insert picture</a:t>
            </a:r>
          </a:p>
        </p:txBody>
      </p:sp>
      <p:pic>
        <p:nvPicPr>
          <p:cNvPr id="2" name="Graphic 1">
            <a:extLst>
              <a:ext uri="{FF2B5EF4-FFF2-40B4-BE49-F238E27FC236}">
                <a16:creationId xmlns:a16="http://schemas.microsoft.com/office/drawing/2014/main" id="{694ACFC5-D53C-B324-758C-416E26F66A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8200" y="6140967"/>
            <a:ext cx="3760000" cy="240000"/>
          </a:xfrm>
          <a:prstGeom prst="rect">
            <a:avLst/>
          </a:prstGeom>
        </p:spPr>
      </p:pic>
      <p:sp>
        <p:nvSpPr>
          <p:cNvPr id="4" name="Text Placeholder 11">
            <a:extLst>
              <a:ext uri="{FF2B5EF4-FFF2-40B4-BE49-F238E27FC236}">
                <a16:creationId xmlns:a16="http://schemas.microsoft.com/office/drawing/2014/main" id="{8822C8EB-5145-04CB-A3DF-1246B9DC6BF6}"/>
              </a:ext>
            </a:extLst>
          </p:cNvPr>
          <p:cNvSpPr>
            <a:spLocks noGrp="1"/>
          </p:cNvSpPr>
          <p:nvPr>
            <p:ph type="body" sz="quarter" idx="15" hasCustomPrompt="1"/>
          </p:nvPr>
        </p:nvSpPr>
        <p:spPr>
          <a:xfrm>
            <a:off x="575735" y="4957509"/>
            <a:ext cx="5394019" cy="653335"/>
          </a:xfrm>
          <a:prstGeom prst="rect">
            <a:avLst/>
          </a:prstGeom>
        </p:spPr>
        <p:txBody>
          <a:bodyPr lIns="0" tIns="0" rIns="0" bIns="0">
            <a:noAutofit/>
          </a:bodyPr>
          <a:lstStyle>
            <a:lvl1pPr marL="0" indent="0" algn="l">
              <a:lnSpc>
                <a:spcPct val="100000"/>
              </a:lnSpc>
              <a:spcBef>
                <a:spcPts val="0"/>
              </a:spcBef>
              <a:spcAft>
                <a:spcPts val="0"/>
              </a:spcAft>
              <a:buFont typeface="Arial" charset="0"/>
              <a:buNone/>
              <a:defRPr sz="1467">
                <a:solidFill>
                  <a:schemeClr val="tx2"/>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Tree>
    <p:extLst>
      <p:ext uri="{BB962C8B-B14F-4D97-AF65-F5344CB8AC3E}">
        <p14:creationId xmlns:p14="http://schemas.microsoft.com/office/powerpoint/2010/main" val="3574670802"/>
      </p:ext>
    </p:extLst>
  </p:cSld>
  <p:clrMapOvr>
    <a:masterClrMapping/>
  </p:clrMapOvr>
  <p:extLst>
    <p:ext uri="{DCECCB84-F9BA-43D5-87BE-67443E8EF086}">
      <p15:sldGuideLst xmlns:p15="http://schemas.microsoft.com/office/powerpoint/2012/main">
        <p15:guide id="2" orient="horz" pos="3094">
          <p15:clr>
            <a:srgbClr val="547EBF"/>
          </p15:clr>
        </p15:guide>
        <p15:guide id="3" orient="horz" pos="2822">
          <p15:clr>
            <a:srgbClr val="547EBF"/>
          </p15:clr>
        </p15:guide>
        <p15:guide id="4" pos="272">
          <p15:clr>
            <a:srgbClr val="547EB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Product Logo Cover - Layout 4">
    <p:spTree>
      <p:nvGrpSpPr>
        <p:cNvPr id="1" name=""/>
        <p:cNvGrpSpPr/>
        <p:nvPr/>
      </p:nvGrpSpPr>
      <p:grpSpPr>
        <a:xfrm>
          <a:off x="0" y="0"/>
          <a:ext cx="0" cy="0"/>
          <a:chOff x="0" y="0"/>
          <a:chExt cx="0" cy="0"/>
        </a:xfrm>
      </p:grpSpPr>
      <p:sp>
        <p:nvSpPr>
          <p:cNvPr id="23" name="Subtitle 2">
            <a:extLst>
              <a:ext uri="{FF2B5EF4-FFF2-40B4-BE49-F238E27FC236}">
                <a16:creationId xmlns:a16="http://schemas.microsoft.com/office/drawing/2014/main" id="{2324A817-98EB-6995-6A8D-96A40048BF14}"/>
              </a:ext>
            </a:extLst>
          </p:cNvPr>
          <p:cNvSpPr>
            <a:spLocks noGrp="1"/>
          </p:cNvSpPr>
          <p:nvPr>
            <p:ph type="subTitle" idx="1" hasCustomPrompt="1"/>
          </p:nvPr>
        </p:nvSpPr>
        <p:spPr>
          <a:xfrm>
            <a:off x="583450" y="4311024"/>
            <a:ext cx="4938809" cy="576000"/>
          </a:xfrm>
        </p:spPr>
        <p:txBody>
          <a:bodyPr>
            <a:noAutofit/>
          </a:bodyPr>
          <a:lstStyle>
            <a:lvl1pPr marL="0" indent="0" algn="l">
              <a:buNone/>
              <a:defRPr sz="2133"/>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a:t>
            </a:r>
            <a:endParaRPr lang="en-US" dirty="0"/>
          </a:p>
        </p:txBody>
      </p:sp>
      <p:sp>
        <p:nvSpPr>
          <p:cNvPr id="24" name="Title 1">
            <a:extLst>
              <a:ext uri="{FF2B5EF4-FFF2-40B4-BE49-F238E27FC236}">
                <a16:creationId xmlns:a16="http://schemas.microsoft.com/office/drawing/2014/main" id="{1ECC31F0-9941-E455-C485-E3C8D9E6696B}"/>
              </a:ext>
            </a:extLst>
          </p:cNvPr>
          <p:cNvSpPr>
            <a:spLocks noGrp="1"/>
          </p:cNvSpPr>
          <p:nvPr>
            <p:ph type="ctrTitle" hasCustomPrompt="1"/>
          </p:nvPr>
        </p:nvSpPr>
        <p:spPr>
          <a:xfrm>
            <a:off x="583450" y="1411818"/>
            <a:ext cx="4938809" cy="2708433"/>
          </a:xfrm>
          <a:prstGeom prst="rect">
            <a:avLst/>
          </a:prstGeom>
        </p:spPr>
        <p:txBody>
          <a:bodyPr anchor="b">
            <a:noAutofit/>
          </a:bodyPr>
          <a:lstStyle>
            <a:lvl1pPr algn="l">
              <a:defRPr sz="5867">
                <a:solidFill>
                  <a:schemeClr val="tx2"/>
                </a:solidFill>
              </a:defRPr>
            </a:lvl1pPr>
          </a:lstStyle>
          <a:p>
            <a:r>
              <a:rPr lang="en-GB" dirty="0"/>
              <a:t>Click to add presentation title</a:t>
            </a:r>
            <a:endParaRPr lang="en-US" dirty="0"/>
          </a:p>
        </p:txBody>
      </p:sp>
      <p:sp>
        <p:nvSpPr>
          <p:cNvPr id="3" name="Picture Placeholder 11">
            <a:extLst>
              <a:ext uri="{FF2B5EF4-FFF2-40B4-BE49-F238E27FC236}">
                <a16:creationId xmlns:a16="http://schemas.microsoft.com/office/drawing/2014/main" id="{2357A365-B981-CBBC-D4A8-737E6786D8F5}"/>
              </a:ext>
            </a:extLst>
          </p:cNvPr>
          <p:cNvSpPr>
            <a:spLocks noGrp="1"/>
          </p:cNvSpPr>
          <p:nvPr>
            <p:ph type="pic" sz="quarter" idx="14" hasCustomPrompt="1"/>
          </p:nvPr>
        </p:nvSpPr>
        <p:spPr>
          <a:xfrm>
            <a:off x="9067256" y="571501"/>
            <a:ext cx="2540944" cy="5232399"/>
          </a:xfrm>
          <a:custGeom>
            <a:avLst/>
            <a:gdLst>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3541647 w 4459850"/>
              <a:gd name="connsiteY4" fmla="*/ 0 h 4464050"/>
              <a:gd name="connsiteX5" fmla="*/ 3543399 w 4459850"/>
              <a:gd name="connsiteY5" fmla="*/ 0 h 4464050"/>
              <a:gd name="connsiteX6" fmla="*/ 3543399 w 4459850"/>
              <a:gd name="connsiteY6" fmla="*/ 4464050 h 4464050"/>
              <a:gd name="connsiteX7" fmla="*/ 3541650 w 4459850"/>
              <a:gd name="connsiteY7" fmla="*/ 4464050 h 4464050"/>
              <a:gd name="connsiteX8" fmla="*/ 2911872 w 4459850"/>
              <a:gd name="connsiteY8" fmla="*/ 3893419 h 4464050"/>
              <a:gd name="connsiteX9" fmla="*/ 2911872 w 4459850"/>
              <a:gd name="connsiteY9" fmla="*/ 570628 h 4464050"/>
              <a:gd name="connsiteX10" fmla="*/ 2793440 w 4459850"/>
              <a:gd name="connsiteY10" fmla="*/ 0 h 4464050"/>
              <a:gd name="connsiteX11" fmla="*/ 2794835 w 4459850"/>
              <a:gd name="connsiteY11" fmla="*/ 0 h 4464050"/>
              <a:gd name="connsiteX12" fmla="*/ 2794835 w 4459850"/>
              <a:gd name="connsiteY12" fmla="*/ 4464050 h 4464050"/>
              <a:gd name="connsiteX13" fmla="*/ 2793443 w 4459850"/>
              <a:gd name="connsiteY13" fmla="*/ 4464050 h 4464050"/>
              <a:gd name="connsiteX14" fmla="*/ 2292030 w 4459850"/>
              <a:gd name="connsiteY14" fmla="*/ 3893419 h 4464050"/>
              <a:gd name="connsiteX15" fmla="*/ 2292030 w 4459850"/>
              <a:gd name="connsiteY15" fmla="*/ 570628 h 4464050"/>
              <a:gd name="connsiteX16" fmla="*/ 1672385 w 4459850"/>
              <a:gd name="connsiteY16" fmla="*/ 0 h 4464050"/>
              <a:gd name="connsiteX17" fmla="*/ 1673781 w 4459850"/>
              <a:gd name="connsiteY17" fmla="*/ 0 h 4464050"/>
              <a:gd name="connsiteX18" fmla="*/ 2175191 w 4459850"/>
              <a:gd name="connsiteY18" fmla="*/ 570628 h 4464050"/>
              <a:gd name="connsiteX19" fmla="*/ 2175191 w 4459850"/>
              <a:gd name="connsiteY19" fmla="*/ 3893320 h 4464050"/>
              <a:gd name="connsiteX20" fmla="*/ 1673690 w 4459850"/>
              <a:gd name="connsiteY20" fmla="*/ 4464050 h 4464050"/>
              <a:gd name="connsiteX21" fmla="*/ 1672385 w 4459850"/>
              <a:gd name="connsiteY21" fmla="*/ 4464050 h 4464050"/>
              <a:gd name="connsiteX22" fmla="*/ 923822 w 4459850"/>
              <a:gd name="connsiteY22" fmla="*/ 0 h 4464050"/>
              <a:gd name="connsiteX23" fmla="*/ 925575 w 4459850"/>
              <a:gd name="connsiteY23" fmla="*/ 0 h 4464050"/>
              <a:gd name="connsiteX24" fmla="*/ 1555348 w 4459850"/>
              <a:gd name="connsiteY24" fmla="*/ 570628 h 4464050"/>
              <a:gd name="connsiteX25" fmla="*/ 1555348 w 4459850"/>
              <a:gd name="connsiteY25" fmla="*/ 3893320 h 4464050"/>
              <a:gd name="connsiteX26" fmla="*/ 925461 w 4459850"/>
              <a:gd name="connsiteY26" fmla="*/ 4464050 h 4464050"/>
              <a:gd name="connsiteX27" fmla="*/ 923822 w 4459850"/>
              <a:gd name="connsiteY27" fmla="*/ 4464050 h 4464050"/>
              <a:gd name="connsiteX28" fmla="*/ 0 w 4459850"/>
              <a:gd name="connsiteY28" fmla="*/ 0 h 4464050"/>
              <a:gd name="connsiteX29" fmla="*/ 2239 w 4459850"/>
              <a:gd name="connsiteY29" fmla="*/ 0 h 4464050"/>
              <a:gd name="connsiteX30" fmla="*/ 806883 w 4459850"/>
              <a:gd name="connsiteY30" fmla="*/ 570628 h 4464050"/>
              <a:gd name="connsiteX31" fmla="*/ 806883 w 4459850"/>
              <a:gd name="connsiteY31" fmla="*/ 3893419 h 4464050"/>
              <a:gd name="connsiteX32" fmla="*/ 2234 w 4459850"/>
              <a:gd name="connsiteY32" fmla="*/ 4464050 h 4464050"/>
              <a:gd name="connsiteX33" fmla="*/ 0 w 4459850"/>
              <a:gd name="connsiteY33" fmla="*/ 446405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3541647 w 4459850"/>
              <a:gd name="connsiteY5" fmla="*/ 0 h 4464050"/>
              <a:gd name="connsiteX6" fmla="*/ 3543399 w 4459850"/>
              <a:gd name="connsiteY6" fmla="*/ 0 h 4464050"/>
              <a:gd name="connsiteX7" fmla="*/ 3543399 w 4459850"/>
              <a:gd name="connsiteY7" fmla="*/ 4464050 h 4464050"/>
              <a:gd name="connsiteX8" fmla="*/ 3541650 w 4459850"/>
              <a:gd name="connsiteY8" fmla="*/ 4464050 h 4464050"/>
              <a:gd name="connsiteX9" fmla="*/ 2911872 w 4459850"/>
              <a:gd name="connsiteY9" fmla="*/ 3893419 h 4464050"/>
              <a:gd name="connsiteX10" fmla="*/ 2911872 w 4459850"/>
              <a:gd name="connsiteY10" fmla="*/ 570628 h 4464050"/>
              <a:gd name="connsiteX11" fmla="*/ 3541647 w 4459850"/>
              <a:gd name="connsiteY11" fmla="*/ 0 h 4464050"/>
              <a:gd name="connsiteX12" fmla="*/ 2793440 w 4459850"/>
              <a:gd name="connsiteY12" fmla="*/ 0 h 4464050"/>
              <a:gd name="connsiteX13" fmla="*/ 2794835 w 4459850"/>
              <a:gd name="connsiteY13" fmla="*/ 0 h 4464050"/>
              <a:gd name="connsiteX14" fmla="*/ 2794835 w 4459850"/>
              <a:gd name="connsiteY14" fmla="*/ 4464050 h 4464050"/>
              <a:gd name="connsiteX15" fmla="*/ 2793443 w 4459850"/>
              <a:gd name="connsiteY15" fmla="*/ 4464050 h 4464050"/>
              <a:gd name="connsiteX16" fmla="*/ 2292030 w 4459850"/>
              <a:gd name="connsiteY16" fmla="*/ 3893419 h 4464050"/>
              <a:gd name="connsiteX17" fmla="*/ 2292030 w 4459850"/>
              <a:gd name="connsiteY17" fmla="*/ 570628 h 4464050"/>
              <a:gd name="connsiteX18" fmla="*/ 2793440 w 4459850"/>
              <a:gd name="connsiteY18" fmla="*/ 0 h 4464050"/>
              <a:gd name="connsiteX19" fmla="*/ 1672385 w 4459850"/>
              <a:gd name="connsiteY19" fmla="*/ 0 h 4464050"/>
              <a:gd name="connsiteX20" fmla="*/ 1673781 w 4459850"/>
              <a:gd name="connsiteY20" fmla="*/ 0 h 4464050"/>
              <a:gd name="connsiteX21" fmla="*/ 2175191 w 4459850"/>
              <a:gd name="connsiteY21" fmla="*/ 570628 h 4464050"/>
              <a:gd name="connsiteX22" fmla="*/ 2175191 w 4459850"/>
              <a:gd name="connsiteY22" fmla="*/ 3893320 h 4464050"/>
              <a:gd name="connsiteX23" fmla="*/ 1673690 w 4459850"/>
              <a:gd name="connsiteY23" fmla="*/ 4464050 h 4464050"/>
              <a:gd name="connsiteX24" fmla="*/ 1672385 w 4459850"/>
              <a:gd name="connsiteY24" fmla="*/ 4464050 h 4464050"/>
              <a:gd name="connsiteX25" fmla="*/ 1672385 w 4459850"/>
              <a:gd name="connsiteY25" fmla="*/ 0 h 4464050"/>
              <a:gd name="connsiteX26" fmla="*/ 923822 w 4459850"/>
              <a:gd name="connsiteY26" fmla="*/ 0 h 4464050"/>
              <a:gd name="connsiteX27" fmla="*/ 925575 w 4459850"/>
              <a:gd name="connsiteY27" fmla="*/ 0 h 4464050"/>
              <a:gd name="connsiteX28" fmla="*/ 1555348 w 4459850"/>
              <a:gd name="connsiteY28" fmla="*/ 570628 h 4464050"/>
              <a:gd name="connsiteX29" fmla="*/ 1555348 w 4459850"/>
              <a:gd name="connsiteY29" fmla="*/ 3893320 h 4464050"/>
              <a:gd name="connsiteX30" fmla="*/ 925461 w 4459850"/>
              <a:gd name="connsiteY30" fmla="*/ 4464050 h 4464050"/>
              <a:gd name="connsiteX31" fmla="*/ 923822 w 4459850"/>
              <a:gd name="connsiteY31" fmla="*/ 4464050 h 4464050"/>
              <a:gd name="connsiteX32" fmla="*/ 923822 w 4459850"/>
              <a:gd name="connsiteY32" fmla="*/ 0 h 4464050"/>
              <a:gd name="connsiteX33" fmla="*/ 0 w 4459850"/>
              <a:gd name="connsiteY33" fmla="*/ 0 h 4464050"/>
              <a:gd name="connsiteX34" fmla="*/ 2239 w 4459850"/>
              <a:gd name="connsiteY34" fmla="*/ 0 h 4464050"/>
              <a:gd name="connsiteX35" fmla="*/ 806883 w 4459850"/>
              <a:gd name="connsiteY35" fmla="*/ 3893419 h 4464050"/>
              <a:gd name="connsiteX36" fmla="*/ 2234 w 4459850"/>
              <a:gd name="connsiteY36" fmla="*/ 4464050 h 4464050"/>
              <a:gd name="connsiteX37" fmla="*/ 0 w 4459850"/>
              <a:gd name="connsiteY37" fmla="*/ 4464050 h 4464050"/>
              <a:gd name="connsiteX38" fmla="*/ 0 w 4459850"/>
              <a:gd name="connsiteY38" fmla="*/ 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3541647 w 4459850"/>
              <a:gd name="connsiteY5" fmla="*/ 0 h 4464050"/>
              <a:gd name="connsiteX6" fmla="*/ 3543399 w 4459850"/>
              <a:gd name="connsiteY6" fmla="*/ 0 h 4464050"/>
              <a:gd name="connsiteX7" fmla="*/ 3543399 w 4459850"/>
              <a:gd name="connsiteY7" fmla="*/ 4464050 h 4464050"/>
              <a:gd name="connsiteX8" fmla="*/ 3541650 w 4459850"/>
              <a:gd name="connsiteY8" fmla="*/ 4464050 h 4464050"/>
              <a:gd name="connsiteX9" fmla="*/ 2911872 w 4459850"/>
              <a:gd name="connsiteY9" fmla="*/ 3893419 h 4464050"/>
              <a:gd name="connsiteX10" fmla="*/ 2911872 w 4459850"/>
              <a:gd name="connsiteY10" fmla="*/ 570628 h 4464050"/>
              <a:gd name="connsiteX11" fmla="*/ 3541647 w 4459850"/>
              <a:gd name="connsiteY11" fmla="*/ 0 h 4464050"/>
              <a:gd name="connsiteX12" fmla="*/ 2793440 w 4459850"/>
              <a:gd name="connsiteY12" fmla="*/ 0 h 4464050"/>
              <a:gd name="connsiteX13" fmla="*/ 2794835 w 4459850"/>
              <a:gd name="connsiteY13" fmla="*/ 0 h 4464050"/>
              <a:gd name="connsiteX14" fmla="*/ 2794835 w 4459850"/>
              <a:gd name="connsiteY14" fmla="*/ 4464050 h 4464050"/>
              <a:gd name="connsiteX15" fmla="*/ 2793443 w 4459850"/>
              <a:gd name="connsiteY15" fmla="*/ 4464050 h 4464050"/>
              <a:gd name="connsiteX16" fmla="*/ 2292030 w 4459850"/>
              <a:gd name="connsiteY16" fmla="*/ 3893419 h 4464050"/>
              <a:gd name="connsiteX17" fmla="*/ 2292030 w 4459850"/>
              <a:gd name="connsiteY17" fmla="*/ 570628 h 4464050"/>
              <a:gd name="connsiteX18" fmla="*/ 2793440 w 4459850"/>
              <a:gd name="connsiteY18" fmla="*/ 0 h 4464050"/>
              <a:gd name="connsiteX19" fmla="*/ 1672385 w 4459850"/>
              <a:gd name="connsiteY19" fmla="*/ 0 h 4464050"/>
              <a:gd name="connsiteX20" fmla="*/ 1673781 w 4459850"/>
              <a:gd name="connsiteY20" fmla="*/ 0 h 4464050"/>
              <a:gd name="connsiteX21" fmla="*/ 2175191 w 4459850"/>
              <a:gd name="connsiteY21" fmla="*/ 570628 h 4464050"/>
              <a:gd name="connsiteX22" fmla="*/ 2175191 w 4459850"/>
              <a:gd name="connsiteY22" fmla="*/ 3893320 h 4464050"/>
              <a:gd name="connsiteX23" fmla="*/ 1673690 w 4459850"/>
              <a:gd name="connsiteY23" fmla="*/ 4464050 h 4464050"/>
              <a:gd name="connsiteX24" fmla="*/ 1672385 w 4459850"/>
              <a:gd name="connsiteY24" fmla="*/ 4464050 h 4464050"/>
              <a:gd name="connsiteX25" fmla="*/ 1672385 w 4459850"/>
              <a:gd name="connsiteY25" fmla="*/ 0 h 4464050"/>
              <a:gd name="connsiteX26" fmla="*/ 923822 w 4459850"/>
              <a:gd name="connsiteY26" fmla="*/ 0 h 4464050"/>
              <a:gd name="connsiteX27" fmla="*/ 925575 w 4459850"/>
              <a:gd name="connsiteY27" fmla="*/ 0 h 4464050"/>
              <a:gd name="connsiteX28" fmla="*/ 1555348 w 4459850"/>
              <a:gd name="connsiteY28" fmla="*/ 570628 h 4464050"/>
              <a:gd name="connsiteX29" fmla="*/ 1555348 w 4459850"/>
              <a:gd name="connsiteY29" fmla="*/ 3893320 h 4464050"/>
              <a:gd name="connsiteX30" fmla="*/ 925461 w 4459850"/>
              <a:gd name="connsiteY30" fmla="*/ 4464050 h 4464050"/>
              <a:gd name="connsiteX31" fmla="*/ 923822 w 4459850"/>
              <a:gd name="connsiteY31" fmla="*/ 4464050 h 4464050"/>
              <a:gd name="connsiteX32" fmla="*/ 923822 w 4459850"/>
              <a:gd name="connsiteY32" fmla="*/ 0 h 4464050"/>
              <a:gd name="connsiteX33" fmla="*/ 0 w 4459850"/>
              <a:gd name="connsiteY33" fmla="*/ 4464050 h 4464050"/>
              <a:gd name="connsiteX34" fmla="*/ 2239 w 4459850"/>
              <a:gd name="connsiteY34" fmla="*/ 0 h 4464050"/>
              <a:gd name="connsiteX35" fmla="*/ 806883 w 4459850"/>
              <a:gd name="connsiteY35" fmla="*/ 3893419 h 4464050"/>
              <a:gd name="connsiteX36" fmla="*/ 2234 w 4459850"/>
              <a:gd name="connsiteY36" fmla="*/ 4464050 h 4464050"/>
              <a:gd name="connsiteX37" fmla="*/ 0 w 4459850"/>
              <a:gd name="connsiteY37" fmla="*/ 4464050 h 4464050"/>
              <a:gd name="connsiteX0" fmla="*/ 4457616 w 4457616"/>
              <a:gd name="connsiteY0" fmla="*/ 3569 h 4464050"/>
              <a:gd name="connsiteX1" fmla="*/ 4457616 w 4457616"/>
              <a:gd name="connsiteY1" fmla="*/ 4460478 h 4464050"/>
              <a:gd name="connsiteX2" fmla="*/ 3658004 w 4457616"/>
              <a:gd name="connsiteY2" fmla="*/ 3893419 h 4464050"/>
              <a:gd name="connsiteX3" fmla="*/ 3658004 w 4457616"/>
              <a:gd name="connsiteY3" fmla="*/ 570628 h 4464050"/>
              <a:gd name="connsiteX4" fmla="*/ 4457616 w 4457616"/>
              <a:gd name="connsiteY4" fmla="*/ 3569 h 4464050"/>
              <a:gd name="connsiteX5" fmla="*/ 3539413 w 4457616"/>
              <a:gd name="connsiteY5" fmla="*/ 0 h 4464050"/>
              <a:gd name="connsiteX6" fmla="*/ 3541165 w 4457616"/>
              <a:gd name="connsiteY6" fmla="*/ 0 h 4464050"/>
              <a:gd name="connsiteX7" fmla="*/ 3541165 w 4457616"/>
              <a:gd name="connsiteY7" fmla="*/ 4464050 h 4464050"/>
              <a:gd name="connsiteX8" fmla="*/ 3539416 w 4457616"/>
              <a:gd name="connsiteY8" fmla="*/ 4464050 h 4464050"/>
              <a:gd name="connsiteX9" fmla="*/ 2909638 w 4457616"/>
              <a:gd name="connsiteY9" fmla="*/ 3893419 h 4464050"/>
              <a:gd name="connsiteX10" fmla="*/ 2909638 w 4457616"/>
              <a:gd name="connsiteY10" fmla="*/ 570628 h 4464050"/>
              <a:gd name="connsiteX11" fmla="*/ 3539413 w 4457616"/>
              <a:gd name="connsiteY11" fmla="*/ 0 h 4464050"/>
              <a:gd name="connsiteX12" fmla="*/ 2791206 w 4457616"/>
              <a:gd name="connsiteY12" fmla="*/ 0 h 4464050"/>
              <a:gd name="connsiteX13" fmla="*/ 2792601 w 4457616"/>
              <a:gd name="connsiteY13" fmla="*/ 0 h 4464050"/>
              <a:gd name="connsiteX14" fmla="*/ 2792601 w 4457616"/>
              <a:gd name="connsiteY14" fmla="*/ 4464050 h 4464050"/>
              <a:gd name="connsiteX15" fmla="*/ 2791209 w 4457616"/>
              <a:gd name="connsiteY15" fmla="*/ 4464050 h 4464050"/>
              <a:gd name="connsiteX16" fmla="*/ 2289796 w 4457616"/>
              <a:gd name="connsiteY16" fmla="*/ 3893419 h 4464050"/>
              <a:gd name="connsiteX17" fmla="*/ 2289796 w 4457616"/>
              <a:gd name="connsiteY17" fmla="*/ 570628 h 4464050"/>
              <a:gd name="connsiteX18" fmla="*/ 2791206 w 4457616"/>
              <a:gd name="connsiteY18" fmla="*/ 0 h 4464050"/>
              <a:gd name="connsiteX19" fmla="*/ 1670151 w 4457616"/>
              <a:gd name="connsiteY19" fmla="*/ 0 h 4464050"/>
              <a:gd name="connsiteX20" fmla="*/ 1671547 w 4457616"/>
              <a:gd name="connsiteY20" fmla="*/ 0 h 4464050"/>
              <a:gd name="connsiteX21" fmla="*/ 2172957 w 4457616"/>
              <a:gd name="connsiteY21" fmla="*/ 570628 h 4464050"/>
              <a:gd name="connsiteX22" fmla="*/ 2172957 w 4457616"/>
              <a:gd name="connsiteY22" fmla="*/ 3893320 h 4464050"/>
              <a:gd name="connsiteX23" fmla="*/ 1671456 w 4457616"/>
              <a:gd name="connsiteY23" fmla="*/ 4464050 h 4464050"/>
              <a:gd name="connsiteX24" fmla="*/ 1670151 w 4457616"/>
              <a:gd name="connsiteY24" fmla="*/ 4464050 h 4464050"/>
              <a:gd name="connsiteX25" fmla="*/ 1670151 w 4457616"/>
              <a:gd name="connsiteY25" fmla="*/ 0 h 4464050"/>
              <a:gd name="connsiteX26" fmla="*/ 921588 w 4457616"/>
              <a:gd name="connsiteY26" fmla="*/ 0 h 4464050"/>
              <a:gd name="connsiteX27" fmla="*/ 923341 w 4457616"/>
              <a:gd name="connsiteY27" fmla="*/ 0 h 4464050"/>
              <a:gd name="connsiteX28" fmla="*/ 1553114 w 4457616"/>
              <a:gd name="connsiteY28" fmla="*/ 570628 h 4464050"/>
              <a:gd name="connsiteX29" fmla="*/ 1553114 w 4457616"/>
              <a:gd name="connsiteY29" fmla="*/ 3893320 h 4464050"/>
              <a:gd name="connsiteX30" fmla="*/ 923227 w 4457616"/>
              <a:gd name="connsiteY30" fmla="*/ 4464050 h 4464050"/>
              <a:gd name="connsiteX31" fmla="*/ 921588 w 4457616"/>
              <a:gd name="connsiteY31" fmla="*/ 4464050 h 4464050"/>
              <a:gd name="connsiteX32" fmla="*/ 921588 w 4457616"/>
              <a:gd name="connsiteY32" fmla="*/ 0 h 4464050"/>
              <a:gd name="connsiteX33" fmla="*/ 0 w 4457616"/>
              <a:gd name="connsiteY33" fmla="*/ 4464050 h 4464050"/>
              <a:gd name="connsiteX34" fmla="*/ 5 w 4457616"/>
              <a:gd name="connsiteY34" fmla="*/ 0 h 4464050"/>
              <a:gd name="connsiteX35" fmla="*/ 804649 w 4457616"/>
              <a:gd name="connsiteY35" fmla="*/ 3893419 h 4464050"/>
              <a:gd name="connsiteX36" fmla="*/ 0 w 4457616"/>
              <a:gd name="connsiteY36" fmla="*/ 4464050 h 4464050"/>
              <a:gd name="connsiteX0" fmla="*/ 4457611 w 4457611"/>
              <a:gd name="connsiteY0" fmla="*/ 3569 h 4464050"/>
              <a:gd name="connsiteX1" fmla="*/ 4457611 w 4457611"/>
              <a:gd name="connsiteY1" fmla="*/ 4460478 h 4464050"/>
              <a:gd name="connsiteX2" fmla="*/ 3657999 w 4457611"/>
              <a:gd name="connsiteY2" fmla="*/ 3893419 h 4464050"/>
              <a:gd name="connsiteX3" fmla="*/ 3657999 w 4457611"/>
              <a:gd name="connsiteY3" fmla="*/ 570628 h 4464050"/>
              <a:gd name="connsiteX4" fmla="*/ 4457611 w 4457611"/>
              <a:gd name="connsiteY4" fmla="*/ 3569 h 4464050"/>
              <a:gd name="connsiteX5" fmla="*/ 3539408 w 4457611"/>
              <a:gd name="connsiteY5" fmla="*/ 0 h 4464050"/>
              <a:gd name="connsiteX6" fmla="*/ 3541160 w 4457611"/>
              <a:gd name="connsiteY6" fmla="*/ 0 h 4464050"/>
              <a:gd name="connsiteX7" fmla="*/ 3541160 w 4457611"/>
              <a:gd name="connsiteY7" fmla="*/ 4464050 h 4464050"/>
              <a:gd name="connsiteX8" fmla="*/ 3539411 w 4457611"/>
              <a:gd name="connsiteY8" fmla="*/ 4464050 h 4464050"/>
              <a:gd name="connsiteX9" fmla="*/ 2909633 w 4457611"/>
              <a:gd name="connsiteY9" fmla="*/ 3893419 h 4464050"/>
              <a:gd name="connsiteX10" fmla="*/ 2909633 w 4457611"/>
              <a:gd name="connsiteY10" fmla="*/ 570628 h 4464050"/>
              <a:gd name="connsiteX11" fmla="*/ 3539408 w 4457611"/>
              <a:gd name="connsiteY11" fmla="*/ 0 h 4464050"/>
              <a:gd name="connsiteX12" fmla="*/ 2791201 w 4457611"/>
              <a:gd name="connsiteY12" fmla="*/ 0 h 4464050"/>
              <a:gd name="connsiteX13" fmla="*/ 2792596 w 4457611"/>
              <a:gd name="connsiteY13" fmla="*/ 0 h 4464050"/>
              <a:gd name="connsiteX14" fmla="*/ 2792596 w 4457611"/>
              <a:gd name="connsiteY14" fmla="*/ 4464050 h 4464050"/>
              <a:gd name="connsiteX15" fmla="*/ 2791204 w 4457611"/>
              <a:gd name="connsiteY15" fmla="*/ 4464050 h 4464050"/>
              <a:gd name="connsiteX16" fmla="*/ 2289791 w 4457611"/>
              <a:gd name="connsiteY16" fmla="*/ 3893419 h 4464050"/>
              <a:gd name="connsiteX17" fmla="*/ 2289791 w 4457611"/>
              <a:gd name="connsiteY17" fmla="*/ 570628 h 4464050"/>
              <a:gd name="connsiteX18" fmla="*/ 2791201 w 4457611"/>
              <a:gd name="connsiteY18" fmla="*/ 0 h 4464050"/>
              <a:gd name="connsiteX19" fmla="*/ 1670146 w 4457611"/>
              <a:gd name="connsiteY19" fmla="*/ 0 h 4464050"/>
              <a:gd name="connsiteX20" fmla="*/ 1671542 w 4457611"/>
              <a:gd name="connsiteY20" fmla="*/ 0 h 4464050"/>
              <a:gd name="connsiteX21" fmla="*/ 2172952 w 4457611"/>
              <a:gd name="connsiteY21" fmla="*/ 570628 h 4464050"/>
              <a:gd name="connsiteX22" fmla="*/ 2172952 w 4457611"/>
              <a:gd name="connsiteY22" fmla="*/ 3893320 h 4464050"/>
              <a:gd name="connsiteX23" fmla="*/ 1671451 w 4457611"/>
              <a:gd name="connsiteY23" fmla="*/ 4464050 h 4464050"/>
              <a:gd name="connsiteX24" fmla="*/ 1670146 w 4457611"/>
              <a:gd name="connsiteY24" fmla="*/ 4464050 h 4464050"/>
              <a:gd name="connsiteX25" fmla="*/ 1670146 w 4457611"/>
              <a:gd name="connsiteY25" fmla="*/ 0 h 4464050"/>
              <a:gd name="connsiteX26" fmla="*/ 921583 w 4457611"/>
              <a:gd name="connsiteY26" fmla="*/ 0 h 4464050"/>
              <a:gd name="connsiteX27" fmla="*/ 923336 w 4457611"/>
              <a:gd name="connsiteY27" fmla="*/ 0 h 4464050"/>
              <a:gd name="connsiteX28" fmla="*/ 1553109 w 4457611"/>
              <a:gd name="connsiteY28" fmla="*/ 570628 h 4464050"/>
              <a:gd name="connsiteX29" fmla="*/ 1553109 w 4457611"/>
              <a:gd name="connsiteY29" fmla="*/ 3893320 h 4464050"/>
              <a:gd name="connsiteX30" fmla="*/ 923222 w 4457611"/>
              <a:gd name="connsiteY30" fmla="*/ 4464050 h 4464050"/>
              <a:gd name="connsiteX31" fmla="*/ 921583 w 4457611"/>
              <a:gd name="connsiteY31" fmla="*/ 4464050 h 4464050"/>
              <a:gd name="connsiteX32" fmla="*/ 921583 w 4457611"/>
              <a:gd name="connsiteY32" fmla="*/ 0 h 4464050"/>
              <a:gd name="connsiteX33" fmla="*/ 804644 w 4457611"/>
              <a:gd name="connsiteY33" fmla="*/ 3893419 h 4464050"/>
              <a:gd name="connsiteX34" fmla="*/ 0 w 4457611"/>
              <a:gd name="connsiteY34" fmla="*/ 0 h 4464050"/>
              <a:gd name="connsiteX35" fmla="*/ 804644 w 4457611"/>
              <a:gd name="connsiteY35" fmla="*/ 3893419 h 4464050"/>
              <a:gd name="connsiteX0" fmla="*/ 3536028 w 3536028"/>
              <a:gd name="connsiteY0" fmla="*/ 3569 h 4464050"/>
              <a:gd name="connsiteX1" fmla="*/ 3536028 w 3536028"/>
              <a:gd name="connsiteY1" fmla="*/ 4460478 h 4464050"/>
              <a:gd name="connsiteX2" fmla="*/ 2736416 w 3536028"/>
              <a:gd name="connsiteY2" fmla="*/ 3893419 h 4464050"/>
              <a:gd name="connsiteX3" fmla="*/ 2736416 w 3536028"/>
              <a:gd name="connsiteY3" fmla="*/ 570628 h 4464050"/>
              <a:gd name="connsiteX4" fmla="*/ 3536028 w 3536028"/>
              <a:gd name="connsiteY4" fmla="*/ 3569 h 4464050"/>
              <a:gd name="connsiteX5" fmla="*/ 2617825 w 3536028"/>
              <a:gd name="connsiteY5" fmla="*/ 0 h 4464050"/>
              <a:gd name="connsiteX6" fmla="*/ 2619577 w 3536028"/>
              <a:gd name="connsiteY6" fmla="*/ 0 h 4464050"/>
              <a:gd name="connsiteX7" fmla="*/ 2619577 w 3536028"/>
              <a:gd name="connsiteY7" fmla="*/ 4464050 h 4464050"/>
              <a:gd name="connsiteX8" fmla="*/ 2617828 w 3536028"/>
              <a:gd name="connsiteY8" fmla="*/ 4464050 h 4464050"/>
              <a:gd name="connsiteX9" fmla="*/ 1988050 w 3536028"/>
              <a:gd name="connsiteY9" fmla="*/ 3893419 h 4464050"/>
              <a:gd name="connsiteX10" fmla="*/ 1988050 w 3536028"/>
              <a:gd name="connsiteY10" fmla="*/ 570628 h 4464050"/>
              <a:gd name="connsiteX11" fmla="*/ 2617825 w 3536028"/>
              <a:gd name="connsiteY11" fmla="*/ 0 h 4464050"/>
              <a:gd name="connsiteX12" fmla="*/ 1869618 w 3536028"/>
              <a:gd name="connsiteY12" fmla="*/ 0 h 4464050"/>
              <a:gd name="connsiteX13" fmla="*/ 1871013 w 3536028"/>
              <a:gd name="connsiteY13" fmla="*/ 0 h 4464050"/>
              <a:gd name="connsiteX14" fmla="*/ 1871013 w 3536028"/>
              <a:gd name="connsiteY14" fmla="*/ 4464050 h 4464050"/>
              <a:gd name="connsiteX15" fmla="*/ 1869621 w 3536028"/>
              <a:gd name="connsiteY15" fmla="*/ 4464050 h 4464050"/>
              <a:gd name="connsiteX16" fmla="*/ 1368208 w 3536028"/>
              <a:gd name="connsiteY16" fmla="*/ 3893419 h 4464050"/>
              <a:gd name="connsiteX17" fmla="*/ 1368208 w 3536028"/>
              <a:gd name="connsiteY17" fmla="*/ 570628 h 4464050"/>
              <a:gd name="connsiteX18" fmla="*/ 1869618 w 3536028"/>
              <a:gd name="connsiteY18" fmla="*/ 0 h 4464050"/>
              <a:gd name="connsiteX19" fmla="*/ 748563 w 3536028"/>
              <a:gd name="connsiteY19" fmla="*/ 0 h 4464050"/>
              <a:gd name="connsiteX20" fmla="*/ 749959 w 3536028"/>
              <a:gd name="connsiteY20" fmla="*/ 0 h 4464050"/>
              <a:gd name="connsiteX21" fmla="*/ 1251369 w 3536028"/>
              <a:gd name="connsiteY21" fmla="*/ 570628 h 4464050"/>
              <a:gd name="connsiteX22" fmla="*/ 1251369 w 3536028"/>
              <a:gd name="connsiteY22" fmla="*/ 3893320 h 4464050"/>
              <a:gd name="connsiteX23" fmla="*/ 749868 w 3536028"/>
              <a:gd name="connsiteY23" fmla="*/ 4464050 h 4464050"/>
              <a:gd name="connsiteX24" fmla="*/ 748563 w 3536028"/>
              <a:gd name="connsiteY24" fmla="*/ 4464050 h 4464050"/>
              <a:gd name="connsiteX25" fmla="*/ 748563 w 3536028"/>
              <a:gd name="connsiteY25" fmla="*/ 0 h 4464050"/>
              <a:gd name="connsiteX26" fmla="*/ 0 w 3536028"/>
              <a:gd name="connsiteY26" fmla="*/ 0 h 4464050"/>
              <a:gd name="connsiteX27" fmla="*/ 1753 w 3536028"/>
              <a:gd name="connsiteY27" fmla="*/ 0 h 4464050"/>
              <a:gd name="connsiteX28" fmla="*/ 631526 w 3536028"/>
              <a:gd name="connsiteY28" fmla="*/ 570628 h 4464050"/>
              <a:gd name="connsiteX29" fmla="*/ 631526 w 3536028"/>
              <a:gd name="connsiteY29" fmla="*/ 3893320 h 4464050"/>
              <a:gd name="connsiteX30" fmla="*/ 1639 w 3536028"/>
              <a:gd name="connsiteY30" fmla="*/ 4464050 h 4464050"/>
              <a:gd name="connsiteX31" fmla="*/ 0 w 3536028"/>
              <a:gd name="connsiteY31" fmla="*/ 4464050 h 4464050"/>
              <a:gd name="connsiteX32" fmla="*/ 0 w 3536028"/>
              <a:gd name="connsiteY32" fmla="*/ 0 h 4464050"/>
              <a:gd name="connsiteX0" fmla="*/ 3536028 w 3536028"/>
              <a:gd name="connsiteY0" fmla="*/ 3569 h 4464050"/>
              <a:gd name="connsiteX1" fmla="*/ 3536028 w 3536028"/>
              <a:gd name="connsiteY1" fmla="*/ 4460478 h 4464050"/>
              <a:gd name="connsiteX2" fmla="*/ 2736416 w 3536028"/>
              <a:gd name="connsiteY2" fmla="*/ 3893419 h 4464050"/>
              <a:gd name="connsiteX3" fmla="*/ 2736416 w 3536028"/>
              <a:gd name="connsiteY3" fmla="*/ 570628 h 4464050"/>
              <a:gd name="connsiteX4" fmla="*/ 3536028 w 3536028"/>
              <a:gd name="connsiteY4" fmla="*/ 3569 h 4464050"/>
              <a:gd name="connsiteX5" fmla="*/ 2617825 w 3536028"/>
              <a:gd name="connsiteY5" fmla="*/ 0 h 4464050"/>
              <a:gd name="connsiteX6" fmla="*/ 2619577 w 3536028"/>
              <a:gd name="connsiteY6" fmla="*/ 0 h 4464050"/>
              <a:gd name="connsiteX7" fmla="*/ 2619577 w 3536028"/>
              <a:gd name="connsiteY7" fmla="*/ 4464050 h 4464050"/>
              <a:gd name="connsiteX8" fmla="*/ 2617828 w 3536028"/>
              <a:gd name="connsiteY8" fmla="*/ 4464050 h 4464050"/>
              <a:gd name="connsiteX9" fmla="*/ 1988050 w 3536028"/>
              <a:gd name="connsiteY9" fmla="*/ 3893419 h 4464050"/>
              <a:gd name="connsiteX10" fmla="*/ 1988050 w 3536028"/>
              <a:gd name="connsiteY10" fmla="*/ 570628 h 4464050"/>
              <a:gd name="connsiteX11" fmla="*/ 2617825 w 3536028"/>
              <a:gd name="connsiteY11" fmla="*/ 0 h 4464050"/>
              <a:gd name="connsiteX12" fmla="*/ 1869618 w 3536028"/>
              <a:gd name="connsiteY12" fmla="*/ 0 h 4464050"/>
              <a:gd name="connsiteX13" fmla="*/ 1871013 w 3536028"/>
              <a:gd name="connsiteY13" fmla="*/ 0 h 4464050"/>
              <a:gd name="connsiteX14" fmla="*/ 1871013 w 3536028"/>
              <a:gd name="connsiteY14" fmla="*/ 4464050 h 4464050"/>
              <a:gd name="connsiteX15" fmla="*/ 1869621 w 3536028"/>
              <a:gd name="connsiteY15" fmla="*/ 4464050 h 4464050"/>
              <a:gd name="connsiteX16" fmla="*/ 1368208 w 3536028"/>
              <a:gd name="connsiteY16" fmla="*/ 3893419 h 4464050"/>
              <a:gd name="connsiteX17" fmla="*/ 1368208 w 3536028"/>
              <a:gd name="connsiteY17" fmla="*/ 570628 h 4464050"/>
              <a:gd name="connsiteX18" fmla="*/ 1869618 w 3536028"/>
              <a:gd name="connsiteY18" fmla="*/ 0 h 4464050"/>
              <a:gd name="connsiteX19" fmla="*/ 748563 w 3536028"/>
              <a:gd name="connsiteY19" fmla="*/ 0 h 4464050"/>
              <a:gd name="connsiteX20" fmla="*/ 749959 w 3536028"/>
              <a:gd name="connsiteY20" fmla="*/ 0 h 4464050"/>
              <a:gd name="connsiteX21" fmla="*/ 1251369 w 3536028"/>
              <a:gd name="connsiteY21" fmla="*/ 570628 h 4464050"/>
              <a:gd name="connsiteX22" fmla="*/ 1251369 w 3536028"/>
              <a:gd name="connsiteY22" fmla="*/ 3893320 h 4464050"/>
              <a:gd name="connsiteX23" fmla="*/ 749868 w 3536028"/>
              <a:gd name="connsiteY23" fmla="*/ 4464050 h 4464050"/>
              <a:gd name="connsiteX24" fmla="*/ 748563 w 3536028"/>
              <a:gd name="connsiteY24" fmla="*/ 4464050 h 4464050"/>
              <a:gd name="connsiteX25" fmla="*/ 748563 w 3536028"/>
              <a:gd name="connsiteY25" fmla="*/ 0 h 4464050"/>
              <a:gd name="connsiteX26" fmla="*/ 0 w 3536028"/>
              <a:gd name="connsiteY26" fmla="*/ 4464050 h 4464050"/>
              <a:gd name="connsiteX27" fmla="*/ 1753 w 3536028"/>
              <a:gd name="connsiteY27" fmla="*/ 0 h 4464050"/>
              <a:gd name="connsiteX28" fmla="*/ 631526 w 3536028"/>
              <a:gd name="connsiteY28" fmla="*/ 570628 h 4464050"/>
              <a:gd name="connsiteX29" fmla="*/ 631526 w 3536028"/>
              <a:gd name="connsiteY29" fmla="*/ 3893320 h 4464050"/>
              <a:gd name="connsiteX30" fmla="*/ 1639 w 3536028"/>
              <a:gd name="connsiteY30" fmla="*/ 4464050 h 4464050"/>
              <a:gd name="connsiteX31" fmla="*/ 0 w 3536028"/>
              <a:gd name="connsiteY31" fmla="*/ 4464050 h 4464050"/>
              <a:gd name="connsiteX0" fmla="*/ 3536028 w 3536028"/>
              <a:gd name="connsiteY0" fmla="*/ 3569 h 4464050"/>
              <a:gd name="connsiteX1" fmla="*/ 3536028 w 3536028"/>
              <a:gd name="connsiteY1" fmla="*/ 4460478 h 4464050"/>
              <a:gd name="connsiteX2" fmla="*/ 2736416 w 3536028"/>
              <a:gd name="connsiteY2" fmla="*/ 3893419 h 4464050"/>
              <a:gd name="connsiteX3" fmla="*/ 2736416 w 3536028"/>
              <a:gd name="connsiteY3" fmla="*/ 570628 h 4464050"/>
              <a:gd name="connsiteX4" fmla="*/ 3536028 w 3536028"/>
              <a:gd name="connsiteY4" fmla="*/ 3569 h 4464050"/>
              <a:gd name="connsiteX5" fmla="*/ 2617825 w 3536028"/>
              <a:gd name="connsiteY5" fmla="*/ 0 h 4464050"/>
              <a:gd name="connsiteX6" fmla="*/ 2619577 w 3536028"/>
              <a:gd name="connsiteY6" fmla="*/ 0 h 4464050"/>
              <a:gd name="connsiteX7" fmla="*/ 2619577 w 3536028"/>
              <a:gd name="connsiteY7" fmla="*/ 4464050 h 4464050"/>
              <a:gd name="connsiteX8" fmla="*/ 2617828 w 3536028"/>
              <a:gd name="connsiteY8" fmla="*/ 4464050 h 4464050"/>
              <a:gd name="connsiteX9" fmla="*/ 1988050 w 3536028"/>
              <a:gd name="connsiteY9" fmla="*/ 3893419 h 4464050"/>
              <a:gd name="connsiteX10" fmla="*/ 1988050 w 3536028"/>
              <a:gd name="connsiteY10" fmla="*/ 570628 h 4464050"/>
              <a:gd name="connsiteX11" fmla="*/ 2617825 w 3536028"/>
              <a:gd name="connsiteY11" fmla="*/ 0 h 4464050"/>
              <a:gd name="connsiteX12" fmla="*/ 1869618 w 3536028"/>
              <a:gd name="connsiteY12" fmla="*/ 0 h 4464050"/>
              <a:gd name="connsiteX13" fmla="*/ 1871013 w 3536028"/>
              <a:gd name="connsiteY13" fmla="*/ 0 h 4464050"/>
              <a:gd name="connsiteX14" fmla="*/ 1871013 w 3536028"/>
              <a:gd name="connsiteY14" fmla="*/ 4464050 h 4464050"/>
              <a:gd name="connsiteX15" fmla="*/ 1869621 w 3536028"/>
              <a:gd name="connsiteY15" fmla="*/ 4464050 h 4464050"/>
              <a:gd name="connsiteX16" fmla="*/ 1368208 w 3536028"/>
              <a:gd name="connsiteY16" fmla="*/ 3893419 h 4464050"/>
              <a:gd name="connsiteX17" fmla="*/ 1368208 w 3536028"/>
              <a:gd name="connsiteY17" fmla="*/ 570628 h 4464050"/>
              <a:gd name="connsiteX18" fmla="*/ 1869618 w 3536028"/>
              <a:gd name="connsiteY18" fmla="*/ 0 h 4464050"/>
              <a:gd name="connsiteX19" fmla="*/ 748563 w 3536028"/>
              <a:gd name="connsiteY19" fmla="*/ 0 h 4464050"/>
              <a:gd name="connsiteX20" fmla="*/ 749959 w 3536028"/>
              <a:gd name="connsiteY20" fmla="*/ 0 h 4464050"/>
              <a:gd name="connsiteX21" fmla="*/ 1251369 w 3536028"/>
              <a:gd name="connsiteY21" fmla="*/ 570628 h 4464050"/>
              <a:gd name="connsiteX22" fmla="*/ 1251369 w 3536028"/>
              <a:gd name="connsiteY22" fmla="*/ 3893320 h 4464050"/>
              <a:gd name="connsiteX23" fmla="*/ 749868 w 3536028"/>
              <a:gd name="connsiteY23" fmla="*/ 4464050 h 4464050"/>
              <a:gd name="connsiteX24" fmla="*/ 748563 w 3536028"/>
              <a:gd name="connsiteY24" fmla="*/ 4464050 h 4464050"/>
              <a:gd name="connsiteX25" fmla="*/ 748563 w 3536028"/>
              <a:gd name="connsiteY25" fmla="*/ 0 h 4464050"/>
              <a:gd name="connsiteX26" fmla="*/ 0 w 3536028"/>
              <a:gd name="connsiteY26" fmla="*/ 4464050 h 4464050"/>
              <a:gd name="connsiteX27" fmla="*/ 1753 w 3536028"/>
              <a:gd name="connsiteY27" fmla="*/ 0 h 4464050"/>
              <a:gd name="connsiteX28" fmla="*/ 631526 w 3536028"/>
              <a:gd name="connsiteY28" fmla="*/ 3893320 h 4464050"/>
              <a:gd name="connsiteX29" fmla="*/ 1639 w 3536028"/>
              <a:gd name="connsiteY29" fmla="*/ 4464050 h 4464050"/>
              <a:gd name="connsiteX30" fmla="*/ 0 w 3536028"/>
              <a:gd name="connsiteY30" fmla="*/ 4464050 h 4464050"/>
              <a:gd name="connsiteX0" fmla="*/ 3563155 w 3563155"/>
              <a:gd name="connsiteY0" fmla="*/ 3569 h 4464050"/>
              <a:gd name="connsiteX1" fmla="*/ 3563155 w 3563155"/>
              <a:gd name="connsiteY1" fmla="*/ 4460478 h 4464050"/>
              <a:gd name="connsiteX2" fmla="*/ 2763543 w 3563155"/>
              <a:gd name="connsiteY2" fmla="*/ 3893419 h 4464050"/>
              <a:gd name="connsiteX3" fmla="*/ 2763543 w 3563155"/>
              <a:gd name="connsiteY3" fmla="*/ 570628 h 4464050"/>
              <a:gd name="connsiteX4" fmla="*/ 3563155 w 3563155"/>
              <a:gd name="connsiteY4" fmla="*/ 3569 h 4464050"/>
              <a:gd name="connsiteX5" fmla="*/ 2644952 w 3563155"/>
              <a:gd name="connsiteY5" fmla="*/ 0 h 4464050"/>
              <a:gd name="connsiteX6" fmla="*/ 2646704 w 3563155"/>
              <a:gd name="connsiteY6" fmla="*/ 0 h 4464050"/>
              <a:gd name="connsiteX7" fmla="*/ 2646704 w 3563155"/>
              <a:gd name="connsiteY7" fmla="*/ 4464050 h 4464050"/>
              <a:gd name="connsiteX8" fmla="*/ 2644955 w 3563155"/>
              <a:gd name="connsiteY8" fmla="*/ 4464050 h 4464050"/>
              <a:gd name="connsiteX9" fmla="*/ 2015177 w 3563155"/>
              <a:gd name="connsiteY9" fmla="*/ 3893419 h 4464050"/>
              <a:gd name="connsiteX10" fmla="*/ 2015177 w 3563155"/>
              <a:gd name="connsiteY10" fmla="*/ 570628 h 4464050"/>
              <a:gd name="connsiteX11" fmla="*/ 2644952 w 3563155"/>
              <a:gd name="connsiteY11" fmla="*/ 0 h 4464050"/>
              <a:gd name="connsiteX12" fmla="*/ 1896745 w 3563155"/>
              <a:gd name="connsiteY12" fmla="*/ 0 h 4464050"/>
              <a:gd name="connsiteX13" fmla="*/ 1898140 w 3563155"/>
              <a:gd name="connsiteY13" fmla="*/ 0 h 4464050"/>
              <a:gd name="connsiteX14" fmla="*/ 1898140 w 3563155"/>
              <a:gd name="connsiteY14" fmla="*/ 4464050 h 4464050"/>
              <a:gd name="connsiteX15" fmla="*/ 1896748 w 3563155"/>
              <a:gd name="connsiteY15" fmla="*/ 4464050 h 4464050"/>
              <a:gd name="connsiteX16" fmla="*/ 1395335 w 3563155"/>
              <a:gd name="connsiteY16" fmla="*/ 3893419 h 4464050"/>
              <a:gd name="connsiteX17" fmla="*/ 1395335 w 3563155"/>
              <a:gd name="connsiteY17" fmla="*/ 570628 h 4464050"/>
              <a:gd name="connsiteX18" fmla="*/ 1896745 w 3563155"/>
              <a:gd name="connsiteY18" fmla="*/ 0 h 4464050"/>
              <a:gd name="connsiteX19" fmla="*/ 775690 w 3563155"/>
              <a:gd name="connsiteY19" fmla="*/ 0 h 4464050"/>
              <a:gd name="connsiteX20" fmla="*/ 777086 w 3563155"/>
              <a:gd name="connsiteY20" fmla="*/ 0 h 4464050"/>
              <a:gd name="connsiteX21" fmla="*/ 1278496 w 3563155"/>
              <a:gd name="connsiteY21" fmla="*/ 570628 h 4464050"/>
              <a:gd name="connsiteX22" fmla="*/ 1278496 w 3563155"/>
              <a:gd name="connsiteY22" fmla="*/ 3893320 h 4464050"/>
              <a:gd name="connsiteX23" fmla="*/ 776995 w 3563155"/>
              <a:gd name="connsiteY23" fmla="*/ 4464050 h 4464050"/>
              <a:gd name="connsiteX24" fmla="*/ 775690 w 3563155"/>
              <a:gd name="connsiteY24" fmla="*/ 4464050 h 4464050"/>
              <a:gd name="connsiteX25" fmla="*/ 775690 w 3563155"/>
              <a:gd name="connsiteY25" fmla="*/ 0 h 4464050"/>
              <a:gd name="connsiteX26" fmla="*/ 27127 w 3563155"/>
              <a:gd name="connsiteY26" fmla="*/ 4464050 h 4464050"/>
              <a:gd name="connsiteX27" fmla="*/ 8 w 3563155"/>
              <a:gd name="connsiteY27" fmla="*/ 28872 h 4464050"/>
              <a:gd name="connsiteX28" fmla="*/ 658653 w 3563155"/>
              <a:gd name="connsiteY28" fmla="*/ 3893320 h 4464050"/>
              <a:gd name="connsiteX29" fmla="*/ 28766 w 3563155"/>
              <a:gd name="connsiteY29" fmla="*/ 4464050 h 4464050"/>
              <a:gd name="connsiteX30" fmla="*/ 27127 w 3563155"/>
              <a:gd name="connsiteY30" fmla="*/ 4464050 h 4464050"/>
              <a:gd name="connsiteX0" fmla="*/ 3536028 w 3536028"/>
              <a:gd name="connsiteY0" fmla="*/ 3569 h 4464050"/>
              <a:gd name="connsiteX1" fmla="*/ 3536028 w 3536028"/>
              <a:gd name="connsiteY1" fmla="*/ 4460478 h 4464050"/>
              <a:gd name="connsiteX2" fmla="*/ 2736416 w 3536028"/>
              <a:gd name="connsiteY2" fmla="*/ 3893419 h 4464050"/>
              <a:gd name="connsiteX3" fmla="*/ 2736416 w 3536028"/>
              <a:gd name="connsiteY3" fmla="*/ 570628 h 4464050"/>
              <a:gd name="connsiteX4" fmla="*/ 3536028 w 3536028"/>
              <a:gd name="connsiteY4" fmla="*/ 3569 h 4464050"/>
              <a:gd name="connsiteX5" fmla="*/ 2617825 w 3536028"/>
              <a:gd name="connsiteY5" fmla="*/ 0 h 4464050"/>
              <a:gd name="connsiteX6" fmla="*/ 2619577 w 3536028"/>
              <a:gd name="connsiteY6" fmla="*/ 0 h 4464050"/>
              <a:gd name="connsiteX7" fmla="*/ 2619577 w 3536028"/>
              <a:gd name="connsiteY7" fmla="*/ 4464050 h 4464050"/>
              <a:gd name="connsiteX8" fmla="*/ 2617828 w 3536028"/>
              <a:gd name="connsiteY8" fmla="*/ 4464050 h 4464050"/>
              <a:gd name="connsiteX9" fmla="*/ 1988050 w 3536028"/>
              <a:gd name="connsiteY9" fmla="*/ 3893419 h 4464050"/>
              <a:gd name="connsiteX10" fmla="*/ 1988050 w 3536028"/>
              <a:gd name="connsiteY10" fmla="*/ 570628 h 4464050"/>
              <a:gd name="connsiteX11" fmla="*/ 2617825 w 3536028"/>
              <a:gd name="connsiteY11" fmla="*/ 0 h 4464050"/>
              <a:gd name="connsiteX12" fmla="*/ 1869618 w 3536028"/>
              <a:gd name="connsiteY12" fmla="*/ 0 h 4464050"/>
              <a:gd name="connsiteX13" fmla="*/ 1871013 w 3536028"/>
              <a:gd name="connsiteY13" fmla="*/ 0 h 4464050"/>
              <a:gd name="connsiteX14" fmla="*/ 1871013 w 3536028"/>
              <a:gd name="connsiteY14" fmla="*/ 4464050 h 4464050"/>
              <a:gd name="connsiteX15" fmla="*/ 1869621 w 3536028"/>
              <a:gd name="connsiteY15" fmla="*/ 4464050 h 4464050"/>
              <a:gd name="connsiteX16" fmla="*/ 1368208 w 3536028"/>
              <a:gd name="connsiteY16" fmla="*/ 3893419 h 4464050"/>
              <a:gd name="connsiteX17" fmla="*/ 1368208 w 3536028"/>
              <a:gd name="connsiteY17" fmla="*/ 570628 h 4464050"/>
              <a:gd name="connsiteX18" fmla="*/ 1869618 w 3536028"/>
              <a:gd name="connsiteY18" fmla="*/ 0 h 4464050"/>
              <a:gd name="connsiteX19" fmla="*/ 748563 w 3536028"/>
              <a:gd name="connsiteY19" fmla="*/ 0 h 4464050"/>
              <a:gd name="connsiteX20" fmla="*/ 749959 w 3536028"/>
              <a:gd name="connsiteY20" fmla="*/ 0 h 4464050"/>
              <a:gd name="connsiteX21" fmla="*/ 1251369 w 3536028"/>
              <a:gd name="connsiteY21" fmla="*/ 570628 h 4464050"/>
              <a:gd name="connsiteX22" fmla="*/ 1251369 w 3536028"/>
              <a:gd name="connsiteY22" fmla="*/ 3893320 h 4464050"/>
              <a:gd name="connsiteX23" fmla="*/ 749868 w 3536028"/>
              <a:gd name="connsiteY23" fmla="*/ 4464050 h 4464050"/>
              <a:gd name="connsiteX24" fmla="*/ 748563 w 3536028"/>
              <a:gd name="connsiteY24" fmla="*/ 4464050 h 4464050"/>
              <a:gd name="connsiteX25" fmla="*/ 748563 w 3536028"/>
              <a:gd name="connsiteY25" fmla="*/ 0 h 4464050"/>
              <a:gd name="connsiteX26" fmla="*/ 0 w 3536028"/>
              <a:gd name="connsiteY26" fmla="*/ 4464050 h 4464050"/>
              <a:gd name="connsiteX27" fmla="*/ 631526 w 3536028"/>
              <a:gd name="connsiteY27" fmla="*/ 3893320 h 4464050"/>
              <a:gd name="connsiteX28" fmla="*/ 1639 w 3536028"/>
              <a:gd name="connsiteY28" fmla="*/ 4464050 h 4464050"/>
              <a:gd name="connsiteX29" fmla="*/ 0 w 3536028"/>
              <a:gd name="connsiteY29" fmla="*/ 4464050 h 4464050"/>
              <a:gd name="connsiteX0" fmla="*/ 3534389 w 3534389"/>
              <a:gd name="connsiteY0" fmla="*/ 3569 h 4464050"/>
              <a:gd name="connsiteX1" fmla="*/ 3534389 w 3534389"/>
              <a:gd name="connsiteY1" fmla="*/ 4460478 h 4464050"/>
              <a:gd name="connsiteX2" fmla="*/ 2734777 w 3534389"/>
              <a:gd name="connsiteY2" fmla="*/ 3893419 h 4464050"/>
              <a:gd name="connsiteX3" fmla="*/ 2734777 w 3534389"/>
              <a:gd name="connsiteY3" fmla="*/ 570628 h 4464050"/>
              <a:gd name="connsiteX4" fmla="*/ 3534389 w 3534389"/>
              <a:gd name="connsiteY4" fmla="*/ 3569 h 4464050"/>
              <a:gd name="connsiteX5" fmla="*/ 2616186 w 3534389"/>
              <a:gd name="connsiteY5" fmla="*/ 0 h 4464050"/>
              <a:gd name="connsiteX6" fmla="*/ 2617938 w 3534389"/>
              <a:gd name="connsiteY6" fmla="*/ 0 h 4464050"/>
              <a:gd name="connsiteX7" fmla="*/ 2617938 w 3534389"/>
              <a:gd name="connsiteY7" fmla="*/ 4464050 h 4464050"/>
              <a:gd name="connsiteX8" fmla="*/ 2616189 w 3534389"/>
              <a:gd name="connsiteY8" fmla="*/ 4464050 h 4464050"/>
              <a:gd name="connsiteX9" fmla="*/ 1986411 w 3534389"/>
              <a:gd name="connsiteY9" fmla="*/ 3893419 h 4464050"/>
              <a:gd name="connsiteX10" fmla="*/ 1986411 w 3534389"/>
              <a:gd name="connsiteY10" fmla="*/ 570628 h 4464050"/>
              <a:gd name="connsiteX11" fmla="*/ 2616186 w 3534389"/>
              <a:gd name="connsiteY11" fmla="*/ 0 h 4464050"/>
              <a:gd name="connsiteX12" fmla="*/ 1867979 w 3534389"/>
              <a:gd name="connsiteY12" fmla="*/ 0 h 4464050"/>
              <a:gd name="connsiteX13" fmla="*/ 1869374 w 3534389"/>
              <a:gd name="connsiteY13" fmla="*/ 0 h 4464050"/>
              <a:gd name="connsiteX14" fmla="*/ 1869374 w 3534389"/>
              <a:gd name="connsiteY14" fmla="*/ 4464050 h 4464050"/>
              <a:gd name="connsiteX15" fmla="*/ 1867982 w 3534389"/>
              <a:gd name="connsiteY15" fmla="*/ 4464050 h 4464050"/>
              <a:gd name="connsiteX16" fmla="*/ 1366569 w 3534389"/>
              <a:gd name="connsiteY16" fmla="*/ 3893419 h 4464050"/>
              <a:gd name="connsiteX17" fmla="*/ 1366569 w 3534389"/>
              <a:gd name="connsiteY17" fmla="*/ 570628 h 4464050"/>
              <a:gd name="connsiteX18" fmla="*/ 1867979 w 3534389"/>
              <a:gd name="connsiteY18" fmla="*/ 0 h 4464050"/>
              <a:gd name="connsiteX19" fmla="*/ 746924 w 3534389"/>
              <a:gd name="connsiteY19" fmla="*/ 0 h 4464050"/>
              <a:gd name="connsiteX20" fmla="*/ 748320 w 3534389"/>
              <a:gd name="connsiteY20" fmla="*/ 0 h 4464050"/>
              <a:gd name="connsiteX21" fmla="*/ 1249730 w 3534389"/>
              <a:gd name="connsiteY21" fmla="*/ 570628 h 4464050"/>
              <a:gd name="connsiteX22" fmla="*/ 1249730 w 3534389"/>
              <a:gd name="connsiteY22" fmla="*/ 3893320 h 4464050"/>
              <a:gd name="connsiteX23" fmla="*/ 748229 w 3534389"/>
              <a:gd name="connsiteY23" fmla="*/ 4464050 h 4464050"/>
              <a:gd name="connsiteX24" fmla="*/ 746924 w 3534389"/>
              <a:gd name="connsiteY24" fmla="*/ 4464050 h 4464050"/>
              <a:gd name="connsiteX25" fmla="*/ 746924 w 3534389"/>
              <a:gd name="connsiteY25" fmla="*/ 0 h 4464050"/>
              <a:gd name="connsiteX26" fmla="*/ 0 w 3534389"/>
              <a:gd name="connsiteY26" fmla="*/ 4464050 h 4464050"/>
              <a:gd name="connsiteX27" fmla="*/ 629887 w 3534389"/>
              <a:gd name="connsiteY27" fmla="*/ 3893320 h 4464050"/>
              <a:gd name="connsiteX28" fmla="*/ 0 w 3534389"/>
              <a:gd name="connsiteY28" fmla="*/ 4464050 h 4464050"/>
              <a:gd name="connsiteX0" fmla="*/ 2787465 w 2787465"/>
              <a:gd name="connsiteY0" fmla="*/ 3569 h 4464050"/>
              <a:gd name="connsiteX1" fmla="*/ 2787465 w 2787465"/>
              <a:gd name="connsiteY1" fmla="*/ 4460478 h 4464050"/>
              <a:gd name="connsiteX2" fmla="*/ 1987853 w 2787465"/>
              <a:gd name="connsiteY2" fmla="*/ 3893419 h 4464050"/>
              <a:gd name="connsiteX3" fmla="*/ 1987853 w 2787465"/>
              <a:gd name="connsiteY3" fmla="*/ 570628 h 4464050"/>
              <a:gd name="connsiteX4" fmla="*/ 2787465 w 2787465"/>
              <a:gd name="connsiteY4" fmla="*/ 3569 h 4464050"/>
              <a:gd name="connsiteX5" fmla="*/ 1869262 w 2787465"/>
              <a:gd name="connsiteY5" fmla="*/ 0 h 4464050"/>
              <a:gd name="connsiteX6" fmla="*/ 1871014 w 2787465"/>
              <a:gd name="connsiteY6" fmla="*/ 0 h 4464050"/>
              <a:gd name="connsiteX7" fmla="*/ 1871014 w 2787465"/>
              <a:gd name="connsiteY7" fmla="*/ 4464050 h 4464050"/>
              <a:gd name="connsiteX8" fmla="*/ 1869265 w 2787465"/>
              <a:gd name="connsiteY8" fmla="*/ 4464050 h 4464050"/>
              <a:gd name="connsiteX9" fmla="*/ 1239487 w 2787465"/>
              <a:gd name="connsiteY9" fmla="*/ 3893419 h 4464050"/>
              <a:gd name="connsiteX10" fmla="*/ 1239487 w 2787465"/>
              <a:gd name="connsiteY10" fmla="*/ 570628 h 4464050"/>
              <a:gd name="connsiteX11" fmla="*/ 1869262 w 2787465"/>
              <a:gd name="connsiteY11" fmla="*/ 0 h 4464050"/>
              <a:gd name="connsiteX12" fmla="*/ 1121055 w 2787465"/>
              <a:gd name="connsiteY12" fmla="*/ 0 h 4464050"/>
              <a:gd name="connsiteX13" fmla="*/ 1122450 w 2787465"/>
              <a:gd name="connsiteY13" fmla="*/ 0 h 4464050"/>
              <a:gd name="connsiteX14" fmla="*/ 1122450 w 2787465"/>
              <a:gd name="connsiteY14" fmla="*/ 4464050 h 4464050"/>
              <a:gd name="connsiteX15" fmla="*/ 1121058 w 2787465"/>
              <a:gd name="connsiteY15" fmla="*/ 4464050 h 4464050"/>
              <a:gd name="connsiteX16" fmla="*/ 619645 w 2787465"/>
              <a:gd name="connsiteY16" fmla="*/ 3893419 h 4464050"/>
              <a:gd name="connsiteX17" fmla="*/ 619645 w 2787465"/>
              <a:gd name="connsiteY17" fmla="*/ 570628 h 4464050"/>
              <a:gd name="connsiteX18" fmla="*/ 1121055 w 2787465"/>
              <a:gd name="connsiteY18" fmla="*/ 0 h 4464050"/>
              <a:gd name="connsiteX19" fmla="*/ 0 w 2787465"/>
              <a:gd name="connsiteY19" fmla="*/ 0 h 4464050"/>
              <a:gd name="connsiteX20" fmla="*/ 1396 w 2787465"/>
              <a:gd name="connsiteY20" fmla="*/ 0 h 4464050"/>
              <a:gd name="connsiteX21" fmla="*/ 502806 w 2787465"/>
              <a:gd name="connsiteY21" fmla="*/ 570628 h 4464050"/>
              <a:gd name="connsiteX22" fmla="*/ 502806 w 2787465"/>
              <a:gd name="connsiteY22" fmla="*/ 3893320 h 4464050"/>
              <a:gd name="connsiteX23" fmla="*/ 1305 w 2787465"/>
              <a:gd name="connsiteY23" fmla="*/ 4464050 h 4464050"/>
              <a:gd name="connsiteX24" fmla="*/ 0 w 2787465"/>
              <a:gd name="connsiteY24" fmla="*/ 4464050 h 4464050"/>
              <a:gd name="connsiteX25" fmla="*/ 0 w 2787465"/>
              <a:gd name="connsiteY25" fmla="*/ 0 h 4464050"/>
              <a:gd name="connsiteX0" fmla="*/ 2787465 w 2787465"/>
              <a:gd name="connsiteY0" fmla="*/ 3569 h 4464050"/>
              <a:gd name="connsiteX1" fmla="*/ 2787465 w 2787465"/>
              <a:gd name="connsiteY1" fmla="*/ 4460478 h 4464050"/>
              <a:gd name="connsiteX2" fmla="*/ 1987853 w 2787465"/>
              <a:gd name="connsiteY2" fmla="*/ 3893419 h 4464050"/>
              <a:gd name="connsiteX3" fmla="*/ 1987853 w 2787465"/>
              <a:gd name="connsiteY3" fmla="*/ 570628 h 4464050"/>
              <a:gd name="connsiteX4" fmla="*/ 2787465 w 2787465"/>
              <a:gd name="connsiteY4" fmla="*/ 3569 h 4464050"/>
              <a:gd name="connsiteX5" fmla="*/ 1869262 w 2787465"/>
              <a:gd name="connsiteY5" fmla="*/ 0 h 4464050"/>
              <a:gd name="connsiteX6" fmla="*/ 1871014 w 2787465"/>
              <a:gd name="connsiteY6" fmla="*/ 0 h 4464050"/>
              <a:gd name="connsiteX7" fmla="*/ 1871014 w 2787465"/>
              <a:gd name="connsiteY7" fmla="*/ 4464050 h 4464050"/>
              <a:gd name="connsiteX8" fmla="*/ 1869265 w 2787465"/>
              <a:gd name="connsiteY8" fmla="*/ 4464050 h 4464050"/>
              <a:gd name="connsiteX9" fmla="*/ 1239487 w 2787465"/>
              <a:gd name="connsiteY9" fmla="*/ 3893419 h 4464050"/>
              <a:gd name="connsiteX10" fmla="*/ 1239487 w 2787465"/>
              <a:gd name="connsiteY10" fmla="*/ 570628 h 4464050"/>
              <a:gd name="connsiteX11" fmla="*/ 1869262 w 2787465"/>
              <a:gd name="connsiteY11" fmla="*/ 0 h 4464050"/>
              <a:gd name="connsiteX12" fmla="*/ 1121055 w 2787465"/>
              <a:gd name="connsiteY12" fmla="*/ 0 h 4464050"/>
              <a:gd name="connsiteX13" fmla="*/ 1122450 w 2787465"/>
              <a:gd name="connsiteY13" fmla="*/ 0 h 4464050"/>
              <a:gd name="connsiteX14" fmla="*/ 1122450 w 2787465"/>
              <a:gd name="connsiteY14" fmla="*/ 4464050 h 4464050"/>
              <a:gd name="connsiteX15" fmla="*/ 1121058 w 2787465"/>
              <a:gd name="connsiteY15" fmla="*/ 4464050 h 4464050"/>
              <a:gd name="connsiteX16" fmla="*/ 619645 w 2787465"/>
              <a:gd name="connsiteY16" fmla="*/ 3893419 h 4464050"/>
              <a:gd name="connsiteX17" fmla="*/ 619645 w 2787465"/>
              <a:gd name="connsiteY17" fmla="*/ 570628 h 4464050"/>
              <a:gd name="connsiteX18" fmla="*/ 1121055 w 2787465"/>
              <a:gd name="connsiteY18" fmla="*/ 0 h 4464050"/>
              <a:gd name="connsiteX19" fmla="*/ 0 w 2787465"/>
              <a:gd name="connsiteY19" fmla="*/ 0 h 4464050"/>
              <a:gd name="connsiteX20" fmla="*/ 1396 w 2787465"/>
              <a:gd name="connsiteY20" fmla="*/ 0 h 4464050"/>
              <a:gd name="connsiteX21" fmla="*/ 502806 w 2787465"/>
              <a:gd name="connsiteY21" fmla="*/ 3893320 h 4464050"/>
              <a:gd name="connsiteX22" fmla="*/ 1305 w 2787465"/>
              <a:gd name="connsiteY22" fmla="*/ 4464050 h 4464050"/>
              <a:gd name="connsiteX23" fmla="*/ 0 w 2787465"/>
              <a:gd name="connsiteY23" fmla="*/ 4464050 h 4464050"/>
              <a:gd name="connsiteX24" fmla="*/ 0 w 2787465"/>
              <a:gd name="connsiteY24" fmla="*/ 0 h 4464050"/>
              <a:gd name="connsiteX0" fmla="*/ 2809119 w 2809119"/>
              <a:gd name="connsiteY0" fmla="*/ 3569 h 4464050"/>
              <a:gd name="connsiteX1" fmla="*/ 2809119 w 2809119"/>
              <a:gd name="connsiteY1" fmla="*/ 4460478 h 4464050"/>
              <a:gd name="connsiteX2" fmla="*/ 2009507 w 2809119"/>
              <a:gd name="connsiteY2" fmla="*/ 3893419 h 4464050"/>
              <a:gd name="connsiteX3" fmla="*/ 2009507 w 2809119"/>
              <a:gd name="connsiteY3" fmla="*/ 570628 h 4464050"/>
              <a:gd name="connsiteX4" fmla="*/ 2809119 w 2809119"/>
              <a:gd name="connsiteY4" fmla="*/ 3569 h 4464050"/>
              <a:gd name="connsiteX5" fmla="*/ 1890916 w 2809119"/>
              <a:gd name="connsiteY5" fmla="*/ 0 h 4464050"/>
              <a:gd name="connsiteX6" fmla="*/ 1892668 w 2809119"/>
              <a:gd name="connsiteY6" fmla="*/ 0 h 4464050"/>
              <a:gd name="connsiteX7" fmla="*/ 1892668 w 2809119"/>
              <a:gd name="connsiteY7" fmla="*/ 4464050 h 4464050"/>
              <a:gd name="connsiteX8" fmla="*/ 1890919 w 2809119"/>
              <a:gd name="connsiteY8" fmla="*/ 4464050 h 4464050"/>
              <a:gd name="connsiteX9" fmla="*/ 1261141 w 2809119"/>
              <a:gd name="connsiteY9" fmla="*/ 3893419 h 4464050"/>
              <a:gd name="connsiteX10" fmla="*/ 1261141 w 2809119"/>
              <a:gd name="connsiteY10" fmla="*/ 570628 h 4464050"/>
              <a:gd name="connsiteX11" fmla="*/ 1890916 w 2809119"/>
              <a:gd name="connsiteY11" fmla="*/ 0 h 4464050"/>
              <a:gd name="connsiteX12" fmla="*/ 1142709 w 2809119"/>
              <a:gd name="connsiteY12" fmla="*/ 0 h 4464050"/>
              <a:gd name="connsiteX13" fmla="*/ 1144104 w 2809119"/>
              <a:gd name="connsiteY13" fmla="*/ 0 h 4464050"/>
              <a:gd name="connsiteX14" fmla="*/ 1144104 w 2809119"/>
              <a:gd name="connsiteY14" fmla="*/ 4464050 h 4464050"/>
              <a:gd name="connsiteX15" fmla="*/ 1142712 w 2809119"/>
              <a:gd name="connsiteY15" fmla="*/ 4464050 h 4464050"/>
              <a:gd name="connsiteX16" fmla="*/ 641299 w 2809119"/>
              <a:gd name="connsiteY16" fmla="*/ 3893419 h 4464050"/>
              <a:gd name="connsiteX17" fmla="*/ 641299 w 2809119"/>
              <a:gd name="connsiteY17" fmla="*/ 570628 h 4464050"/>
              <a:gd name="connsiteX18" fmla="*/ 1142709 w 2809119"/>
              <a:gd name="connsiteY18" fmla="*/ 0 h 4464050"/>
              <a:gd name="connsiteX19" fmla="*/ 0 w 2809119"/>
              <a:gd name="connsiteY19" fmla="*/ 7219 h 4464050"/>
              <a:gd name="connsiteX20" fmla="*/ 23050 w 2809119"/>
              <a:gd name="connsiteY20" fmla="*/ 0 h 4464050"/>
              <a:gd name="connsiteX21" fmla="*/ 524460 w 2809119"/>
              <a:gd name="connsiteY21" fmla="*/ 3893320 h 4464050"/>
              <a:gd name="connsiteX22" fmla="*/ 22959 w 2809119"/>
              <a:gd name="connsiteY22" fmla="*/ 4464050 h 4464050"/>
              <a:gd name="connsiteX23" fmla="*/ 21654 w 2809119"/>
              <a:gd name="connsiteY23" fmla="*/ 4464050 h 4464050"/>
              <a:gd name="connsiteX24" fmla="*/ 0 w 2809119"/>
              <a:gd name="connsiteY24" fmla="*/ 7219 h 4464050"/>
              <a:gd name="connsiteX0" fmla="*/ 2787465 w 2787465"/>
              <a:gd name="connsiteY0" fmla="*/ 3569 h 4464050"/>
              <a:gd name="connsiteX1" fmla="*/ 2787465 w 2787465"/>
              <a:gd name="connsiteY1" fmla="*/ 4460478 h 4464050"/>
              <a:gd name="connsiteX2" fmla="*/ 1987853 w 2787465"/>
              <a:gd name="connsiteY2" fmla="*/ 3893419 h 4464050"/>
              <a:gd name="connsiteX3" fmla="*/ 1987853 w 2787465"/>
              <a:gd name="connsiteY3" fmla="*/ 570628 h 4464050"/>
              <a:gd name="connsiteX4" fmla="*/ 2787465 w 2787465"/>
              <a:gd name="connsiteY4" fmla="*/ 3569 h 4464050"/>
              <a:gd name="connsiteX5" fmla="*/ 1869262 w 2787465"/>
              <a:gd name="connsiteY5" fmla="*/ 0 h 4464050"/>
              <a:gd name="connsiteX6" fmla="*/ 1871014 w 2787465"/>
              <a:gd name="connsiteY6" fmla="*/ 0 h 4464050"/>
              <a:gd name="connsiteX7" fmla="*/ 1871014 w 2787465"/>
              <a:gd name="connsiteY7" fmla="*/ 4464050 h 4464050"/>
              <a:gd name="connsiteX8" fmla="*/ 1869265 w 2787465"/>
              <a:gd name="connsiteY8" fmla="*/ 4464050 h 4464050"/>
              <a:gd name="connsiteX9" fmla="*/ 1239487 w 2787465"/>
              <a:gd name="connsiteY9" fmla="*/ 3893419 h 4464050"/>
              <a:gd name="connsiteX10" fmla="*/ 1239487 w 2787465"/>
              <a:gd name="connsiteY10" fmla="*/ 570628 h 4464050"/>
              <a:gd name="connsiteX11" fmla="*/ 1869262 w 2787465"/>
              <a:gd name="connsiteY11" fmla="*/ 0 h 4464050"/>
              <a:gd name="connsiteX12" fmla="*/ 1121055 w 2787465"/>
              <a:gd name="connsiteY12" fmla="*/ 0 h 4464050"/>
              <a:gd name="connsiteX13" fmla="*/ 1122450 w 2787465"/>
              <a:gd name="connsiteY13" fmla="*/ 0 h 4464050"/>
              <a:gd name="connsiteX14" fmla="*/ 1122450 w 2787465"/>
              <a:gd name="connsiteY14" fmla="*/ 4464050 h 4464050"/>
              <a:gd name="connsiteX15" fmla="*/ 1121058 w 2787465"/>
              <a:gd name="connsiteY15" fmla="*/ 4464050 h 4464050"/>
              <a:gd name="connsiteX16" fmla="*/ 619645 w 2787465"/>
              <a:gd name="connsiteY16" fmla="*/ 3893419 h 4464050"/>
              <a:gd name="connsiteX17" fmla="*/ 619645 w 2787465"/>
              <a:gd name="connsiteY17" fmla="*/ 570628 h 4464050"/>
              <a:gd name="connsiteX18" fmla="*/ 1121055 w 2787465"/>
              <a:gd name="connsiteY18" fmla="*/ 0 h 4464050"/>
              <a:gd name="connsiteX19" fmla="*/ 0 w 2787465"/>
              <a:gd name="connsiteY19" fmla="*/ 4464050 h 4464050"/>
              <a:gd name="connsiteX20" fmla="*/ 1396 w 2787465"/>
              <a:gd name="connsiteY20" fmla="*/ 0 h 4464050"/>
              <a:gd name="connsiteX21" fmla="*/ 502806 w 2787465"/>
              <a:gd name="connsiteY21" fmla="*/ 3893320 h 4464050"/>
              <a:gd name="connsiteX22" fmla="*/ 1305 w 2787465"/>
              <a:gd name="connsiteY22" fmla="*/ 4464050 h 4464050"/>
              <a:gd name="connsiteX23" fmla="*/ 0 w 2787465"/>
              <a:gd name="connsiteY23" fmla="*/ 4464050 h 4464050"/>
              <a:gd name="connsiteX0" fmla="*/ 2787465 w 2787465"/>
              <a:gd name="connsiteY0" fmla="*/ 3569 h 4464050"/>
              <a:gd name="connsiteX1" fmla="*/ 2787465 w 2787465"/>
              <a:gd name="connsiteY1" fmla="*/ 4460478 h 4464050"/>
              <a:gd name="connsiteX2" fmla="*/ 1987853 w 2787465"/>
              <a:gd name="connsiteY2" fmla="*/ 3893419 h 4464050"/>
              <a:gd name="connsiteX3" fmla="*/ 1987853 w 2787465"/>
              <a:gd name="connsiteY3" fmla="*/ 570628 h 4464050"/>
              <a:gd name="connsiteX4" fmla="*/ 2787465 w 2787465"/>
              <a:gd name="connsiteY4" fmla="*/ 3569 h 4464050"/>
              <a:gd name="connsiteX5" fmla="*/ 1869262 w 2787465"/>
              <a:gd name="connsiteY5" fmla="*/ 0 h 4464050"/>
              <a:gd name="connsiteX6" fmla="*/ 1871014 w 2787465"/>
              <a:gd name="connsiteY6" fmla="*/ 0 h 4464050"/>
              <a:gd name="connsiteX7" fmla="*/ 1871014 w 2787465"/>
              <a:gd name="connsiteY7" fmla="*/ 4464050 h 4464050"/>
              <a:gd name="connsiteX8" fmla="*/ 1869265 w 2787465"/>
              <a:gd name="connsiteY8" fmla="*/ 4464050 h 4464050"/>
              <a:gd name="connsiteX9" fmla="*/ 1239487 w 2787465"/>
              <a:gd name="connsiteY9" fmla="*/ 3893419 h 4464050"/>
              <a:gd name="connsiteX10" fmla="*/ 1239487 w 2787465"/>
              <a:gd name="connsiteY10" fmla="*/ 570628 h 4464050"/>
              <a:gd name="connsiteX11" fmla="*/ 1869262 w 2787465"/>
              <a:gd name="connsiteY11" fmla="*/ 0 h 4464050"/>
              <a:gd name="connsiteX12" fmla="*/ 1121055 w 2787465"/>
              <a:gd name="connsiteY12" fmla="*/ 0 h 4464050"/>
              <a:gd name="connsiteX13" fmla="*/ 1122450 w 2787465"/>
              <a:gd name="connsiteY13" fmla="*/ 0 h 4464050"/>
              <a:gd name="connsiteX14" fmla="*/ 1122450 w 2787465"/>
              <a:gd name="connsiteY14" fmla="*/ 4464050 h 4464050"/>
              <a:gd name="connsiteX15" fmla="*/ 1121058 w 2787465"/>
              <a:gd name="connsiteY15" fmla="*/ 4464050 h 4464050"/>
              <a:gd name="connsiteX16" fmla="*/ 619645 w 2787465"/>
              <a:gd name="connsiteY16" fmla="*/ 3893419 h 4464050"/>
              <a:gd name="connsiteX17" fmla="*/ 619645 w 2787465"/>
              <a:gd name="connsiteY17" fmla="*/ 570628 h 4464050"/>
              <a:gd name="connsiteX18" fmla="*/ 1121055 w 2787465"/>
              <a:gd name="connsiteY18" fmla="*/ 0 h 4464050"/>
              <a:gd name="connsiteX19" fmla="*/ 0 w 2787465"/>
              <a:gd name="connsiteY19" fmla="*/ 4464050 h 4464050"/>
              <a:gd name="connsiteX20" fmla="*/ 1396 w 2787465"/>
              <a:gd name="connsiteY20" fmla="*/ 0 h 4464050"/>
              <a:gd name="connsiteX21" fmla="*/ 1305 w 2787465"/>
              <a:gd name="connsiteY21" fmla="*/ 4464050 h 4464050"/>
              <a:gd name="connsiteX22" fmla="*/ 0 w 2787465"/>
              <a:gd name="connsiteY22" fmla="*/ 4464050 h 4464050"/>
              <a:gd name="connsiteX0" fmla="*/ 2787465 w 2787465"/>
              <a:gd name="connsiteY0" fmla="*/ 3569 h 4464050"/>
              <a:gd name="connsiteX1" fmla="*/ 2787465 w 2787465"/>
              <a:gd name="connsiteY1" fmla="*/ 4460478 h 4464050"/>
              <a:gd name="connsiteX2" fmla="*/ 1987853 w 2787465"/>
              <a:gd name="connsiteY2" fmla="*/ 3893419 h 4464050"/>
              <a:gd name="connsiteX3" fmla="*/ 1987853 w 2787465"/>
              <a:gd name="connsiteY3" fmla="*/ 570628 h 4464050"/>
              <a:gd name="connsiteX4" fmla="*/ 2787465 w 2787465"/>
              <a:gd name="connsiteY4" fmla="*/ 3569 h 4464050"/>
              <a:gd name="connsiteX5" fmla="*/ 1869262 w 2787465"/>
              <a:gd name="connsiteY5" fmla="*/ 0 h 4464050"/>
              <a:gd name="connsiteX6" fmla="*/ 1871014 w 2787465"/>
              <a:gd name="connsiteY6" fmla="*/ 0 h 4464050"/>
              <a:gd name="connsiteX7" fmla="*/ 1871014 w 2787465"/>
              <a:gd name="connsiteY7" fmla="*/ 4464050 h 4464050"/>
              <a:gd name="connsiteX8" fmla="*/ 1869265 w 2787465"/>
              <a:gd name="connsiteY8" fmla="*/ 4464050 h 4464050"/>
              <a:gd name="connsiteX9" fmla="*/ 1239487 w 2787465"/>
              <a:gd name="connsiteY9" fmla="*/ 3893419 h 4464050"/>
              <a:gd name="connsiteX10" fmla="*/ 1239487 w 2787465"/>
              <a:gd name="connsiteY10" fmla="*/ 570628 h 4464050"/>
              <a:gd name="connsiteX11" fmla="*/ 1869262 w 2787465"/>
              <a:gd name="connsiteY11" fmla="*/ 0 h 4464050"/>
              <a:gd name="connsiteX12" fmla="*/ 1121055 w 2787465"/>
              <a:gd name="connsiteY12" fmla="*/ 0 h 4464050"/>
              <a:gd name="connsiteX13" fmla="*/ 1122450 w 2787465"/>
              <a:gd name="connsiteY13" fmla="*/ 0 h 4464050"/>
              <a:gd name="connsiteX14" fmla="*/ 1122450 w 2787465"/>
              <a:gd name="connsiteY14" fmla="*/ 4464050 h 4464050"/>
              <a:gd name="connsiteX15" fmla="*/ 1121058 w 2787465"/>
              <a:gd name="connsiteY15" fmla="*/ 4464050 h 4464050"/>
              <a:gd name="connsiteX16" fmla="*/ 619645 w 2787465"/>
              <a:gd name="connsiteY16" fmla="*/ 3893419 h 4464050"/>
              <a:gd name="connsiteX17" fmla="*/ 619645 w 2787465"/>
              <a:gd name="connsiteY17" fmla="*/ 570628 h 4464050"/>
              <a:gd name="connsiteX18" fmla="*/ 1121055 w 2787465"/>
              <a:gd name="connsiteY18" fmla="*/ 0 h 4464050"/>
              <a:gd name="connsiteX19" fmla="*/ 0 w 2787465"/>
              <a:gd name="connsiteY19" fmla="*/ 4464050 h 4464050"/>
              <a:gd name="connsiteX20" fmla="*/ 1305 w 2787465"/>
              <a:gd name="connsiteY20" fmla="*/ 4464050 h 4464050"/>
              <a:gd name="connsiteX21" fmla="*/ 0 w 2787465"/>
              <a:gd name="connsiteY21" fmla="*/ 4464050 h 4464050"/>
              <a:gd name="connsiteX0" fmla="*/ 2167820 w 2167820"/>
              <a:gd name="connsiteY0" fmla="*/ 3569 h 4464050"/>
              <a:gd name="connsiteX1" fmla="*/ 2167820 w 2167820"/>
              <a:gd name="connsiteY1" fmla="*/ 4460478 h 4464050"/>
              <a:gd name="connsiteX2" fmla="*/ 1368208 w 2167820"/>
              <a:gd name="connsiteY2" fmla="*/ 3893419 h 4464050"/>
              <a:gd name="connsiteX3" fmla="*/ 1368208 w 2167820"/>
              <a:gd name="connsiteY3" fmla="*/ 570628 h 4464050"/>
              <a:gd name="connsiteX4" fmla="*/ 2167820 w 2167820"/>
              <a:gd name="connsiteY4" fmla="*/ 3569 h 4464050"/>
              <a:gd name="connsiteX5" fmla="*/ 1249617 w 2167820"/>
              <a:gd name="connsiteY5" fmla="*/ 0 h 4464050"/>
              <a:gd name="connsiteX6" fmla="*/ 1251369 w 2167820"/>
              <a:gd name="connsiteY6" fmla="*/ 0 h 4464050"/>
              <a:gd name="connsiteX7" fmla="*/ 1251369 w 2167820"/>
              <a:gd name="connsiteY7" fmla="*/ 4464050 h 4464050"/>
              <a:gd name="connsiteX8" fmla="*/ 1249620 w 2167820"/>
              <a:gd name="connsiteY8" fmla="*/ 4464050 h 4464050"/>
              <a:gd name="connsiteX9" fmla="*/ 619842 w 2167820"/>
              <a:gd name="connsiteY9" fmla="*/ 3893419 h 4464050"/>
              <a:gd name="connsiteX10" fmla="*/ 619842 w 2167820"/>
              <a:gd name="connsiteY10" fmla="*/ 570628 h 4464050"/>
              <a:gd name="connsiteX11" fmla="*/ 1249617 w 2167820"/>
              <a:gd name="connsiteY11" fmla="*/ 0 h 4464050"/>
              <a:gd name="connsiteX12" fmla="*/ 501410 w 2167820"/>
              <a:gd name="connsiteY12" fmla="*/ 0 h 4464050"/>
              <a:gd name="connsiteX13" fmla="*/ 502805 w 2167820"/>
              <a:gd name="connsiteY13" fmla="*/ 0 h 4464050"/>
              <a:gd name="connsiteX14" fmla="*/ 502805 w 2167820"/>
              <a:gd name="connsiteY14" fmla="*/ 4464050 h 4464050"/>
              <a:gd name="connsiteX15" fmla="*/ 501413 w 2167820"/>
              <a:gd name="connsiteY15" fmla="*/ 4464050 h 4464050"/>
              <a:gd name="connsiteX16" fmla="*/ 0 w 2167820"/>
              <a:gd name="connsiteY16" fmla="*/ 3893419 h 4464050"/>
              <a:gd name="connsiteX17" fmla="*/ 0 w 2167820"/>
              <a:gd name="connsiteY17" fmla="*/ 570628 h 4464050"/>
              <a:gd name="connsiteX18" fmla="*/ 501410 w 2167820"/>
              <a:gd name="connsiteY18" fmla="*/ 0 h 446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7820" h="4464050">
                <a:moveTo>
                  <a:pt x="2167820" y="3569"/>
                </a:moveTo>
                <a:lnTo>
                  <a:pt x="2167820" y="4460478"/>
                </a:lnTo>
                <a:lnTo>
                  <a:pt x="1368208" y="3893419"/>
                </a:lnTo>
                <a:lnTo>
                  <a:pt x="1368208" y="570628"/>
                </a:lnTo>
                <a:lnTo>
                  <a:pt x="2167820" y="3569"/>
                </a:lnTo>
                <a:close/>
                <a:moveTo>
                  <a:pt x="1249617" y="0"/>
                </a:moveTo>
                <a:lnTo>
                  <a:pt x="1251369" y="0"/>
                </a:lnTo>
                <a:lnTo>
                  <a:pt x="1251369" y="4464050"/>
                </a:lnTo>
                <a:lnTo>
                  <a:pt x="1249620" y="4464050"/>
                </a:lnTo>
                <a:lnTo>
                  <a:pt x="619842" y="3893419"/>
                </a:lnTo>
                <a:lnTo>
                  <a:pt x="619842" y="570628"/>
                </a:lnTo>
                <a:lnTo>
                  <a:pt x="1249617" y="0"/>
                </a:lnTo>
                <a:close/>
                <a:moveTo>
                  <a:pt x="501410" y="0"/>
                </a:moveTo>
                <a:lnTo>
                  <a:pt x="502805" y="0"/>
                </a:lnTo>
                <a:lnTo>
                  <a:pt x="502805" y="4464050"/>
                </a:lnTo>
                <a:lnTo>
                  <a:pt x="501413" y="4464050"/>
                </a:lnTo>
                <a:lnTo>
                  <a:pt x="0" y="3893419"/>
                </a:lnTo>
                <a:lnTo>
                  <a:pt x="0" y="570628"/>
                </a:lnTo>
                <a:lnTo>
                  <a:pt x="501410" y="0"/>
                </a:lnTo>
                <a:close/>
              </a:path>
            </a:pathLst>
          </a:custGeom>
          <a:solidFill>
            <a:schemeClr val="bg1">
              <a:lumMod val="85000"/>
            </a:schemeClr>
          </a:solidFill>
        </p:spPr>
        <p:txBody>
          <a:bodyPr wrap="square">
            <a:noAutofit/>
          </a:bodyPr>
          <a:lstStyle>
            <a:lvl1pPr algn="ctr">
              <a:defRPr sz="1200"/>
            </a:lvl1p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icon to insert picture</a:t>
            </a:r>
          </a:p>
        </p:txBody>
      </p:sp>
      <p:sp>
        <p:nvSpPr>
          <p:cNvPr id="2" name="Picture Placeholder 11">
            <a:extLst>
              <a:ext uri="{FF2B5EF4-FFF2-40B4-BE49-F238E27FC236}">
                <a16:creationId xmlns:a16="http://schemas.microsoft.com/office/drawing/2014/main" id="{60417610-3925-C985-77B4-41C4C49D7FD8}"/>
              </a:ext>
            </a:extLst>
          </p:cNvPr>
          <p:cNvSpPr>
            <a:spLocks noGrp="1"/>
          </p:cNvSpPr>
          <p:nvPr>
            <p:ph type="pic" sz="quarter" idx="15" hasCustomPrompt="1"/>
          </p:nvPr>
        </p:nvSpPr>
        <p:spPr>
          <a:xfrm>
            <a:off x="6375687" y="571501"/>
            <a:ext cx="2549584" cy="5232399"/>
          </a:xfrm>
          <a:custGeom>
            <a:avLst/>
            <a:gdLst>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3541647 w 4459850"/>
              <a:gd name="connsiteY4" fmla="*/ 0 h 4464050"/>
              <a:gd name="connsiteX5" fmla="*/ 3543399 w 4459850"/>
              <a:gd name="connsiteY5" fmla="*/ 0 h 4464050"/>
              <a:gd name="connsiteX6" fmla="*/ 3543399 w 4459850"/>
              <a:gd name="connsiteY6" fmla="*/ 4464050 h 4464050"/>
              <a:gd name="connsiteX7" fmla="*/ 3541650 w 4459850"/>
              <a:gd name="connsiteY7" fmla="*/ 4464050 h 4464050"/>
              <a:gd name="connsiteX8" fmla="*/ 2911872 w 4459850"/>
              <a:gd name="connsiteY8" fmla="*/ 3893419 h 4464050"/>
              <a:gd name="connsiteX9" fmla="*/ 2911872 w 4459850"/>
              <a:gd name="connsiteY9" fmla="*/ 570628 h 4464050"/>
              <a:gd name="connsiteX10" fmla="*/ 2793440 w 4459850"/>
              <a:gd name="connsiteY10" fmla="*/ 0 h 4464050"/>
              <a:gd name="connsiteX11" fmla="*/ 2794835 w 4459850"/>
              <a:gd name="connsiteY11" fmla="*/ 0 h 4464050"/>
              <a:gd name="connsiteX12" fmla="*/ 2794835 w 4459850"/>
              <a:gd name="connsiteY12" fmla="*/ 4464050 h 4464050"/>
              <a:gd name="connsiteX13" fmla="*/ 2793443 w 4459850"/>
              <a:gd name="connsiteY13" fmla="*/ 4464050 h 4464050"/>
              <a:gd name="connsiteX14" fmla="*/ 2292030 w 4459850"/>
              <a:gd name="connsiteY14" fmla="*/ 3893419 h 4464050"/>
              <a:gd name="connsiteX15" fmla="*/ 2292030 w 4459850"/>
              <a:gd name="connsiteY15" fmla="*/ 570628 h 4464050"/>
              <a:gd name="connsiteX16" fmla="*/ 1672385 w 4459850"/>
              <a:gd name="connsiteY16" fmla="*/ 0 h 4464050"/>
              <a:gd name="connsiteX17" fmla="*/ 1673781 w 4459850"/>
              <a:gd name="connsiteY17" fmla="*/ 0 h 4464050"/>
              <a:gd name="connsiteX18" fmla="*/ 2175191 w 4459850"/>
              <a:gd name="connsiteY18" fmla="*/ 570628 h 4464050"/>
              <a:gd name="connsiteX19" fmla="*/ 2175191 w 4459850"/>
              <a:gd name="connsiteY19" fmla="*/ 3893320 h 4464050"/>
              <a:gd name="connsiteX20" fmla="*/ 1673690 w 4459850"/>
              <a:gd name="connsiteY20" fmla="*/ 4464050 h 4464050"/>
              <a:gd name="connsiteX21" fmla="*/ 1672385 w 4459850"/>
              <a:gd name="connsiteY21" fmla="*/ 4464050 h 4464050"/>
              <a:gd name="connsiteX22" fmla="*/ 923822 w 4459850"/>
              <a:gd name="connsiteY22" fmla="*/ 0 h 4464050"/>
              <a:gd name="connsiteX23" fmla="*/ 925575 w 4459850"/>
              <a:gd name="connsiteY23" fmla="*/ 0 h 4464050"/>
              <a:gd name="connsiteX24" fmla="*/ 1555348 w 4459850"/>
              <a:gd name="connsiteY24" fmla="*/ 570628 h 4464050"/>
              <a:gd name="connsiteX25" fmla="*/ 1555348 w 4459850"/>
              <a:gd name="connsiteY25" fmla="*/ 3893320 h 4464050"/>
              <a:gd name="connsiteX26" fmla="*/ 925461 w 4459850"/>
              <a:gd name="connsiteY26" fmla="*/ 4464050 h 4464050"/>
              <a:gd name="connsiteX27" fmla="*/ 923822 w 4459850"/>
              <a:gd name="connsiteY27" fmla="*/ 4464050 h 4464050"/>
              <a:gd name="connsiteX28" fmla="*/ 0 w 4459850"/>
              <a:gd name="connsiteY28" fmla="*/ 0 h 4464050"/>
              <a:gd name="connsiteX29" fmla="*/ 2239 w 4459850"/>
              <a:gd name="connsiteY29" fmla="*/ 0 h 4464050"/>
              <a:gd name="connsiteX30" fmla="*/ 806883 w 4459850"/>
              <a:gd name="connsiteY30" fmla="*/ 570628 h 4464050"/>
              <a:gd name="connsiteX31" fmla="*/ 806883 w 4459850"/>
              <a:gd name="connsiteY31" fmla="*/ 3893419 h 4464050"/>
              <a:gd name="connsiteX32" fmla="*/ 2234 w 4459850"/>
              <a:gd name="connsiteY32" fmla="*/ 4464050 h 4464050"/>
              <a:gd name="connsiteX33" fmla="*/ 0 w 4459850"/>
              <a:gd name="connsiteY33" fmla="*/ 446405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3541647 w 4459850"/>
              <a:gd name="connsiteY5" fmla="*/ 0 h 4464050"/>
              <a:gd name="connsiteX6" fmla="*/ 3543399 w 4459850"/>
              <a:gd name="connsiteY6" fmla="*/ 0 h 4464050"/>
              <a:gd name="connsiteX7" fmla="*/ 3543399 w 4459850"/>
              <a:gd name="connsiteY7" fmla="*/ 4464050 h 4464050"/>
              <a:gd name="connsiteX8" fmla="*/ 3541650 w 4459850"/>
              <a:gd name="connsiteY8" fmla="*/ 4464050 h 4464050"/>
              <a:gd name="connsiteX9" fmla="*/ 2911872 w 4459850"/>
              <a:gd name="connsiteY9" fmla="*/ 3893419 h 4464050"/>
              <a:gd name="connsiteX10" fmla="*/ 2911872 w 4459850"/>
              <a:gd name="connsiteY10" fmla="*/ 570628 h 4464050"/>
              <a:gd name="connsiteX11" fmla="*/ 3541647 w 4459850"/>
              <a:gd name="connsiteY11" fmla="*/ 0 h 4464050"/>
              <a:gd name="connsiteX12" fmla="*/ 2292030 w 4459850"/>
              <a:gd name="connsiteY12" fmla="*/ 570628 h 4464050"/>
              <a:gd name="connsiteX13" fmla="*/ 2794835 w 4459850"/>
              <a:gd name="connsiteY13" fmla="*/ 0 h 4464050"/>
              <a:gd name="connsiteX14" fmla="*/ 2794835 w 4459850"/>
              <a:gd name="connsiteY14" fmla="*/ 4464050 h 4464050"/>
              <a:gd name="connsiteX15" fmla="*/ 2793443 w 4459850"/>
              <a:gd name="connsiteY15" fmla="*/ 4464050 h 4464050"/>
              <a:gd name="connsiteX16" fmla="*/ 2292030 w 4459850"/>
              <a:gd name="connsiteY16" fmla="*/ 3893419 h 4464050"/>
              <a:gd name="connsiteX17" fmla="*/ 2292030 w 4459850"/>
              <a:gd name="connsiteY17" fmla="*/ 570628 h 4464050"/>
              <a:gd name="connsiteX18" fmla="*/ 1672385 w 4459850"/>
              <a:gd name="connsiteY18" fmla="*/ 0 h 4464050"/>
              <a:gd name="connsiteX19" fmla="*/ 1673781 w 4459850"/>
              <a:gd name="connsiteY19" fmla="*/ 0 h 4464050"/>
              <a:gd name="connsiteX20" fmla="*/ 2175191 w 4459850"/>
              <a:gd name="connsiteY20" fmla="*/ 570628 h 4464050"/>
              <a:gd name="connsiteX21" fmla="*/ 2175191 w 4459850"/>
              <a:gd name="connsiteY21" fmla="*/ 3893320 h 4464050"/>
              <a:gd name="connsiteX22" fmla="*/ 1673690 w 4459850"/>
              <a:gd name="connsiteY22" fmla="*/ 4464050 h 4464050"/>
              <a:gd name="connsiteX23" fmla="*/ 1672385 w 4459850"/>
              <a:gd name="connsiteY23" fmla="*/ 4464050 h 4464050"/>
              <a:gd name="connsiteX24" fmla="*/ 1672385 w 4459850"/>
              <a:gd name="connsiteY24" fmla="*/ 0 h 4464050"/>
              <a:gd name="connsiteX25" fmla="*/ 923822 w 4459850"/>
              <a:gd name="connsiteY25" fmla="*/ 0 h 4464050"/>
              <a:gd name="connsiteX26" fmla="*/ 925575 w 4459850"/>
              <a:gd name="connsiteY26" fmla="*/ 0 h 4464050"/>
              <a:gd name="connsiteX27" fmla="*/ 1555348 w 4459850"/>
              <a:gd name="connsiteY27" fmla="*/ 570628 h 4464050"/>
              <a:gd name="connsiteX28" fmla="*/ 1555348 w 4459850"/>
              <a:gd name="connsiteY28" fmla="*/ 3893320 h 4464050"/>
              <a:gd name="connsiteX29" fmla="*/ 925461 w 4459850"/>
              <a:gd name="connsiteY29" fmla="*/ 4464050 h 4464050"/>
              <a:gd name="connsiteX30" fmla="*/ 923822 w 4459850"/>
              <a:gd name="connsiteY30" fmla="*/ 4464050 h 4464050"/>
              <a:gd name="connsiteX31" fmla="*/ 923822 w 4459850"/>
              <a:gd name="connsiteY31" fmla="*/ 0 h 4464050"/>
              <a:gd name="connsiteX32" fmla="*/ 0 w 4459850"/>
              <a:gd name="connsiteY32" fmla="*/ 0 h 4464050"/>
              <a:gd name="connsiteX33" fmla="*/ 2239 w 4459850"/>
              <a:gd name="connsiteY33" fmla="*/ 0 h 4464050"/>
              <a:gd name="connsiteX34" fmla="*/ 806883 w 4459850"/>
              <a:gd name="connsiteY34" fmla="*/ 570628 h 4464050"/>
              <a:gd name="connsiteX35" fmla="*/ 806883 w 4459850"/>
              <a:gd name="connsiteY35" fmla="*/ 3893419 h 4464050"/>
              <a:gd name="connsiteX36" fmla="*/ 2234 w 4459850"/>
              <a:gd name="connsiteY36" fmla="*/ 4464050 h 4464050"/>
              <a:gd name="connsiteX37" fmla="*/ 0 w 4459850"/>
              <a:gd name="connsiteY37" fmla="*/ 4464050 h 4464050"/>
              <a:gd name="connsiteX38" fmla="*/ 0 w 4459850"/>
              <a:gd name="connsiteY38" fmla="*/ 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3541647 w 4459850"/>
              <a:gd name="connsiteY5" fmla="*/ 0 h 4464050"/>
              <a:gd name="connsiteX6" fmla="*/ 3543399 w 4459850"/>
              <a:gd name="connsiteY6" fmla="*/ 0 h 4464050"/>
              <a:gd name="connsiteX7" fmla="*/ 3543399 w 4459850"/>
              <a:gd name="connsiteY7" fmla="*/ 4464050 h 4464050"/>
              <a:gd name="connsiteX8" fmla="*/ 3541650 w 4459850"/>
              <a:gd name="connsiteY8" fmla="*/ 4464050 h 4464050"/>
              <a:gd name="connsiteX9" fmla="*/ 2911872 w 4459850"/>
              <a:gd name="connsiteY9" fmla="*/ 3893419 h 4464050"/>
              <a:gd name="connsiteX10" fmla="*/ 2911872 w 4459850"/>
              <a:gd name="connsiteY10" fmla="*/ 570628 h 4464050"/>
              <a:gd name="connsiteX11" fmla="*/ 3541647 w 4459850"/>
              <a:gd name="connsiteY11" fmla="*/ 0 h 4464050"/>
              <a:gd name="connsiteX12" fmla="*/ 2292030 w 4459850"/>
              <a:gd name="connsiteY12" fmla="*/ 3893419 h 4464050"/>
              <a:gd name="connsiteX13" fmla="*/ 2794835 w 4459850"/>
              <a:gd name="connsiteY13" fmla="*/ 0 h 4464050"/>
              <a:gd name="connsiteX14" fmla="*/ 2794835 w 4459850"/>
              <a:gd name="connsiteY14" fmla="*/ 4464050 h 4464050"/>
              <a:gd name="connsiteX15" fmla="*/ 2793443 w 4459850"/>
              <a:gd name="connsiteY15" fmla="*/ 4464050 h 4464050"/>
              <a:gd name="connsiteX16" fmla="*/ 2292030 w 4459850"/>
              <a:gd name="connsiteY16" fmla="*/ 3893419 h 4464050"/>
              <a:gd name="connsiteX17" fmla="*/ 1672385 w 4459850"/>
              <a:gd name="connsiteY17" fmla="*/ 0 h 4464050"/>
              <a:gd name="connsiteX18" fmla="*/ 1673781 w 4459850"/>
              <a:gd name="connsiteY18" fmla="*/ 0 h 4464050"/>
              <a:gd name="connsiteX19" fmla="*/ 2175191 w 4459850"/>
              <a:gd name="connsiteY19" fmla="*/ 570628 h 4464050"/>
              <a:gd name="connsiteX20" fmla="*/ 2175191 w 4459850"/>
              <a:gd name="connsiteY20" fmla="*/ 3893320 h 4464050"/>
              <a:gd name="connsiteX21" fmla="*/ 1673690 w 4459850"/>
              <a:gd name="connsiteY21" fmla="*/ 4464050 h 4464050"/>
              <a:gd name="connsiteX22" fmla="*/ 1672385 w 4459850"/>
              <a:gd name="connsiteY22" fmla="*/ 4464050 h 4464050"/>
              <a:gd name="connsiteX23" fmla="*/ 1672385 w 4459850"/>
              <a:gd name="connsiteY23" fmla="*/ 0 h 4464050"/>
              <a:gd name="connsiteX24" fmla="*/ 923822 w 4459850"/>
              <a:gd name="connsiteY24" fmla="*/ 0 h 4464050"/>
              <a:gd name="connsiteX25" fmla="*/ 925575 w 4459850"/>
              <a:gd name="connsiteY25" fmla="*/ 0 h 4464050"/>
              <a:gd name="connsiteX26" fmla="*/ 1555348 w 4459850"/>
              <a:gd name="connsiteY26" fmla="*/ 570628 h 4464050"/>
              <a:gd name="connsiteX27" fmla="*/ 1555348 w 4459850"/>
              <a:gd name="connsiteY27" fmla="*/ 3893320 h 4464050"/>
              <a:gd name="connsiteX28" fmla="*/ 925461 w 4459850"/>
              <a:gd name="connsiteY28" fmla="*/ 4464050 h 4464050"/>
              <a:gd name="connsiteX29" fmla="*/ 923822 w 4459850"/>
              <a:gd name="connsiteY29" fmla="*/ 4464050 h 4464050"/>
              <a:gd name="connsiteX30" fmla="*/ 923822 w 4459850"/>
              <a:gd name="connsiteY30" fmla="*/ 0 h 4464050"/>
              <a:gd name="connsiteX31" fmla="*/ 0 w 4459850"/>
              <a:gd name="connsiteY31" fmla="*/ 0 h 4464050"/>
              <a:gd name="connsiteX32" fmla="*/ 2239 w 4459850"/>
              <a:gd name="connsiteY32" fmla="*/ 0 h 4464050"/>
              <a:gd name="connsiteX33" fmla="*/ 806883 w 4459850"/>
              <a:gd name="connsiteY33" fmla="*/ 570628 h 4464050"/>
              <a:gd name="connsiteX34" fmla="*/ 806883 w 4459850"/>
              <a:gd name="connsiteY34" fmla="*/ 3893419 h 4464050"/>
              <a:gd name="connsiteX35" fmla="*/ 2234 w 4459850"/>
              <a:gd name="connsiteY35" fmla="*/ 4464050 h 4464050"/>
              <a:gd name="connsiteX36" fmla="*/ 0 w 4459850"/>
              <a:gd name="connsiteY36" fmla="*/ 4464050 h 4464050"/>
              <a:gd name="connsiteX37" fmla="*/ 0 w 4459850"/>
              <a:gd name="connsiteY37" fmla="*/ 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3541647 w 4459850"/>
              <a:gd name="connsiteY5" fmla="*/ 0 h 4464050"/>
              <a:gd name="connsiteX6" fmla="*/ 3543399 w 4459850"/>
              <a:gd name="connsiteY6" fmla="*/ 0 h 4464050"/>
              <a:gd name="connsiteX7" fmla="*/ 3543399 w 4459850"/>
              <a:gd name="connsiteY7" fmla="*/ 4464050 h 4464050"/>
              <a:gd name="connsiteX8" fmla="*/ 3541650 w 4459850"/>
              <a:gd name="connsiteY8" fmla="*/ 4464050 h 4464050"/>
              <a:gd name="connsiteX9" fmla="*/ 2911872 w 4459850"/>
              <a:gd name="connsiteY9" fmla="*/ 3893419 h 4464050"/>
              <a:gd name="connsiteX10" fmla="*/ 2911872 w 4459850"/>
              <a:gd name="connsiteY10" fmla="*/ 570628 h 4464050"/>
              <a:gd name="connsiteX11" fmla="*/ 3541647 w 4459850"/>
              <a:gd name="connsiteY11" fmla="*/ 0 h 4464050"/>
              <a:gd name="connsiteX12" fmla="*/ 2292030 w 4459850"/>
              <a:gd name="connsiteY12" fmla="*/ 3893419 h 4464050"/>
              <a:gd name="connsiteX13" fmla="*/ 2794835 w 4459850"/>
              <a:gd name="connsiteY13" fmla="*/ 4464050 h 4464050"/>
              <a:gd name="connsiteX14" fmla="*/ 2793443 w 4459850"/>
              <a:gd name="connsiteY14" fmla="*/ 4464050 h 4464050"/>
              <a:gd name="connsiteX15" fmla="*/ 2292030 w 4459850"/>
              <a:gd name="connsiteY15" fmla="*/ 3893419 h 4464050"/>
              <a:gd name="connsiteX16" fmla="*/ 1672385 w 4459850"/>
              <a:gd name="connsiteY16" fmla="*/ 0 h 4464050"/>
              <a:gd name="connsiteX17" fmla="*/ 1673781 w 4459850"/>
              <a:gd name="connsiteY17" fmla="*/ 0 h 4464050"/>
              <a:gd name="connsiteX18" fmla="*/ 2175191 w 4459850"/>
              <a:gd name="connsiteY18" fmla="*/ 570628 h 4464050"/>
              <a:gd name="connsiteX19" fmla="*/ 2175191 w 4459850"/>
              <a:gd name="connsiteY19" fmla="*/ 3893320 h 4464050"/>
              <a:gd name="connsiteX20" fmla="*/ 1673690 w 4459850"/>
              <a:gd name="connsiteY20" fmla="*/ 4464050 h 4464050"/>
              <a:gd name="connsiteX21" fmla="*/ 1672385 w 4459850"/>
              <a:gd name="connsiteY21" fmla="*/ 4464050 h 4464050"/>
              <a:gd name="connsiteX22" fmla="*/ 1672385 w 4459850"/>
              <a:gd name="connsiteY22" fmla="*/ 0 h 4464050"/>
              <a:gd name="connsiteX23" fmla="*/ 923822 w 4459850"/>
              <a:gd name="connsiteY23" fmla="*/ 0 h 4464050"/>
              <a:gd name="connsiteX24" fmla="*/ 925575 w 4459850"/>
              <a:gd name="connsiteY24" fmla="*/ 0 h 4464050"/>
              <a:gd name="connsiteX25" fmla="*/ 1555348 w 4459850"/>
              <a:gd name="connsiteY25" fmla="*/ 570628 h 4464050"/>
              <a:gd name="connsiteX26" fmla="*/ 1555348 w 4459850"/>
              <a:gd name="connsiteY26" fmla="*/ 3893320 h 4464050"/>
              <a:gd name="connsiteX27" fmla="*/ 925461 w 4459850"/>
              <a:gd name="connsiteY27" fmla="*/ 4464050 h 4464050"/>
              <a:gd name="connsiteX28" fmla="*/ 923822 w 4459850"/>
              <a:gd name="connsiteY28" fmla="*/ 4464050 h 4464050"/>
              <a:gd name="connsiteX29" fmla="*/ 923822 w 4459850"/>
              <a:gd name="connsiteY29" fmla="*/ 0 h 4464050"/>
              <a:gd name="connsiteX30" fmla="*/ 0 w 4459850"/>
              <a:gd name="connsiteY30" fmla="*/ 0 h 4464050"/>
              <a:gd name="connsiteX31" fmla="*/ 2239 w 4459850"/>
              <a:gd name="connsiteY31" fmla="*/ 0 h 4464050"/>
              <a:gd name="connsiteX32" fmla="*/ 806883 w 4459850"/>
              <a:gd name="connsiteY32" fmla="*/ 570628 h 4464050"/>
              <a:gd name="connsiteX33" fmla="*/ 806883 w 4459850"/>
              <a:gd name="connsiteY33" fmla="*/ 3893419 h 4464050"/>
              <a:gd name="connsiteX34" fmla="*/ 2234 w 4459850"/>
              <a:gd name="connsiteY34" fmla="*/ 4464050 h 4464050"/>
              <a:gd name="connsiteX35" fmla="*/ 0 w 4459850"/>
              <a:gd name="connsiteY35" fmla="*/ 4464050 h 4464050"/>
              <a:gd name="connsiteX36" fmla="*/ 0 w 4459850"/>
              <a:gd name="connsiteY36" fmla="*/ 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3541647 w 4459850"/>
              <a:gd name="connsiteY5" fmla="*/ 0 h 4464050"/>
              <a:gd name="connsiteX6" fmla="*/ 3543399 w 4459850"/>
              <a:gd name="connsiteY6" fmla="*/ 0 h 4464050"/>
              <a:gd name="connsiteX7" fmla="*/ 3543399 w 4459850"/>
              <a:gd name="connsiteY7" fmla="*/ 4464050 h 4464050"/>
              <a:gd name="connsiteX8" fmla="*/ 3541650 w 4459850"/>
              <a:gd name="connsiteY8" fmla="*/ 4464050 h 4464050"/>
              <a:gd name="connsiteX9" fmla="*/ 2911872 w 4459850"/>
              <a:gd name="connsiteY9" fmla="*/ 3893419 h 4464050"/>
              <a:gd name="connsiteX10" fmla="*/ 2911872 w 4459850"/>
              <a:gd name="connsiteY10" fmla="*/ 570628 h 4464050"/>
              <a:gd name="connsiteX11" fmla="*/ 3541647 w 4459850"/>
              <a:gd name="connsiteY11" fmla="*/ 0 h 4464050"/>
              <a:gd name="connsiteX12" fmla="*/ 2793443 w 4459850"/>
              <a:gd name="connsiteY12" fmla="*/ 4464050 h 4464050"/>
              <a:gd name="connsiteX13" fmla="*/ 2794835 w 4459850"/>
              <a:gd name="connsiteY13" fmla="*/ 4464050 h 4464050"/>
              <a:gd name="connsiteX14" fmla="*/ 2793443 w 4459850"/>
              <a:gd name="connsiteY14" fmla="*/ 4464050 h 4464050"/>
              <a:gd name="connsiteX15" fmla="*/ 1672385 w 4459850"/>
              <a:gd name="connsiteY15" fmla="*/ 0 h 4464050"/>
              <a:gd name="connsiteX16" fmla="*/ 1673781 w 4459850"/>
              <a:gd name="connsiteY16" fmla="*/ 0 h 4464050"/>
              <a:gd name="connsiteX17" fmla="*/ 2175191 w 4459850"/>
              <a:gd name="connsiteY17" fmla="*/ 570628 h 4464050"/>
              <a:gd name="connsiteX18" fmla="*/ 2175191 w 4459850"/>
              <a:gd name="connsiteY18" fmla="*/ 3893320 h 4464050"/>
              <a:gd name="connsiteX19" fmla="*/ 1673690 w 4459850"/>
              <a:gd name="connsiteY19" fmla="*/ 4464050 h 4464050"/>
              <a:gd name="connsiteX20" fmla="*/ 1672385 w 4459850"/>
              <a:gd name="connsiteY20" fmla="*/ 4464050 h 4464050"/>
              <a:gd name="connsiteX21" fmla="*/ 1672385 w 4459850"/>
              <a:gd name="connsiteY21" fmla="*/ 0 h 4464050"/>
              <a:gd name="connsiteX22" fmla="*/ 923822 w 4459850"/>
              <a:gd name="connsiteY22" fmla="*/ 0 h 4464050"/>
              <a:gd name="connsiteX23" fmla="*/ 925575 w 4459850"/>
              <a:gd name="connsiteY23" fmla="*/ 0 h 4464050"/>
              <a:gd name="connsiteX24" fmla="*/ 1555348 w 4459850"/>
              <a:gd name="connsiteY24" fmla="*/ 570628 h 4464050"/>
              <a:gd name="connsiteX25" fmla="*/ 1555348 w 4459850"/>
              <a:gd name="connsiteY25" fmla="*/ 3893320 h 4464050"/>
              <a:gd name="connsiteX26" fmla="*/ 925461 w 4459850"/>
              <a:gd name="connsiteY26" fmla="*/ 4464050 h 4464050"/>
              <a:gd name="connsiteX27" fmla="*/ 923822 w 4459850"/>
              <a:gd name="connsiteY27" fmla="*/ 4464050 h 4464050"/>
              <a:gd name="connsiteX28" fmla="*/ 923822 w 4459850"/>
              <a:gd name="connsiteY28" fmla="*/ 0 h 4464050"/>
              <a:gd name="connsiteX29" fmla="*/ 0 w 4459850"/>
              <a:gd name="connsiteY29" fmla="*/ 0 h 4464050"/>
              <a:gd name="connsiteX30" fmla="*/ 2239 w 4459850"/>
              <a:gd name="connsiteY30" fmla="*/ 0 h 4464050"/>
              <a:gd name="connsiteX31" fmla="*/ 806883 w 4459850"/>
              <a:gd name="connsiteY31" fmla="*/ 570628 h 4464050"/>
              <a:gd name="connsiteX32" fmla="*/ 806883 w 4459850"/>
              <a:gd name="connsiteY32" fmla="*/ 3893419 h 4464050"/>
              <a:gd name="connsiteX33" fmla="*/ 2234 w 4459850"/>
              <a:gd name="connsiteY33" fmla="*/ 4464050 h 4464050"/>
              <a:gd name="connsiteX34" fmla="*/ 0 w 4459850"/>
              <a:gd name="connsiteY34" fmla="*/ 4464050 h 4464050"/>
              <a:gd name="connsiteX35" fmla="*/ 0 w 4459850"/>
              <a:gd name="connsiteY35" fmla="*/ 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3541647 w 4459850"/>
              <a:gd name="connsiteY5" fmla="*/ 0 h 4464050"/>
              <a:gd name="connsiteX6" fmla="*/ 3543399 w 4459850"/>
              <a:gd name="connsiteY6" fmla="*/ 0 h 4464050"/>
              <a:gd name="connsiteX7" fmla="*/ 3543399 w 4459850"/>
              <a:gd name="connsiteY7" fmla="*/ 4464050 h 4464050"/>
              <a:gd name="connsiteX8" fmla="*/ 3541650 w 4459850"/>
              <a:gd name="connsiteY8" fmla="*/ 4464050 h 4464050"/>
              <a:gd name="connsiteX9" fmla="*/ 2911872 w 4459850"/>
              <a:gd name="connsiteY9" fmla="*/ 3893419 h 4464050"/>
              <a:gd name="connsiteX10" fmla="*/ 2911872 w 4459850"/>
              <a:gd name="connsiteY10" fmla="*/ 570628 h 4464050"/>
              <a:gd name="connsiteX11" fmla="*/ 3541647 w 4459850"/>
              <a:gd name="connsiteY11" fmla="*/ 0 h 4464050"/>
              <a:gd name="connsiteX12" fmla="*/ 1672385 w 4459850"/>
              <a:gd name="connsiteY12" fmla="*/ 0 h 4464050"/>
              <a:gd name="connsiteX13" fmla="*/ 1673781 w 4459850"/>
              <a:gd name="connsiteY13" fmla="*/ 0 h 4464050"/>
              <a:gd name="connsiteX14" fmla="*/ 2175191 w 4459850"/>
              <a:gd name="connsiteY14" fmla="*/ 570628 h 4464050"/>
              <a:gd name="connsiteX15" fmla="*/ 2175191 w 4459850"/>
              <a:gd name="connsiteY15" fmla="*/ 3893320 h 4464050"/>
              <a:gd name="connsiteX16" fmla="*/ 1673690 w 4459850"/>
              <a:gd name="connsiteY16" fmla="*/ 4464050 h 4464050"/>
              <a:gd name="connsiteX17" fmla="*/ 1672385 w 4459850"/>
              <a:gd name="connsiteY17" fmla="*/ 4464050 h 4464050"/>
              <a:gd name="connsiteX18" fmla="*/ 1672385 w 4459850"/>
              <a:gd name="connsiteY18" fmla="*/ 0 h 4464050"/>
              <a:gd name="connsiteX19" fmla="*/ 923822 w 4459850"/>
              <a:gd name="connsiteY19" fmla="*/ 0 h 4464050"/>
              <a:gd name="connsiteX20" fmla="*/ 925575 w 4459850"/>
              <a:gd name="connsiteY20" fmla="*/ 0 h 4464050"/>
              <a:gd name="connsiteX21" fmla="*/ 1555348 w 4459850"/>
              <a:gd name="connsiteY21" fmla="*/ 570628 h 4464050"/>
              <a:gd name="connsiteX22" fmla="*/ 1555348 w 4459850"/>
              <a:gd name="connsiteY22" fmla="*/ 3893320 h 4464050"/>
              <a:gd name="connsiteX23" fmla="*/ 925461 w 4459850"/>
              <a:gd name="connsiteY23" fmla="*/ 4464050 h 4464050"/>
              <a:gd name="connsiteX24" fmla="*/ 923822 w 4459850"/>
              <a:gd name="connsiteY24" fmla="*/ 4464050 h 4464050"/>
              <a:gd name="connsiteX25" fmla="*/ 923822 w 4459850"/>
              <a:gd name="connsiteY25" fmla="*/ 0 h 4464050"/>
              <a:gd name="connsiteX26" fmla="*/ 0 w 4459850"/>
              <a:gd name="connsiteY26" fmla="*/ 0 h 4464050"/>
              <a:gd name="connsiteX27" fmla="*/ 2239 w 4459850"/>
              <a:gd name="connsiteY27" fmla="*/ 0 h 4464050"/>
              <a:gd name="connsiteX28" fmla="*/ 806883 w 4459850"/>
              <a:gd name="connsiteY28" fmla="*/ 570628 h 4464050"/>
              <a:gd name="connsiteX29" fmla="*/ 806883 w 4459850"/>
              <a:gd name="connsiteY29" fmla="*/ 3893419 h 4464050"/>
              <a:gd name="connsiteX30" fmla="*/ 2234 w 4459850"/>
              <a:gd name="connsiteY30" fmla="*/ 4464050 h 4464050"/>
              <a:gd name="connsiteX31" fmla="*/ 0 w 4459850"/>
              <a:gd name="connsiteY31" fmla="*/ 4464050 h 4464050"/>
              <a:gd name="connsiteX32" fmla="*/ 0 w 4459850"/>
              <a:gd name="connsiteY32" fmla="*/ 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3541647 w 4459850"/>
              <a:gd name="connsiteY5" fmla="*/ 0 h 4464050"/>
              <a:gd name="connsiteX6" fmla="*/ 3543399 w 4459850"/>
              <a:gd name="connsiteY6" fmla="*/ 0 h 4464050"/>
              <a:gd name="connsiteX7" fmla="*/ 3543399 w 4459850"/>
              <a:gd name="connsiteY7" fmla="*/ 4464050 h 4464050"/>
              <a:gd name="connsiteX8" fmla="*/ 2911872 w 4459850"/>
              <a:gd name="connsiteY8" fmla="*/ 3893419 h 4464050"/>
              <a:gd name="connsiteX9" fmla="*/ 2911872 w 4459850"/>
              <a:gd name="connsiteY9" fmla="*/ 570628 h 4464050"/>
              <a:gd name="connsiteX10" fmla="*/ 3541647 w 4459850"/>
              <a:gd name="connsiteY10" fmla="*/ 0 h 4464050"/>
              <a:gd name="connsiteX11" fmla="*/ 1672385 w 4459850"/>
              <a:gd name="connsiteY11" fmla="*/ 0 h 4464050"/>
              <a:gd name="connsiteX12" fmla="*/ 1673781 w 4459850"/>
              <a:gd name="connsiteY12" fmla="*/ 0 h 4464050"/>
              <a:gd name="connsiteX13" fmla="*/ 2175191 w 4459850"/>
              <a:gd name="connsiteY13" fmla="*/ 570628 h 4464050"/>
              <a:gd name="connsiteX14" fmla="*/ 2175191 w 4459850"/>
              <a:gd name="connsiteY14" fmla="*/ 3893320 h 4464050"/>
              <a:gd name="connsiteX15" fmla="*/ 1673690 w 4459850"/>
              <a:gd name="connsiteY15" fmla="*/ 4464050 h 4464050"/>
              <a:gd name="connsiteX16" fmla="*/ 1672385 w 4459850"/>
              <a:gd name="connsiteY16" fmla="*/ 4464050 h 4464050"/>
              <a:gd name="connsiteX17" fmla="*/ 1672385 w 4459850"/>
              <a:gd name="connsiteY17" fmla="*/ 0 h 4464050"/>
              <a:gd name="connsiteX18" fmla="*/ 923822 w 4459850"/>
              <a:gd name="connsiteY18" fmla="*/ 0 h 4464050"/>
              <a:gd name="connsiteX19" fmla="*/ 925575 w 4459850"/>
              <a:gd name="connsiteY19" fmla="*/ 0 h 4464050"/>
              <a:gd name="connsiteX20" fmla="*/ 1555348 w 4459850"/>
              <a:gd name="connsiteY20" fmla="*/ 570628 h 4464050"/>
              <a:gd name="connsiteX21" fmla="*/ 1555348 w 4459850"/>
              <a:gd name="connsiteY21" fmla="*/ 3893320 h 4464050"/>
              <a:gd name="connsiteX22" fmla="*/ 925461 w 4459850"/>
              <a:gd name="connsiteY22" fmla="*/ 4464050 h 4464050"/>
              <a:gd name="connsiteX23" fmla="*/ 923822 w 4459850"/>
              <a:gd name="connsiteY23" fmla="*/ 4464050 h 4464050"/>
              <a:gd name="connsiteX24" fmla="*/ 923822 w 4459850"/>
              <a:gd name="connsiteY24" fmla="*/ 0 h 4464050"/>
              <a:gd name="connsiteX25" fmla="*/ 0 w 4459850"/>
              <a:gd name="connsiteY25" fmla="*/ 0 h 4464050"/>
              <a:gd name="connsiteX26" fmla="*/ 2239 w 4459850"/>
              <a:gd name="connsiteY26" fmla="*/ 0 h 4464050"/>
              <a:gd name="connsiteX27" fmla="*/ 806883 w 4459850"/>
              <a:gd name="connsiteY27" fmla="*/ 570628 h 4464050"/>
              <a:gd name="connsiteX28" fmla="*/ 806883 w 4459850"/>
              <a:gd name="connsiteY28" fmla="*/ 3893419 h 4464050"/>
              <a:gd name="connsiteX29" fmla="*/ 2234 w 4459850"/>
              <a:gd name="connsiteY29" fmla="*/ 4464050 h 4464050"/>
              <a:gd name="connsiteX30" fmla="*/ 0 w 4459850"/>
              <a:gd name="connsiteY30" fmla="*/ 4464050 h 4464050"/>
              <a:gd name="connsiteX31" fmla="*/ 0 w 4459850"/>
              <a:gd name="connsiteY31" fmla="*/ 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3541647 w 4459850"/>
              <a:gd name="connsiteY5" fmla="*/ 0 h 4464050"/>
              <a:gd name="connsiteX6" fmla="*/ 3543399 w 4459850"/>
              <a:gd name="connsiteY6" fmla="*/ 0 h 4464050"/>
              <a:gd name="connsiteX7" fmla="*/ 3543399 w 4459850"/>
              <a:gd name="connsiteY7" fmla="*/ 4464050 h 4464050"/>
              <a:gd name="connsiteX8" fmla="*/ 2911872 w 4459850"/>
              <a:gd name="connsiteY8" fmla="*/ 570628 h 4464050"/>
              <a:gd name="connsiteX9" fmla="*/ 3541647 w 4459850"/>
              <a:gd name="connsiteY9" fmla="*/ 0 h 4464050"/>
              <a:gd name="connsiteX10" fmla="*/ 1672385 w 4459850"/>
              <a:gd name="connsiteY10" fmla="*/ 0 h 4464050"/>
              <a:gd name="connsiteX11" fmla="*/ 1673781 w 4459850"/>
              <a:gd name="connsiteY11" fmla="*/ 0 h 4464050"/>
              <a:gd name="connsiteX12" fmla="*/ 2175191 w 4459850"/>
              <a:gd name="connsiteY12" fmla="*/ 570628 h 4464050"/>
              <a:gd name="connsiteX13" fmla="*/ 2175191 w 4459850"/>
              <a:gd name="connsiteY13" fmla="*/ 3893320 h 4464050"/>
              <a:gd name="connsiteX14" fmla="*/ 1673690 w 4459850"/>
              <a:gd name="connsiteY14" fmla="*/ 4464050 h 4464050"/>
              <a:gd name="connsiteX15" fmla="*/ 1672385 w 4459850"/>
              <a:gd name="connsiteY15" fmla="*/ 4464050 h 4464050"/>
              <a:gd name="connsiteX16" fmla="*/ 1672385 w 4459850"/>
              <a:gd name="connsiteY16" fmla="*/ 0 h 4464050"/>
              <a:gd name="connsiteX17" fmla="*/ 923822 w 4459850"/>
              <a:gd name="connsiteY17" fmla="*/ 0 h 4464050"/>
              <a:gd name="connsiteX18" fmla="*/ 925575 w 4459850"/>
              <a:gd name="connsiteY18" fmla="*/ 0 h 4464050"/>
              <a:gd name="connsiteX19" fmla="*/ 1555348 w 4459850"/>
              <a:gd name="connsiteY19" fmla="*/ 570628 h 4464050"/>
              <a:gd name="connsiteX20" fmla="*/ 1555348 w 4459850"/>
              <a:gd name="connsiteY20" fmla="*/ 3893320 h 4464050"/>
              <a:gd name="connsiteX21" fmla="*/ 925461 w 4459850"/>
              <a:gd name="connsiteY21" fmla="*/ 4464050 h 4464050"/>
              <a:gd name="connsiteX22" fmla="*/ 923822 w 4459850"/>
              <a:gd name="connsiteY22" fmla="*/ 4464050 h 4464050"/>
              <a:gd name="connsiteX23" fmla="*/ 923822 w 4459850"/>
              <a:gd name="connsiteY23" fmla="*/ 0 h 4464050"/>
              <a:gd name="connsiteX24" fmla="*/ 0 w 4459850"/>
              <a:gd name="connsiteY24" fmla="*/ 0 h 4464050"/>
              <a:gd name="connsiteX25" fmla="*/ 2239 w 4459850"/>
              <a:gd name="connsiteY25" fmla="*/ 0 h 4464050"/>
              <a:gd name="connsiteX26" fmla="*/ 806883 w 4459850"/>
              <a:gd name="connsiteY26" fmla="*/ 570628 h 4464050"/>
              <a:gd name="connsiteX27" fmla="*/ 806883 w 4459850"/>
              <a:gd name="connsiteY27" fmla="*/ 3893419 h 4464050"/>
              <a:gd name="connsiteX28" fmla="*/ 2234 w 4459850"/>
              <a:gd name="connsiteY28" fmla="*/ 4464050 h 4464050"/>
              <a:gd name="connsiteX29" fmla="*/ 0 w 4459850"/>
              <a:gd name="connsiteY29" fmla="*/ 4464050 h 4464050"/>
              <a:gd name="connsiteX30" fmla="*/ 0 w 4459850"/>
              <a:gd name="connsiteY30" fmla="*/ 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3519994 w 4459850"/>
              <a:gd name="connsiteY5" fmla="*/ 28871 h 4464050"/>
              <a:gd name="connsiteX6" fmla="*/ 3543399 w 4459850"/>
              <a:gd name="connsiteY6" fmla="*/ 0 h 4464050"/>
              <a:gd name="connsiteX7" fmla="*/ 3543399 w 4459850"/>
              <a:gd name="connsiteY7" fmla="*/ 4464050 h 4464050"/>
              <a:gd name="connsiteX8" fmla="*/ 2911872 w 4459850"/>
              <a:gd name="connsiteY8" fmla="*/ 570628 h 4464050"/>
              <a:gd name="connsiteX9" fmla="*/ 3519994 w 4459850"/>
              <a:gd name="connsiteY9" fmla="*/ 28871 h 4464050"/>
              <a:gd name="connsiteX10" fmla="*/ 1672385 w 4459850"/>
              <a:gd name="connsiteY10" fmla="*/ 0 h 4464050"/>
              <a:gd name="connsiteX11" fmla="*/ 1673781 w 4459850"/>
              <a:gd name="connsiteY11" fmla="*/ 0 h 4464050"/>
              <a:gd name="connsiteX12" fmla="*/ 2175191 w 4459850"/>
              <a:gd name="connsiteY12" fmla="*/ 570628 h 4464050"/>
              <a:gd name="connsiteX13" fmla="*/ 2175191 w 4459850"/>
              <a:gd name="connsiteY13" fmla="*/ 3893320 h 4464050"/>
              <a:gd name="connsiteX14" fmla="*/ 1673690 w 4459850"/>
              <a:gd name="connsiteY14" fmla="*/ 4464050 h 4464050"/>
              <a:gd name="connsiteX15" fmla="*/ 1672385 w 4459850"/>
              <a:gd name="connsiteY15" fmla="*/ 4464050 h 4464050"/>
              <a:gd name="connsiteX16" fmla="*/ 1672385 w 4459850"/>
              <a:gd name="connsiteY16" fmla="*/ 0 h 4464050"/>
              <a:gd name="connsiteX17" fmla="*/ 923822 w 4459850"/>
              <a:gd name="connsiteY17" fmla="*/ 0 h 4464050"/>
              <a:gd name="connsiteX18" fmla="*/ 925575 w 4459850"/>
              <a:gd name="connsiteY18" fmla="*/ 0 h 4464050"/>
              <a:gd name="connsiteX19" fmla="*/ 1555348 w 4459850"/>
              <a:gd name="connsiteY19" fmla="*/ 570628 h 4464050"/>
              <a:gd name="connsiteX20" fmla="*/ 1555348 w 4459850"/>
              <a:gd name="connsiteY20" fmla="*/ 3893320 h 4464050"/>
              <a:gd name="connsiteX21" fmla="*/ 925461 w 4459850"/>
              <a:gd name="connsiteY21" fmla="*/ 4464050 h 4464050"/>
              <a:gd name="connsiteX22" fmla="*/ 923822 w 4459850"/>
              <a:gd name="connsiteY22" fmla="*/ 4464050 h 4464050"/>
              <a:gd name="connsiteX23" fmla="*/ 923822 w 4459850"/>
              <a:gd name="connsiteY23" fmla="*/ 0 h 4464050"/>
              <a:gd name="connsiteX24" fmla="*/ 0 w 4459850"/>
              <a:gd name="connsiteY24" fmla="*/ 0 h 4464050"/>
              <a:gd name="connsiteX25" fmla="*/ 2239 w 4459850"/>
              <a:gd name="connsiteY25" fmla="*/ 0 h 4464050"/>
              <a:gd name="connsiteX26" fmla="*/ 806883 w 4459850"/>
              <a:gd name="connsiteY26" fmla="*/ 570628 h 4464050"/>
              <a:gd name="connsiteX27" fmla="*/ 806883 w 4459850"/>
              <a:gd name="connsiteY27" fmla="*/ 3893419 h 4464050"/>
              <a:gd name="connsiteX28" fmla="*/ 2234 w 4459850"/>
              <a:gd name="connsiteY28" fmla="*/ 4464050 h 4464050"/>
              <a:gd name="connsiteX29" fmla="*/ 0 w 4459850"/>
              <a:gd name="connsiteY29" fmla="*/ 4464050 h 4464050"/>
              <a:gd name="connsiteX30" fmla="*/ 0 w 4459850"/>
              <a:gd name="connsiteY30" fmla="*/ 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2911872 w 4459850"/>
              <a:gd name="connsiteY5" fmla="*/ 570628 h 4464050"/>
              <a:gd name="connsiteX6" fmla="*/ 3543399 w 4459850"/>
              <a:gd name="connsiteY6" fmla="*/ 0 h 4464050"/>
              <a:gd name="connsiteX7" fmla="*/ 3543399 w 4459850"/>
              <a:gd name="connsiteY7" fmla="*/ 4464050 h 4464050"/>
              <a:gd name="connsiteX8" fmla="*/ 2911872 w 4459850"/>
              <a:gd name="connsiteY8" fmla="*/ 570628 h 4464050"/>
              <a:gd name="connsiteX9" fmla="*/ 1672385 w 4459850"/>
              <a:gd name="connsiteY9" fmla="*/ 0 h 4464050"/>
              <a:gd name="connsiteX10" fmla="*/ 1673781 w 4459850"/>
              <a:gd name="connsiteY10" fmla="*/ 0 h 4464050"/>
              <a:gd name="connsiteX11" fmla="*/ 2175191 w 4459850"/>
              <a:gd name="connsiteY11" fmla="*/ 570628 h 4464050"/>
              <a:gd name="connsiteX12" fmla="*/ 2175191 w 4459850"/>
              <a:gd name="connsiteY12" fmla="*/ 3893320 h 4464050"/>
              <a:gd name="connsiteX13" fmla="*/ 1673690 w 4459850"/>
              <a:gd name="connsiteY13" fmla="*/ 4464050 h 4464050"/>
              <a:gd name="connsiteX14" fmla="*/ 1672385 w 4459850"/>
              <a:gd name="connsiteY14" fmla="*/ 4464050 h 4464050"/>
              <a:gd name="connsiteX15" fmla="*/ 1672385 w 4459850"/>
              <a:gd name="connsiteY15" fmla="*/ 0 h 4464050"/>
              <a:gd name="connsiteX16" fmla="*/ 923822 w 4459850"/>
              <a:gd name="connsiteY16" fmla="*/ 0 h 4464050"/>
              <a:gd name="connsiteX17" fmla="*/ 925575 w 4459850"/>
              <a:gd name="connsiteY17" fmla="*/ 0 h 4464050"/>
              <a:gd name="connsiteX18" fmla="*/ 1555348 w 4459850"/>
              <a:gd name="connsiteY18" fmla="*/ 570628 h 4464050"/>
              <a:gd name="connsiteX19" fmla="*/ 1555348 w 4459850"/>
              <a:gd name="connsiteY19" fmla="*/ 3893320 h 4464050"/>
              <a:gd name="connsiteX20" fmla="*/ 925461 w 4459850"/>
              <a:gd name="connsiteY20" fmla="*/ 4464050 h 4464050"/>
              <a:gd name="connsiteX21" fmla="*/ 923822 w 4459850"/>
              <a:gd name="connsiteY21" fmla="*/ 4464050 h 4464050"/>
              <a:gd name="connsiteX22" fmla="*/ 923822 w 4459850"/>
              <a:gd name="connsiteY22" fmla="*/ 0 h 4464050"/>
              <a:gd name="connsiteX23" fmla="*/ 0 w 4459850"/>
              <a:gd name="connsiteY23" fmla="*/ 0 h 4464050"/>
              <a:gd name="connsiteX24" fmla="*/ 2239 w 4459850"/>
              <a:gd name="connsiteY24" fmla="*/ 0 h 4464050"/>
              <a:gd name="connsiteX25" fmla="*/ 806883 w 4459850"/>
              <a:gd name="connsiteY25" fmla="*/ 570628 h 4464050"/>
              <a:gd name="connsiteX26" fmla="*/ 806883 w 4459850"/>
              <a:gd name="connsiteY26" fmla="*/ 3893419 h 4464050"/>
              <a:gd name="connsiteX27" fmla="*/ 2234 w 4459850"/>
              <a:gd name="connsiteY27" fmla="*/ 4464050 h 4464050"/>
              <a:gd name="connsiteX28" fmla="*/ 0 w 4459850"/>
              <a:gd name="connsiteY28" fmla="*/ 4464050 h 4464050"/>
              <a:gd name="connsiteX29" fmla="*/ 0 w 4459850"/>
              <a:gd name="connsiteY29" fmla="*/ 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2911872 w 4459850"/>
              <a:gd name="connsiteY5" fmla="*/ 570628 h 4464050"/>
              <a:gd name="connsiteX6" fmla="*/ 3543399 w 4459850"/>
              <a:gd name="connsiteY6" fmla="*/ 4464050 h 4464050"/>
              <a:gd name="connsiteX7" fmla="*/ 2911872 w 4459850"/>
              <a:gd name="connsiteY7" fmla="*/ 570628 h 4464050"/>
              <a:gd name="connsiteX8" fmla="*/ 1672385 w 4459850"/>
              <a:gd name="connsiteY8" fmla="*/ 0 h 4464050"/>
              <a:gd name="connsiteX9" fmla="*/ 1673781 w 4459850"/>
              <a:gd name="connsiteY9" fmla="*/ 0 h 4464050"/>
              <a:gd name="connsiteX10" fmla="*/ 2175191 w 4459850"/>
              <a:gd name="connsiteY10" fmla="*/ 570628 h 4464050"/>
              <a:gd name="connsiteX11" fmla="*/ 2175191 w 4459850"/>
              <a:gd name="connsiteY11" fmla="*/ 3893320 h 4464050"/>
              <a:gd name="connsiteX12" fmla="*/ 1673690 w 4459850"/>
              <a:gd name="connsiteY12" fmla="*/ 4464050 h 4464050"/>
              <a:gd name="connsiteX13" fmla="*/ 1672385 w 4459850"/>
              <a:gd name="connsiteY13" fmla="*/ 4464050 h 4464050"/>
              <a:gd name="connsiteX14" fmla="*/ 1672385 w 4459850"/>
              <a:gd name="connsiteY14" fmla="*/ 0 h 4464050"/>
              <a:gd name="connsiteX15" fmla="*/ 923822 w 4459850"/>
              <a:gd name="connsiteY15" fmla="*/ 0 h 4464050"/>
              <a:gd name="connsiteX16" fmla="*/ 925575 w 4459850"/>
              <a:gd name="connsiteY16" fmla="*/ 0 h 4464050"/>
              <a:gd name="connsiteX17" fmla="*/ 1555348 w 4459850"/>
              <a:gd name="connsiteY17" fmla="*/ 570628 h 4464050"/>
              <a:gd name="connsiteX18" fmla="*/ 1555348 w 4459850"/>
              <a:gd name="connsiteY18" fmla="*/ 3893320 h 4464050"/>
              <a:gd name="connsiteX19" fmla="*/ 925461 w 4459850"/>
              <a:gd name="connsiteY19" fmla="*/ 4464050 h 4464050"/>
              <a:gd name="connsiteX20" fmla="*/ 923822 w 4459850"/>
              <a:gd name="connsiteY20" fmla="*/ 4464050 h 4464050"/>
              <a:gd name="connsiteX21" fmla="*/ 923822 w 4459850"/>
              <a:gd name="connsiteY21" fmla="*/ 0 h 4464050"/>
              <a:gd name="connsiteX22" fmla="*/ 0 w 4459850"/>
              <a:gd name="connsiteY22" fmla="*/ 0 h 4464050"/>
              <a:gd name="connsiteX23" fmla="*/ 2239 w 4459850"/>
              <a:gd name="connsiteY23" fmla="*/ 0 h 4464050"/>
              <a:gd name="connsiteX24" fmla="*/ 806883 w 4459850"/>
              <a:gd name="connsiteY24" fmla="*/ 570628 h 4464050"/>
              <a:gd name="connsiteX25" fmla="*/ 806883 w 4459850"/>
              <a:gd name="connsiteY25" fmla="*/ 3893419 h 4464050"/>
              <a:gd name="connsiteX26" fmla="*/ 2234 w 4459850"/>
              <a:gd name="connsiteY26" fmla="*/ 4464050 h 4464050"/>
              <a:gd name="connsiteX27" fmla="*/ 0 w 4459850"/>
              <a:gd name="connsiteY27" fmla="*/ 4464050 h 4464050"/>
              <a:gd name="connsiteX28" fmla="*/ 0 w 4459850"/>
              <a:gd name="connsiteY28" fmla="*/ 0 h 4464050"/>
              <a:gd name="connsiteX0" fmla="*/ 3660238 w 4459850"/>
              <a:gd name="connsiteY0" fmla="*/ 570628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2911872 w 4459850"/>
              <a:gd name="connsiteY4" fmla="*/ 570628 h 4464050"/>
              <a:gd name="connsiteX5" fmla="*/ 3543399 w 4459850"/>
              <a:gd name="connsiteY5" fmla="*/ 4464050 h 4464050"/>
              <a:gd name="connsiteX6" fmla="*/ 2911872 w 4459850"/>
              <a:gd name="connsiteY6" fmla="*/ 570628 h 4464050"/>
              <a:gd name="connsiteX7" fmla="*/ 1672385 w 4459850"/>
              <a:gd name="connsiteY7" fmla="*/ 0 h 4464050"/>
              <a:gd name="connsiteX8" fmla="*/ 1673781 w 4459850"/>
              <a:gd name="connsiteY8" fmla="*/ 0 h 4464050"/>
              <a:gd name="connsiteX9" fmla="*/ 2175191 w 4459850"/>
              <a:gd name="connsiteY9" fmla="*/ 570628 h 4464050"/>
              <a:gd name="connsiteX10" fmla="*/ 2175191 w 4459850"/>
              <a:gd name="connsiteY10" fmla="*/ 3893320 h 4464050"/>
              <a:gd name="connsiteX11" fmla="*/ 1673690 w 4459850"/>
              <a:gd name="connsiteY11" fmla="*/ 4464050 h 4464050"/>
              <a:gd name="connsiteX12" fmla="*/ 1672385 w 4459850"/>
              <a:gd name="connsiteY12" fmla="*/ 4464050 h 4464050"/>
              <a:gd name="connsiteX13" fmla="*/ 1672385 w 4459850"/>
              <a:gd name="connsiteY13" fmla="*/ 0 h 4464050"/>
              <a:gd name="connsiteX14" fmla="*/ 923822 w 4459850"/>
              <a:gd name="connsiteY14" fmla="*/ 0 h 4464050"/>
              <a:gd name="connsiteX15" fmla="*/ 925575 w 4459850"/>
              <a:gd name="connsiteY15" fmla="*/ 0 h 4464050"/>
              <a:gd name="connsiteX16" fmla="*/ 1555348 w 4459850"/>
              <a:gd name="connsiteY16" fmla="*/ 570628 h 4464050"/>
              <a:gd name="connsiteX17" fmla="*/ 1555348 w 4459850"/>
              <a:gd name="connsiteY17" fmla="*/ 3893320 h 4464050"/>
              <a:gd name="connsiteX18" fmla="*/ 925461 w 4459850"/>
              <a:gd name="connsiteY18" fmla="*/ 4464050 h 4464050"/>
              <a:gd name="connsiteX19" fmla="*/ 923822 w 4459850"/>
              <a:gd name="connsiteY19" fmla="*/ 4464050 h 4464050"/>
              <a:gd name="connsiteX20" fmla="*/ 923822 w 4459850"/>
              <a:gd name="connsiteY20" fmla="*/ 0 h 4464050"/>
              <a:gd name="connsiteX21" fmla="*/ 0 w 4459850"/>
              <a:gd name="connsiteY21" fmla="*/ 0 h 4464050"/>
              <a:gd name="connsiteX22" fmla="*/ 2239 w 4459850"/>
              <a:gd name="connsiteY22" fmla="*/ 0 h 4464050"/>
              <a:gd name="connsiteX23" fmla="*/ 806883 w 4459850"/>
              <a:gd name="connsiteY23" fmla="*/ 570628 h 4464050"/>
              <a:gd name="connsiteX24" fmla="*/ 806883 w 4459850"/>
              <a:gd name="connsiteY24" fmla="*/ 3893419 h 4464050"/>
              <a:gd name="connsiteX25" fmla="*/ 2234 w 4459850"/>
              <a:gd name="connsiteY25" fmla="*/ 4464050 h 4464050"/>
              <a:gd name="connsiteX26" fmla="*/ 0 w 4459850"/>
              <a:gd name="connsiteY26" fmla="*/ 4464050 h 4464050"/>
              <a:gd name="connsiteX27" fmla="*/ 0 w 4459850"/>
              <a:gd name="connsiteY27" fmla="*/ 0 h 4464050"/>
              <a:gd name="connsiteX0" fmla="*/ 3660238 w 4459850"/>
              <a:gd name="connsiteY0" fmla="*/ 570628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1672385 w 4459850"/>
              <a:gd name="connsiteY4" fmla="*/ 0 h 4464050"/>
              <a:gd name="connsiteX5" fmla="*/ 1673781 w 4459850"/>
              <a:gd name="connsiteY5" fmla="*/ 0 h 4464050"/>
              <a:gd name="connsiteX6" fmla="*/ 2175191 w 4459850"/>
              <a:gd name="connsiteY6" fmla="*/ 570628 h 4464050"/>
              <a:gd name="connsiteX7" fmla="*/ 2175191 w 4459850"/>
              <a:gd name="connsiteY7" fmla="*/ 3893320 h 4464050"/>
              <a:gd name="connsiteX8" fmla="*/ 1673690 w 4459850"/>
              <a:gd name="connsiteY8" fmla="*/ 4464050 h 4464050"/>
              <a:gd name="connsiteX9" fmla="*/ 1672385 w 4459850"/>
              <a:gd name="connsiteY9" fmla="*/ 4464050 h 4464050"/>
              <a:gd name="connsiteX10" fmla="*/ 1672385 w 4459850"/>
              <a:gd name="connsiteY10" fmla="*/ 0 h 4464050"/>
              <a:gd name="connsiteX11" fmla="*/ 923822 w 4459850"/>
              <a:gd name="connsiteY11" fmla="*/ 0 h 4464050"/>
              <a:gd name="connsiteX12" fmla="*/ 925575 w 4459850"/>
              <a:gd name="connsiteY12" fmla="*/ 0 h 4464050"/>
              <a:gd name="connsiteX13" fmla="*/ 1555348 w 4459850"/>
              <a:gd name="connsiteY13" fmla="*/ 570628 h 4464050"/>
              <a:gd name="connsiteX14" fmla="*/ 1555348 w 4459850"/>
              <a:gd name="connsiteY14" fmla="*/ 3893320 h 4464050"/>
              <a:gd name="connsiteX15" fmla="*/ 925461 w 4459850"/>
              <a:gd name="connsiteY15" fmla="*/ 4464050 h 4464050"/>
              <a:gd name="connsiteX16" fmla="*/ 923822 w 4459850"/>
              <a:gd name="connsiteY16" fmla="*/ 4464050 h 4464050"/>
              <a:gd name="connsiteX17" fmla="*/ 923822 w 4459850"/>
              <a:gd name="connsiteY17" fmla="*/ 0 h 4464050"/>
              <a:gd name="connsiteX18" fmla="*/ 0 w 4459850"/>
              <a:gd name="connsiteY18" fmla="*/ 0 h 4464050"/>
              <a:gd name="connsiteX19" fmla="*/ 2239 w 4459850"/>
              <a:gd name="connsiteY19" fmla="*/ 0 h 4464050"/>
              <a:gd name="connsiteX20" fmla="*/ 806883 w 4459850"/>
              <a:gd name="connsiteY20" fmla="*/ 570628 h 4464050"/>
              <a:gd name="connsiteX21" fmla="*/ 806883 w 4459850"/>
              <a:gd name="connsiteY21" fmla="*/ 3893419 h 4464050"/>
              <a:gd name="connsiteX22" fmla="*/ 2234 w 4459850"/>
              <a:gd name="connsiteY22" fmla="*/ 4464050 h 4464050"/>
              <a:gd name="connsiteX23" fmla="*/ 0 w 4459850"/>
              <a:gd name="connsiteY23" fmla="*/ 4464050 h 4464050"/>
              <a:gd name="connsiteX24" fmla="*/ 0 w 4459850"/>
              <a:gd name="connsiteY24" fmla="*/ 0 h 4464050"/>
              <a:gd name="connsiteX0" fmla="*/ 3660238 w 4459850"/>
              <a:gd name="connsiteY0" fmla="*/ 3893419 h 4464050"/>
              <a:gd name="connsiteX1" fmla="*/ 4459850 w 4459850"/>
              <a:gd name="connsiteY1" fmla="*/ 4460478 h 4464050"/>
              <a:gd name="connsiteX2" fmla="*/ 3660238 w 4459850"/>
              <a:gd name="connsiteY2" fmla="*/ 3893419 h 4464050"/>
              <a:gd name="connsiteX3" fmla="*/ 1672385 w 4459850"/>
              <a:gd name="connsiteY3" fmla="*/ 0 h 4464050"/>
              <a:gd name="connsiteX4" fmla="*/ 1673781 w 4459850"/>
              <a:gd name="connsiteY4" fmla="*/ 0 h 4464050"/>
              <a:gd name="connsiteX5" fmla="*/ 2175191 w 4459850"/>
              <a:gd name="connsiteY5" fmla="*/ 570628 h 4464050"/>
              <a:gd name="connsiteX6" fmla="*/ 2175191 w 4459850"/>
              <a:gd name="connsiteY6" fmla="*/ 3893320 h 4464050"/>
              <a:gd name="connsiteX7" fmla="*/ 1673690 w 4459850"/>
              <a:gd name="connsiteY7" fmla="*/ 4464050 h 4464050"/>
              <a:gd name="connsiteX8" fmla="*/ 1672385 w 4459850"/>
              <a:gd name="connsiteY8" fmla="*/ 4464050 h 4464050"/>
              <a:gd name="connsiteX9" fmla="*/ 1672385 w 4459850"/>
              <a:gd name="connsiteY9" fmla="*/ 0 h 4464050"/>
              <a:gd name="connsiteX10" fmla="*/ 923822 w 4459850"/>
              <a:gd name="connsiteY10" fmla="*/ 0 h 4464050"/>
              <a:gd name="connsiteX11" fmla="*/ 925575 w 4459850"/>
              <a:gd name="connsiteY11" fmla="*/ 0 h 4464050"/>
              <a:gd name="connsiteX12" fmla="*/ 1555348 w 4459850"/>
              <a:gd name="connsiteY12" fmla="*/ 570628 h 4464050"/>
              <a:gd name="connsiteX13" fmla="*/ 1555348 w 4459850"/>
              <a:gd name="connsiteY13" fmla="*/ 3893320 h 4464050"/>
              <a:gd name="connsiteX14" fmla="*/ 925461 w 4459850"/>
              <a:gd name="connsiteY14" fmla="*/ 4464050 h 4464050"/>
              <a:gd name="connsiteX15" fmla="*/ 923822 w 4459850"/>
              <a:gd name="connsiteY15" fmla="*/ 4464050 h 4464050"/>
              <a:gd name="connsiteX16" fmla="*/ 923822 w 4459850"/>
              <a:gd name="connsiteY16" fmla="*/ 0 h 4464050"/>
              <a:gd name="connsiteX17" fmla="*/ 0 w 4459850"/>
              <a:gd name="connsiteY17" fmla="*/ 0 h 4464050"/>
              <a:gd name="connsiteX18" fmla="*/ 2239 w 4459850"/>
              <a:gd name="connsiteY18" fmla="*/ 0 h 4464050"/>
              <a:gd name="connsiteX19" fmla="*/ 806883 w 4459850"/>
              <a:gd name="connsiteY19" fmla="*/ 570628 h 4464050"/>
              <a:gd name="connsiteX20" fmla="*/ 806883 w 4459850"/>
              <a:gd name="connsiteY20" fmla="*/ 3893419 h 4464050"/>
              <a:gd name="connsiteX21" fmla="*/ 2234 w 4459850"/>
              <a:gd name="connsiteY21" fmla="*/ 4464050 h 4464050"/>
              <a:gd name="connsiteX22" fmla="*/ 0 w 4459850"/>
              <a:gd name="connsiteY22" fmla="*/ 4464050 h 4464050"/>
              <a:gd name="connsiteX23" fmla="*/ 0 w 4459850"/>
              <a:gd name="connsiteY23" fmla="*/ 0 h 4464050"/>
              <a:gd name="connsiteX0" fmla="*/ 1672385 w 2175191"/>
              <a:gd name="connsiteY0" fmla="*/ 0 h 4464050"/>
              <a:gd name="connsiteX1" fmla="*/ 1673781 w 2175191"/>
              <a:gd name="connsiteY1" fmla="*/ 0 h 4464050"/>
              <a:gd name="connsiteX2" fmla="*/ 2175191 w 2175191"/>
              <a:gd name="connsiteY2" fmla="*/ 570628 h 4464050"/>
              <a:gd name="connsiteX3" fmla="*/ 2175191 w 2175191"/>
              <a:gd name="connsiteY3" fmla="*/ 3893320 h 4464050"/>
              <a:gd name="connsiteX4" fmla="*/ 1673690 w 2175191"/>
              <a:gd name="connsiteY4" fmla="*/ 4464050 h 4464050"/>
              <a:gd name="connsiteX5" fmla="*/ 1672385 w 2175191"/>
              <a:gd name="connsiteY5" fmla="*/ 4464050 h 4464050"/>
              <a:gd name="connsiteX6" fmla="*/ 1672385 w 2175191"/>
              <a:gd name="connsiteY6" fmla="*/ 0 h 4464050"/>
              <a:gd name="connsiteX7" fmla="*/ 923822 w 2175191"/>
              <a:gd name="connsiteY7" fmla="*/ 0 h 4464050"/>
              <a:gd name="connsiteX8" fmla="*/ 925575 w 2175191"/>
              <a:gd name="connsiteY8" fmla="*/ 0 h 4464050"/>
              <a:gd name="connsiteX9" fmla="*/ 1555348 w 2175191"/>
              <a:gd name="connsiteY9" fmla="*/ 570628 h 4464050"/>
              <a:gd name="connsiteX10" fmla="*/ 1555348 w 2175191"/>
              <a:gd name="connsiteY10" fmla="*/ 3893320 h 4464050"/>
              <a:gd name="connsiteX11" fmla="*/ 925461 w 2175191"/>
              <a:gd name="connsiteY11" fmla="*/ 4464050 h 4464050"/>
              <a:gd name="connsiteX12" fmla="*/ 923822 w 2175191"/>
              <a:gd name="connsiteY12" fmla="*/ 4464050 h 4464050"/>
              <a:gd name="connsiteX13" fmla="*/ 923822 w 2175191"/>
              <a:gd name="connsiteY13" fmla="*/ 0 h 4464050"/>
              <a:gd name="connsiteX14" fmla="*/ 0 w 2175191"/>
              <a:gd name="connsiteY14" fmla="*/ 0 h 4464050"/>
              <a:gd name="connsiteX15" fmla="*/ 2239 w 2175191"/>
              <a:gd name="connsiteY15" fmla="*/ 0 h 4464050"/>
              <a:gd name="connsiteX16" fmla="*/ 806883 w 2175191"/>
              <a:gd name="connsiteY16" fmla="*/ 570628 h 4464050"/>
              <a:gd name="connsiteX17" fmla="*/ 806883 w 2175191"/>
              <a:gd name="connsiteY17" fmla="*/ 3893419 h 4464050"/>
              <a:gd name="connsiteX18" fmla="*/ 2234 w 2175191"/>
              <a:gd name="connsiteY18" fmla="*/ 4464050 h 4464050"/>
              <a:gd name="connsiteX19" fmla="*/ 0 w 2175191"/>
              <a:gd name="connsiteY19" fmla="*/ 4464050 h 4464050"/>
              <a:gd name="connsiteX20" fmla="*/ 0 w 2175191"/>
              <a:gd name="connsiteY20" fmla="*/ 0 h 446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5191" h="4464050">
                <a:moveTo>
                  <a:pt x="1672385" y="0"/>
                </a:moveTo>
                <a:lnTo>
                  <a:pt x="1673781" y="0"/>
                </a:lnTo>
                <a:lnTo>
                  <a:pt x="2175191" y="570628"/>
                </a:lnTo>
                <a:lnTo>
                  <a:pt x="2175191" y="3893320"/>
                </a:lnTo>
                <a:lnTo>
                  <a:pt x="1673690" y="4464050"/>
                </a:lnTo>
                <a:lnTo>
                  <a:pt x="1672385" y="4464050"/>
                </a:lnTo>
                <a:lnTo>
                  <a:pt x="1672385" y="0"/>
                </a:lnTo>
                <a:close/>
                <a:moveTo>
                  <a:pt x="923822" y="0"/>
                </a:moveTo>
                <a:lnTo>
                  <a:pt x="925575" y="0"/>
                </a:lnTo>
                <a:lnTo>
                  <a:pt x="1555348" y="570628"/>
                </a:lnTo>
                <a:lnTo>
                  <a:pt x="1555348" y="3893320"/>
                </a:lnTo>
                <a:lnTo>
                  <a:pt x="925461" y="4464050"/>
                </a:lnTo>
                <a:lnTo>
                  <a:pt x="923822" y="4464050"/>
                </a:lnTo>
                <a:lnTo>
                  <a:pt x="923822" y="0"/>
                </a:lnTo>
                <a:close/>
                <a:moveTo>
                  <a:pt x="0" y="0"/>
                </a:moveTo>
                <a:lnTo>
                  <a:pt x="2239" y="0"/>
                </a:lnTo>
                <a:lnTo>
                  <a:pt x="806883" y="570628"/>
                </a:lnTo>
                <a:lnTo>
                  <a:pt x="806883" y="3893419"/>
                </a:lnTo>
                <a:lnTo>
                  <a:pt x="2234" y="4464050"/>
                </a:lnTo>
                <a:lnTo>
                  <a:pt x="0" y="4464050"/>
                </a:lnTo>
                <a:lnTo>
                  <a:pt x="0" y="0"/>
                </a:lnTo>
                <a:close/>
              </a:path>
            </a:pathLst>
          </a:custGeom>
          <a:solidFill>
            <a:schemeClr val="bg1">
              <a:lumMod val="85000"/>
            </a:schemeClr>
          </a:solidFill>
        </p:spPr>
        <p:txBody>
          <a:bodyPr wrap="square">
            <a:noAutofit/>
          </a:bodyPr>
          <a:lstStyle>
            <a:lvl1pPr algn="ctr">
              <a:defRPr sz="1200"/>
            </a:lvl1p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icon to insert picture</a:t>
            </a:r>
          </a:p>
        </p:txBody>
      </p:sp>
      <p:pic>
        <p:nvPicPr>
          <p:cNvPr id="4" name="Graphic 3">
            <a:extLst>
              <a:ext uri="{FF2B5EF4-FFF2-40B4-BE49-F238E27FC236}">
                <a16:creationId xmlns:a16="http://schemas.microsoft.com/office/drawing/2014/main" id="{0C023564-A8C0-59B7-53F7-E6D3FBAED7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8200" y="6140967"/>
            <a:ext cx="3760000" cy="240000"/>
          </a:xfrm>
          <a:prstGeom prst="rect">
            <a:avLst/>
          </a:prstGeom>
        </p:spPr>
      </p:pic>
      <p:sp>
        <p:nvSpPr>
          <p:cNvPr id="5" name="Text Placeholder 11">
            <a:extLst>
              <a:ext uri="{FF2B5EF4-FFF2-40B4-BE49-F238E27FC236}">
                <a16:creationId xmlns:a16="http://schemas.microsoft.com/office/drawing/2014/main" id="{4C7C22BE-DBF8-EC1C-C4FE-8CC06ADD63A9}"/>
              </a:ext>
            </a:extLst>
          </p:cNvPr>
          <p:cNvSpPr>
            <a:spLocks noGrp="1"/>
          </p:cNvSpPr>
          <p:nvPr>
            <p:ph type="body" sz="quarter" idx="16" hasCustomPrompt="1"/>
          </p:nvPr>
        </p:nvSpPr>
        <p:spPr>
          <a:xfrm>
            <a:off x="575735" y="4957509"/>
            <a:ext cx="5394019" cy="653335"/>
          </a:xfrm>
          <a:prstGeom prst="rect">
            <a:avLst/>
          </a:prstGeom>
        </p:spPr>
        <p:txBody>
          <a:bodyPr lIns="0" tIns="0" rIns="0" bIns="0">
            <a:noAutofit/>
          </a:bodyPr>
          <a:lstStyle>
            <a:lvl1pPr marL="0" indent="0" algn="l">
              <a:lnSpc>
                <a:spcPct val="100000"/>
              </a:lnSpc>
              <a:spcBef>
                <a:spcPts val="0"/>
              </a:spcBef>
              <a:spcAft>
                <a:spcPts val="0"/>
              </a:spcAft>
              <a:buFont typeface="Arial" charset="0"/>
              <a:buNone/>
              <a:defRPr sz="1467">
                <a:solidFill>
                  <a:schemeClr val="tx2"/>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Tree>
    <p:extLst>
      <p:ext uri="{BB962C8B-B14F-4D97-AF65-F5344CB8AC3E}">
        <p14:creationId xmlns:p14="http://schemas.microsoft.com/office/powerpoint/2010/main" val="2454811611"/>
      </p:ext>
    </p:extLst>
  </p:cSld>
  <p:clrMapOvr>
    <a:masterClrMapping/>
  </p:clrMapOvr>
  <p:extLst>
    <p:ext uri="{DCECCB84-F9BA-43D5-87BE-67443E8EF086}">
      <p15:sldGuideLst xmlns:p15="http://schemas.microsoft.com/office/powerpoint/2012/main">
        <p15:guide id="2" orient="horz" pos="3094">
          <p15:clr>
            <a:srgbClr val="547EBF"/>
          </p15:clr>
        </p15:guide>
        <p15:guide id="3" orient="horz" pos="2822">
          <p15:clr>
            <a:srgbClr val="547EBF"/>
          </p15:clr>
        </p15:guide>
        <p15:guide id="4" pos="272">
          <p15:clr>
            <a:srgbClr val="547EB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roduct Logo Cover - Layout 5">
    <p:spTree>
      <p:nvGrpSpPr>
        <p:cNvPr id="1" name=""/>
        <p:cNvGrpSpPr/>
        <p:nvPr/>
      </p:nvGrpSpPr>
      <p:grpSpPr>
        <a:xfrm>
          <a:off x="0" y="0"/>
          <a:ext cx="0" cy="0"/>
          <a:chOff x="0" y="0"/>
          <a:chExt cx="0" cy="0"/>
        </a:xfrm>
      </p:grpSpPr>
      <p:sp>
        <p:nvSpPr>
          <p:cNvPr id="23" name="Subtitle 2">
            <a:extLst>
              <a:ext uri="{FF2B5EF4-FFF2-40B4-BE49-F238E27FC236}">
                <a16:creationId xmlns:a16="http://schemas.microsoft.com/office/drawing/2014/main" id="{2324A817-98EB-6995-6A8D-96A40048BF14}"/>
              </a:ext>
            </a:extLst>
          </p:cNvPr>
          <p:cNvSpPr>
            <a:spLocks noGrp="1"/>
          </p:cNvSpPr>
          <p:nvPr>
            <p:ph type="subTitle" idx="1" hasCustomPrompt="1"/>
          </p:nvPr>
        </p:nvSpPr>
        <p:spPr>
          <a:xfrm>
            <a:off x="583450" y="4311024"/>
            <a:ext cx="5224684" cy="576000"/>
          </a:xfrm>
        </p:spPr>
        <p:txBody>
          <a:bodyPr>
            <a:noAutofit/>
          </a:bodyPr>
          <a:lstStyle>
            <a:lvl1pPr marL="0" indent="0" algn="l">
              <a:buNone/>
              <a:defRPr sz="2133"/>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a:t>
            </a:r>
            <a:endParaRPr lang="en-US" dirty="0"/>
          </a:p>
        </p:txBody>
      </p:sp>
      <p:sp>
        <p:nvSpPr>
          <p:cNvPr id="24" name="Title 1">
            <a:extLst>
              <a:ext uri="{FF2B5EF4-FFF2-40B4-BE49-F238E27FC236}">
                <a16:creationId xmlns:a16="http://schemas.microsoft.com/office/drawing/2014/main" id="{1ECC31F0-9941-E455-C485-E3C8D9E6696B}"/>
              </a:ext>
            </a:extLst>
          </p:cNvPr>
          <p:cNvSpPr>
            <a:spLocks noGrp="1"/>
          </p:cNvSpPr>
          <p:nvPr>
            <p:ph type="ctrTitle" hasCustomPrompt="1"/>
          </p:nvPr>
        </p:nvSpPr>
        <p:spPr>
          <a:xfrm>
            <a:off x="583450" y="1411818"/>
            <a:ext cx="5224684" cy="2708433"/>
          </a:xfrm>
          <a:prstGeom prst="rect">
            <a:avLst/>
          </a:prstGeom>
        </p:spPr>
        <p:txBody>
          <a:bodyPr anchor="b">
            <a:noAutofit/>
          </a:bodyPr>
          <a:lstStyle>
            <a:lvl1pPr algn="l">
              <a:defRPr sz="5867">
                <a:solidFill>
                  <a:schemeClr val="tx2"/>
                </a:solidFill>
              </a:defRPr>
            </a:lvl1pPr>
          </a:lstStyle>
          <a:p>
            <a:r>
              <a:rPr lang="en-GB" dirty="0"/>
              <a:t>Click to add presentation title</a:t>
            </a:r>
            <a:endParaRPr lang="en-US" dirty="0"/>
          </a:p>
        </p:txBody>
      </p:sp>
      <p:sp>
        <p:nvSpPr>
          <p:cNvPr id="2" name="Picture Placeholder 29">
            <a:extLst>
              <a:ext uri="{FF2B5EF4-FFF2-40B4-BE49-F238E27FC236}">
                <a16:creationId xmlns:a16="http://schemas.microsoft.com/office/drawing/2014/main" id="{CB11B69D-F8A0-EBDF-8FDF-F6C59FB32882}"/>
              </a:ext>
            </a:extLst>
          </p:cNvPr>
          <p:cNvSpPr>
            <a:spLocks noGrp="1"/>
          </p:cNvSpPr>
          <p:nvPr>
            <p:ph type="pic" sz="quarter" idx="10" hasCustomPrompt="1"/>
          </p:nvPr>
        </p:nvSpPr>
        <p:spPr>
          <a:xfrm>
            <a:off x="8546172" y="548219"/>
            <a:ext cx="3097745" cy="4130327"/>
          </a:xfrm>
          <a:prstGeom prst="rect">
            <a:avLst/>
          </a:prstGeom>
          <a:solidFill>
            <a:schemeClr val="bg1">
              <a:lumMod val="85000"/>
            </a:schemeClr>
          </a:solidFill>
        </p:spPr>
        <p:txBody>
          <a:bodyPr wrap="square">
            <a:noAutofit/>
          </a:bodyPr>
          <a:lstStyle>
            <a:lvl1pPr>
              <a:defRPr sz="1200"/>
            </a:lvl1pPr>
          </a:lstStyle>
          <a:p>
            <a:r>
              <a:rPr lang="en-US" dirty="0"/>
              <a:t>Click icon to insert picture </a:t>
            </a:r>
          </a:p>
        </p:txBody>
      </p:sp>
      <p:sp>
        <p:nvSpPr>
          <p:cNvPr id="4" name="Picture Placeholder 29">
            <a:extLst>
              <a:ext uri="{FF2B5EF4-FFF2-40B4-BE49-F238E27FC236}">
                <a16:creationId xmlns:a16="http://schemas.microsoft.com/office/drawing/2014/main" id="{162FE58C-01D8-66F8-BE7C-FC85A10D21AF}"/>
              </a:ext>
            </a:extLst>
          </p:cNvPr>
          <p:cNvSpPr>
            <a:spLocks noGrp="1"/>
          </p:cNvSpPr>
          <p:nvPr>
            <p:ph type="pic" sz="quarter" idx="14" hasCustomPrompt="1"/>
          </p:nvPr>
        </p:nvSpPr>
        <p:spPr>
          <a:xfrm>
            <a:off x="8021236" y="1099255"/>
            <a:ext cx="3097745" cy="4130327"/>
          </a:xfrm>
          <a:prstGeom prst="rect">
            <a:avLst/>
          </a:prstGeom>
          <a:solidFill>
            <a:schemeClr val="bg1">
              <a:lumMod val="85000"/>
            </a:schemeClr>
          </a:solidFill>
        </p:spPr>
        <p:txBody>
          <a:bodyPr wrap="square">
            <a:noAutofit/>
          </a:bodyPr>
          <a:lstStyle>
            <a:lvl1pPr>
              <a:defRPr sz="1200"/>
            </a:lvl1pPr>
          </a:lstStyle>
          <a:p>
            <a:r>
              <a:rPr lang="en-US" dirty="0"/>
              <a:t>Click icon to insert picture </a:t>
            </a:r>
          </a:p>
        </p:txBody>
      </p:sp>
      <p:sp>
        <p:nvSpPr>
          <p:cNvPr id="5" name="Picture Placeholder 29">
            <a:extLst>
              <a:ext uri="{FF2B5EF4-FFF2-40B4-BE49-F238E27FC236}">
                <a16:creationId xmlns:a16="http://schemas.microsoft.com/office/drawing/2014/main" id="{6557B76C-2C46-F1C3-C076-3C704E624478}"/>
              </a:ext>
            </a:extLst>
          </p:cNvPr>
          <p:cNvSpPr>
            <a:spLocks noGrp="1"/>
          </p:cNvSpPr>
          <p:nvPr>
            <p:ph type="pic" sz="quarter" idx="15" hasCustomPrompt="1"/>
          </p:nvPr>
        </p:nvSpPr>
        <p:spPr>
          <a:xfrm>
            <a:off x="7496300" y="1650291"/>
            <a:ext cx="3097745" cy="4130327"/>
          </a:xfrm>
          <a:prstGeom prst="rect">
            <a:avLst/>
          </a:prstGeom>
          <a:solidFill>
            <a:schemeClr val="bg1">
              <a:lumMod val="85000"/>
            </a:schemeClr>
          </a:solidFill>
        </p:spPr>
        <p:txBody>
          <a:bodyPr wrap="square">
            <a:noAutofit/>
          </a:bodyPr>
          <a:lstStyle>
            <a:lvl1pPr>
              <a:defRPr sz="1200"/>
            </a:lvl1pPr>
          </a:lstStyle>
          <a:p>
            <a:r>
              <a:rPr lang="en-US" dirty="0"/>
              <a:t>Click icon to insert picture </a:t>
            </a:r>
          </a:p>
        </p:txBody>
      </p:sp>
      <p:pic>
        <p:nvPicPr>
          <p:cNvPr id="3" name="Graphic 2">
            <a:extLst>
              <a:ext uri="{FF2B5EF4-FFF2-40B4-BE49-F238E27FC236}">
                <a16:creationId xmlns:a16="http://schemas.microsoft.com/office/drawing/2014/main" id="{B247D551-215C-3522-32F8-C9D8DCC05F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8200" y="6140967"/>
            <a:ext cx="3760000" cy="240000"/>
          </a:xfrm>
          <a:prstGeom prst="rect">
            <a:avLst/>
          </a:prstGeom>
        </p:spPr>
      </p:pic>
      <p:sp>
        <p:nvSpPr>
          <p:cNvPr id="6" name="Text Placeholder 11">
            <a:extLst>
              <a:ext uri="{FF2B5EF4-FFF2-40B4-BE49-F238E27FC236}">
                <a16:creationId xmlns:a16="http://schemas.microsoft.com/office/drawing/2014/main" id="{CD7EB8C2-CB44-6969-78E4-FCCFCBEF5D15}"/>
              </a:ext>
            </a:extLst>
          </p:cNvPr>
          <p:cNvSpPr>
            <a:spLocks noGrp="1"/>
          </p:cNvSpPr>
          <p:nvPr>
            <p:ph type="body" sz="quarter" idx="16" hasCustomPrompt="1"/>
          </p:nvPr>
        </p:nvSpPr>
        <p:spPr>
          <a:xfrm>
            <a:off x="575735" y="4957509"/>
            <a:ext cx="5394019" cy="653335"/>
          </a:xfrm>
          <a:prstGeom prst="rect">
            <a:avLst/>
          </a:prstGeom>
        </p:spPr>
        <p:txBody>
          <a:bodyPr lIns="0" tIns="0" rIns="0" bIns="0">
            <a:noAutofit/>
          </a:bodyPr>
          <a:lstStyle>
            <a:lvl1pPr marL="0" indent="0" algn="l">
              <a:lnSpc>
                <a:spcPct val="100000"/>
              </a:lnSpc>
              <a:spcBef>
                <a:spcPts val="0"/>
              </a:spcBef>
              <a:spcAft>
                <a:spcPts val="0"/>
              </a:spcAft>
              <a:buFont typeface="Arial" charset="0"/>
              <a:buNone/>
              <a:defRPr sz="1467">
                <a:solidFill>
                  <a:schemeClr val="tx2"/>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Tree>
    <p:extLst>
      <p:ext uri="{BB962C8B-B14F-4D97-AF65-F5344CB8AC3E}">
        <p14:creationId xmlns:p14="http://schemas.microsoft.com/office/powerpoint/2010/main" val="1222347126"/>
      </p:ext>
    </p:extLst>
  </p:cSld>
  <p:clrMapOvr>
    <a:masterClrMapping/>
  </p:clrMapOvr>
  <p:extLst>
    <p:ext uri="{DCECCB84-F9BA-43D5-87BE-67443E8EF086}">
      <p15:sldGuideLst xmlns:p15="http://schemas.microsoft.com/office/powerpoint/2012/main">
        <p15:guide id="1" orient="horz" pos="3094">
          <p15:clr>
            <a:srgbClr val="547EBF"/>
          </p15:clr>
        </p15:guide>
        <p15:guide id="2" orient="horz" pos="2822">
          <p15:clr>
            <a:srgbClr val="547EBF"/>
          </p15:clr>
        </p15:guide>
        <p15:guide id="4" pos="272">
          <p15:clr>
            <a:srgbClr val="547EB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 2 colum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0318A8-2CAD-CDEC-768A-B5B13AD3CB7B}"/>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1DD2D1FC-FCB0-BFA6-7B56-667F7747CFD5}"/>
              </a:ext>
            </a:extLst>
          </p:cNvPr>
          <p:cNvSpPr>
            <a:spLocks noGrp="1"/>
          </p:cNvSpPr>
          <p:nvPr>
            <p:ph sz="quarter" idx="15"/>
          </p:nvPr>
        </p:nvSpPr>
        <p:spPr>
          <a:xfrm>
            <a:off x="575734" y="1653117"/>
            <a:ext cx="5401733"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FCE6EB6D-9FE3-72B5-4E71-59226A87B5D6}"/>
              </a:ext>
            </a:extLst>
          </p:cNvPr>
          <p:cNvSpPr>
            <a:spLocks noGrp="1"/>
          </p:cNvSpPr>
          <p:nvPr>
            <p:ph sz="quarter" idx="16"/>
          </p:nvPr>
        </p:nvSpPr>
        <p:spPr>
          <a:xfrm>
            <a:off x="6214534" y="1653117"/>
            <a:ext cx="5401733"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C13C02B7-ADC8-2D9F-6E44-62115A7D322C}"/>
              </a:ext>
            </a:extLst>
          </p:cNvPr>
          <p:cNvSpPr>
            <a:spLocks noGrp="1"/>
          </p:cNvSpPr>
          <p:nvPr>
            <p:ph type="dt" sz="half" idx="17"/>
          </p:nvPr>
        </p:nvSpPr>
        <p:spPr/>
        <p:txBody>
          <a:bodyPr/>
          <a:lstStyle/>
          <a:p>
            <a:fld id="{1D8BD707-D9CF-40AE-B4C6-C98DA3205C09}" type="datetimeFigureOut">
              <a:rPr lang="en-US" smtClean="0"/>
              <a:t>8/12/2025</a:t>
            </a:fld>
            <a:endParaRPr lang="en-US"/>
          </a:p>
        </p:txBody>
      </p:sp>
      <p:sp>
        <p:nvSpPr>
          <p:cNvPr id="15" name="Footer Placeholder 14">
            <a:extLst>
              <a:ext uri="{FF2B5EF4-FFF2-40B4-BE49-F238E27FC236}">
                <a16:creationId xmlns:a16="http://schemas.microsoft.com/office/drawing/2014/main" id="{221117ED-42A8-FDD1-011C-74C6935B09A2}"/>
              </a:ext>
            </a:extLst>
          </p:cNvPr>
          <p:cNvSpPr>
            <a:spLocks noGrp="1"/>
          </p:cNvSpPr>
          <p:nvPr>
            <p:ph type="ftr" sz="quarter" idx="18"/>
          </p:nvPr>
        </p:nvSpPr>
        <p:spPr/>
        <p:txBody>
          <a:bodyPr/>
          <a:lstStyle/>
          <a:p>
            <a:endParaRPr lang="en-US"/>
          </a:p>
        </p:txBody>
      </p:sp>
      <p:sp>
        <p:nvSpPr>
          <p:cNvPr id="16" name="Slide Number Placeholder 15">
            <a:extLst>
              <a:ext uri="{FF2B5EF4-FFF2-40B4-BE49-F238E27FC236}">
                <a16:creationId xmlns:a16="http://schemas.microsoft.com/office/drawing/2014/main" id="{73FF4320-CD95-4F2D-D445-C3F1316C0899}"/>
              </a:ext>
            </a:extLst>
          </p:cNvPr>
          <p:cNvSpPr>
            <a:spLocks noGrp="1"/>
          </p:cNvSpPr>
          <p:nvPr>
            <p:ph type="sldNum" sz="quarter" idx="19"/>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2018825458"/>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 3 column">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54C2418-D456-4DAC-9417-8C4FF4CB924B}"/>
              </a:ext>
            </a:extLst>
          </p:cNvPr>
          <p:cNvSpPr>
            <a:spLocks noGrp="1"/>
          </p:cNvSpPr>
          <p:nvPr>
            <p:ph type="title"/>
          </p:nvPr>
        </p:nvSpPr>
        <p:spPr>
          <a:xfrm>
            <a:off x="575734" y="571500"/>
            <a:ext cx="11040533" cy="840317"/>
          </a:xfrm>
        </p:spPr>
        <p:txBody>
          <a:bodyPr/>
          <a:lstStyle/>
          <a:p>
            <a:r>
              <a:rPr lang="en-US"/>
              <a:t>Click to edit Master title style</a:t>
            </a:r>
          </a:p>
        </p:txBody>
      </p:sp>
      <p:sp>
        <p:nvSpPr>
          <p:cNvPr id="14" name="Content Placeholder 13">
            <a:extLst>
              <a:ext uri="{FF2B5EF4-FFF2-40B4-BE49-F238E27FC236}">
                <a16:creationId xmlns:a16="http://schemas.microsoft.com/office/drawing/2014/main" id="{7417D00D-064A-EDFA-25E2-5D87150B1712}"/>
              </a:ext>
            </a:extLst>
          </p:cNvPr>
          <p:cNvSpPr>
            <a:spLocks noGrp="1"/>
          </p:cNvSpPr>
          <p:nvPr>
            <p:ph sz="quarter" idx="16"/>
          </p:nvPr>
        </p:nvSpPr>
        <p:spPr>
          <a:xfrm>
            <a:off x="575732" y="1653117"/>
            <a:ext cx="3504000"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a:extLst>
              <a:ext uri="{FF2B5EF4-FFF2-40B4-BE49-F238E27FC236}">
                <a16:creationId xmlns:a16="http://schemas.microsoft.com/office/drawing/2014/main" id="{84EF7F72-DE1C-A6C0-D702-2B69B66FE2DB}"/>
              </a:ext>
            </a:extLst>
          </p:cNvPr>
          <p:cNvSpPr>
            <a:spLocks noGrp="1"/>
          </p:cNvSpPr>
          <p:nvPr>
            <p:ph sz="quarter" idx="17"/>
          </p:nvPr>
        </p:nvSpPr>
        <p:spPr>
          <a:xfrm>
            <a:off x="4344000" y="1653117"/>
            <a:ext cx="3504000"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7">
            <a:extLst>
              <a:ext uri="{FF2B5EF4-FFF2-40B4-BE49-F238E27FC236}">
                <a16:creationId xmlns:a16="http://schemas.microsoft.com/office/drawing/2014/main" id="{0A57B1CE-A1AF-2297-DD9E-CCAEDCF5ADE9}"/>
              </a:ext>
            </a:extLst>
          </p:cNvPr>
          <p:cNvSpPr>
            <a:spLocks noGrp="1"/>
          </p:cNvSpPr>
          <p:nvPr>
            <p:ph sz="quarter" idx="18"/>
          </p:nvPr>
        </p:nvSpPr>
        <p:spPr>
          <a:xfrm>
            <a:off x="8112267" y="1653117"/>
            <a:ext cx="3504000"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Date Placeholder 18">
            <a:extLst>
              <a:ext uri="{FF2B5EF4-FFF2-40B4-BE49-F238E27FC236}">
                <a16:creationId xmlns:a16="http://schemas.microsoft.com/office/drawing/2014/main" id="{316DCDEE-445E-7C5A-4805-9E2DEF37355F}"/>
              </a:ext>
            </a:extLst>
          </p:cNvPr>
          <p:cNvSpPr>
            <a:spLocks noGrp="1"/>
          </p:cNvSpPr>
          <p:nvPr>
            <p:ph type="dt" sz="half" idx="19"/>
          </p:nvPr>
        </p:nvSpPr>
        <p:spPr/>
        <p:txBody>
          <a:bodyPr/>
          <a:lstStyle/>
          <a:p>
            <a:fld id="{1D8BD707-D9CF-40AE-B4C6-C98DA3205C09}" type="datetimeFigureOut">
              <a:rPr lang="en-US" smtClean="0"/>
              <a:t>8/12/2025</a:t>
            </a:fld>
            <a:endParaRPr lang="en-US"/>
          </a:p>
        </p:txBody>
      </p:sp>
      <p:sp>
        <p:nvSpPr>
          <p:cNvPr id="20" name="Footer Placeholder 19">
            <a:extLst>
              <a:ext uri="{FF2B5EF4-FFF2-40B4-BE49-F238E27FC236}">
                <a16:creationId xmlns:a16="http://schemas.microsoft.com/office/drawing/2014/main" id="{6A610568-7520-45F3-EF90-8771A38361FB}"/>
              </a:ext>
            </a:extLst>
          </p:cNvPr>
          <p:cNvSpPr>
            <a:spLocks noGrp="1"/>
          </p:cNvSpPr>
          <p:nvPr>
            <p:ph type="ftr" sz="quarter" idx="20"/>
          </p:nvPr>
        </p:nvSpPr>
        <p:spPr/>
        <p:txBody>
          <a:bodyPr/>
          <a:lstStyle/>
          <a:p>
            <a:endParaRPr lang="en-US"/>
          </a:p>
        </p:txBody>
      </p:sp>
      <p:sp>
        <p:nvSpPr>
          <p:cNvPr id="21" name="Slide Number Placeholder 20">
            <a:extLst>
              <a:ext uri="{FF2B5EF4-FFF2-40B4-BE49-F238E27FC236}">
                <a16:creationId xmlns:a16="http://schemas.microsoft.com/office/drawing/2014/main" id="{1D453492-B08E-4544-45EA-5F38E5CE2732}"/>
              </a:ext>
            </a:extLst>
          </p:cNvPr>
          <p:cNvSpPr>
            <a:spLocks noGrp="1"/>
          </p:cNvSpPr>
          <p:nvPr>
            <p:ph type="sldNum" sz="quarter" idx="21"/>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571672525"/>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3 Stats">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54C2418-D456-4DAC-9417-8C4FF4CB924B}"/>
              </a:ext>
            </a:extLst>
          </p:cNvPr>
          <p:cNvSpPr>
            <a:spLocks noGrp="1"/>
          </p:cNvSpPr>
          <p:nvPr>
            <p:ph type="title"/>
          </p:nvPr>
        </p:nvSpPr>
        <p:spPr>
          <a:xfrm>
            <a:off x="575734" y="571500"/>
            <a:ext cx="11040533" cy="840317"/>
          </a:xfrm>
        </p:spPr>
        <p:txBody>
          <a:bodyPr/>
          <a:lstStyle/>
          <a:p>
            <a:r>
              <a:rPr lang="en-US"/>
              <a:t>Click to edit Master title style</a:t>
            </a:r>
          </a:p>
        </p:txBody>
      </p:sp>
      <p:sp>
        <p:nvSpPr>
          <p:cNvPr id="17" name="Text Placeholder 5">
            <a:extLst>
              <a:ext uri="{FF2B5EF4-FFF2-40B4-BE49-F238E27FC236}">
                <a16:creationId xmlns:a16="http://schemas.microsoft.com/office/drawing/2014/main" id="{9985AB61-0C88-34B0-135B-840C3CA67A01}"/>
              </a:ext>
            </a:extLst>
          </p:cNvPr>
          <p:cNvSpPr>
            <a:spLocks noGrp="1"/>
          </p:cNvSpPr>
          <p:nvPr>
            <p:ph type="body" sz="quarter" idx="20" hasCustomPrompt="1"/>
          </p:nvPr>
        </p:nvSpPr>
        <p:spPr>
          <a:xfrm>
            <a:off x="575733" y="1653117"/>
            <a:ext cx="3504000" cy="2167880"/>
          </a:xfrm>
          <a:noFill/>
        </p:spPr>
        <p:txBody>
          <a:bodyPr anchor="b" anchorCtr="0">
            <a:noAutofit/>
          </a:bodyPr>
          <a:lstStyle>
            <a:lvl1pPr algn="ctr">
              <a:defRPr sz="8000">
                <a:solidFill>
                  <a:schemeClr val="accent1"/>
                </a:solidFill>
                <a:latin typeface="+mj-lt"/>
              </a:defRPr>
            </a:lvl1pPr>
            <a:lvl5pPr algn="ctr">
              <a:defRPr sz="5867">
                <a:solidFill>
                  <a:schemeClr val="tx2"/>
                </a:solidFill>
              </a:defRPr>
            </a:lvl5pPr>
          </a:lstStyle>
          <a:p>
            <a:pPr lvl="0"/>
            <a:r>
              <a:rPr lang="en-GB" dirty="0"/>
              <a:t>Value</a:t>
            </a:r>
            <a:endParaRPr lang="en-US" dirty="0"/>
          </a:p>
        </p:txBody>
      </p:sp>
      <p:sp>
        <p:nvSpPr>
          <p:cNvPr id="19" name="Text Placeholder 5">
            <a:extLst>
              <a:ext uri="{FF2B5EF4-FFF2-40B4-BE49-F238E27FC236}">
                <a16:creationId xmlns:a16="http://schemas.microsoft.com/office/drawing/2014/main" id="{81EC949D-0C4A-89D8-1DA2-73269CDF4BC0}"/>
              </a:ext>
            </a:extLst>
          </p:cNvPr>
          <p:cNvSpPr>
            <a:spLocks noGrp="1"/>
          </p:cNvSpPr>
          <p:nvPr>
            <p:ph type="body" sz="quarter" idx="21" hasCustomPrompt="1"/>
          </p:nvPr>
        </p:nvSpPr>
        <p:spPr>
          <a:xfrm>
            <a:off x="4344000" y="1653117"/>
            <a:ext cx="3504000" cy="2167880"/>
          </a:xfrm>
          <a:noFill/>
        </p:spPr>
        <p:txBody>
          <a:bodyPr anchor="b" anchorCtr="0">
            <a:noAutofit/>
          </a:bodyPr>
          <a:lstStyle>
            <a:lvl1pPr algn="ctr">
              <a:defRPr sz="8000">
                <a:solidFill>
                  <a:schemeClr val="accent1"/>
                </a:solidFill>
                <a:latin typeface="+mj-lt"/>
              </a:defRPr>
            </a:lvl1pPr>
            <a:lvl5pPr algn="ctr">
              <a:defRPr sz="5867">
                <a:solidFill>
                  <a:schemeClr val="tx2"/>
                </a:solidFill>
              </a:defRPr>
            </a:lvl5pPr>
          </a:lstStyle>
          <a:p>
            <a:pPr lvl="0"/>
            <a:r>
              <a:rPr lang="en-GB" dirty="0"/>
              <a:t>Value</a:t>
            </a:r>
            <a:endParaRPr lang="en-US" dirty="0"/>
          </a:p>
        </p:txBody>
      </p:sp>
      <p:sp>
        <p:nvSpPr>
          <p:cNvPr id="20" name="Text Placeholder 5">
            <a:extLst>
              <a:ext uri="{FF2B5EF4-FFF2-40B4-BE49-F238E27FC236}">
                <a16:creationId xmlns:a16="http://schemas.microsoft.com/office/drawing/2014/main" id="{7BDF6531-7792-62FD-1FA4-E5586F07B674}"/>
              </a:ext>
            </a:extLst>
          </p:cNvPr>
          <p:cNvSpPr>
            <a:spLocks noGrp="1"/>
          </p:cNvSpPr>
          <p:nvPr>
            <p:ph type="body" sz="quarter" idx="22" hasCustomPrompt="1"/>
          </p:nvPr>
        </p:nvSpPr>
        <p:spPr>
          <a:xfrm>
            <a:off x="8112267" y="1653117"/>
            <a:ext cx="3504000" cy="2167880"/>
          </a:xfrm>
          <a:noFill/>
        </p:spPr>
        <p:txBody>
          <a:bodyPr anchor="b" anchorCtr="0">
            <a:noAutofit/>
          </a:bodyPr>
          <a:lstStyle>
            <a:lvl1pPr algn="ctr">
              <a:defRPr sz="8000">
                <a:solidFill>
                  <a:schemeClr val="accent1"/>
                </a:solidFill>
                <a:latin typeface="+mj-lt"/>
              </a:defRPr>
            </a:lvl1pPr>
            <a:lvl5pPr algn="ctr">
              <a:defRPr sz="5867">
                <a:solidFill>
                  <a:schemeClr val="tx2"/>
                </a:solidFill>
              </a:defRPr>
            </a:lvl5pPr>
          </a:lstStyle>
          <a:p>
            <a:pPr lvl="0"/>
            <a:r>
              <a:rPr lang="en-GB" dirty="0"/>
              <a:t>Value</a:t>
            </a:r>
            <a:endParaRPr lang="en-US" dirty="0"/>
          </a:p>
        </p:txBody>
      </p:sp>
      <p:sp>
        <p:nvSpPr>
          <p:cNvPr id="21" name="Content Placeholder 13">
            <a:extLst>
              <a:ext uri="{FF2B5EF4-FFF2-40B4-BE49-F238E27FC236}">
                <a16:creationId xmlns:a16="http://schemas.microsoft.com/office/drawing/2014/main" id="{384041AE-73BA-2B61-19D1-9EDA75443063}"/>
              </a:ext>
            </a:extLst>
          </p:cNvPr>
          <p:cNvSpPr>
            <a:spLocks noGrp="1"/>
          </p:cNvSpPr>
          <p:nvPr>
            <p:ph sz="quarter" idx="16"/>
          </p:nvPr>
        </p:nvSpPr>
        <p:spPr>
          <a:xfrm>
            <a:off x="575732" y="3959257"/>
            <a:ext cx="3504000" cy="2062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15">
            <a:extLst>
              <a:ext uri="{FF2B5EF4-FFF2-40B4-BE49-F238E27FC236}">
                <a16:creationId xmlns:a16="http://schemas.microsoft.com/office/drawing/2014/main" id="{CECEA6A9-3372-56EF-4363-2D117AC1CE82}"/>
              </a:ext>
            </a:extLst>
          </p:cNvPr>
          <p:cNvSpPr>
            <a:spLocks noGrp="1"/>
          </p:cNvSpPr>
          <p:nvPr>
            <p:ph sz="quarter" idx="17"/>
          </p:nvPr>
        </p:nvSpPr>
        <p:spPr>
          <a:xfrm>
            <a:off x="4344000" y="3959257"/>
            <a:ext cx="3504000" cy="2062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17">
            <a:extLst>
              <a:ext uri="{FF2B5EF4-FFF2-40B4-BE49-F238E27FC236}">
                <a16:creationId xmlns:a16="http://schemas.microsoft.com/office/drawing/2014/main" id="{40543E32-3DD0-93DE-E2AD-63B4AF51222C}"/>
              </a:ext>
            </a:extLst>
          </p:cNvPr>
          <p:cNvSpPr>
            <a:spLocks noGrp="1"/>
          </p:cNvSpPr>
          <p:nvPr>
            <p:ph sz="quarter" idx="18"/>
          </p:nvPr>
        </p:nvSpPr>
        <p:spPr>
          <a:xfrm>
            <a:off x="8112267" y="3959257"/>
            <a:ext cx="3504000" cy="2062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Date Placeholder 23">
            <a:extLst>
              <a:ext uri="{FF2B5EF4-FFF2-40B4-BE49-F238E27FC236}">
                <a16:creationId xmlns:a16="http://schemas.microsoft.com/office/drawing/2014/main" id="{8707A416-C804-78B6-478D-CA50D6EE075A}"/>
              </a:ext>
            </a:extLst>
          </p:cNvPr>
          <p:cNvSpPr>
            <a:spLocks noGrp="1"/>
          </p:cNvSpPr>
          <p:nvPr>
            <p:ph type="dt" sz="half" idx="23"/>
          </p:nvPr>
        </p:nvSpPr>
        <p:spPr/>
        <p:txBody>
          <a:bodyPr/>
          <a:lstStyle/>
          <a:p>
            <a:fld id="{1D8BD707-D9CF-40AE-B4C6-C98DA3205C09}" type="datetimeFigureOut">
              <a:rPr lang="en-US" smtClean="0"/>
              <a:t>8/12/2025</a:t>
            </a:fld>
            <a:endParaRPr lang="en-US"/>
          </a:p>
        </p:txBody>
      </p:sp>
      <p:sp>
        <p:nvSpPr>
          <p:cNvPr id="25" name="Footer Placeholder 24">
            <a:extLst>
              <a:ext uri="{FF2B5EF4-FFF2-40B4-BE49-F238E27FC236}">
                <a16:creationId xmlns:a16="http://schemas.microsoft.com/office/drawing/2014/main" id="{78285B88-6A20-F5A8-E6DF-45224F9CA620}"/>
              </a:ext>
            </a:extLst>
          </p:cNvPr>
          <p:cNvSpPr>
            <a:spLocks noGrp="1"/>
          </p:cNvSpPr>
          <p:nvPr>
            <p:ph type="ftr" sz="quarter" idx="24"/>
          </p:nvPr>
        </p:nvSpPr>
        <p:spPr/>
        <p:txBody>
          <a:bodyPr/>
          <a:lstStyle/>
          <a:p>
            <a:endParaRPr lang="en-US"/>
          </a:p>
        </p:txBody>
      </p:sp>
      <p:sp>
        <p:nvSpPr>
          <p:cNvPr id="26" name="Slide Number Placeholder 25">
            <a:extLst>
              <a:ext uri="{FF2B5EF4-FFF2-40B4-BE49-F238E27FC236}">
                <a16:creationId xmlns:a16="http://schemas.microsoft.com/office/drawing/2014/main" id="{574C5699-8F51-E4E5-F43C-EF08CAAFFD84}"/>
              </a:ext>
            </a:extLst>
          </p:cNvPr>
          <p:cNvSpPr>
            <a:spLocks noGrp="1"/>
          </p:cNvSpPr>
          <p:nvPr>
            <p:ph type="sldNum" sz="quarter" idx="25"/>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4074636240"/>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 1 vs 2 column A">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36E419C-17BE-AD5B-8270-C7760828C4EC}"/>
              </a:ext>
            </a:extLst>
          </p:cNvPr>
          <p:cNvSpPr>
            <a:spLocks noGrp="1"/>
          </p:cNvSpPr>
          <p:nvPr>
            <p:ph type="title"/>
          </p:nvPr>
        </p:nvSpPr>
        <p:spPr/>
        <p:txBody>
          <a:bodyPr/>
          <a:lstStyle/>
          <a:p>
            <a:r>
              <a:rPr lang="en-US"/>
              <a:t>Click to edit Master title style</a:t>
            </a:r>
          </a:p>
        </p:txBody>
      </p:sp>
      <p:sp>
        <p:nvSpPr>
          <p:cNvPr id="11" name="Content Placeholder 13">
            <a:extLst>
              <a:ext uri="{FF2B5EF4-FFF2-40B4-BE49-F238E27FC236}">
                <a16:creationId xmlns:a16="http://schemas.microsoft.com/office/drawing/2014/main" id="{42A69071-EAF2-371B-45AF-D91BB172112E}"/>
              </a:ext>
            </a:extLst>
          </p:cNvPr>
          <p:cNvSpPr>
            <a:spLocks noGrp="1"/>
          </p:cNvSpPr>
          <p:nvPr>
            <p:ph sz="quarter" idx="16"/>
          </p:nvPr>
        </p:nvSpPr>
        <p:spPr>
          <a:xfrm>
            <a:off x="575732" y="1653117"/>
            <a:ext cx="3503085"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a:extLst>
              <a:ext uri="{FF2B5EF4-FFF2-40B4-BE49-F238E27FC236}">
                <a16:creationId xmlns:a16="http://schemas.microsoft.com/office/drawing/2014/main" id="{143499CA-4C96-48CB-0E23-65C850A55F00}"/>
              </a:ext>
            </a:extLst>
          </p:cNvPr>
          <p:cNvSpPr>
            <a:spLocks noGrp="1"/>
          </p:cNvSpPr>
          <p:nvPr>
            <p:ph sz="quarter" idx="17"/>
          </p:nvPr>
        </p:nvSpPr>
        <p:spPr>
          <a:xfrm>
            <a:off x="4320117" y="1653117"/>
            <a:ext cx="7296149"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F5195B23-4CE8-0F83-C354-D09F3255C453}"/>
              </a:ext>
            </a:extLst>
          </p:cNvPr>
          <p:cNvSpPr>
            <a:spLocks noGrp="1"/>
          </p:cNvSpPr>
          <p:nvPr>
            <p:ph type="dt" sz="half" idx="18"/>
          </p:nvPr>
        </p:nvSpPr>
        <p:spPr/>
        <p:txBody>
          <a:bodyPr/>
          <a:lstStyle/>
          <a:p>
            <a:fld id="{1D8BD707-D9CF-40AE-B4C6-C98DA3205C09}" type="datetimeFigureOut">
              <a:rPr lang="en-US" smtClean="0"/>
              <a:t>8/12/2025</a:t>
            </a:fld>
            <a:endParaRPr lang="en-US"/>
          </a:p>
        </p:txBody>
      </p:sp>
      <p:sp>
        <p:nvSpPr>
          <p:cNvPr id="7" name="Footer Placeholder 6">
            <a:extLst>
              <a:ext uri="{FF2B5EF4-FFF2-40B4-BE49-F238E27FC236}">
                <a16:creationId xmlns:a16="http://schemas.microsoft.com/office/drawing/2014/main" id="{3CC14E36-F7C6-9ABF-11CE-4422BC5109F2}"/>
              </a:ext>
            </a:extLst>
          </p:cNvPr>
          <p:cNvSpPr>
            <a:spLocks noGrp="1"/>
          </p:cNvSpPr>
          <p:nvPr>
            <p:ph type="ftr" sz="quarter" idx="19"/>
          </p:nvPr>
        </p:nvSpPr>
        <p:spPr/>
        <p:txBody>
          <a:bodyPr/>
          <a:lstStyle/>
          <a:p>
            <a:endParaRPr lang="en-US"/>
          </a:p>
        </p:txBody>
      </p:sp>
      <p:sp>
        <p:nvSpPr>
          <p:cNvPr id="8" name="Slide Number Placeholder 7">
            <a:extLst>
              <a:ext uri="{FF2B5EF4-FFF2-40B4-BE49-F238E27FC236}">
                <a16:creationId xmlns:a16="http://schemas.microsoft.com/office/drawing/2014/main" id="{9CF03D68-8FE8-BC7B-6013-06EB917B650F}"/>
              </a:ext>
            </a:extLst>
          </p:cNvPr>
          <p:cNvSpPr>
            <a:spLocks noGrp="1"/>
          </p:cNvSpPr>
          <p:nvPr>
            <p:ph type="sldNum" sz="quarter" idx="20"/>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665407398"/>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52555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rgbClr val="52555A"/>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8/12/2025</a:t>
            </a:fld>
            <a:endParaRPr lang="en-US"/>
          </a:p>
        </p:txBody>
      </p:sp>
      <p:sp>
        <p:nvSpPr>
          <p:cNvPr id="6" name="Holder 6"/>
          <p:cNvSpPr>
            <a:spLocks noGrp="1"/>
          </p:cNvSpPr>
          <p:nvPr>
            <p:ph type="sldNum" sz="quarter" idx="7"/>
          </p:nvPr>
        </p:nvSpPr>
        <p:spPr/>
        <p:txBody>
          <a:bodyPr lIns="0" tIns="0" rIns="0" bIns="0"/>
          <a:lstStyle>
            <a:lvl1pPr>
              <a:defRPr sz="1050" b="0" i="0">
                <a:solidFill>
                  <a:srgbClr val="97999B"/>
                </a:solidFill>
                <a:latin typeface="Arial"/>
                <a:cs typeface="Arial"/>
              </a:defRPr>
            </a:lvl1pPr>
          </a:lstStyle>
          <a:p>
            <a:pPr marL="38100">
              <a:lnSpc>
                <a:spcPct val="100000"/>
              </a:lnSpc>
              <a:spcBef>
                <a:spcPts val="15"/>
              </a:spcBef>
            </a:pPr>
            <a:fld id="{81D60167-4931-47E6-BA6A-407CBD079E47}" type="slidenum">
              <a:rPr spc="-25" dirty="0"/>
              <a:t>‹#›</a:t>
            </a:fld>
            <a:endParaRPr spc="-25"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 1 vs 2 column B">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36E419C-17BE-AD5B-8270-C7760828C4EC}"/>
              </a:ext>
            </a:extLst>
          </p:cNvPr>
          <p:cNvSpPr>
            <a:spLocks noGrp="1"/>
          </p:cNvSpPr>
          <p:nvPr>
            <p:ph type="title"/>
          </p:nvPr>
        </p:nvSpPr>
        <p:spPr/>
        <p:txBody>
          <a:bodyPr/>
          <a:lstStyle/>
          <a:p>
            <a:r>
              <a:rPr lang="en-US"/>
              <a:t>Click to edit Master title style</a:t>
            </a:r>
          </a:p>
        </p:txBody>
      </p:sp>
      <p:sp>
        <p:nvSpPr>
          <p:cNvPr id="11" name="Content Placeholder 13">
            <a:extLst>
              <a:ext uri="{FF2B5EF4-FFF2-40B4-BE49-F238E27FC236}">
                <a16:creationId xmlns:a16="http://schemas.microsoft.com/office/drawing/2014/main" id="{42A69071-EAF2-371B-45AF-D91BB172112E}"/>
              </a:ext>
            </a:extLst>
          </p:cNvPr>
          <p:cNvSpPr>
            <a:spLocks noGrp="1"/>
          </p:cNvSpPr>
          <p:nvPr>
            <p:ph sz="quarter" idx="16"/>
          </p:nvPr>
        </p:nvSpPr>
        <p:spPr>
          <a:xfrm>
            <a:off x="575732" y="1653117"/>
            <a:ext cx="2400000"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a:extLst>
              <a:ext uri="{FF2B5EF4-FFF2-40B4-BE49-F238E27FC236}">
                <a16:creationId xmlns:a16="http://schemas.microsoft.com/office/drawing/2014/main" id="{143499CA-4C96-48CB-0E23-65C850A55F00}"/>
              </a:ext>
            </a:extLst>
          </p:cNvPr>
          <p:cNvSpPr>
            <a:spLocks noGrp="1"/>
          </p:cNvSpPr>
          <p:nvPr>
            <p:ph sz="quarter" idx="17"/>
          </p:nvPr>
        </p:nvSpPr>
        <p:spPr>
          <a:xfrm>
            <a:off x="3215733" y="1653117"/>
            <a:ext cx="8400535"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F5195B23-4CE8-0F83-C354-D09F3255C453}"/>
              </a:ext>
            </a:extLst>
          </p:cNvPr>
          <p:cNvSpPr>
            <a:spLocks noGrp="1"/>
          </p:cNvSpPr>
          <p:nvPr>
            <p:ph type="dt" sz="half" idx="18"/>
          </p:nvPr>
        </p:nvSpPr>
        <p:spPr/>
        <p:txBody>
          <a:bodyPr/>
          <a:lstStyle/>
          <a:p>
            <a:fld id="{1D8BD707-D9CF-40AE-B4C6-C98DA3205C09}" type="datetimeFigureOut">
              <a:rPr lang="en-US" smtClean="0"/>
              <a:t>8/12/2025</a:t>
            </a:fld>
            <a:endParaRPr lang="en-US"/>
          </a:p>
        </p:txBody>
      </p:sp>
      <p:sp>
        <p:nvSpPr>
          <p:cNvPr id="7" name="Footer Placeholder 6">
            <a:extLst>
              <a:ext uri="{FF2B5EF4-FFF2-40B4-BE49-F238E27FC236}">
                <a16:creationId xmlns:a16="http://schemas.microsoft.com/office/drawing/2014/main" id="{3CC14E36-F7C6-9ABF-11CE-4422BC5109F2}"/>
              </a:ext>
            </a:extLst>
          </p:cNvPr>
          <p:cNvSpPr>
            <a:spLocks noGrp="1"/>
          </p:cNvSpPr>
          <p:nvPr>
            <p:ph type="ftr" sz="quarter" idx="19"/>
          </p:nvPr>
        </p:nvSpPr>
        <p:spPr/>
        <p:txBody>
          <a:bodyPr/>
          <a:lstStyle/>
          <a:p>
            <a:endParaRPr lang="en-US"/>
          </a:p>
        </p:txBody>
      </p:sp>
      <p:sp>
        <p:nvSpPr>
          <p:cNvPr id="8" name="Slide Number Placeholder 7">
            <a:extLst>
              <a:ext uri="{FF2B5EF4-FFF2-40B4-BE49-F238E27FC236}">
                <a16:creationId xmlns:a16="http://schemas.microsoft.com/office/drawing/2014/main" id="{9CF03D68-8FE8-BC7B-6013-06EB917B650F}"/>
              </a:ext>
            </a:extLst>
          </p:cNvPr>
          <p:cNvSpPr>
            <a:spLocks noGrp="1"/>
          </p:cNvSpPr>
          <p:nvPr>
            <p:ph type="sldNum" sz="quarter" idx="20"/>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224184705"/>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 2 vs 1 column A">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36E419C-17BE-AD5B-8270-C7760828C4EC}"/>
              </a:ext>
            </a:extLst>
          </p:cNvPr>
          <p:cNvSpPr>
            <a:spLocks noGrp="1"/>
          </p:cNvSpPr>
          <p:nvPr>
            <p:ph type="title"/>
          </p:nvPr>
        </p:nvSpPr>
        <p:spPr>
          <a:xfrm>
            <a:off x="575734" y="571500"/>
            <a:ext cx="11040533" cy="840317"/>
          </a:xfrm>
        </p:spPr>
        <p:txBody>
          <a:bodyPr/>
          <a:lstStyle/>
          <a:p>
            <a:r>
              <a:rPr lang="en-US"/>
              <a:t>Click to edit Master title style</a:t>
            </a:r>
            <a:endParaRPr lang="en-US" dirty="0"/>
          </a:p>
        </p:txBody>
      </p:sp>
      <p:sp>
        <p:nvSpPr>
          <p:cNvPr id="11" name="Content Placeholder 13">
            <a:extLst>
              <a:ext uri="{FF2B5EF4-FFF2-40B4-BE49-F238E27FC236}">
                <a16:creationId xmlns:a16="http://schemas.microsoft.com/office/drawing/2014/main" id="{42A69071-EAF2-371B-45AF-D91BB172112E}"/>
              </a:ext>
            </a:extLst>
          </p:cNvPr>
          <p:cNvSpPr>
            <a:spLocks noGrp="1"/>
          </p:cNvSpPr>
          <p:nvPr>
            <p:ph sz="quarter" idx="16"/>
          </p:nvPr>
        </p:nvSpPr>
        <p:spPr>
          <a:xfrm>
            <a:off x="8089901" y="1653117"/>
            <a:ext cx="3526367"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a:extLst>
              <a:ext uri="{FF2B5EF4-FFF2-40B4-BE49-F238E27FC236}">
                <a16:creationId xmlns:a16="http://schemas.microsoft.com/office/drawing/2014/main" id="{143499CA-4C96-48CB-0E23-65C850A55F00}"/>
              </a:ext>
            </a:extLst>
          </p:cNvPr>
          <p:cNvSpPr>
            <a:spLocks noGrp="1"/>
          </p:cNvSpPr>
          <p:nvPr>
            <p:ph sz="quarter" idx="17"/>
          </p:nvPr>
        </p:nvSpPr>
        <p:spPr>
          <a:xfrm>
            <a:off x="575735" y="1653117"/>
            <a:ext cx="7272867"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EE3F516B-2ACE-0F0C-86DB-AFFA27054DC2}"/>
              </a:ext>
            </a:extLst>
          </p:cNvPr>
          <p:cNvSpPr>
            <a:spLocks noGrp="1"/>
          </p:cNvSpPr>
          <p:nvPr>
            <p:ph type="dt" sz="half" idx="18"/>
          </p:nvPr>
        </p:nvSpPr>
        <p:spPr/>
        <p:txBody>
          <a:bodyPr/>
          <a:lstStyle/>
          <a:p>
            <a:fld id="{1D8BD707-D9CF-40AE-B4C6-C98DA3205C09}" type="datetimeFigureOut">
              <a:rPr lang="en-US" smtClean="0"/>
              <a:t>8/12/2025</a:t>
            </a:fld>
            <a:endParaRPr lang="en-US"/>
          </a:p>
        </p:txBody>
      </p:sp>
      <p:sp>
        <p:nvSpPr>
          <p:cNvPr id="3" name="Footer Placeholder 2">
            <a:extLst>
              <a:ext uri="{FF2B5EF4-FFF2-40B4-BE49-F238E27FC236}">
                <a16:creationId xmlns:a16="http://schemas.microsoft.com/office/drawing/2014/main" id="{A0738785-29C5-511B-B330-BF0D04AE424E}"/>
              </a:ext>
            </a:extLst>
          </p:cNvPr>
          <p:cNvSpPr>
            <a:spLocks noGrp="1"/>
          </p:cNvSpPr>
          <p:nvPr>
            <p:ph type="ftr" sz="quarter" idx="19"/>
          </p:nvPr>
        </p:nvSpPr>
        <p:spPr/>
        <p:txBody>
          <a:bodyPr/>
          <a:lstStyle/>
          <a:p>
            <a:endParaRPr lang="en-US"/>
          </a:p>
        </p:txBody>
      </p:sp>
      <p:sp>
        <p:nvSpPr>
          <p:cNvPr id="7" name="Slide Number Placeholder 6">
            <a:extLst>
              <a:ext uri="{FF2B5EF4-FFF2-40B4-BE49-F238E27FC236}">
                <a16:creationId xmlns:a16="http://schemas.microsoft.com/office/drawing/2014/main" id="{F98741B5-C764-5AD3-6589-05D9A6F73F26}"/>
              </a:ext>
            </a:extLst>
          </p:cNvPr>
          <p:cNvSpPr>
            <a:spLocks noGrp="1"/>
          </p:cNvSpPr>
          <p:nvPr>
            <p:ph type="sldNum" sz="quarter" idx="20"/>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4086370935"/>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 2 vs 1 column B">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36E419C-17BE-AD5B-8270-C7760828C4EC}"/>
              </a:ext>
            </a:extLst>
          </p:cNvPr>
          <p:cNvSpPr>
            <a:spLocks noGrp="1"/>
          </p:cNvSpPr>
          <p:nvPr>
            <p:ph type="title"/>
          </p:nvPr>
        </p:nvSpPr>
        <p:spPr>
          <a:xfrm>
            <a:off x="575734" y="571500"/>
            <a:ext cx="11040533" cy="840317"/>
          </a:xfrm>
        </p:spPr>
        <p:txBody>
          <a:bodyPr/>
          <a:lstStyle/>
          <a:p>
            <a:r>
              <a:rPr lang="en-US"/>
              <a:t>Click to edit Master title style</a:t>
            </a:r>
            <a:endParaRPr lang="en-US" dirty="0"/>
          </a:p>
        </p:txBody>
      </p:sp>
      <p:sp>
        <p:nvSpPr>
          <p:cNvPr id="11" name="Content Placeholder 13">
            <a:extLst>
              <a:ext uri="{FF2B5EF4-FFF2-40B4-BE49-F238E27FC236}">
                <a16:creationId xmlns:a16="http://schemas.microsoft.com/office/drawing/2014/main" id="{42A69071-EAF2-371B-45AF-D91BB172112E}"/>
              </a:ext>
            </a:extLst>
          </p:cNvPr>
          <p:cNvSpPr>
            <a:spLocks noGrp="1"/>
          </p:cNvSpPr>
          <p:nvPr>
            <p:ph sz="quarter" idx="16"/>
          </p:nvPr>
        </p:nvSpPr>
        <p:spPr>
          <a:xfrm>
            <a:off x="9216267" y="1653117"/>
            <a:ext cx="2400000"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a:extLst>
              <a:ext uri="{FF2B5EF4-FFF2-40B4-BE49-F238E27FC236}">
                <a16:creationId xmlns:a16="http://schemas.microsoft.com/office/drawing/2014/main" id="{143499CA-4C96-48CB-0E23-65C850A55F00}"/>
              </a:ext>
            </a:extLst>
          </p:cNvPr>
          <p:cNvSpPr>
            <a:spLocks noGrp="1"/>
          </p:cNvSpPr>
          <p:nvPr>
            <p:ph sz="quarter" idx="17"/>
          </p:nvPr>
        </p:nvSpPr>
        <p:spPr>
          <a:xfrm>
            <a:off x="575734" y="1653117"/>
            <a:ext cx="8400535"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EE3F516B-2ACE-0F0C-86DB-AFFA27054DC2}"/>
              </a:ext>
            </a:extLst>
          </p:cNvPr>
          <p:cNvSpPr>
            <a:spLocks noGrp="1"/>
          </p:cNvSpPr>
          <p:nvPr>
            <p:ph type="dt" sz="half" idx="18"/>
          </p:nvPr>
        </p:nvSpPr>
        <p:spPr/>
        <p:txBody>
          <a:bodyPr/>
          <a:lstStyle/>
          <a:p>
            <a:fld id="{1D8BD707-D9CF-40AE-B4C6-C98DA3205C09}" type="datetimeFigureOut">
              <a:rPr lang="en-US" smtClean="0"/>
              <a:t>8/12/2025</a:t>
            </a:fld>
            <a:endParaRPr lang="en-US"/>
          </a:p>
        </p:txBody>
      </p:sp>
      <p:sp>
        <p:nvSpPr>
          <p:cNvPr id="3" name="Footer Placeholder 2">
            <a:extLst>
              <a:ext uri="{FF2B5EF4-FFF2-40B4-BE49-F238E27FC236}">
                <a16:creationId xmlns:a16="http://schemas.microsoft.com/office/drawing/2014/main" id="{A0738785-29C5-511B-B330-BF0D04AE424E}"/>
              </a:ext>
            </a:extLst>
          </p:cNvPr>
          <p:cNvSpPr>
            <a:spLocks noGrp="1"/>
          </p:cNvSpPr>
          <p:nvPr>
            <p:ph type="ftr" sz="quarter" idx="19"/>
          </p:nvPr>
        </p:nvSpPr>
        <p:spPr/>
        <p:txBody>
          <a:bodyPr/>
          <a:lstStyle/>
          <a:p>
            <a:endParaRPr lang="en-US"/>
          </a:p>
        </p:txBody>
      </p:sp>
      <p:sp>
        <p:nvSpPr>
          <p:cNvPr id="7" name="Slide Number Placeholder 6">
            <a:extLst>
              <a:ext uri="{FF2B5EF4-FFF2-40B4-BE49-F238E27FC236}">
                <a16:creationId xmlns:a16="http://schemas.microsoft.com/office/drawing/2014/main" id="{F98741B5-C764-5AD3-6589-05D9A6F73F26}"/>
              </a:ext>
            </a:extLst>
          </p:cNvPr>
          <p:cNvSpPr>
            <a:spLocks noGrp="1"/>
          </p:cNvSpPr>
          <p:nvPr>
            <p:ph type="sldNum" sz="quarter" idx="20"/>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2290673293"/>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Masked photo layout">
    <p:spTree>
      <p:nvGrpSpPr>
        <p:cNvPr id="1" name=""/>
        <p:cNvGrpSpPr/>
        <p:nvPr/>
      </p:nvGrpSpPr>
      <p:grpSpPr>
        <a:xfrm>
          <a:off x="0" y="0"/>
          <a:ext cx="0" cy="0"/>
          <a:chOff x="0" y="0"/>
          <a:chExt cx="0" cy="0"/>
        </a:xfrm>
      </p:grpSpPr>
      <p:sp>
        <p:nvSpPr>
          <p:cNvPr id="3" name="Picture Placeholder 29">
            <a:extLst>
              <a:ext uri="{FF2B5EF4-FFF2-40B4-BE49-F238E27FC236}">
                <a16:creationId xmlns:a16="http://schemas.microsoft.com/office/drawing/2014/main" id="{D3168A0B-0555-C19D-DF7D-D05F787BD2E2}"/>
              </a:ext>
            </a:extLst>
          </p:cNvPr>
          <p:cNvSpPr>
            <a:spLocks noGrp="1"/>
          </p:cNvSpPr>
          <p:nvPr>
            <p:ph type="pic" sz="quarter" idx="11" hasCustomPrompt="1"/>
          </p:nvPr>
        </p:nvSpPr>
        <p:spPr>
          <a:xfrm>
            <a:off x="6540447" y="595048"/>
            <a:ext cx="5068104" cy="5426869"/>
          </a:xfrm>
          <a:custGeom>
            <a:avLst/>
            <a:gdLst>
              <a:gd name="connsiteX0" fmla="*/ 1155877 w 3193298"/>
              <a:gd name="connsiteY0" fmla="*/ 0 h 3419348"/>
              <a:gd name="connsiteX1" fmla="*/ 3193298 w 3193298"/>
              <a:gd name="connsiteY1" fmla="*/ 0 h 3419348"/>
              <a:gd name="connsiteX2" fmla="*/ 3193298 w 3193298"/>
              <a:gd name="connsiteY2" fmla="*/ 2420979 h 3419348"/>
              <a:gd name="connsiteX3" fmla="*/ 2964764 w 3193298"/>
              <a:gd name="connsiteY3" fmla="*/ 2420979 h 3419348"/>
              <a:gd name="connsiteX4" fmla="*/ 2964764 w 3193298"/>
              <a:gd name="connsiteY4" fmla="*/ 2623261 h 3419348"/>
              <a:gd name="connsiteX5" fmla="*/ 2736229 w 3193298"/>
              <a:gd name="connsiteY5" fmla="*/ 2623261 h 3419348"/>
              <a:gd name="connsiteX6" fmla="*/ 2736229 w 3193298"/>
              <a:gd name="connsiteY6" fmla="*/ 2818985 h 3419348"/>
              <a:gd name="connsiteX7" fmla="*/ 2501130 w 3193298"/>
              <a:gd name="connsiteY7" fmla="*/ 2818985 h 3419348"/>
              <a:gd name="connsiteX8" fmla="*/ 2501130 w 3193298"/>
              <a:gd name="connsiteY8" fmla="*/ 3021342 h 3419348"/>
              <a:gd name="connsiteX9" fmla="*/ 2272521 w 3193298"/>
              <a:gd name="connsiteY9" fmla="*/ 3021342 h 3419348"/>
              <a:gd name="connsiteX10" fmla="*/ 2272521 w 3193298"/>
              <a:gd name="connsiteY10" fmla="*/ 3223624 h 3419348"/>
              <a:gd name="connsiteX11" fmla="*/ 2043986 w 3193298"/>
              <a:gd name="connsiteY11" fmla="*/ 3223624 h 3419348"/>
              <a:gd name="connsiteX12" fmla="*/ 2043986 w 3193298"/>
              <a:gd name="connsiteY12" fmla="*/ 3419348 h 3419348"/>
              <a:gd name="connsiteX13" fmla="*/ 0 w 3193298"/>
              <a:gd name="connsiteY13" fmla="*/ 3419348 h 3419348"/>
              <a:gd name="connsiteX14" fmla="*/ 0 w 3193298"/>
              <a:gd name="connsiteY14" fmla="*/ 1004927 h 3419348"/>
              <a:gd name="connsiteX15" fmla="*/ 235099 w 3193298"/>
              <a:gd name="connsiteY15" fmla="*/ 1004927 h 3419348"/>
              <a:gd name="connsiteX16" fmla="*/ 235099 w 3193298"/>
              <a:gd name="connsiteY16" fmla="*/ 802645 h 3419348"/>
              <a:gd name="connsiteX17" fmla="*/ 463634 w 3193298"/>
              <a:gd name="connsiteY17" fmla="*/ 802645 h 3419348"/>
              <a:gd name="connsiteX18" fmla="*/ 463634 w 3193298"/>
              <a:gd name="connsiteY18" fmla="*/ 600362 h 3419348"/>
              <a:gd name="connsiteX19" fmla="*/ 692243 w 3193298"/>
              <a:gd name="connsiteY19" fmla="*/ 600362 h 3419348"/>
              <a:gd name="connsiteX20" fmla="*/ 692243 w 3193298"/>
              <a:gd name="connsiteY20" fmla="*/ 404564 h 3419348"/>
              <a:gd name="connsiteX21" fmla="*/ 920778 w 3193298"/>
              <a:gd name="connsiteY21" fmla="*/ 404564 h 3419348"/>
              <a:gd name="connsiteX22" fmla="*/ 920778 w 3193298"/>
              <a:gd name="connsiteY22" fmla="*/ 202281 h 3419348"/>
              <a:gd name="connsiteX23" fmla="*/ 1155877 w 3193298"/>
              <a:gd name="connsiteY23" fmla="*/ 202281 h 341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93298" h="3419348">
                <a:moveTo>
                  <a:pt x="1155877" y="0"/>
                </a:moveTo>
                <a:lnTo>
                  <a:pt x="3193298" y="0"/>
                </a:lnTo>
                <a:lnTo>
                  <a:pt x="3193298" y="2420979"/>
                </a:lnTo>
                <a:lnTo>
                  <a:pt x="2964764" y="2420979"/>
                </a:lnTo>
                <a:lnTo>
                  <a:pt x="2964764" y="2623261"/>
                </a:lnTo>
                <a:lnTo>
                  <a:pt x="2736229" y="2623261"/>
                </a:lnTo>
                <a:lnTo>
                  <a:pt x="2736229" y="2818985"/>
                </a:lnTo>
                <a:lnTo>
                  <a:pt x="2501130" y="2818985"/>
                </a:lnTo>
                <a:lnTo>
                  <a:pt x="2501130" y="3021342"/>
                </a:lnTo>
                <a:lnTo>
                  <a:pt x="2272521" y="3021342"/>
                </a:lnTo>
                <a:lnTo>
                  <a:pt x="2272521" y="3223624"/>
                </a:lnTo>
                <a:lnTo>
                  <a:pt x="2043986" y="3223624"/>
                </a:lnTo>
                <a:lnTo>
                  <a:pt x="2043986" y="3419348"/>
                </a:lnTo>
                <a:lnTo>
                  <a:pt x="0" y="3419348"/>
                </a:lnTo>
                <a:lnTo>
                  <a:pt x="0" y="1004927"/>
                </a:lnTo>
                <a:lnTo>
                  <a:pt x="235099" y="1004927"/>
                </a:lnTo>
                <a:lnTo>
                  <a:pt x="235099" y="802645"/>
                </a:lnTo>
                <a:lnTo>
                  <a:pt x="463634" y="802645"/>
                </a:lnTo>
                <a:lnTo>
                  <a:pt x="463634" y="600362"/>
                </a:lnTo>
                <a:lnTo>
                  <a:pt x="692243" y="600362"/>
                </a:lnTo>
                <a:lnTo>
                  <a:pt x="692243" y="404564"/>
                </a:lnTo>
                <a:lnTo>
                  <a:pt x="920778" y="404564"/>
                </a:lnTo>
                <a:lnTo>
                  <a:pt x="920778" y="202281"/>
                </a:lnTo>
                <a:lnTo>
                  <a:pt x="1155877" y="202281"/>
                </a:lnTo>
                <a:close/>
              </a:path>
            </a:pathLst>
          </a:custGeom>
          <a:solidFill>
            <a:schemeClr val="bg1">
              <a:lumMod val="85000"/>
            </a:schemeClr>
          </a:solidFill>
        </p:spPr>
        <p:txBody>
          <a:bodyPr wrap="square">
            <a:noAutofit/>
          </a:bodyPr>
          <a:lstStyle>
            <a:lvl1pPr>
              <a:defRPr sz="1200"/>
            </a:lvl1pPr>
          </a:lstStyle>
          <a:p>
            <a:r>
              <a:rPr lang="en-US" dirty="0"/>
              <a:t>Click icon to insert picture </a:t>
            </a:r>
          </a:p>
        </p:txBody>
      </p:sp>
      <p:sp>
        <p:nvSpPr>
          <p:cNvPr id="5" name="Title 4">
            <a:extLst>
              <a:ext uri="{FF2B5EF4-FFF2-40B4-BE49-F238E27FC236}">
                <a16:creationId xmlns:a16="http://schemas.microsoft.com/office/drawing/2014/main" id="{B22BA005-88CE-AF23-D026-9AAABD8FB837}"/>
              </a:ext>
            </a:extLst>
          </p:cNvPr>
          <p:cNvSpPr>
            <a:spLocks noGrp="1"/>
          </p:cNvSpPr>
          <p:nvPr>
            <p:ph type="title"/>
          </p:nvPr>
        </p:nvSpPr>
        <p:spPr>
          <a:xfrm>
            <a:off x="575734" y="571500"/>
            <a:ext cx="5401733" cy="840317"/>
          </a:xfrm>
        </p:spPr>
        <p:txBody>
          <a:bodyPr/>
          <a:lstStyle/>
          <a:p>
            <a:r>
              <a:rPr lang="en-US"/>
              <a:t>Click to edit Master title style</a:t>
            </a:r>
          </a:p>
        </p:txBody>
      </p:sp>
      <p:sp>
        <p:nvSpPr>
          <p:cNvPr id="11" name="Content Placeholder 10">
            <a:extLst>
              <a:ext uri="{FF2B5EF4-FFF2-40B4-BE49-F238E27FC236}">
                <a16:creationId xmlns:a16="http://schemas.microsoft.com/office/drawing/2014/main" id="{6494550A-5643-FA03-A883-2DBAD62FED8E}"/>
              </a:ext>
            </a:extLst>
          </p:cNvPr>
          <p:cNvSpPr>
            <a:spLocks noGrp="1"/>
          </p:cNvSpPr>
          <p:nvPr>
            <p:ph sz="quarter" idx="15"/>
          </p:nvPr>
        </p:nvSpPr>
        <p:spPr>
          <a:xfrm>
            <a:off x="575734" y="1653117"/>
            <a:ext cx="5401733"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8F0E0EF7-F728-ACF9-4DAF-02507A53974C}"/>
              </a:ext>
            </a:extLst>
          </p:cNvPr>
          <p:cNvSpPr>
            <a:spLocks noGrp="1"/>
          </p:cNvSpPr>
          <p:nvPr>
            <p:ph type="dt" sz="half" idx="16"/>
          </p:nvPr>
        </p:nvSpPr>
        <p:spPr/>
        <p:txBody>
          <a:bodyPr/>
          <a:lstStyle/>
          <a:p>
            <a:fld id="{1D8BD707-D9CF-40AE-B4C6-C98DA3205C09}" type="datetimeFigureOut">
              <a:rPr lang="en-US" smtClean="0"/>
              <a:t>8/12/2025</a:t>
            </a:fld>
            <a:endParaRPr lang="en-US"/>
          </a:p>
        </p:txBody>
      </p:sp>
      <p:sp>
        <p:nvSpPr>
          <p:cNvPr id="13" name="Footer Placeholder 12">
            <a:extLst>
              <a:ext uri="{FF2B5EF4-FFF2-40B4-BE49-F238E27FC236}">
                <a16:creationId xmlns:a16="http://schemas.microsoft.com/office/drawing/2014/main" id="{EE0C92D8-3688-4771-2EB7-E5978942ADA6}"/>
              </a:ext>
            </a:extLst>
          </p:cNvPr>
          <p:cNvSpPr>
            <a:spLocks noGrp="1"/>
          </p:cNvSpPr>
          <p:nvPr>
            <p:ph type="ftr" sz="quarter" idx="17"/>
          </p:nvPr>
        </p:nvSpPr>
        <p:spPr/>
        <p:txBody>
          <a:bodyPr/>
          <a:lstStyle/>
          <a:p>
            <a:endParaRPr lang="en-US"/>
          </a:p>
        </p:txBody>
      </p:sp>
      <p:sp>
        <p:nvSpPr>
          <p:cNvPr id="14" name="Slide Number Placeholder 13">
            <a:extLst>
              <a:ext uri="{FF2B5EF4-FFF2-40B4-BE49-F238E27FC236}">
                <a16:creationId xmlns:a16="http://schemas.microsoft.com/office/drawing/2014/main" id="{78CA4690-B355-6823-5C1B-450E64DC6E80}"/>
              </a:ext>
            </a:extLst>
          </p:cNvPr>
          <p:cNvSpPr>
            <a:spLocks noGrp="1"/>
          </p:cNvSpPr>
          <p:nvPr>
            <p:ph type="sldNum" sz="quarter" idx="18"/>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3563814241"/>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Right image - lar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BB35262-E7DC-8CEA-04A4-5FD4AD8997D2}"/>
              </a:ext>
            </a:extLst>
          </p:cNvPr>
          <p:cNvSpPr>
            <a:spLocks noGrp="1"/>
          </p:cNvSpPr>
          <p:nvPr>
            <p:ph type="pic" sz="quarter" idx="14"/>
          </p:nvPr>
        </p:nvSpPr>
        <p:spPr>
          <a:xfrm>
            <a:off x="8089901" y="0"/>
            <a:ext cx="4102100" cy="6858000"/>
          </a:xfrm>
          <a:solidFill>
            <a:schemeClr val="bg1">
              <a:lumMod val="85000"/>
            </a:schemeClr>
          </a:solidFill>
        </p:spPr>
        <p:txBody>
          <a:bodyPr/>
          <a:lstStyle/>
          <a:p>
            <a:r>
              <a:rPr lang="en-US"/>
              <a:t>Click icon to add picture</a:t>
            </a:r>
          </a:p>
        </p:txBody>
      </p:sp>
      <p:sp>
        <p:nvSpPr>
          <p:cNvPr id="8" name="Title 7">
            <a:extLst>
              <a:ext uri="{FF2B5EF4-FFF2-40B4-BE49-F238E27FC236}">
                <a16:creationId xmlns:a16="http://schemas.microsoft.com/office/drawing/2014/main" id="{2EF91A03-685E-A91F-E992-9F3060FEF2D1}"/>
              </a:ext>
            </a:extLst>
          </p:cNvPr>
          <p:cNvSpPr>
            <a:spLocks noGrp="1"/>
          </p:cNvSpPr>
          <p:nvPr>
            <p:ph type="title"/>
          </p:nvPr>
        </p:nvSpPr>
        <p:spPr>
          <a:xfrm>
            <a:off x="575733" y="571500"/>
            <a:ext cx="7272867" cy="840317"/>
          </a:xfrm>
        </p:spPr>
        <p:txBody>
          <a:bodyPr/>
          <a:lstStyle/>
          <a:p>
            <a:r>
              <a:rPr lang="en-US"/>
              <a:t>Click to edit Master title style</a:t>
            </a:r>
          </a:p>
        </p:txBody>
      </p:sp>
      <p:sp>
        <p:nvSpPr>
          <p:cNvPr id="11" name="Content Placeholder 10">
            <a:extLst>
              <a:ext uri="{FF2B5EF4-FFF2-40B4-BE49-F238E27FC236}">
                <a16:creationId xmlns:a16="http://schemas.microsoft.com/office/drawing/2014/main" id="{EFD5CB3C-1FE9-F0D8-364C-C1D813C9D4E0}"/>
              </a:ext>
            </a:extLst>
          </p:cNvPr>
          <p:cNvSpPr>
            <a:spLocks noGrp="1"/>
          </p:cNvSpPr>
          <p:nvPr>
            <p:ph sz="quarter" idx="15"/>
          </p:nvPr>
        </p:nvSpPr>
        <p:spPr>
          <a:xfrm>
            <a:off x="575733" y="1653117"/>
            <a:ext cx="7272867"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A3142EEC-31D5-03B8-5CCD-950A1A712239}"/>
              </a:ext>
            </a:extLst>
          </p:cNvPr>
          <p:cNvSpPr>
            <a:spLocks noGrp="1"/>
          </p:cNvSpPr>
          <p:nvPr>
            <p:ph type="dt" sz="half" idx="16"/>
          </p:nvPr>
        </p:nvSpPr>
        <p:spPr/>
        <p:txBody>
          <a:bodyPr/>
          <a:lstStyle/>
          <a:p>
            <a:fld id="{1D8BD707-D9CF-40AE-B4C6-C98DA3205C09}" type="datetimeFigureOut">
              <a:rPr lang="en-US" smtClean="0"/>
              <a:t>8/12/2025</a:t>
            </a:fld>
            <a:endParaRPr lang="en-US"/>
          </a:p>
        </p:txBody>
      </p:sp>
      <p:sp>
        <p:nvSpPr>
          <p:cNvPr id="13" name="Footer Placeholder 12">
            <a:extLst>
              <a:ext uri="{FF2B5EF4-FFF2-40B4-BE49-F238E27FC236}">
                <a16:creationId xmlns:a16="http://schemas.microsoft.com/office/drawing/2014/main" id="{035B9C22-6447-F2D3-3258-E69EFAE403A5}"/>
              </a:ext>
            </a:extLst>
          </p:cNvPr>
          <p:cNvSpPr>
            <a:spLocks noGrp="1"/>
          </p:cNvSpPr>
          <p:nvPr>
            <p:ph type="ftr" sz="quarter" idx="17"/>
          </p:nvPr>
        </p:nvSpPr>
        <p:spPr/>
        <p:txBody>
          <a:bodyPr/>
          <a:lstStyle/>
          <a:p>
            <a:endParaRPr lang="en-US"/>
          </a:p>
        </p:txBody>
      </p:sp>
      <p:sp>
        <p:nvSpPr>
          <p:cNvPr id="14" name="Slide Number Placeholder 13">
            <a:extLst>
              <a:ext uri="{FF2B5EF4-FFF2-40B4-BE49-F238E27FC236}">
                <a16:creationId xmlns:a16="http://schemas.microsoft.com/office/drawing/2014/main" id="{5E9F3593-2AF6-50A5-6BF8-306DF4FD8920}"/>
              </a:ext>
            </a:extLst>
          </p:cNvPr>
          <p:cNvSpPr>
            <a:spLocks noGrp="1"/>
          </p:cNvSpPr>
          <p:nvPr>
            <p:ph type="sldNum" sz="quarter" idx="18"/>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1661368319"/>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ight image - small">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8D8DEF5-F1E0-654A-F1F4-1A3201DDAE2E}"/>
              </a:ext>
            </a:extLst>
          </p:cNvPr>
          <p:cNvSpPr>
            <a:spLocks noGrp="1"/>
          </p:cNvSpPr>
          <p:nvPr>
            <p:ph type="pic" sz="quarter" idx="14"/>
          </p:nvPr>
        </p:nvSpPr>
        <p:spPr>
          <a:xfrm>
            <a:off x="8113045" y="571501"/>
            <a:ext cx="3503084" cy="5450416"/>
          </a:xfrm>
          <a:solidFill>
            <a:schemeClr val="bg1">
              <a:lumMod val="85000"/>
            </a:schemeClr>
          </a:solidFill>
        </p:spPr>
        <p:txBody>
          <a:bodyPr/>
          <a:lstStyle/>
          <a:p>
            <a:r>
              <a:rPr lang="en-US"/>
              <a:t>Click icon to add picture</a:t>
            </a:r>
          </a:p>
        </p:txBody>
      </p:sp>
      <p:sp>
        <p:nvSpPr>
          <p:cNvPr id="9" name="Title 8">
            <a:extLst>
              <a:ext uri="{FF2B5EF4-FFF2-40B4-BE49-F238E27FC236}">
                <a16:creationId xmlns:a16="http://schemas.microsoft.com/office/drawing/2014/main" id="{A750EC97-798E-0CCE-656F-D590BA7C598F}"/>
              </a:ext>
            </a:extLst>
          </p:cNvPr>
          <p:cNvSpPr>
            <a:spLocks noGrp="1"/>
          </p:cNvSpPr>
          <p:nvPr>
            <p:ph type="title"/>
          </p:nvPr>
        </p:nvSpPr>
        <p:spPr/>
        <p:txBody>
          <a:bodyPr/>
          <a:lstStyle/>
          <a:p>
            <a:r>
              <a:rPr lang="en-US"/>
              <a:t>Click to edit Master title style</a:t>
            </a:r>
          </a:p>
        </p:txBody>
      </p:sp>
      <p:sp>
        <p:nvSpPr>
          <p:cNvPr id="11" name="Content Placeholder 10">
            <a:extLst>
              <a:ext uri="{FF2B5EF4-FFF2-40B4-BE49-F238E27FC236}">
                <a16:creationId xmlns:a16="http://schemas.microsoft.com/office/drawing/2014/main" id="{F24597A9-C0B4-7EA4-9E06-263DA9D834C3}"/>
              </a:ext>
            </a:extLst>
          </p:cNvPr>
          <p:cNvSpPr>
            <a:spLocks noGrp="1"/>
          </p:cNvSpPr>
          <p:nvPr>
            <p:ph sz="quarter" idx="15"/>
          </p:nvPr>
        </p:nvSpPr>
        <p:spPr>
          <a:xfrm>
            <a:off x="575733" y="1653117"/>
            <a:ext cx="7272867"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9B89C0E1-94EA-B182-FC6B-2B31EDB4F77E}"/>
              </a:ext>
            </a:extLst>
          </p:cNvPr>
          <p:cNvSpPr>
            <a:spLocks noGrp="1"/>
          </p:cNvSpPr>
          <p:nvPr>
            <p:ph type="dt" sz="half" idx="16"/>
          </p:nvPr>
        </p:nvSpPr>
        <p:spPr/>
        <p:txBody>
          <a:bodyPr/>
          <a:lstStyle/>
          <a:p>
            <a:fld id="{1D8BD707-D9CF-40AE-B4C6-C98DA3205C09}" type="datetimeFigureOut">
              <a:rPr lang="en-US" smtClean="0"/>
              <a:t>8/12/2025</a:t>
            </a:fld>
            <a:endParaRPr lang="en-US"/>
          </a:p>
        </p:txBody>
      </p:sp>
      <p:sp>
        <p:nvSpPr>
          <p:cNvPr id="13" name="Footer Placeholder 12">
            <a:extLst>
              <a:ext uri="{FF2B5EF4-FFF2-40B4-BE49-F238E27FC236}">
                <a16:creationId xmlns:a16="http://schemas.microsoft.com/office/drawing/2014/main" id="{EA5D0958-F709-85CC-5F28-5C37E907F1B5}"/>
              </a:ext>
            </a:extLst>
          </p:cNvPr>
          <p:cNvSpPr>
            <a:spLocks noGrp="1"/>
          </p:cNvSpPr>
          <p:nvPr>
            <p:ph type="ftr" sz="quarter" idx="17"/>
          </p:nvPr>
        </p:nvSpPr>
        <p:spPr/>
        <p:txBody>
          <a:bodyPr/>
          <a:lstStyle/>
          <a:p>
            <a:endParaRPr lang="en-US"/>
          </a:p>
        </p:txBody>
      </p:sp>
      <p:sp>
        <p:nvSpPr>
          <p:cNvPr id="14" name="Slide Number Placeholder 13">
            <a:extLst>
              <a:ext uri="{FF2B5EF4-FFF2-40B4-BE49-F238E27FC236}">
                <a16:creationId xmlns:a16="http://schemas.microsoft.com/office/drawing/2014/main" id="{368C3250-B02B-099F-E9FB-3EBD124FFB6D}"/>
              </a:ext>
            </a:extLst>
          </p:cNvPr>
          <p:cNvSpPr>
            <a:spLocks noGrp="1"/>
          </p:cNvSpPr>
          <p:nvPr>
            <p:ph type="sldNum" sz="quarter" idx="18"/>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2436761464"/>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eft image - small">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8D8DEF5-F1E0-654A-F1F4-1A3201DDAE2E}"/>
              </a:ext>
            </a:extLst>
          </p:cNvPr>
          <p:cNvSpPr>
            <a:spLocks noGrp="1"/>
          </p:cNvSpPr>
          <p:nvPr>
            <p:ph type="pic" sz="quarter" idx="14"/>
          </p:nvPr>
        </p:nvSpPr>
        <p:spPr>
          <a:xfrm>
            <a:off x="575734" y="571500"/>
            <a:ext cx="3503084" cy="5450417"/>
          </a:xfrm>
          <a:solidFill>
            <a:schemeClr val="bg1">
              <a:lumMod val="85000"/>
            </a:schemeClr>
          </a:solidFill>
        </p:spPr>
        <p:txBody>
          <a:bodyPr/>
          <a:lstStyle/>
          <a:p>
            <a:r>
              <a:rPr lang="en-US"/>
              <a:t>Click icon to add picture</a:t>
            </a:r>
          </a:p>
        </p:txBody>
      </p:sp>
      <p:sp>
        <p:nvSpPr>
          <p:cNvPr id="9" name="Title 8">
            <a:extLst>
              <a:ext uri="{FF2B5EF4-FFF2-40B4-BE49-F238E27FC236}">
                <a16:creationId xmlns:a16="http://schemas.microsoft.com/office/drawing/2014/main" id="{AC5CEB81-17E2-A76F-349F-9107B9EAA5BE}"/>
              </a:ext>
            </a:extLst>
          </p:cNvPr>
          <p:cNvSpPr>
            <a:spLocks noGrp="1"/>
          </p:cNvSpPr>
          <p:nvPr>
            <p:ph type="title"/>
          </p:nvPr>
        </p:nvSpPr>
        <p:spPr>
          <a:xfrm>
            <a:off x="4320117" y="571500"/>
            <a:ext cx="7296149" cy="840317"/>
          </a:xfrm>
        </p:spPr>
        <p:txBody>
          <a:bodyPr/>
          <a:lstStyle/>
          <a:p>
            <a:r>
              <a:rPr lang="en-US"/>
              <a:t>Click to edit Master title style</a:t>
            </a:r>
            <a:endParaRPr lang="en-US" dirty="0"/>
          </a:p>
        </p:txBody>
      </p:sp>
      <p:sp>
        <p:nvSpPr>
          <p:cNvPr id="11" name="Content Placeholder 10">
            <a:extLst>
              <a:ext uri="{FF2B5EF4-FFF2-40B4-BE49-F238E27FC236}">
                <a16:creationId xmlns:a16="http://schemas.microsoft.com/office/drawing/2014/main" id="{4CC50047-824E-09AB-3A7B-C7116E9FF952}"/>
              </a:ext>
            </a:extLst>
          </p:cNvPr>
          <p:cNvSpPr>
            <a:spLocks noGrp="1"/>
          </p:cNvSpPr>
          <p:nvPr>
            <p:ph sz="quarter" idx="15"/>
          </p:nvPr>
        </p:nvSpPr>
        <p:spPr>
          <a:xfrm>
            <a:off x="4320117" y="1653117"/>
            <a:ext cx="7296149"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D8C265C5-A8C5-FC51-48BA-FB2B527ED302}"/>
              </a:ext>
            </a:extLst>
          </p:cNvPr>
          <p:cNvSpPr>
            <a:spLocks noGrp="1"/>
          </p:cNvSpPr>
          <p:nvPr>
            <p:ph type="dt" sz="half" idx="16"/>
          </p:nvPr>
        </p:nvSpPr>
        <p:spPr/>
        <p:txBody>
          <a:bodyPr/>
          <a:lstStyle/>
          <a:p>
            <a:fld id="{1D8BD707-D9CF-40AE-B4C6-C98DA3205C09}" type="datetimeFigureOut">
              <a:rPr lang="en-US" smtClean="0"/>
              <a:t>8/12/2025</a:t>
            </a:fld>
            <a:endParaRPr lang="en-US"/>
          </a:p>
        </p:txBody>
      </p:sp>
      <p:sp>
        <p:nvSpPr>
          <p:cNvPr id="13" name="Footer Placeholder 12">
            <a:extLst>
              <a:ext uri="{FF2B5EF4-FFF2-40B4-BE49-F238E27FC236}">
                <a16:creationId xmlns:a16="http://schemas.microsoft.com/office/drawing/2014/main" id="{0FF7712D-A0E6-8935-0902-5685204BDFE3}"/>
              </a:ext>
            </a:extLst>
          </p:cNvPr>
          <p:cNvSpPr>
            <a:spLocks noGrp="1"/>
          </p:cNvSpPr>
          <p:nvPr>
            <p:ph type="ftr" sz="quarter" idx="17"/>
          </p:nvPr>
        </p:nvSpPr>
        <p:spPr/>
        <p:txBody>
          <a:bodyPr/>
          <a:lstStyle/>
          <a:p>
            <a:endParaRPr lang="en-US"/>
          </a:p>
        </p:txBody>
      </p:sp>
      <p:sp>
        <p:nvSpPr>
          <p:cNvPr id="14" name="Slide Number Placeholder 13">
            <a:extLst>
              <a:ext uri="{FF2B5EF4-FFF2-40B4-BE49-F238E27FC236}">
                <a16:creationId xmlns:a16="http://schemas.microsoft.com/office/drawing/2014/main" id="{D6343E77-BEA8-0AAC-5BC6-880EBBD829A9}"/>
              </a:ext>
            </a:extLst>
          </p:cNvPr>
          <p:cNvSpPr>
            <a:spLocks noGrp="1"/>
          </p:cNvSpPr>
          <p:nvPr>
            <p:ph type="sldNum" sz="quarter" idx="18"/>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1892384900"/>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Right image - extra lar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73B5B08-F499-CEEF-6D82-9A22E374BD92}"/>
              </a:ext>
            </a:extLst>
          </p:cNvPr>
          <p:cNvSpPr>
            <a:spLocks noGrp="1"/>
          </p:cNvSpPr>
          <p:nvPr>
            <p:ph type="pic" sz="quarter" idx="11" hasCustomPrompt="1"/>
          </p:nvPr>
        </p:nvSpPr>
        <p:spPr>
          <a:xfrm>
            <a:off x="4320119" y="0"/>
            <a:ext cx="7871883" cy="6858000"/>
          </a:xfrm>
          <a:solidFill>
            <a:schemeClr val="bg1">
              <a:lumMod val="85000"/>
            </a:schemeClr>
          </a:solidFill>
        </p:spPr>
        <p:txBody>
          <a:bodyPr tIns="180000" anchor="t" anchorCtr="1">
            <a:normAutofit/>
          </a:bodyPr>
          <a:lstStyle>
            <a:lvl1pPr algn="ctr">
              <a:defRPr sz="1200"/>
            </a:lvl1p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icon to </a:t>
            </a:r>
            <a:br>
              <a:rPr lang="en-US" dirty="0"/>
            </a:br>
            <a:r>
              <a:rPr lang="en-US" dirty="0"/>
              <a:t>insert picture</a:t>
            </a:r>
          </a:p>
        </p:txBody>
      </p:sp>
      <p:sp>
        <p:nvSpPr>
          <p:cNvPr id="7" name="Title 6">
            <a:extLst>
              <a:ext uri="{FF2B5EF4-FFF2-40B4-BE49-F238E27FC236}">
                <a16:creationId xmlns:a16="http://schemas.microsoft.com/office/drawing/2014/main" id="{CA8C2371-95DB-A5FC-F16F-AE205C86D76F}"/>
              </a:ext>
            </a:extLst>
          </p:cNvPr>
          <p:cNvSpPr>
            <a:spLocks noGrp="1"/>
          </p:cNvSpPr>
          <p:nvPr>
            <p:ph type="title"/>
          </p:nvPr>
        </p:nvSpPr>
        <p:spPr>
          <a:xfrm>
            <a:off x="575734" y="571500"/>
            <a:ext cx="3503084" cy="840317"/>
          </a:xfrm>
        </p:spPr>
        <p:txBody>
          <a:body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CC32CF2E-C3BC-9887-D9D5-B11908277EAD}"/>
              </a:ext>
            </a:extLst>
          </p:cNvPr>
          <p:cNvSpPr>
            <a:spLocks noGrp="1"/>
          </p:cNvSpPr>
          <p:nvPr>
            <p:ph sz="quarter" idx="15"/>
          </p:nvPr>
        </p:nvSpPr>
        <p:spPr>
          <a:xfrm>
            <a:off x="575734" y="1653117"/>
            <a:ext cx="3503084"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a:extLst>
              <a:ext uri="{FF2B5EF4-FFF2-40B4-BE49-F238E27FC236}">
                <a16:creationId xmlns:a16="http://schemas.microsoft.com/office/drawing/2014/main" id="{58C6B807-4F7E-F6C0-B9E1-5400E9E08E87}"/>
              </a:ext>
            </a:extLst>
          </p:cNvPr>
          <p:cNvSpPr>
            <a:spLocks noGrp="1"/>
          </p:cNvSpPr>
          <p:nvPr>
            <p:ph type="dt" sz="half" idx="16"/>
          </p:nvPr>
        </p:nvSpPr>
        <p:spPr/>
        <p:txBody>
          <a:bodyPr/>
          <a:lstStyle/>
          <a:p>
            <a:fld id="{1D8BD707-D9CF-40AE-B4C6-C98DA3205C09}" type="datetimeFigureOut">
              <a:rPr lang="en-US" smtClean="0"/>
              <a:t>8/12/2025</a:t>
            </a:fld>
            <a:endParaRPr lang="en-US"/>
          </a:p>
        </p:txBody>
      </p:sp>
      <p:sp>
        <p:nvSpPr>
          <p:cNvPr id="16" name="Footer Placeholder 15">
            <a:extLst>
              <a:ext uri="{FF2B5EF4-FFF2-40B4-BE49-F238E27FC236}">
                <a16:creationId xmlns:a16="http://schemas.microsoft.com/office/drawing/2014/main" id="{4B6078A1-E8F2-7E90-7C4D-44601B5D9CEC}"/>
              </a:ext>
            </a:extLst>
          </p:cNvPr>
          <p:cNvSpPr>
            <a:spLocks noGrp="1"/>
          </p:cNvSpPr>
          <p:nvPr>
            <p:ph type="ftr" sz="quarter" idx="17"/>
          </p:nvPr>
        </p:nvSpPr>
        <p:spPr/>
        <p:txBody>
          <a:bodyPr/>
          <a:lstStyle/>
          <a:p>
            <a:endParaRPr lang="en-US"/>
          </a:p>
        </p:txBody>
      </p:sp>
      <p:sp>
        <p:nvSpPr>
          <p:cNvPr id="17" name="Slide Number Placeholder 16">
            <a:extLst>
              <a:ext uri="{FF2B5EF4-FFF2-40B4-BE49-F238E27FC236}">
                <a16:creationId xmlns:a16="http://schemas.microsoft.com/office/drawing/2014/main" id="{A255E3EB-FCAF-00F8-3267-FEBE102F4CF8}"/>
              </a:ext>
            </a:extLst>
          </p:cNvPr>
          <p:cNvSpPr>
            <a:spLocks noGrp="1"/>
          </p:cNvSpPr>
          <p:nvPr>
            <p:ph type="sldNum" sz="quarter" idx="18"/>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2100429122"/>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ight image - extra larg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73B5B08-F499-CEEF-6D82-9A22E374BD92}"/>
              </a:ext>
            </a:extLst>
          </p:cNvPr>
          <p:cNvSpPr>
            <a:spLocks noGrp="1"/>
          </p:cNvSpPr>
          <p:nvPr>
            <p:ph type="pic" sz="quarter" idx="11" hasCustomPrompt="1"/>
          </p:nvPr>
        </p:nvSpPr>
        <p:spPr>
          <a:xfrm>
            <a:off x="4320119" y="571500"/>
            <a:ext cx="7296148" cy="5450419"/>
          </a:xfrm>
          <a:solidFill>
            <a:schemeClr val="bg1">
              <a:lumMod val="85000"/>
            </a:schemeClr>
          </a:solidFill>
        </p:spPr>
        <p:txBody>
          <a:bodyPr tIns="180000" anchor="t" anchorCtr="1">
            <a:normAutofit/>
          </a:bodyPr>
          <a:lstStyle>
            <a:lvl1pPr algn="ctr">
              <a:defRPr sz="1200"/>
            </a:lvl1p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icon to </a:t>
            </a:r>
            <a:br>
              <a:rPr lang="en-US" dirty="0"/>
            </a:br>
            <a:r>
              <a:rPr lang="en-US" dirty="0"/>
              <a:t>insert picture</a:t>
            </a:r>
          </a:p>
        </p:txBody>
      </p:sp>
      <p:sp>
        <p:nvSpPr>
          <p:cNvPr id="7" name="Title 6">
            <a:extLst>
              <a:ext uri="{FF2B5EF4-FFF2-40B4-BE49-F238E27FC236}">
                <a16:creationId xmlns:a16="http://schemas.microsoft.com/office/drawing/2014/main" id="{CA8C2371-95DB-A5FC-F16F-AE205C86D76F}"/>
              </a:ext>
            </a:extLst>
          </p:cNvPr>
          <p:cNvSpPr>
            <a:spLocks noGrp="1"/>
          </p:cNvSpPr>
          <p:nvPr>
            <p:ph type="title"/>
          </p:nvPr>
        </p:nvSpPr>
        <p:spPr>
          <a:xfrm>
            <a:off x="575734" y="571500"/>
            <a:ext cx="3503084" cy="840317"/>
          </a:xfrm>
        </p:spPr>
        <p:txBody>
          <a:body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CC32CF2E-C3BC-9887-D9D5-B11908277EAD}"/>
              </a:ext>
            </a:extLst>
          </p:cNvPr>
          <p:cNvSpPr>
            <a:spLocks noGrp="1"/>
          </p:cNvSpPr>
          <p:nvPr>
            <p:ph sz="quarter" idx="15"/>
          </p:nvPr>
        </p:nvSpPr>
        <p:spPr>
          <a:xfrm>
            <a:off x="575734" y="1653117"/>
            <a:ext cx="3503084"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1CC39BBC-394F-3025-AE20-6D850FF127E1}"/>
              </a:ext>
            </a:extLst>
          </p:cNvPr>
          <p:cNvSpPr>
            <a:spLocks noGrp="1"/>
          </p:cNvSpPr>
          <p:nvPr>
            <p:ph type="dt" sz="half" idx="16"/>
          </p:nvPr>
        </p:nvSpPr>
        <p:spPr/>
        <p:txBody>
          <a:bodyPr/>
          <a:lstStyle/>
          <a:p>
            <a:fld id="{1D8BD707-D9CF-40AE-B4C6-C98DA3205C09}" type="datetimeFigureOut">
              <a:rPr lang="en-US" smtClean="0"/>
              <a:t>8/12/2025</a:t>
            </a:fld>
            <a:endParaRPr lang="en-US"/>
          </a:p>
        </p:txBody>
      </p:sp>
      <p:sp>
        <p:nvSpPr>
          <p:cNvPr id="3" name="Footer Placeholder 2">
            <a:extLst>
              <a:ext uri="{FF2B5EF4-FFF2-40B4-BE49-F238E27FC236}">
                <a16:creationId xmlns:a16="http://schemas.microsoft.com/office/drawing/2014/main" id="{179C4EF8-986C-0F8F-1427-3C9010CAC8D3}"/>
              </a:ext>
            </a:extLst>
          </p:cNvPr>
          <p:cNvSpPr>
            <a:spLocks noGrp="1"/>
          </p:cNvSpPr>
          <p:nvPr>
            <p:ph type="ftr" sz="quarter" idx="17"/>
          </p:nvPr>
        </p:nvSpPr>
        <p:spPr/>
        <p:txBody>
          <a:bodyPr/>
          <a:lstStyle/>
          <a:p>
            <a:endParaRPr lang="en-US"/>
          </a:p>
        </p:txBody>
      </p:sp>
      <p:sp>
        <p:nvSpPr>
          <p:cNvPr id="5" name="Slide Number Placeholder 4">
            <a:extLst>
              <a:ext uri="{FF2B5EF4-FFF2-40B4-BE49-F238E27FC236}">
                <a16:creationId xmlns:a16="http://schemas.microsoft.com/office/drawing/2014/main" id="{AACC431A-E416-24FB-9081-8575777B0F41}"/>
              </a:ext>
            </a:extLst>
          </p:cNvPr>
          <p:cNvSpPr>
            <a:spLocks noGrp="1"/>
          </p:cNvSpPr>
          <p:nvPr>
            <p:ph type="sldNum" sz="quarter" idx="18"/>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695825757"/>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Key information">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09ECE5E-5953-C51A-A944-AFD82EE603FB}"/>
              </a:ext>
            </a:extLst>
          </p:cNvPr>
          <p:cNvSpPr>
            <a:spLocks noGrp="1"/>
          </p:cNvSpPr>
          <p:nvPr>
            <p:ph sz="quarter" idx="13"/>
          </p:nvPr>
        </p:nvSpPr>
        <p:spPr>
          <a:xfrm>
            <a:off x="4320117" y="573616"/>
            <a:ext cx="7296149" cy="5448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B10A3DBE-718E-46DD-01BD-968AF8BC1C2D}"/>
              </a:ext>
            </a:extLst>
          </p:cNvPr>
          <p:cNvSpPr>
            <a:spLocks noGrp="1"/>
          </p:cNvSpPr>
          <p:nvPr>
            <p:ph sz="quarter" idx="14"/>
          </p:nvPr>
        </p:nvSpPr>
        <p:spPr>
          <a:xfrm>
            <a:off x="575734" y="1653117"/>
            <a:ext cx="3503084"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D21D6468-B655-C8C3-928E-09FE78A48371}"/>
              </a:ext>
            </a:extLst>
          </p:cNvPr>
          <p:cNvSpPr>
            <a:spLocks noGrp="1"/>
          </p:cNvSpPr>
          <p:nvPr>
            <p:ph type="title"/>
          </p:nvPr>
        </p:nvSpPr>
        <p:spPr>
          <a:xfrm>
            <a:off x="575734" y="571500"/>
            <a:ext cx="3503084" cy="840317"/>
          </a:xfrm>
        </p:spPr>
        <p:txBody>
          <a:bodyPr/>
          <a:lstStyle/>
          <a:p>
            <a:r>
              <a:rPr lang="en-US"/>
              <a:t>Click to edit Master title style</a:t>
            </a:r>
            <a:endParaRPr lang="en-US" dirty="0"/>
          </a:p>
        </p:txBody>
      </p:sp>
      <p:sp>
        <p:nvSpPr>
          <p:cNvPr id="15" name="Date Placeholder 14">
            <a:extLst>
              <a:ext uri="{FF2B5EF4-FFF2-40B4-BE49-F238E27FC236}">
                <a16:creationId xmlns:a16="http://schemas.microsoft.com/office/drawing/2014/main" id="{50313728-DF53-AECA-6F9B-733F13A582D5}"/>
              </a:ext>
            </a:extLst>
          </p:cNvPr>
          <p:cNvSpPr>
            <a:spLocks noGrp="1"/>
          </p:cNvSpPr>
          <p:nvPr>
            <p:ph type="dt" sz="half" idx="15"/>
          </p:nvPr>
        </p:nvSpPr>
        <p:spPr/>
        <p:txBody>
          <a:bodyPr/>
          <a:lstStyle/>
          <a:p>
            <a:fld id="{1D8BD707-D9CF-40AE-B4C6-C98DA3205C09}" type="datetimeFigureOut">
              <a:rPr lang="en-US" smtClean="0"/>
              <a:t>8/12/2025</a:t>
            </a:fld>
            <a:endParaRPr lang="en-US"/>
          </a:p>
        </p:txBody>
      </p:sp>
      <p:sp>
        <p:nvSpPr>
          <p:cNvPr id="16" name="Footer Placeholder 15">
            <a:extLst>
              <a:ext uri="{FF2B5EF4-FFF2-40B4-BE49-F238E27FC236}">
                <a16:creationId xmlns:a16="http://schemas.microsoft.com/office/drawing/2014/main" id="{9E795482-8D98-C471-8860-9030371DF240}"/>
              </a:ext>
            </a:extLst>
          </p:cNvPr>
          <p:cNvSpPr>
            <a:spLocks noGrp="1"/>
          </p:cNvSpPr>
          <p:nvPr>
            <p:ph type="ftr" sz="quarter" idx="16"/>
          </p:nvPr>
        </p:nvSpPr>
        <p:spPr/>
        <p:txBody>
          <a:bodyPr/>
          <a:lstStyle/>
          <a:p>
            <a:endParaRPr lang="en-US"/>
          </a:p>
        </p:txBody>
      </p:sp>
      <p:sp>
        <p:nvSpPr>
          <p:cNvPr id="17" name="Slide Number Placeholder 16">
            <a:extLst>
              <a:ext uri="{FF2B5EF4-FFF2-40B4-BE49-F238E27FC236}">
                <a16:creationId xmlns:a16="http://schemas.microsoft.com/office/drawing/2014/main" id="{543AD9BC-16F2-A54C-21EC-550EAA71F2F0}"/>
              </a:ext>
            </a:extLst>
          </p:cNvPr>
          <p:cNvSpPr>
            <a:spLocks noGrp="1"/>
          </p:cNvSpPr>
          <p:nvPr>
            <p:ph type="sldNum" sz="quarter" idx="17"/>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1231726406"/>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52555A"/>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8/12/2025</a:t>
            </a:fld>
            <a:endParaRPr lang="en-US"/>
          </a:p>
        </p:txBody>
      </p:sp>
      <p:sp>
        <p:nvSpPr>
          <p:cNvPr id="7" name="Holder 7"/>
          <p:cNvSpPr>
            <a:spLocks noGrp="1"/>
          </p:cNvSpPr>
          <p:nvPr>
            <p:ph type="sldNum" sz="quarter" idx="7"/>
          </p:nvPr>
        </p:nvSpPr>
        <p:spPr/>
        <p:txBody>
          <a:bodyPr lIns="0" tIns="0" rIns="0" bIns="0"/>
          <a:lstStyle>
            <a:lvl1pPr>
              <a:defRPr sz="1050" b="0" i="0">
                <a:solidFill>
                  <a:srgbClr val="97999B"/>
                </a:solidFill>
                <a:latin typeface="Arial"/>
                <a:cs typeface="Arial"/>
              </a:defRPr>
            </a:lvl1pPr>
          </a:lstStyle>
          <a:p>
            <a:pPr marL="38100">
              <a:lnSpc>
                <a:spcPct val="100000"/>
              </a:lnSpc>
              <a:spcBef>
                <a:spcPts val="15"/>
              </a:spcBef>
            </a:pPr>
            <a:fld id="{81D60167-4931-47E6-BA6A-407CBD079E47}" type="slidenum">
              <a:rPr spc="-25" dirty="0"/>
              <a:t>‹#›</a:t>
            </a:fld>
            <a:endParaRPr spc="-25"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ey Information - 2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D9FE8A-9E17-6752-19CF-8AE3064712C0}"/>
              </a:ext>
            </a:extLst>
          </p:cNvPr>
          <p:cNvSpPr>
            <a:spLocks noGrp="1"/>
          </p:cNvSpPr>
          <p:nvPr>
            <p:ph type="title"/>
          </p:nvPr>
        </p:nvSpPr>
        <p:spPr>
          <a:xfrm>
            <a:off x="575734" y="571500"/>
            <a:ext cx="5401733" cy="840317"/>
          </a:xfrm>
        </p:spPr>
        <p:txBody>
          <a:body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B2756C61-4B2E-3294-86A7-AC5D31BCF863}"/>
              </a:ext>
            </a:extLst>
          </p:cNvPr>
          <p:cNvSpPr>
            <a:spLocks noGrp="1"/>
          </p:cNvSpPr>
          <p:nvPr>
            <p:ph sz="quarter" idx="16"/>
          </p:nvPr>
        </p:nvSpPr>
        <p:spPr>
          <a:xfrm>
            <a:off x="575734" y="1653117"/>
            <a:ext cx="5401733"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13B6BDA0-EAC4-4EBF-6B51-53817562ECA5}"/>
              </a:ext>
            </a:extLst>
          </p:cNvPr>
          <p:cNvSpPr>
            <a:spLocks noGrp="1"/>
          </p:cNvSpPr>
          <p:nvPr>
            <p:ph sz="quarter" idx="17"/>
          </p:nvPr>
        </p:nvSpPr>
        <p:spPr>
          <a:xfrm>
            <a:off x="6214534" y="571500"/>
            <a:ext cx="5401733" cy="5450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a:extLst>
              <a:ext uri="{FF2B5EF4-FFF2-40B4-BE49-F238E27FC236}">
                <a16:creationId xmlns:a16="http://schemas.microsoft.com/office/drawing/2014/main" id="{B91C55DC-AC33-2AA4-E244-53F3A9E330A0}"/>
              </a:ext>
            </a:extLst>
          </p:cNvPr>
          <p:cNvSpPr>
            <a:spLocks noGrp="1"/>
          </p:cNvSpPr>
          <p:nvPr>
            <p:ph type="dt" sz="half" idx="18"/>
          </p:nvPr>
        </p:nvSpPr>
        <p:spPr/>
        <p:txBody>
          <a:bodyPr/>
          <a:lstStyle/>
          <a:p>
            <a:fld id="{1D8BD707-D9CF-40AE-B4C6-C98DA3205C09}" type="datetimeFigureOut">
              <a:rPr lang="en-US" smtClean="0"/>
              <a:t>8/12/2025</a:t>
            </a:fld>
            <a:endParaRPr lang="en-US"/>
          </a:p>
        </p:txBody>
      </p:sp>
      <p:sp>
        <p:nvSpPr>
          <p:cNvPr id="15" name="Footer Placeholder 14">
            <a:extLst>
              <a:ext uri="{FF2B5EF4-FFF2-40B4-BE49-F238E27FC236}">
                <a16:creationId xmlns:a16="http://schemas.microsoft.com/office/drawing/2014/main" id="{68FC04D8-6C07-234C-DDA0-50FB25901577}"/>
              </a:ext>
            </a:extLst>
          </p:cNvPr>
          <p:cNvSpPr>
            <a:spLocks noGrp="1"/>
          </p:cNvSpPr>
          <p:nvPr>
            <p:ph type="ftr" sz="quarter" idx="19"/>
          </p:nvPr>
        </p:nvSpPr>
        <p:spPr/>
        <p:txBody>
          <a:bodyPr/>
          <a:lstStyle/>
          <a:p>
            <a:endParaRPr lang="en-US"/>
          </a:p>
        </p:txBody>
      </p:sp>
      <p:sp>
        <p:nvSpPr>
          <p:cNvPr id="16" name="Slide Number Placeholder 15">
            <a:extLst>
              <a:ext uri="{FF2B5EF4-FFF2-40B4-BE49-F238E27FC236}">
                <a16:creationId xmlns:a16="http://schemas.microsoft.com/office/drawing/2014/main" id="{FE29179E-18DA-45B0-D48D-DF3ABFC4B74E}"/>
              </a:ext>
            </a:extLst>
          </p:cNvPr>
          <p:cNvSpPr>
            <a:spLocks noGrp="1"/>
          </p:cNvSpPr>
          <p:nvPr>
            <p:ph type="sldNum" sz="quarter" idx="20"/>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3168967730"/>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ro One Speaker Oran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93CBA7-2AB7-4088-D21F-9E3972EBDDFE}"/>
              </a:ext>
            </a:extLst>
          </p:cNvPr>
          <p:cNvPicPr>
            <a:picLocks noChangeAspect="1"/>
          </p:cNvPicPr>
          <p:nvPr/>
        </p:nvPicPr>
        <p:blipFill>
          <a:blip r:embed="rId2"/>
          <a:srcRect/>
          <a:stretch/>
        </p:blipFill>
        <p:spPr>
          <a:xfrm>
            <a:off x="0" y="0"/>
            <a:ext cx="12192000" cy="6858000"/>
          </a:xfrm>
          <a:prstGeom prst="rect">
            <a:avLst/>
          </a:prstGeom>
        </p:spPr>
      </p:pic>
      <p:sp>
        <p:nvSpPr>
          <p:cNvPr id="15" name="Picture Placeholder 14">
            <a:extLst>
              <a:ext uri="{FF2B5EF4-FFF2-40B4-BE49-F238E27FC236}">
                <a16:creationId xmlns:a16="http://schemas.microsoft.com/office/drawing/2014/main" id="{7CF152DA-058C-054C-07DB-EE09BACC6C7F}"/>
              </a:ext>
            </a:extLst>
          </p:cNvPr>
          <p:cNvSpPr>
            <a:spLocks noGrp="1"/>
          </p:cNvSpPr>
          <p:nvPr>
            <p:ph type="pic" sz="quarter" idx="14" hasCustomPrompt="1"/>
          </p:nvPr>
        </p:nvSpPr>
        <p:spPr>
          <a:xfrm>
            <a:off x="7483364" y="617620"/>
            <a:ext cx="4036800" cy="5390400"/>
          </a:xfrm>
          <a:solidFill>
            <a:schemeClr val="bg1">
              <a:lumMod val="85000"/>
            </a:schemeClr>
          </a:solidFill>
        </p:spPr>
        <p:txBody>
          <a:bodyPr/>
          <a:lstStyle>
            <a:lvl1pPr>
              <a:defRPr>
                <a:solidFill>
                  <a:schemeClr val="bg1"/>
                </a:solidFill>
              </a:defRPr>
            </a:lvl1p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to add speaker photo</a:t>
            </a:r>
          </a:p>
          <a:p>
            <a:endParaRPr lang="en-US" dirty="0"/>
          </a:p>
        </p:txBody>
      </p:sp>
      <p:sp>
        <p:nvSpPr>
          <p:cNvPr id="19" name="Text Placeholder 3">
            <a:extLst>
              <a:ext uri="{FF2B5EF4-FFF2-40B4-BE49-F238E27FC236}">
                <a16:creationId xmlns:a16="http://schemas.microsoft.com/office/drawing/2014/main" id="{6B364C33-A413-514B-F605-A7357766877F}"/>
              </a:ext>
            </a:extLst>
          </p:cNvPr>
          <p:cNvSpPr>
            <a:spLocks noGrp="1"/>
          </p:cNvSpPr>
          <p:nvPr>
            <p:ph type="body" sz="half" idx="15" hasCustomPrompt="1"/>
          </p:nvPr>
        </p:nvSpPr>
        <p:spPr>
          <a:xfrm>
            <a:off x="575733" y="4120588"/>
            <a:ext cx="3504000" cy="1901329"/>
          </a:xfrm>
        </p:spPr>
        <p:txBody>
          <a:bodyPr/>
          <a:lstStyle>
            <a:lvl1pPr marL="0" indent="0">
              <a:buNone/>
              <a:defRPr sz="2133">
                <a:solidFill>
                  <a:schemeClr val="bg1"/>
                </a:solidFill>
              </a:defRPr>
            </a:lvl1pPr>
            <a:lvl2pPr marL="0" indent="0">
              <a:buNone/>
              <a:defRPr sz="1867" b="0">
                <a:solidFill>
                  <a:schemeClr val="bg1"/>
                </a:solidFill>
              </a:defRPr>
            </a:lvl2pPr>
            <a:lvl3pPr marL="0" indent="0">
              <a:spcAft>
                <a:spcPts val="1600"/>
              </a:spcAft>
              <a:buNone/>
              <a:defRPr sz="1867">
                <a:solidFill>
                  <a:schemeClr val="bg1"/>
                </a:solidFill>
              </a:defRPr>
            </a:lvl3pPr>
            <a:lvl4pPr marL="0" indent="0">
              <a:buNone/>
              <a:defRPr sz="1467">
                <a:solidFill>
                  <a:schemeClr val="bg1"/>
                </a:solidFill>
              </a:defRPr>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20" name="Text Placeholder 6">
            <a:extLst>
              <a:ext uri="{FF2B5EF4-FFF2-40B4-BE49-F238E27FC236}">
                <a16:creationId xmlns:a16="http://schemas.microsoft.com/office/drawing/2014/main" id="{46AD11AB-D473-6C67-57B3-FF5B6FFF1C1D}"/>
              </a:ext>
            </a:extLst>
          </p:cNvPr>
          <p:cNvSpPr>
            <a:spLocks noGrp="1"/>
          </p:cNvSpPr>
          <p:nvPr>
            <p:ph type="body" sz="quarter" idx="16"/>
          </p:nvPr>
        </p:nvSpPr>
        <p:spPr>
          <a:xfrm>
            <a:off x="576001" y="1653118"/>
            <a:ext cx="3502817" cy="21439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F3C58CEB-295F-D247-0101-C871FB7E6551}"/>
              </a:ext>
            </a:extLst>
          </p:cNvPr>
          <p:cNvSpPr>
            <a:spLocks noGrp="1"/>
          </p:cNvSpPr>
          <p:nvPr>
            <p:ph type="title"/>
          </p:nvPr>
        </p:nvSpPr>
        <p:spPr>
          <a:xfrm>
            <a:off x="576000" y="548217"/>
            <a:ext cx="5401467" cy="863600"/>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Text Placeholder 4">
            <a:extLst>
              <a:ext uri="{FF2B5EF4-FFF2-40B4-BE49-F238E27FC236}">
                <a16:creationId xmlns:a16="http://schemas.microsoft.com/office/drawing/2014/main" id="{AC8C52B6-FF52-78EC-3370-6EA5EA221FAB}"/>
              </a:ext>
            </a:extLst>
          </p:cNvPr>
          <p:cNvSpPr>
            <a:spLocks noGrp="1"/>
          </p:cNvSpPr>
          <p:nvPr>
            <p:ph type="body" sz="quarter" idx="17" hasCustomPrompt="1"/>
          </p:nvPr>
        </p:nvSpPr>
        <p:spPr>
          <a:xfrm>
            <a:off x="575734" y="6290392"/>
            <a:ext cx="1242484" cy="171451"/>
          </a:xfrm>
          <a:blipFill>
            <a:blip r:embed="rId3">
              <a:extLst>
                <a:ext uri="{96DAC541-7B7A-43D3-8B79-37D633B846F1}">
                  <asvg:svgBlip xmlns:asvg="http://schemas.microsoft.com/office/drawing/2016/SVG/main" r:embed="rId4"/>
                </a:ext>
              </a:extLst>
            </a:blip>
            <a:stretch>
              <a:fillRect/>
            </a:stretch>
          </a:blipFill>
        </p:spPr>
        <p:txBody>
          <a:bodyPr/>
          <a:lstStyle/>
          <a:p>
            <a:pPr lvl="0"/>
            <a:r>
              <a:rPr lang="en-US" dirty="0"/>
              <a:t> </a:t>
            </a:r>
          </a:p>
        </p:txBody>
      </p:sp>
      <p:sp>
        <p:nvSpPr>
          <p:cNvPr id="4" name="Date Placeholder 3">
            <a:extLst>
              <a:ext uri="{FF2B5EF4-FFF2-40B4-BE49-F238E27FC236}">
                <a16:creationId xmlns:a16="http://schemas.microsoft.com/office/drawing/2014/main" id="{4379CE7D-266F-175A-F041-E50AD7CB7B99}"/>
              </a:ext>
            </a:extLst>
          </p:cNvPr>
          <p:cNvSpPr>
            <a:spLocks noGrp="1"/>
          </p:cNvSpPr>
          <p:nvPr>
            <p:ph type="dt" sz="half" idx="18"/>
          </p:nvPr>
        </p:nvSpPr>
        <p:spPr/>
        <p:txBody>
          <a:bodyPr/>
          <a:lstStyle>
            <a:lvl1pPr>
              <a:defRPr>
                <a:solidFill>
                  <a:schemeClr val="bg1"/>
                </a:solidFill>
              </a:defRPr>
            </a:lvl1pPr>
          </a:lstStyle>
          <a:p>
            <a:fld id="{1D8BD707-D9CF-40AE-B4C6-C98DA3205C09}" type="datetimeFigureOut">
              <a:rPr lang="en-US" smtClean="0"/>
              <a:t>8/12/2025</a:t>
            </a:fld>
            <a:endParaRPr lang="en-US"/>
          </a:p>
        </p:txBody>
      </p:sp>
      <p:sp>
        <p:nvSpPr>
          <p:cNvPr id="8" name="Footer Placeholder 7">
            <a:extLst>
              <a:ext uri="{FF2B5EF4-FFF2-40B4-BE49-F238E27FC236}">
                <a16:creationId xmlns:a16="http://schemas.microsoft.com/office/drawing/2014/main" id="{79BE6BA8-F680-BC9C-E465-2733A6260E36}"/>
              </a:ext>
            </a:extLst>
          </p:cNvPr>
          <p:cNvSpPr>
            <a:spLocks noGrp="1"/>
          </p:cNvSpPr>
          <p:nvPr>
            <p:ph type="ftr" sz="quarter" idx="19"/>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F11C6DDD-3AF4-3F82-A267-CF6E338A602C}"/>
              </a:ext>
            </a:extLst>
          </p:cNvPr>
          <p:cNvSpPr>
            <a:spLocks noGrp="1"/>
          </p:cNvSpPr>
          <p:nvPr>
            <p:ph type="sldNum" sz="quarter" idx="20"/>
          </p:nvPr>
        </p:nvSpPr>
        <p:spPr/>
        <p:txBody>
          <a:bodyPr/>
          <a:lstStyle>
            <a:lvl1pPr>
              <a:defRPr>
                <a:solidFill>
                  <a:schemeClr val="bg1"/>
                </a:solidFill>
              </a:defRPr>
            </a:lvl1p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3837177580"/>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ero One Speaker I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5D3D1B-E3D3-AB1B-D143-10AF747C557A}"/>
              </a:ext>
            </a:extLst>
          </p:cNvPr>
          <p:cNvPicPr>
            <a:picLocks noChangeAspect="1"/>
          </p:cNvPicPr>
          <p:nvPr/>
        </p:nvPicPr>
        <p:blipFill>
          <a:blip r:embed="rId2"/>
          <a:srcRect/>
          <a:stretch/>
        </p:blipFill>
        <p:spPr>
          <a:xfrm>
            <a:off x="0" y="0"/>
            <a:ext cx="12192000" cy="6858000"/>
          </a:xfrm>
          <a:prstGeom prst="rect">
            <a:avLst/>
          </a:prstGeom>
        </p:spPr>
      </p:pic>
      <p:sp>
        <p:nvSpPr>
          <p:cNvPr id="15" name="Picture Placeholder 14">
            <a:extLst>
              <a:ext uri="{FF2B5EF4-FFF2-40B4-BE49-F238E27FC236}">
                <a16:creationId xmlns:a16="http://schemas.microsoft.com/office/drawing/2014/main" id="{7CF152DA-058C-054C-07DB-EE09BACC6C7F}"/>
              </a:ext>
            </a:extLst>
          </p:cNvPr>
          <p:cNvSpPr>
            <a:spLocks noGrp="1"/>
          </p:cNvSpPr>
          <p:nvPr>
            <p:ph type="pic" sz="quarter" idx="14" hasCustomPrompt="1"/>
          </p:nvPr>
        </p:nvSpPr>
        <p:spPr>
          <a:xfrm>
            <a:off x="7483364" y="617620"/>
            <a:ext cx="4036800" cy="5390400"/>
          </a:xfrm>
          <a:solidFill>
            <a:schemeClr val="bg1">
              <a:lumMod val="85000"/>
            </a:schemeClr>
          </a:solidFill>
        </p:spPr>
        <p:txBody>
          <a:bodyPr/>
          <a:lstStyle>
            <a:lvl1pPr>
              <a:defRPr>
                <a:solidFill>
                  <a:schemeClr val="bg1"/>
                </a:solidFill>
              </a:defRPr>
            </a:lvl1p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to add speaker photo</a:t>
            </a:r>
          </a:p>
          <a:p>
            <a:endParaRPr lang="en-US" dirty="0"/>
          </a:p>
        </p:txBody>
      </p:sp>
      <p:sp>
        <p:nvSpPr>
          <p:cNvPr id="19" name="Text Placeholder 3">
            <a:extLst>
              <a:ext uri="{FF2B5EF4-FFF2-40B4-BE49-F238E27FC236}">
                <a16:creationId xmlns:a16="http://schemas.microsoft.com/office/drawing/2014/main" id="{6B364C33-A413-514B-F605-A7357766877F}"/>
              </a:ext>
            </a:extLst>
          </p:cNvPr>
          <p:cNvSpPr>
            <a:spLocks noGrp="1"/>
          </p:cNvSpPr>
          <p:nvPr>
            <p:ph type="body" sz="half" idx="15" hasCustomPrompt="1"/>
          </p:nvPr>
        </p:nvSpPr>
        <p:spPr>
          <a:xfrm>
            <a:off x="575733" y="4120588"/>
            <a:ext cx="3504000" cy="1901329"/>
          </a:xfrm>
        </p:spPr>
        <p:txBody>
          <a:bodyPr/>
          <a:lstStyle>
            <a:lvl1pPr marL="0" indent="0">
              <a:buNone/>
              <a:defRPr sz="2133">
                <a:solidFill>
                  <a:schemeClr val="bg1"/>
                </a:solidFill>
              </a:defRPr>
            </a:lvl1pPr>
            <a:lvl2pPr marL="0" indent="0">
              <a:buNone/>
              <a:defRPr sz="1867" b="0">
                <a:solidFill>
                  <a:schemeClr val="bg1"/>
                </a:solidFill>
              </a:defRPr>
            </a:lvl2pPr>
            <a:lvl3pPr marL="0" indent="0">
              <a:spcAft>
                <a:spcPts val="1600"/>
              </a:spcAft>
              <a:buNone/>
              <a:defRPr sz="1867">
                <a:solidFill>
                  <a:schemeClr val="bg1"/>
                </a:solidFill>
              </a:defRPr>
            </a:lvl3pPr>
            <a:lvl4pPr marL="0" indent="0">
              <a:buNone/>
              <a:defRPr sz="1467">
                <a:solidFill>
                  <a:schemeClr val="bg1"/>
                </a:solidFill>
              </a:defRPr>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20" name="Text Placeholder 6">
            <a:extLst>
              <a:ext uri="{FF2B5EF4-FFF2-40B4-BE49-F238E27FC236}">
                <a16:creationId xmlns:a16="http://schemas.microsoft.com/office/drawing/2014/main" id="{46AD11AB-D473-6C67-57B3-FF5B6FFF1C1D}"/>
              </a:ext>
            </a:extLst>
          </p:cNvPr>
          <p:cNvSpPr>
            <a:spLocks noGrp="1"/>
          </p:cNvSpPr>
          <p:nvPr>
            <p:ph type="body" sz="quarter" idx="16"/>
          </p:nvPr>
        </p:nvSpPr>
        <p:spPr>
          <a:xfrm>
            <a:off x="576001" y="1653118"/>
            <a:ext cx="3502817" cy="21439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E1CB2935-FAD1-1791-D5B8-44B3A222C7EE}"/>
              </a:ext>
            </a:extLst>
          </p:cNvPr>
          <p:cNvSpPr>
            <a:spLocks noGrp="1"/>
          </p:cNvSpPr>
          <p:nvPr>
            <p:ph type="title"/>
          </p:nvPr>
        </p:nvSpPr>
        <p:spPr>
          <a:xfrm>
            <a:off x="576000" y="548217"/>
            <a:ext cx="5401467" cy="863600"/>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4" name="Text Placeholder 4">
            <a:extLst>
              <a:ext uri="{FF2B5EF4-FFF2-40B4-BE49-F238E27FC236}">
                <a16:creationId xmlns:a16="http://schemas.microsoft.com/office/drawing/2014/main" id="{ACDC90DA-242A-7E08-23F5-78BEC3FA9443}"/>
              </a:ext>
            </a:extLst>
          </p:cNvPr>
          <p:cNvSpPr>
            <a:spLocks noGrp="1"/>
          </p:cNvSpPr>
          <p:nvPr>
            <p:ph type="body" sz="quarter" idx="17" hasCustomPrompt="1"/>
          </p:nvPr>
        </p:nvSpPr>
        <p:spPr>
          <a:xfrm>
            <a:off x="575734" y="6290392"/>
            <a:ext cx="1242484" cy="171451"/>
          </a:xfrm>
          <a:blipFill>
            <a:blip r:embed="rId3">
              <a:extLst>
                <a:ext uri="{96DAC541-7B7A-43D3-8B79-37D633B846F1}">
                  <asvg:svgBlip xmlns:asvg="http://schemas.microsoft.com/office/drawing/2016/SVG/main" r:embed="rId4"/>
                </a:ext>
              </a:extLst>
            </a:blip>
            <a:stretch>
              <a:fillRect/>
            </a:stretch>
          </a:blipFill>
        </p:spPr>
        <p:txBody>
          <a:bodyPr/>
          <a:lstStyle/>
          <a:p>
            <a:pPr lvl="0"/>
            <a:r>
              <a:rPr lang="en-US" dirty="0"/>
              <a:t> </a:t>
            </a:r>
          </a:p>
        </p:txBody>
      </p:sp>
      <p:sp>
        <p:nvSpPr>
          <p:cNvPr id="8" name="Date Placeholder 7">
            <a:extLst>
              <a:ext uri="{FF2B5EF4-FFF2-40B4-BE49-F238E27FC236}">
                <a16:creationId xmlns:a16="http://schemas.microsoft.com/office/drawing/2014/main" id="{FFBD1974-02AE-680E-A038-2C5F9C804B90}"/>
              </a:ext>
            </a:extLst>
          </p:cNvPr>
          <p:cNvSpPr>
            <a:spLocks noGrp="1"/>
          </p:cNvSpPr>
          <p:nvPr>
            <p:ph type="dt" sz="half" idx="18"/>
          </p:nvPr>
        </p:nvSpPr>
        <p:spPr/>
        <p:txBody>
          <a:bodyPr/>
          <a:lstStyle>
            <a:lvl1pPr>
              <a:defRPr>
                <a:solidFill>
                  <a:schemeClr val="bg1"/>
                </a:solidFill>
              </a:defRPr>
            </a:lvl1pPr>
          </a:lstStyle>
          <a:p>
            <a:fld id="{1D8BD707-D9CF-40AE-B4C6-C98DA3205C09}" type="datetimeFigureOut">
              <a:rPr lang="en-US" smtClean="0"/>
              <a:t>8/12/2025</a:t>
            </a:fld>
            <a:endParaRPr lang="en-US"/>
          </a:p>
        </p:txBody>
      </p:sp>
      <p:sp>
        <p:nvSpPr>
          <p:cNvPr id="9" name="Footer Placeholder 8">
            <a:extLst>
              <a:ext uri="{FF2B5EF4-FFF2-40B4-BE49-F238E27FC236}">
                <a16:creationId xmlns:a16="http://schemas.microsoft.com/office/drawing/2014/main" id="{CFD34A61-54A2-00C2-E7EC-DBA984C8D76E}"/>
              </a:ext>
            </a:extLst>
          </p:cNvPr>
          <p:cNvSpPr>
            <a:spLocks noGrp="1"/>
          </p:cNvSpPr>
          <p:nvPr>
            <p:ph type="ftr" sz="quarter" idx="19"/>
          </p:nvPr>
        </p:nvSpPr>
        <p:spPr/>
        <p:txBody>
          <a:bodyPr/>
          <a:lstStyle>
            <a:lvl1pPr>
              <a:defRPr>
                <a:solidFill>
                  <a:schemeClr val="bg1"/>
                </a:solidFill>
              </a:defRPr>
            </a:lvl1pPr>
          </a:lstStyle>
          <a:p>
            <a:endParaRPr lang="en-US"/>
          </a:p>
        </p:txBody>
      </p:sp>
      <p:sp>
        <p:nvSpPr>
          <p:cNvPr id="10" name="Slide Number Placeholder 9">
            <a:extLst>
              <a:ext uri="{FF2B5EF4-FFF2-40B4-BE49-F238E27FC236}">
                <a16:creationId xmlns:a16="http://schemas.microsoft.com/office/drawing/2014/main" id="{47D1CFED-4A28-21C9-319E-8E08AD661A2F}"/>
              </a:ext>
            </a:extLst>
          </p:cNvPr>
          <p:cNvSpPr>
            <a:spLocks noGrp="1"/>
          </p:cNvSpPr>
          <p:nvPr>
            <p:ph type="sldNum" sz="quarter" idx="20"/>
          </p:nvPr>
        </p:nvSpPr>
        <p:spPr/>
        <p:txBody>
          <a:bodyPr/>
          <a:lstStyle>
            <a:lvl1pPr>
              <a:defRPr>
                <a:solidFill>
                  <a:schemeClr val="bg1"/>
                </a:solidFill>
              </a:defRPr>
            </a:lvl1p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3315595414"/>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ro One Speaker Grap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0B8364-FFC6-CA73-8368-A499D783F982}"/>
              </a:ext>
            </a:extLst>
          </p:cNvPr>
          <p:cNvPicPr>
            <a:picLocks noChangeAspect="1"/>
          </p:cNvPicPr>
          <p:nvPr/>
        </p:nvPicPr>
        <p:blipFill>
          <a:blip r:embed="rId2"/>
          <a:srcRect/>
          <a:stretch/>
        </p:blipFill>
        <p:spPr>
          <a:xfrm>
            <a:off x="0" y="0"/>
            <a:ext cx="12192000" cy="6858000"/>
          </a:xfrm>
          <a:prstGeom prst="rect">
            <a:avLst/>
          </a:prstGeom>
        </p:spPr>
      </p:pic>
      <p:sp>
        <p:nvSpPr>
          <p:cNvPr id="15" name="Picture Placeholder 14">
            <a:extLst>
              <a:ext uri="{FF2B5EF4-FFF2-40B4-BE49-F238E27FC236}">
                <a16:creationId xmlns:a16="http://schemas.microsoft.com/office/drawing/2014/main" id="{7CF152DA-058C-054C-07DB-EE09BACC6C7F}"/>
              </a:ext>
            </a:extLst>
          </p:cNvPr>
          <p:cNvSpPr>
            <a:spLocks noGrp="1"/>
          </p:cNvSpPr>
          <p:nvPr>
            <p:ph type="pic" sz="quarter" idx="14" hasCustomPrompt="1"/>
          </p:nvPr>
        </p:nvSpPr>
        <p:spPr>
          <a:xfrm>
            <a:off x="7483364" y="617620"/>
            <a:ext cx="4036800" cy="5390400"/>
          </a:xfrm>
          <a:solidFill>
            <a:schemeClr val="bg1">
              <a:lumMod val="85000"/>
            </a:schemeClr>
          </a:solidFill>
        </p:spPr>
        <p:txBody>
          <a:bodyPr/>
          <a:lstStyle>
            <a:lvl1pPr>
              <a:defRPr>
                <a:solidFill>
                  <a:schemeClr val="bg1"/>
                </a:solidFill>
              </a:defRPr>
            </a:lvl1p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to add speaker photo</a:t>
            </a:r>
          </a:p>
          <a:p>
            <a:endParaRPr lang="en-US" dirty="0"/>
          </a:p>
        </p:txBody>
      </p:sp>
      <p:sp>
        <p:nvSpPr>
          <p:cNvPr id="19" name="Text Placeholder 3">
            <a:extLst>
              <a:ext uri="{FF2B5EF4-FFF2-40B4-BE49-F238E27FC236}">
                <a16:creationId xmlns:a16="http://schemas.microsoft.com/office/drawing/2014/main" id="{6B364C33-A413-514B-F605-A7357766877F}"/>
              </a:ext>
            </a:extLst>
          </p:cNvPr>
          <p:cNvSpPr>
            <a:spLocks noGrp="1"/>
          </p:cNvSpPr>
          <p:nvPr>
            <p:ph type="body" sz="half" idx="15" hasCustomPrompt="1"/>
          </p:nvPr>
        </p:nvSpPr>
        <p:spPr>
          <a:xfrm>
            <a:off x="575733" y="4120588"/>
            <a:ext cx="3504000" cy="1901329"/>
          </a:xfrm>
        </p:spPr>
        <p:txBody>
          <a:bodyPr/>
          <a:lstStyle>
            <a:lvl1pPr marL="0" indent="0">
              <a:buNone/>
              <a:defRPr sz="2133">
                <a:solidFill>
                  <a:schemeClr val="bg1"/>
                </a:solidFill>
              </a:defRPr>
            </a:lvl1pPr>
            <a:lvl2pPr marL="0" indent="0">
              <a:buNone/>
              <a:defRPr sz="1867" b="0">
                <a:solidFill>
                  <a:schemeClr val="bg1"/>
                </a:solidFill>
              </a:defRPr>
            </a:lvl2pPr>
            <a:lvl3pPr marL="0" indent="0">
              <a:spcAft>
                <a:spcPts val="1600"/>
              </a:spcAft>
              <a:buNone/>
              <a:defRPr sz="1867">
                <a:solidFill>
                  <a:schemeClr val="bg1"/>
                </a:solidFill>
              </a:defRPr>
            </a:lvl3pPr>
            <a:lvl4pPr marL="0" indent="0">
              <a:buNone/>
              <a:defRPr sz="1467">
                <a:solidFill>
                  <a:schemeClr val="bg1"/>
                </a:solidFill>
              </a:defRPr>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20" name="Text Placeholder 6">
            <a:extLst>
              <a:ext uri="{FF2B5EF4-FFF2-40B4-BE49-F238E27FC236}">
                <a16:creationId xmlns:a16="http://schemas.microsoft.com/office/drawing/2014/main" id="{46AD11AB-D473-6C67-57B3-FF5B6FFF1C1D}"/>
              </a:ext>
            </a:extLst>
          </p:cNvPr>
          <p:cNvSpPr>
            <a:spLocks noGrp="1"/>
          </p:cNvSpPr>
          <p:nvPr>
            <p:ph type="body" sz="quarter" idx="16"/>
          </p:nvPr>
        </p:nvSpPr>
        <p:spPr>
          <a:xfrm>
            <a:off x="576001" y="1653118"/>
            <a:ext cx="3502817" cy="21439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1">
            <a:extLst>
              <a:ext uri="{FF2B5EF4-FFF2-40B4-BE49-F238E27FC236}">
                <a16:creationId xmlns:a16="http://schemas.microsoft.com/office/drawing/2014/main" id="{93122524-CBD6-B34E-F711-00A450DCC0BA}"/>
              </a:ext>
            </a:extLst>
          </p:cNvPr>
          <p:cNvSpPr>
            <a:spLocks noGrp="1"/>
          </p:cNvSpPr>
          <p:nvPr>
            <p:ph type="title"/>
          </p:nvPr>
        </p:nvSpPr>
        <p:spPr>
          <a:xfrm>
            <a:off x="576000" y="548217"/>
            <a:ext cx="5401467" cy="863600"/>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4" name="Text Placeholder 4">
            <a:extLst>
              <a:ext uri="{FF2B5EF4-FFF2-40B4-BE49-F238E27FC236}">
                <a16:creationId xmlns:a16="http://schemas.microsoft.com/office/drawing/2014/main" id="{842103A1-C19B-4710-BF23-05B8E8E95AAB}"/>
              </a:ext>
            </a:extLst>
          </p:cNvPr>
          <p:cNvSpPr>
            <a:spLocks noGrp="1"/>
          </p:cNvSpPr>
          <p:nvPr>
            <p:ph type="body" sz="quarter" idx="17" hasCustomPrompt="1"/>
          </p:nvPr>
        </p:nvSpPr>
        <p:spPr>
          <a:xfrm>
            <a:off x="575734" y="6290392"/>
            <a:ext cx="1242484" cy="171451"/>
          </a:xfrm>
          <a:blipFill>
            <a:blip r:embed="rId3">
              <a:extLst>
                <a:ext uri="{96DAC541-7B7A-43D3-8B79-37D633B846F1}">
                  <asvg:svgBlip xmlns:asvg="http://schemas.microsoft.com/office/drawing/2016/SVG/main" r:embed="rId4"/>
                </a:ext>
              </a:extLst>
            </a:blip>
            <a:stretch>
              <a:fillRect/>
            </a:stretch>
          </a:blipFill>
        </p:spPr>
        <p:txBody>
          <a:bodyPr/>
          <a:lstStyle/>
          <a:p>
            <a:pPr lvl="0"/>
            <a:r>
              <a:rPr lang="en-US" dirty="0"/>
              <a:t> </a:t>
            </a:r>
          </a:p>
        </p:txBody>
      </p:sp>
      <p:sp>
        <p:nvSpPr>
          <p:cNvPr id="8" name="Date Placeholder 7">
            <a:extLst>
              <a:ext uri="{FF2B5EF4-FFF2-40B4-BE49-F238E27FC236}">
                <a16:creationId xmlns:a16="http://schemas.microsoft.com/office/drawing/2014/main" id="{B2614AF4-3592-861D-97B8-EE9E3C7DED6C}"/>
              </a:ext>
            </a:extLst>
          </p:cNvPr>
          <p:cNvSpPr>
            <a:spLocks noGrp="1"/>
          </p:cNvSpPr>
          <p:nvPr>
            <p:ph type="dt" sz="half" idx="18"/>
          </p:nvPr>
        </p:nvSpPr>
        <p:spPr/>
        <p:txBody>
          <a:bodyPr/>
          <a:lstStyle>
            <a:lvl1pPr>
              <a:defRPr>
                <a:solidFill>
                  <a:schemeClr val="bg1"/>
                </a:solidFill>
              </a:defRPr>
            </a:lvl1pPr>
          </a:lstStyle>
          <a:p>
            <a:fld id="{1D8BD707-D9CF-40AE-B4C6-C98DA3205C09}" type="datetimeFigureOut">
              <a:rPr lang="en-US" smtClean="0"/>
              <a:t>8/12/2025</a:t>
            </a:fld>
            <a:endParaRPr lang="en-US"/>
          </a:p>
        </p:txBody>
      </p:sp>
      <p:sp>
        <p:nvSpPr>
          <p:cNvPr id="9" name="Footer Placeholder 8">
            <a:extLst>
              <a:ext uri="{FF2B5EF4-FFF2-40B4-BE49-F238E27FC236}">
                <a16:creationId xmlns:a16="http://schemas.microsoft.com/office/drawing/2014/main" id="{D07A4CF8-F77D-D771-5286-A766FA670BB6}"/>
              </a:ext>
            </a:extLst>
          </p:cNvPr>
          <p:cNvSpPr>
            <a:spLocks noGrp="1"/>
          </p:cNvSpPr>
          <p:nvPr>
            <p:ph type="ftr" sz="quarter" idx="19"/>
          </p:nvPr>
        </p:nvSpPr>
        <p:spPr/>
        <p:txBody>
          <a:bodyPr/>
          <a:lstStyle>
            <a:lvl1pPr>
              <a:defRPr>
                <a:solidFill>
                  <a:schemeClr val="bg1"/>
                </a:solidFill>
              </a:defRPr>
            </a:lvl1pPr>
          </a:lstStyle>
          <a:p>
            <a:endParaRPr lang="en-US"/>
          </a:p>
        </p:txBody>
      </p:sp>
      <p:sp>
        <p:nvSpPr>
          <p:cNvPr id="10" name="Slide Number Placeholder 9">
            <a:extLst>
              <a:ext uri="{FF2B5EF4-FFF2-40B4-BE49-F238E27FC236}">
                <a16:creationId xmlns:a16="http://schemas.microsoft.com/office/drawing/2014/main" id="{1AC8B51C-9E9B-5ED5-1F72-83172617D208}"/>
              </a:ext>
            </a:extLst>
          </p:cNvPr>
          <p:cNvSpPr>
            <a:spLocks noGrp="1"/>
          </p:cNvSpPr>
          <p:nvPr>
            <p:ph type="sldNum" sz="quarter" idx="20"/>
          </p:nvPr>
        </p:nvSpPr>
        <p:spPr/>
        <p:txBody>
          <a:bodyPr/>
          <a:lstStyle>
            <a:lvl1pPr>
              <a:defRPr>
                <a:solidFill>
                  <a:schemeClr val="bg1"/>
                </a:solidFill>
              </a:defRPr>
            </a:lvl1p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1816966824"/>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ro heading only 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166038-EB60-1A49-6801-6DA719F29BA7}"/>
              </a:ext>
            </a:extLst>
          </p:cNvPr>
          <p:cNvSpPr>
            <a:spLocks noGrp="1"/>
          </p:cNvSpPr>
          <p:nvPr>
            <p:ph type="title"/>
          </p:nvPr>
        </p:nvSpPr>
        <p:spPr>
          <a:xfrm>
            <a:off x="559203" y="2132542"/>
            <a:ext cx="5401733" cy="2592917"/>
          </a:xfrm>
        </p:spPr>
        <p:txBody>
          <a:bodyPr anchor="ctr"/>
          <a:lstStyle>
            <a:lvl1pPr>
              <a:defRPr sz="4800"/>
            </a:lvl1pPr>
          </a:lstStyle>
          <a:p>
            <a:r>
              <a:rPr lang="en-US"/>
              <a:t>Click to edit Master title style</a:t>
            </a:r>
            <a:endParaRPr lang="en-US" dirty="0"/>
          </a:p>
        </p:txBody>
      </p:sp>
      <p:sp>
        <p:nvSpPr>
          <p:cNvPr id="2" name="Picture Placeholder 29">
            <a:extLst>
              <a:ext uri="{FF2B5EF4-FFF2-40B4-BE49-F238E27FC236}">
                <a16:creationId xmlns:a16="http://schemas.microsoft.com/office/drawing/2014/main" id="{32382752-6AAC-4C49-57BC-B5DC63F67881}"/>
              </a:ext>
            </a:extLst>
          </p:cNvPr>
          <p:cNvSpPr>
            <a:spLocks noGrp="1"/>
          </p:cNvSpPr>
          <p:nvPr>
            <p:ph type="pic" sz="quarter" idx="10" hasCustomPrompt="1"/>
          </p:nvPr>
        </p:nvSpPr>
        <p:spPr>
          <a:xfrm>
            <a:off x="6209896" y="-965909"/>
            <a:ext cx="3097745" cy="4130327"/>
          </a:xfrm>
          <a:prstGeom prst="rect">
            <a:avLst/>
          </a:prstGeom>
          <a:solidFill>
            <a:schemeClr val="bg1">
              <a:lumMod val="85000"/>
            </a:schemeClr>
          </a:solidFill>
        </p:spPr>
        <p:txBody>
          <a:bodyPr wrap="square">
            <a:noAutofit/>
          </a:bodyPr>
          <a:lstStyle>
            <a:lvl1pPr>
              <a:defRPr sz="1200"/>
            </a:lvl1pPr>
          </a:lstStyle>
          <a:p>
            <a:r>
              <a:rPr lang="en-US" dirty="0"/>
              <a:t>Click icon to insert picture </a:t>
            </a:r>
          </a:p>
        </p:txBody>
      </p:sp>
      <p:sp>
        <p:nvSpPr>
          <p:cNvPr id="7" name="Picture Placeholder 29">
            <a:extLst>
              <a:ext uri="{FF2B5EF4-FFF2-40B4-BE49-F238E27FC236}">
                <a16:creationId xmlns:a16="http://schemas.microsoft.com/office/drawing/2014/main" id="{5F8681D4-5943-149A-AB68-476E4D76F838}"/>
              </a:ext>
            </a:extLst>
          </p:cNvPr>
          <p:cNvSpPr>
            <a:spLocks noGrp="1"/>
          </p:cNvSpPr>
          <p:nvPr>
            <p:ph type="pic" sz="quarter" idx="17" hasCustomPrompt="1"/>
          </p:nvPr>
        </p:nvSpPr>
        <p:spPr>
          <a:xfrm>
            <a:off x="6671621" y="-394409"/>
            <a:ext cx="3097745" cy="4130327"/>
          </a:xfrm>
          <a:prstGeom prst="rect">
            <a:avLst/>
          </a:prstGeom>
          <a:solidFill>
            <a:schemeClr val="bg1">
              <a:lumMod val="85000"/>
            </a:schemeClr>
          </a:solidFill>
        </p:spPr>
        <p:txBody>
          <a:bodyPr wrap="square">
            <a:noAutofit/>
          </a:bodyPr>
          <a:lstStyle>
            <a:lvl1pPr>
              <a:defRPr sz="1200"/>
            </a:lvl1pPr>
          </a:lstStyle>
          <a:p>
            <a:r>
              <a:rPr lang="en-US" dirty="0"/>
              <a:t>Click icon to insert picture </a:t>
            </a:r>
          </a:p>
        </p:txBody>
      </p:sp>
      <p:sp>
        <p:nvSpPr>
          <p:cNvPr id="8" name="Picture Placeholder 29">
            <a:extLst>
              <a:ext uri="{FF2B5EF4-FFF2-40B4-BE49-F238E27FC236}">
                <a16:creationId xmlns:a16="http://schemas.microsoft.com/office/drawing/2014/main" id="{379CE92C-4017-4178-B601-ADE20527D2FC}"/>
              </a:ext>
            </a:extLst>
          </p:cNvPr>
          <p:cNvSpPr>
            <a:spLocks noGrp="1"/>
          </p:cNvSpPr>
          <p:nvPr>
            <p:ph type="pic" sz="quarter" idx="18" hasCustomPrompt="1"/>
          </p:nvPr>
        </p:nvSpPr>
        <p:spPr>
          <a:xfrm>
            <a:off x="7133346" y="177091"/>
            <a:ext cx="3097745" cy="4130327"/>
          </a:xfrm>
          <a:prstGeom prst="rect">
            <a:avLst/>
          </a:prstGeom>
          <a:solidFill>
            <a:schemeClr val="bg1">
              <a:lumMod val="85000"/>
            </a:schemeClr>
          </a:solidFill>
        </p:spPr>
        <p:txBody>
          <a:bodyPr wrap="square">
            <a:noAutofit/>
          </a:bodyPr>
          <a:lstStyle>
            <a:lvl1pPr>
              <a:defRPr sz="1200"/>
            </a:lvl1pPr>
          </a:lstStyle>
          <a:p>
            <a:r>
              <a:rPr lang="en-US" dirty="0"/>
              <a:t>Click icon to insert picture </a:t>
            </a:r>
          </a:p>
        </p:txBody>
      </p:sp>
      <p:sp>
        <p:nvSpPr>
          <p:cNvPr id="9" name="Picture Placeholder 29">
            <a:extLst>
              <a:ext uri="{FF2B5EF4-FFF2-40B4-BE49-F238E27FC236}">
                <a16:creationId xmlns:a16="http://schemas.microsoft.com/office/drawing/2014/main" id="{A218E014-B1A2-A155-EDC6-037D40F83885}"/>
              </a:ext>
            </a:extLst>
          </p:cNvPr>
          <p:cNvSpPr>
            <a:spLocks noGrp="1"/>
          </p:cNvSpPr>
          <p:nvPr>
            <p:ph type="pic" sz="quarter" idx="19" hasCustomPrompt="1"/>
          </p:nvPr>
        </p:nvSpPr>
        <p:spPr>
          <a:xfrm>
            <a:off x="7595072" y="748591"/>
            <a:ext cx="3097745" cy="4130327"/>
          </a:xfrm>
          <a:prstGeom prst="rect">
            <a:avLst/>
          </a:prstGeom>
          <a:solidFill>
            <a:schemeClr val="bg1">
              <a:lumMod val="85000"/>
            </a:schemeClr>
          </a:solidFill>
        </p:spPr>
        <p:txBody>
          <a:bodyPr wrap="square">
            <a:noAutofit/>
          </a:bodyPr>
          <a:lstStyle>
            <a:lvl1pPr>
              <a:defRPr sz="1200"/>
            </a:lvl1pPr>
          </a:lstStyle>
          <a:p>
            <a:r>
              <a:rPr lang="en-US" dirty="0"/>
              <a:t>Click icon to insert picture </a:t>
            </a:r>
          </a:p>
        </p:txBody>
      </p:sp>
      <p:sp>
        <p:nvSpPr>
          <p:cNvPr id="3" name="Picture Placeholder 29">
            <a:extLst>
              <a:ext uri="{FF2B5EF4-FFF2-40B4-BE49-F238E27FC236}">
                <a16:creationId xmlns:a16="http://schemas.microsoft.com/office/drawing/2014/main" id="{E9C5E5A2-3DA7-6FA5-ADB2-6D441CC461FB}"/>
              </a:ext>
            </a:extLst>
          </p:cNvPr>
          <p:cNvSpPr>
            <a:spLocks noGrp="1"/>
          </p:cNvSpPr>
          <p:nvPr>
            <p:ph type="pic" sz="quarter" idx="15" hasCustomPrompt="1"/>
          </p:nvPr>
        </p:nvSpPr>
        <p:spPr>
          <a:xfrm>
            <a:off x="8056797" y="1320091"/>
            <a:ext cx="3097745" cy="4130327"/>
          </a:xfrm>
          <a:prstGeom prst="rect">
            <a:avLst/>
          </a:prstGeom>
          <a:solidFill>
            <a:schemeClr val="bg1">
              <a:lumMod val="85000"/>
            </a:schemeClr>
          </a:solidFill>
        </p:spPr>
        <p:txBody>
          <a:bodyPr wrap="square">
            <a:noAutofit/>
          </a:bodyPr>
          <a:lstStyle>
            <a:lvl1pPr>
              <a:defRPr sz="1200"/>
            </a:lvl1pPr>
          </a:lstStyle>
          <a:p>
            <a:r>
              <a:rPr lang="en-US" dirty="0"/>
              <a:t>Click icon to insert picture </a:t>
            </a:r>
          </a:p>
        </p:txBody>
      </p:sp>
      <p:sp>
        <p:nvSpPr>
          <p:cNvPr id="5" name="Picture Placeholder 29">
            <a:extLst>
              <a:ext uri="{FF2B5EF4-FFF2-40B4-BE49-F238E27FC236}">
                <a16:creationId xmlns:a16="http://schemas.microsoft.com/office/drawing/2014/main" id="{B9FF9038-CC52-0DA2-647C-5DB82FFC4E58}"/>
              </a:ext>
            </a:extLst>
          </p:cNvPr>
          <p:cNvSpPr>
            <a:spLocks noGrp="1"/>
          </p:cNvSpPr>
          <p:nvPr>
            <p:ph type="pic" sz="quarter" idx="16" hasCustomPrompt="1"/>
          </p:nvPr>
        </p:nvSpPr>
        <p:spPr>
          <a:xfrm>
            <a:off x="8518522" y="1891591"/>
            <a:ext cx="3097745" cy="4130327"/>
          </a:xfrm>
          <a:prstGeom prst="rect">
            <a:avLst/>
          </a:prstGeom>
          <a:solidFill>
            <a:schemeClr val="bg1">
              <a:lumMod val="85000"/>
            </a:schemeClr>
          </a:solidFill>
        </p:spPr>
        <p:txBody>
          <a:bodyPr wrap="square">
            <a:noAutofit/>
          </a:bodyPr>
          <a:lstStyle>
            <a:lvl1pPr>
              <a:defRPr sz="1200"/>
            </a:lvl1pPr>
          </a:lstStyle>
          <a:p>
            <a:r>
              <a:rPr lang="en-US" dirty="0"/>
              <a:t>Click icon to insert picture </a:t>
            </a:r>
          </a:p>
        </p:txBody>
      </p:sp>
      <p:sp>
        <p:nvSpPr>
          <p:cNvPr id="10" name="Date Placeholder 9">
            <a:extLst>
              <a:ext uri="{FF2B5EF4-FFF2-40B4-BE49-F238E27FC236}">
                <a16:creationId xmlns:a16="http://schemas.microsoft.com/office/drawing/2014/main" id="{757AB831-E309-E2A9-1162-A07B0ADCEBE3}"/>
              </a:ext>
            </a:extLst>
          </p:cNvPr>
          <p:cNvSpPr>
            <a:spLocks noGrp="1"/>
          </p:cNvSpPr>
          <p:nvPr>
            <p:ph type="dt" sz="half" idx="20"/>
          </p:nvPr>
        </p:nvSpPr>
        <p:spPr/>
        <p:txBody>
          <a:bodyPr/>
          <a:lstStyle/>
          <a:p>
            <a:fld id="{1D8BD707-D9CF-40AE-B4C6-C98DA3205C09}" type="datetimeFigureOut">
              <a:rPr lang="en-US" smtClean="0"/>
              <a:t>8/12/2025</a:t>
            </a:fld>
            <a:endParaRPr lang="en-US"/>
          </a:p>
        </p:txBody>
      </p:sp>
      <p:sp>
        <p:nvSpPr>
          <p:cNvPr id="14" name="Footer Placeholder 13">
            <a:extLst>
              <a:ext uri="{FF2B5EF4-FFF2-40B4-BE49-F238E27FC236}">
                <a16:creationId xmlns:a16="http://schemas.microsoft.com/office/drawing/2014/main" id="{869F1CAA-1970-E0D8-E4F9-E75BF3DE9C6F}"/>
              </a:ext>
            </a:extLst>
          </p:cNvPr>
          <p:cNvSpPr>
            <a:spLocks noGrp="1"/>
          </p:cNvSpPr>
          <p:nvPr>
            <p:ph type="ftr" sz="quarter" idx="21"/>
          </p:nvPr>
        </p:nvSpPr>
        <p:spPr/>
        <p:txBody>
          <a:bodyPr/>
          <a:lstStyle/>
          <a:p>
            <a:endParaRPr lang="en-US"/>
          </a:p>
        </p:txBody>
      </p:sp>
      <p:sp>
        <p:nvSpPr>
          <p:cNvPr id="15" name="Slide Number Placeholder 14">
            <a:extLst>
              <a:ext uri="{FF2B5EF4-FFF2-40B4-BE49-F238E27FC236}">
                <a16:creationId xmlns:a16="http://schemas.microsoft.com/office/drawing/2014/main" id="{6CB7459C-BD5D-8559-0442-D6E473598DC8}"/>
              </a:ext>
            </a:extLst>
          </p:cNvPr>
          <p:cNvSpPr>
            <a:spLocks noGrp="1"/>
          </p:cNvSpPr>
          <p:nvPr>
            <p:ph type="sldNum" sz="quarter" idx="22"/>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3714600295"/>
      </p:ext>
    </p:extLst>
  </p:cSld>
  <p:clrMapOvr>
    <a:masterClrMapping/>
  </p:clrMapOvr>
  <p:extLst>
    <p:ext uri="{DCECCB84-F9BA-43D5-87BE-67443E8EF086}">
      <p15:sldGuideLst xmlns:p15="http://schemas.microsoft.com/office/powerpoint/2012/main">
        <p15:guide id="1" pos="2880">
          <p15:clr>
            <a:srgbClr val="FBAE40"/>
          </p15:clr>
        </p15:guide>
        <p15:guide id="2" pos="1043">
          <p15:clr>
            <a:srgbClr val="FBAE40"/>
          </p15:clr>
        </p15:guide>
        <p15:guide id="3" pos="1791">
          <p15:clr>
            <a:srgbClr val="FBAE40"/>
          </p15:clr>
        </p15:guide>
        <p15:guide id="4" orient="horz" pos="284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ro heading only B">
    <p:spTree>
      <p:nvGrpSpPr>
        <p:cNvPr id="1" name=""/>
        <p:cNvGrpSpPr/>
        <p:nvPr/>
      </p:nvGrpSpPr>
      <p:grpSpPr>
        <a:xfrm>
          <a:off x="0" y="0"/>
          <a:ext cx="0" cy="0"/>
          <a:chOff x="0" y="0"/>
          <a:chExt cx="0" cy="0"/>
        </a:xfrm>
      </p:grpSpPr>
      <p:sp>
        <p:nvSpPr>
          <p:cNvPr id="61" name="Picture Placeholder 60">
            <a:extLst>
              <a:ext uri="{FF2B5EF4-FFF2-40B4-BE49-F238E27FC236}">
                <a16:creationId xmlns:a16="http://schemas.microsoft.com/office/drawing/2014/main" id="{2CDC2CA3-D176-F048-3B40-1D07CB40FF99}"/>
              </a:ext>
            </a:extLst>
          </p:cNvPr>
          <p:cNvSpPr>
            <a:spLocks noGrp="1"/>
          </p:cNvSpPr>
          <p:nvPr>
            <p:ph type="pic" sz="quarter" idx="15"/>
          </p:nvPr>
        </p:nvSpPr>
        <p:spPr>
          <a:xfrm>
            <a:off x="6208152" y="1240200"/>
            <a:ext cx="1718400" cy="4377600"/>
          </a:xfrm>
          <a:custGeom>
            <a:avLst/>
            <a:gdLst>
              <a:gd name="connsiteX0" fmla="*/ 1288800 w 1288800"/>
              <a:gd name="connsiteY0" fmla="*/ 0 h 3283200"/>
              <a:gd name="connsiteX1" fmla="*/ 1288800 w 1288800"/>
              <a:gd name="connsiteY1" fmla="*/ 3283200 h 3283200"/>
              <a:gd name="connsiteX2" fmla="*/ 679913 w 1288800"/>
              <a:gd name="connsiteY2" fmla="*/ 2862614 h 3283200"/>
              <a:gd name="connsiteX3" fmla="*/ 679913 w 1288800"/>
              <a:gd name="connsiteY3" fmla="*/ 420588 h 3283200"/>
              <a:gd name="connsiteX4" fmla="*/ 608888 w 1288800"/>
              <a:gd name="connsiteY4" fmla="*/ 0 h 3283200"/>
              <a:gd name="connsiteX5" fmla="*/ 608888 w 1288800"/>
              <a:gd name="connsiteY5" fmla="*/ 3283200 h 3283200"/>
              <a:gd name="connsiteX6" fmla="*/ 0 w 1288800"/>
              <a:gd name="connsiteY6" fmla="*/ 2862614 h 3283200"/>
              <a:gd name="connsiteX7" fmla="*/ 0 w 1288800"/>
              <a:gd name="connsiteY7" fmla="*/ 420588 h 32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8800" h="3283200">
                <a:moveTo>
                  <a:pt x="1288800" y="0"/>
                </a:moveTo>
                <a:lnTo>
                  <a:pt x="1288800" y="3283200"/>
                </a:lnTo>
                <a:lnTo>
                  <a:pt x="679913" y="2862614"/>
                </a:lnTo>
                <a:lnTo>
                  <a:pt x="679913" y="420588"/>
                </a:lnTo>
                <a:close/>
                <a:moveTo>
                  <a:pt x="608888" y="0"/>
                </a:moveTo>
                <a:lnTo>
                  <a:pt x="608888" y="3283200"/>
                </a:lnTo>
                <a:lnTo>
                  <a:pt x="0" y="2862614"/>
                </a:lnTo>
                <a:lnTo>
                  <a:pt x="0" y="420588"/>
                </a:lnTo>
                <a:close/>
              </a:path>
            </a:pathLst>
          </a:custGeom>
          <a:solidFill>
            <a:schemeClr val="bg1">
              <a:lumMod val="85000"/>
            </a:schemeClr>
          </a:solidFill>
        </p:spPr>
        <p:txBody>
          <a:bodyPr wrap="square">
            <a:noAutofit/>
          </a:bodyPr>
          <a:lstStyle/>
          <a:p>
            <a:r>
              <a:rPr lang="en-US"/>
              <a:t>Click icon to add picture</a:t>
            </a:r>
          </a:p>
        </p:txBody>
      </p:sp>
      <p:sp>
        <p:nvSpPr>
          <p:cNvPr id="4" name="Title 3">
            <a:extLst>
              <a:ext uri="{FF2B5EF4-FFF2-40B4-BE49-F238E27FC236}">
                <a16:creationId xmlns:a16="http://schemas.microsoft.com/office/drawing/2014/main" id="{75166038-EB60-1A49-6801-6DA719F29BA7}"/>
              </a:ext>
            </a:extLst>
          </p:cNvPr>
          <p:cNvSpPr>
            <a:spLocks noGrp="1"/>
          </p:cNvSpPr>
          <p:nvPr>
            <p:ph type="title"/>
          </p:nvPr>
        </p:nvSpPr>
        <p:spPr>
          <a:xfrm>
            <a:off x="559203" y="2132542"/>
            <a:ext cx="5401733" cy="2592917"/>
          </a:xfrm>
        </p:spPr>
        <p:txBody>
          <a:bodyPr anchor="ctr"/>
          <a:lstStyle>
            <a:lvl1pPr>
              <a:defRPr sz="4800"/>
            </a:lvl1pPr>
          </a:lstStyle>
          <a:p>
            <a:r>
              <a:rPr lang="en-US"/>
              <a:t>Click to edit Master title style</a:t>
            </a:r>
            <a:endParaRPr lang="en-US" dirty="0"/>
          </a:p>
        </p:txBody>
      </p:sp>
      <p:sp>
        <p:nvSpPr>
          <p:cNvPr id="62" name="Picture Placeholder 61">
            <a:extLst>
              <a:ext uri="{FF2B5EF4-FFF2-40B4-BE49-F238E27FC236}">
                <a16:creationId xmlns:a16="http://schemas.microsoft.com/office/drawing/2014/main" id="{3DE3BFB5-899E-1535-8CE4-BAA8259800EB}"/>
              </a:ext>
            </a:extLst>
          </p:cNvPr>
          <p:cNvSpPr>
            <a:spLocks noGrp="1"/>
          </p:cNvSpPr>
          <p:nvPr>
            <p:ph type="pic" sz="quarter" idx="16"/>
          </p:nvPr>
        </p:nvSpPr>
        <p:spPr>
          <a:xfrm>
            <a:off x="8061275" y="1240200"/>
            <a:ext cx="1718400" cy="4377600"/>
          </a:xfrm>
          <a:custGeom>
            <a:avLst/>
            <a:gdLst>
              <a:gd name="connsiteX0" fmla="*/ 1288800 w 1288800"/>
              <a:gd name="connsiteY0" fmla="*/ 0 h 3283200"/>
              <a:gd name="connsiteX1" fmla="*/ 1288800 w 1288800"/>
              <a:gd name="connsiteY1" fmla="*/ 3283200 h 3283200"/>
              <a:gd name="connsiteX2" fmla="*/ 679913 w 1288800"/>
              <a:gd name="connsiteY2" fmla="*/ 2862614 h 3283200"/>
              <a:gd name="connsiteX3" fmla="*/ 679913 w 1288800"/>
              <a:gd name="connsiteY3" fmla="*/ 420588 h 3283200"/>
              <a:gd name="connsiteX4" fmla="*/ 608888 w 1288800"/>
              <a:gd name="connsiteY4" fmla="*/ 0 h 3283200"/>
              <a:gd name="connsiteX5" fmla="*/ 608888 w 1288800"/>
              <a:gd name="connsiteY5" fmla="*/ 3283200 h 3283200"/>
              <a:gd name="connsiteX6" fmla="*/ 0 w 1288800"/>
              <a:gd name="connsiteY6" fmla="*/ 2862614 h 3283200"/>
              <a:gd name="connsiteX7" fmla="*/ 0 w 1288800"/>
              <a:gd name="connsiteY7" fmla="*/ 420588 h 32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8800" h="3283200">
                <a:moveTo>
                  <a:pt x="1288800" y="0"/>
                </a:moveTo>
                <a:lnTo>
                  <a:pt x="1288800" y="3283200"/>
                </a:lnTo>
                <a:lnTo>
                  <a:pt x="679913" y="2862614"/>
                </a:lnTo>
                <a:lnTo>
                  <a:pt x="679913" y="420588"/>
                </a:lnTo>
                <a:close/>
                <a:moveTo>
                  <a:pt x="608888" y="0"/>
                </a:moveTo>
                <a:lnTo>
                  <a:pt x="608888" y="3283200"/>
                </a:lnTo>
                <a:lnTo>
                  <a:pt x="0" y="2862614"/>
                </a:lnTo>
                <a:lnTo>
                  <a:pt x="0" y="420588"/>
                </a:lnTo>
                <a:close/>
              </a:path>
            </a:pathLst>
          </a:custGeom>
          <a:solidFill>
            <a:schemeClr val="bg1">
              <a:lumMod val="85000"/>
            </a:schemeClr>
          </a:solidFill>
        </p:spPr>
        <p:txBody>
          <a:bodyPr wrap="square">
            <a:noAutofit/>
          </a:bodyPr>
          <a:lstStyle/>
          <a:p>
            <a:r>
              <a:rPr lang="en-US"/>
              <a:t>Click icon to add picture</a:t>
            </a:r>
          </a:p>
        </p:txBody>
      </p:sp>
      <p:sp>
        <p:nvSpPr>
          <p:cNvPr id="63" name="Picture Placeholder 62">
            <a:extLst>
              <a:ext uri="{FF2B5EF4-FFF2-40B4-BE49-F238E27FC236}">
                <a16:creationId xmlns:a16="http://schemas.microsoft.com/office/drawing/2014/main" id="{83D36DA0-8155-A164-37F4-6DADEA5EF59A}"/>
              </a:ext>
            </a:extLst>
          </p:cNvPr>
          <p:cNvSpPr>
            <a:spLocks noGrp="1"/>
          </p:cNvSpPr>
          <p:nvPr>
            <p:ph type="pic" sz="quarter" idx="17"/>
          </p:nvPr>
        </p:nvSpPr>
        <p:spPr>
          <a:xfrm>
            <a:off x="9914397" y="1240200"/>
            <a:ext cx="1718400" cy="4377600"/>
          </a:xfrm>
          <a:custGeom>
            <a:avLst/>
            <a:gdLst>
              <a:gd name="connsiteX0" fmla="*/ 1288800 w 1288800"/>
              <a:gd name="connsiteY0" fmla="*/ 0 h 3283200"/>
              <a:gd name="connsiteX1" fmla="*/ 1288800 w 1288800"/>
              <a:gd name="connsiteY1" fmla="*/ 3283200 h 3283200"/>
              <a:gd name="connsiteX2" fmla="*/ 679913 w 1288800"/>
              <a:gd name="connsiteY2" fmla="*/ 2862614 h 3283200"/>
              <a:gd name="connsiteX3" fmla="*/ 679913 w 1288800"/>
              <a:gd name="connsiteY3" fmla="*/ 420588 h 3283200"/>
              <a:gd name="connsiteX4" fmla="*/ 608888 w 1288800"/>
              <a:gd name="connsiteY4" fmla="*/ 0 h 3283200"/>
              <a:gd name="connsiteX5" fmla="*/ 608888 w 1288800"/>
              <a:gd name="connsiteY5" fmla="*/ 3283200 h 3283200"/>
              <a:gd name="connsiteX6" fmla="*/ 0 w 1288800"/>
              <a:gd name="connsiteY6" fmla="*/ 2862614 h 3283200"/>
              <a:gd name="connsiteX7" fmla="*/ 0 w 1288800"/>
              <a:gd name="connsiteY7" fmla="*/ 420588 h 32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8800" h="3283200">
                <a:moveTo>
                  <a:pt x="1288800" y="0"/>
                </a:moveTo>
                <a:lnTo>
                  <a:pt x="1288800" y="3283200"/>
                </a:lnTo>
                <a:lnTo>
                  <a:pt x="679913" y="2862614"/>
                </a:lnTo>
                <a:lnTo>
                  <a:pt x="679913" y="420588"/>
                </a:lnTo>
                <a:close/>
                <a:moveTo>
                  <a:pt x="608888" y="0"/>
                </a:moveTo>
                <a:lnTo>
                  <a:pt x="608888" y="3283200"/>
                </a:lnTo>
                <a:lnTo>
                  <a:pt x="0" y="2862614"/>
                </a:lnTo>
                <a:lnTo>
                  <a:pt x="0" y="420588"/>
                </a:lnTo>
                <a:close/>
              </a:path>
            </a:pathLst>
          </a:custGeom>
          <a:solidFill>
            <a:schemeClr val="bg1">
              <a:lumMod val="85000"/>
            </a:schemeClr>
          </a:solidFill>
        </p:spPr>
        <p:txBody>
          <a:bodyPr wrap="square">
            <a:noAutofit/>
          </a:bodyPr>
          <a:lstStyle/>
          <a:p>
            <a:r>
              <a:rPr lang="en-US"/>
              <a:t>Click icon to add picture</a:t>
            </a:r>
            <a:endParaRPr lang="en-US" dirty="0"/>
          </a:p>
        </p:txBody>
      </p:sp>
      <p:sp>
        <p:nvSpPr>
          <p:cNvPr id="64" name="Date Placeholder 63">
            <a:extLst>
              <a:ext uri="{FF2B5EF4-FFF2-40B4-BE49-F238E27FC236}">
                <a16:creationId xmlns:a16="http://schemas.microsoft.com/office/drawing/2014/main" id="{F014DD11-2B27-F8D6-DEFE-C1403A9A5BC7}"/>
              </a:ext>
            </a:extLst>
          </p:cNvPr>
          <p:cNvSpPr>
            <a:spLocks noGrp="1"/>
          </p:cNvSpPr>
          <p:nvPr>
            <p:ph type="dt" sz="half" idx="18"/>
          </p:nvPr>
        </p:nvSpPr>
        <p:spPr/>
        <p:txBody>
          <a:bodyPr/>
          <a:lstStyle/>
          <a:p>
            <a:fld id="{1D8BD707-D9CF-40AE-B4C6-C98DA3205C09}" type="datetimeFigureOut">
              <a:rPr lang="en-US" smtClean="0"/>
              <a:t>8/12/2025</a:t>
            </a:fld>
            <a:endParaRPr lang="en-US"/>
          </a:p>
        </p:txBody>
      </p:sp>
      <p:sp>
        <p:nvSpPr>
          <p:cNvPr id="65" name="Footer Placeholder 64">
            <a:extLst>
              <a:ext uri="{FF2B5EF4-FFF2-40B4-BE49-F238E27FC236}">
                <a16:creationId xmlns:a16="http://schemas.microsoft.com/office/drawing/2014/main" id="{488391DB-10E0-47B1-01B7-AE92CDCA13CF}"/>
              </a:ext>
            </a:extLst>
          </p:cNvPr>
          <p:cNvSpPr>
            <a:spLocks noGrp="1"/>
          </p:cNvSpPr>
          <p:nvPr>
            <p:ph type="ftr" sz="quarter" idx="19"/>
          </p:nvPr>
        </p:nvSpPr>
        <p:spPr/>
        <p:txBody>
          <a:bodyPr/>
          <a:lstStyle/>
          <a:p>
            <a:endParaRPr lang="en-US"/>
          </a:p>
        </p:txBody>
      </p:sp>
      <p:sp>
        <p:nvSpPr>
          <p:cNvPr id="66" name="Slide Number Placeholder 65">
            <a:extLst>
              <a:ext uri="{FF2B5EF4-FFF2-40B4-BE49-F238E27FC236}">
                <a16:creationId xmlns:a16="http://schemas.microsoft.com/office/drawing/2014/main" id="{B9F156C1-7703-1CFD-3B04-34BE83A08F2F}"/>
              </a:ext>
            </a:extLst>
          </p:cNvPr>
          <p:cNvSpPr>
            <a:spLocks noGrp="1"/>
          </p:cNvSpPr>
          <p:nvPr>
            <p:ph type="sldNum" sz="quarter" idx="20"/>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3983817914"/>
      </p:ext>
    </p:extLst>
  </p:cSld>
  <p:clrMapOvr>
    <a:masterClrMapping/>
  </p:clrMapOvr>
  <p:extLst>
    <p:ext uri="{DCECCB84-F9BA-43D5-87BE-67443E8EF086}">
      <p15:sldGuideLst xmlns:p15="http://schemas.microsoft.com/office/powerpoint/2012/main">
        <p15:guide id="1" pos="2880">
          <p15:clr>
            <a:srgbClr val="FBAE40"/>
          </p15:clr>
        </p15:guide>
        <p15:guide id="2" pos="1043">
          <p15:clr>
            <a:srgbClr val="FBAE40"/>
          </p15:clr>
        </p15:guide>
        <p15:guide id="3" pos="1791">
          <p15:clr>
            <a:srgbClr val="FBAE40"/>
          </p15:clr>
        </p15:guide>
        <p15:guide id="4" orient="horz" pos="284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One Speaker">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23D22629-AACC-C893-6943-13D0F102FDFC}"/>
              </a:ext>
            </a:extLst>
          </p:cNvPr>
          <p:cNvSpPr>
            <a:spLocks noGrp="1"/>
          </p:cNvSpPr>
          <p:nvPr>
            <p:ph type="pic" sz="quarter" idx="15" hasCustomPrompt="1"/>
          </p:nvPr>
        </p:nvSpPr>
        <p:spPr>
          <a:xfrm>
            <a:off x="8113183" y="573617"/>
            <a:ext cx="3504000" cy="3216000"/>
          </a:xfrm>
        </p:spPr>
        <p:txBody>
          <a:bodyPr/>
          <a:lstStyle/>
          <a:p>
            <a:r>
              <a:rPr lang="en-US" dirty="0"/>
              <a:t>Click to add speaker photo</a:t>
            </a:r>
          </a:p>
        </p:txBody>
      </p:sp>
      <p:sp>
        <p:nvSpPr>
          <p:cNvPr id="4" name="Text Placeholder 3">
            <a:extLst>
              <a:ext uri="{FF2B5EF4-FFF2-40B4-BE49-F238E27FC236}">
                <a16:creationId xmlns:a16="http://schemas.microsoft.com/office/drawing/2014/main" id="{A82C327A-2719-4897-2E0E-132CA0C33E2D}"/>
              </a:ext>
            </a:extLst>
          </p:cNvPr>
          <p:cNvSpPr>
            <a:spLocks noGrp="1"/>
          </p:cNvSpPr>
          <p:nvPr>
            <p:ph type="body" sz="half" idx="14" hasCustomPrompt="1"/>
          </p:nvPr>
        </p:nvSpPr>
        <p:spPr>
          <a:xfrm>
            <a:off x="8113183" y="4120588"/>
            <a:ext cx="3504000" cy="1901329"/>
          </a:xfrm>
        </p:spPr>
        <p:txBody>
          <a:bodyPr/>
          <a:lstStyle>
            <a:lvl1pPr marL="0" indent="0">
              <a:buNone/>
              <a:defRPr sz="2133"/>
            </a:lvl1pPr>
            <a:lvl2pPr marL="0" indent="0">
              <a:buNone/>
              <a:defRPr sz="1867" b="1"/>
            </a:lvl2pPr>
            <a:lvl3pPr marL="0" indent="0">
              <a:spcAft>
                <a:spcPts val="1600"/>
              </a:spcAft>
              <a:buNone/>
              <a:defRPr sz="1867"/>
            </a:lvl3pPr>
            <a:lvl4pPr marL="0" indent="0">
              <a:buNone/>
              <a:defRPr sz="1467"/>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9" name="Title 8">
            <a:extLst>
              <a:ext uri="{FF2B5EF4-FFF2-40B4-BE49-F238E27FC236}">
                <a16:creationId xmlns:a16="http://schemas.microsoft.com/office/drawing/2014/main" id="{8FF65693-F1FD-4BAE-0382-AD4943C7E051}"/>
              </a:ext>
            </a:extLst>
          </p:cNvPr>
          <p:cNvSpPr>
            <a:spLocks noGrp="1"/>
          </p:cNvSpPr>
          <p:nvPr>
            <p:ph type="title"/>
          </p:nvPr>
        </p:nvSpPr>
        <p:spPr>
          <a:xfrm>
            <a:off x="575733" y="571500"/>
            <a:ext cx="7272867" cy="840317"/>
          </a:xfrm>
        </p:spPr>
        <p:txBody>
          <a:bodyPr/>
          <a:lstStyle/>
          <a:p>
            <a:r>
              <a:rPr lang="en-US"/>
              <a:t>Click to edit Master title style</a:t>
            </a:r>
          </a:p>
        </p:txBody>
      </p:sp>
      <p:sp>
        <p:nvSpPr>
          <p:cNvPr id="12" name="Content Placeholder 11">
            <a:extLst>
              <a:ext uri="{FF2B5EF4-FFF2-40B4-BE49-F238E27FC236}">
                <a16:creationId xmlns:a16="http://schemas.microsoft.com/office/drawing/2014/main" id="{01D11CE8-9FF0-8FB3-3EA4-F2FD11B4C058}"/>
              </a:ext>
            </a:extLst>
          </p:cNvPr>
          <p:cNvSpPr>
            <a:spLocks noGrp="1"/>
          </p:cNvSpPr>
          <p:nvPr>
            <p:ph sz="quarter" idx="16"/>
          </p:nvPr>
        </p:nvSpPr>
        <p:spPr>
          <a:xfrm>
            <a:off x="575733" y="1653117"/>
            <a:ext cx="7272867" cy="4368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a:extLst>
              <a:ext uri="{FF2B5EF4-FFF2-40B4-BE49-F238E27FC236}">
                <a16:creationId xmlns:a16="http://schemas.microsoft.com/office/drawing/2014/main" id="{F736CA55-88EC-8ED2-B2A1-C02176A6F5E7}"/>
              </a:ext>
            </a:extLst>
          </p:cNvPr>
          <p:cNvSpPr>
            <a:spLocks noGrp="1"/>
          </p:cNvSpPr>
          <p:nvPr>
            <p:ph type="dt" sz="half" idx="17"/>
          </p:nvPr>
        </p:nvSpPr>
        <p:spPr/>
        <p:txBody>
          <a:bodyPr/>
          <a:lstStyle/>
          <a:p>
            <a:fld id="{1D8BD707-D9CF-40AE-B4C6-C98DA3205C09}" type="datetimeFigureOut">
              <a:rPr lang="en-US" smtClean="0"/>
              <a:t>8/12/2025</a:t>
            </a:fld>
            <a:endParaRPr lang="en-US"/>
          </a:p>
        </p:txBody>
      </p:sp>
      <p:sp>
        <p:nvSpPr>
          <p:cNvPr id="14" name="Footer Placeholder 13">
            <a:extLst>
              <a:ext uri="{FF2B5EF4-FFF2-40B4-BE49-F238E27FC236}">
                <a16:creationId xmlns:a16="http://schemas.microsoft.com/office/drawing/2014/main" id="{7B72FD2F-D520-3B33-E031-262D1C6952C5}"/>
              </a:ext>
            </a:extLst>
          </p:cNvPr>
          <p:cNvSpPr>
            <a:spLocks noGrp="1"/>
          </p:cNvSpPr>
          <p:nvPr>
            <p:ph type="ftr" sz="quarter" idx="18"/>
          </p:nvPr>
        </p:nvSpPr>
        <p:spPr/>
        <p:txBody>
          <a:bodyPr/>
          <a:lstStyle/>
          <a:p>
            <a:endParaRPr lang="en-US"/>
          </a:p>
        </p:txBody>
      </p:sp>
      <p:sp>
        <p:nvSpPr>
          <p:cNvPr id="15" name="Slide Number Placeholder 14">
            <a:extLst>
              <a:ext uri="{FF2B5EF4-FFF2-40B4-BE49-F238E27FC236}">
                <a16:creationId xmlns:a16="http://schemas.microsoft.com/office/drawing/2014/main" id="{D92194F8-4608-CA2B-F7A6-FAE21308D5E6}"/>
              </a:ext>
            </a:extLst>
          </p:cNvPr>
          <p:cNvSpPr>
            <a:spLocks noGrp="1"/>
          </p:cNvSpPr>
          <p:nvPr>
            <p:ph type="sldNum" sz="quarter" idx="19"/>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3571373890"/>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Speaker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F94955A-6C35-0A99-3112-4B2335D73511}"/>
              </a:ext>
            </a:extLst>
          </p:cNvPr>
          <p:cNvSpPr>
            <a:spLocks noGrp="1"/>
          </p:cNvSpPr>
          <p:nvPr>
            <p:ph type="pic" sz="quarter" idx="13" hasCustomPrompt="1"/>
          </p:nvPr>
        </p:nvSpPr>
        <p:spPr>
          <a:xfrm>
            <a:off x="4332817" y="573617"/>
            <a:ext cx="3504000" cy="3216000"/>
          </a:xfrm>
        </p:spPr>
        <p:txBody>
          <a:body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to add speaker photo</a:t>
            </a:r>
          </a:p>
          <a:p>
            <a:endParaRPr lang="en-US" dirty="0"/>
          </a:p>
        </p:txBody>
      </p:sp>
      <p:sp>
        <p:nvSpPr>
          <p:cNvPr id="8" name="Picture Placeholder 8">
            <a:extLst>
              <a:ext uri="{FF2B5EF4-FFF2-40B4-BE49-F238E27FC236}">
                <a16:creationId xmlns:a16="http://schemas.microsoft.com/office/drawing/2014/main" id="{23D22629-AACC-C893-6943-13D0F102FDFC}"/>
              </a:ext>
            </a:extLst>
          </p:cNvPr>
          <p:cNvSpPr>
            <a:spLocks noGrp="1"/>
          </p:cNvSpPr>
          <p:nvPr>
            <p:ph type="pic" sz="quarter" idx="15" hasCustomPrompt="1"/>
          </p:nvPr>
        </p:nvSpPr>
        <p:spPr>
          <a:xfrm>
            <a:off x="8113183" y="573617"/>
            <a:ext cx="3504000" cy="3216000"/>
          </a:xfrm>
        </p:spPr>
        <p:txBody>
          <a:body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to add speaker photo</a:t>
            </a:r>
          </a:p>
          <a:p>
            <a:endParaRPr lang="en-US" dirty="0"/>
          </a:p>
        </p:txBody>
      </p:sp>
      <p:sp>
        <p:nvSpPr>
          <p:cNvPr id="11" name="Text Placeholder 3">
            <a:extLst>
              <a:ext uri="{FF2B5EF4-FFF2-40B4-BE49-F238E27FC236}">
                <a16:creationId xmlns:a16="http://schemas.microsoft.com/office/drawing/2014/main" id="{F7518CB2-BCC0-67CE-C411-8E5B94AD77AB}"/>
              </a:ext>
            </a:extLst>
          </p:cNvPr>
          <p:cNvSpPr>
            <a:spLocks noGrp="1"/>
          </p:cNvSpPr>
          <p:nvPr>
            <p:ph type="body" sz="half" idx="2" hasCustomPrompt="1"/>
          </p:nvPr>
        </p:nvSpPr>
        <p:spPr>
          <a:xfrm>
            <a:off x="4332817" y="4120588"/>
            <a:ext cx="3504000" cy="1852645"/>
          </a:xfrm>
        </p:spPr>
        <p:txBody>
          <a:bodyPr/>
          <a:lstStyle>
            <a:lvl1pPr marL="0" indent="0">
              <a:buNone/>
              <a:defRPr sz="2133"/>
            </a:lvl1pPr>
            <a:lvl2pPr marL="0" indent="0">
              <a:buNone/>
              <a:defRPr sz="1867" b="1"/>
            </a:lvl2pPr>
            <a:lvl3pPr marL="0" indent="0">
              <a:spcAft>
                <a:spcPts val="1600"/>
              </a:spcAft>
              <a:buNone/>
              <a:defRPr sz="1867"/>
            </a:lvl3pPr>
            <a:lvl4pPr marL="0" indent="0">
              <a:buNone/>
              <a:defRPr sz="1467"/>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12" name="Text Placeholder 3">
            <a:extLst>
              <a:ext uri="{FF2B5EF4-FFF2-40B4-BE49-F238E27FC236}">
                <a16:creationId xmlns:a16="http://schemas.microsoft.com/office/drawing/2014/main" id="{D19B357C-3E5E-AC89-0543-249DE97A476D}"/>
              </a:ext>
            </a:extLst>
          </p:cNvPr>
          <p:cNvSpPr>
            <a:spLocks noGrp="1"/>
          </p:cNvSpPr>
          <p:nvPr>
            <p:ph type="body" sz="half" idx="14" hasCustomPrompt="1"/>
          </p:nvPr>
        </p:nvSpPr>
        <p:spPr>
          <a:xfrm>
            <a:off x="8113183" y="4120588"/>
            <a:ext cx="3504000" cy="1852645"/>
          </a:xfrm>
        </p:spPr>
        <p:txBody>
          <a:bodyPr/>
          <a:lstStyle>
            <a:lvl1pPr marL="0" indent="0">
              <a:buNone/>
              <a:defRPr sz="2133"/>
            </a:lvl1pPr>
            <a:lvl2pPr marL="0" indent="0">
              <a:buNone/>
              <a:defRPr sz="1867" b="1"/>
            </a:lvl2pPr>
            <a:lvl3pPr marL="0" indent="0">
              <a:spcAft>
                <a:spcPts val="1600"/>
              </a:spcAft>
              <a:buNone/>
              <a:defRPr sz="1867"/>
            </a:lvl3pPr>
            <a:lvl4pPr marL="0" indent="0">
              <a:buNone/>
              <a:defRPr sz="1467"/>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4" name="Title 3">
            <a:extLst>
              <a:ext uri="{FF2B5EF4-FFF2-40B4-BE49-F238E27FC236}">
                <a16:creationId xmlns:a16="http://schemas.microsoft.com/office/drawing/2014/main" id="{18F38859-D1C1-4D86-C9FE-6CBBF5FE2CCB}"/>
              </a:ext>
            </a:extLst>
          </p:cNvPr>
          <p:cNvSpPr>
            <a:spLocks noGrp="1"/>
          </p:cNvSpPr>
          <p:nvPr>
            <p:ph type="title"/>
          </p:nvPr>
        </p:nvSpPr>
        <p:spPr>
          <a:xfrm>
            <a:off x="575734" y="571500"/>
            <a:ext cx="3503084" cy="840317"/>
          </a:xfrm>
        </p:spPr>
        <p:txBody>
          <a:bodyPr/>
          <a:lstStyle/>
          <a:p>
            <a:r>
              <a:rPr lang="en-US"/>
              <a:t>Click to edit Master title style</a:t>
            </a:r>
          </a:p>
        </p:txBody>
      </p:sp>
      <p:sp>
        <p:nvSpPr>
          <p:cNvPr id="14" name="Content Placeholder 13">
            <a:extLst>
              <a:ext uri="{FF2B5EF4-FFF2-40B4-BE49-F238E27FC236}">
                <a16:creationId xmlns:a16="http://schemas.microsoft.com/office/drawing/2014/main" id="{28C83DB3-DFEC-7527-9A0E-57629B10AB03}"/>
              </a:ext>
            </a:extLst>
          </p:cNvPr>
          <p:cNvSpPr>
            <a:spLocks noGrp="1"/>
          </p:cNvSpPr>
          <p:nvPr>
            <p:ph sz="quarter" idx="16"/>
          </p:nvPr>
        </p:nvSpPr>
        <p:spPr>
          <a:xfrm>
            <a:off x="575734" y="1653117"/>
            <a:ext cx="3503084"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a:extLst>
              <a:ext uri="{FF2B5EF4-FFF2-40B4-BE49-F238E27FC236}">
                <a16:creationId xmlns:a16="http://schemas.microsoft.com/office/drawing/2014/main" id="{2808ACBE-00C7-A2CE-D429-1D7F0FE88459}"/>
              </a:ext>
            </a:extLst>
          </p:cNvPr>
          <p:cNvSpPr>
            <a:spLocks noGrp="1"/>
          </p:cNvSpPr>
          <p:nvPr>
            <p:ph type="dt" sz="half" idx="17"/>
          </p:nvPr>
        </p:nvSpPr>
        <p:spPr/>
        <p:txBody>
          <a:bodyPr/>
          <a:lstStyle/>
          <a:p>
            <a:fld id="{1D8BD707-D9CF-40AE-B4C6-C98DA3205C09}" type="datetimeFigureOut">
              <a:rPr lang="en-US" smtClean="0"/>
              <a:t>8/12/2025</a:t>
            </a:fld>
            <a:endParaRPr lang="en-US"/>
          </a:p>
        </p:txBody>
      </p:sp>
      <p:sp>
        <p:nvSpPr>
          <p:cNvPr id="16" name="Footer Placeholder 15">
            <a:extLst>
              <a:ext uri="{FF2B5EF4-FFF2-40B4-BE49-F238E27FC236}">
                <a16:creationId xmlns:a16="http://schemas.microsoft.com/office/drawing/2014/main" id="{06AC1E29-1D0A-50AE-1153-91C38BD0D56F}"/>
              </a:ext>
            </a:extLst>
          </p:cNvPr>
          <p:cNvSpPr>
            <a:spLocks noGrp="1"/>
          </p:cNvSpPr>
          <p:nvPr>
            <p:ph type="ftr" sz="quarter" idx="18"/>
          </p:nvPr>
        </p:nvSpPr>
        <p:spPr/>
        <p:txBody>
          <a:bodyPr/>
          <a:lstStyle/>
          <a:p>
            <a:endParaRPr lang="en-US"/>
          </a:p>
        </p:txBody>
      </p:sp>
      <p:sp>
        <p:nvSpPr>
          <p:cNvPr id="17" name="Slide Number Placeholder 16">
            <a:extLst>
              <a:ext uri="{FF2B5EF4-FFF2-40B4-BE49-F238E27FC236}">
                <a16:creationId xmlns:a16="http://schemas.microsoft.com/office/drawing/2014/main" id="{382EB3F2-FC23-6612-0C05-7AB4771415AE}"/>
              </a:ext>
            </a:extLst>
          </p:cNvPr>
          <p:cNvSpPr>
            <a:spLocks noGrp="1"/>
          </p:cNvSpPr>
          <p:nvPr>
            <p:ph type="sldNum" sz="quarter" idx="19"/>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3261410096"/>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el_less than 4 speakers">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23D22629-AACC-C893-6943-13D0F102FDFC}"/>
              </a:ext>
            </a:extLst>
          </p:cNvPr>
          <p:cNvSpPr>
            <a:spLocks noGrp="1"/>
          </p:cNvSpPr>
          <p:nvPr>
            <p:ph type="pic" sz="quarter" idx="15" hasCustomPrompt="1"/>
          </p:nvPr>
        </p:nvSpPr>
        <p:spPr>
          <a:xfrm>
            <a:off x="4339168" y="2140135"/>
            <a:ext cx="1615017" cy="1482277"/>
          </a:xfrm>
        </p:spPr>
        <p:txBody>
          <a:body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to add speaker photo</a:t>
            </a:r>
          </a:p>
          <a:p>
            <a:endParaRPr lang="en-US" dirty="0"/>
          </a:p>
        </p:txBody>
      </p:sp>
      <p:sp>
        <p:nvSpPr>
          <p:cNvPr id="4" name="Picture Placeholder 8">
            <a:extLst>
              <a:ext uri="{FF2B5EF4-FFF2-40B4-BE49-F238E27FC236}">
                <a16:creationId xmlns:a16="http://schemas.microsoft.com/office/drawing/2014/main" id="{427DA08C-177E-F04B-9C15-E22EE085739D}"/>
              </a:ext>
            </a:extLst>
          </p:cNvPr>
          <p:cNvSpPr>
            <a:spLocks noGrp="1"/>
          </p:cNvSpPr>
          <p:nvPr>
            <p:ph type="pic" sz="quarter" idx="16" hasCustomPrompt="1"/>
          </p:nvPr>
        </p:nvSpPr>
        <p:spPr>
          <a:xfrm>
            <a:off x="6226529" y="2147659"/>
            <a:ext cx="1615017" cy="1482277"/>
          </a:xfrm>
        </p:spPr>
        <p:txBody>
          <a:body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to add speaker photo</a:t>
            </a:r>
          </a:p>
          <a:p>
            <a:endParaRPr lang="en-US" dirty="0"/>
          </a:p>
        </p:txBody>
      </p:sp>
      <p:sp>
        <p:nvSpPr>
          <p:cNvPr id="9" name="Picture Placeholder 8">
            <a:extLst>
              <a:ext uri="{FF2B5EF4-FFF2-40B4-BE49-F238E27FC236}">
                <a16:creationId xmlns:a16="http://schemas.microsoft.com/office/drawing/2014/main" id="{7AD3CEEB-B614-A1A5-E4A5-8885178F22E5}"/>
              </a:ext>
            </a:extLst>
          </p:cNvPr>
          <p:cNvSpPr>
            <a:spLocks noGrp="1"/>
          </p:cNvSpPr>
          <p:nvPr>
            <p:ph type="pic" sz="quarter" idx="17" hasCustomPrompt="1"/>
          </p:nvPr>
        </p:nvSpPr>
        <p:spPr>
          <a:xfrm>
            <a:off x="8113890" y="2147659"/>
            <a:ext cx="1615017" cy="1482277"/>
          </a:xfrm>
        </p:spPr>
        <p:txBody>
          <a:body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to add speaker photo</a:t>
            </a:r>
          </a:p>
          <a:p>
            <a:endParaRPr lang="en-US" dirty="0"/>
          </a:p>
        </p:txBody>
      </p:sp>
      <p:sp>
        <p:nvSpPr>
          <p:cNvPr id="10" name="Picture Placeholder 8">
            <a:extLst>
              <a:ext uri="{FF2B5EF4-FFF2-40B4-BE49-F238E27FC236}">
                <a16:creationId xmlns:a16="http://schemas.microsoft.com/office/drawing/2014/main" id="{45019459-9679-8F48-4E11-4A53DEFBCCC7}"/>
              </a:ext>
            </a:extLst>
          </p:cNvPr>
          <p:cNvSpPr>
            <a:spLocks noGrp="1"/>
          </p:cNvSpPr>
          <p:nvPr>
            <p:ph type="pic" sz="quarter" idx="18" hasCustomPrompt="1"/>
          </p:nvPr>
        </p:nvSpPr>
        <p:spPr>
          <a:xfrm>
            <a:off x="10001250" y="2147659"/>
            <a:ext cx="1615017" cy="1482277"/>
          </a:xfrm>
        </p:spPr>
        <p:txBody>
          <a:body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to add speaker photo</a:t>
            </a:r>
          </a:p>
          <a:p>
            <a:endParaRPr lang="en-US" dirty="0"/>
          </a:p>
        </p:txBody>
      </p:sp>
      <p:sp>
        <p:nvSpPr>
          <p:cNvPr id="23" name="Text Placeholder 3">
            <a:extLst>
              <a:ext uri="{FF2B5EF4-FFF2-40B4-BE49-F238E27FC236}">
                <a16:creationId xmlns:a16="http://schemas.microsoft.com/office/drawing/2014/main" id="{99B1EB15-2AA1-BE6A-7606-2A7D7BF583C6}"/>
              </a:ext>
            </a:extLst>
          </p:cNvPr>
          <p:cNvSpPr>
            <a:spLocks noGrp="1"/>
          </p:cNvSpPr>
          <p:nvPr>
            <p:ph type="body" sz="half" idx="14" hasCustomPrompt="1"/>
          </p:nvPr>
        </p:nvSpPr>
        <p:spPr>
          <a:xfrm>
            <a:off x="4339168" y="3781108"/>
            <a:ext cx="1615017" cy="1944157"/>
          </a:xfrm>
        </p:spPr>
        <p:txBody>
          <a:bodyPr/>
          <a:lstStyle>
            <a:lvl1pPr marL="0" indent="0">
              <a:buNone/>
              <a:defRPr sz="1467"/>
            </a:lvl1pPr>
            <a:lvl2pPr marL="0" indent="0">
              <a:buNone/>
              <a:defRPr sz="1467" b="1"/>
            </a:lvl2pPr>
            <a:lvl3pPr marL="0" indent="0">
              <a:lnSpc>
                <a:spcPct val="100000"/>
              </a:lnSpc>
              <a:spcAft>
                <a:spcPts val="533"/>
              </a:spcAft>
              <a:buNone/>
              <a:defRPr sz="1467" b="0"/>
            </a:lvl3pPr>
            <a:lvl4pPr marL="0" indent="0">
              <a:spcBef>
                <a:spcPts val="0"/>
              </a:spcBef>
              <a:spcAft>
                <a:spcPts val="0"/>
              </a:spcAft>
              <a:buNone/>
              <a:defRPr sz="1467" b="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24" name="Text Placeholder 3">
            <a:extLst>
              <a:ext uri="{FF2B5EF4-FFF2-40B4-BE49-F238E27FC236}">
                <a16:creationId xmlns:a16="http://schemas.microsoft.com/office/drawing/2014/main" id="{7E7E1F67-D5C5-475D-37A8-F97AEBEE3A46}"/>
              </a:ext>
            </a:extLst>
          </p:cNvPr>
          <p:cNvSpPr>
            <a:spLocks noGrp="1"/>
          </p:cNvSpPr>
          <p:nvPr>
            <p:ph type="body" sz="half" idx="19" hasCustomPrompt="1"/>
          </p:nvPr>
        </p:nvSpPr>
        <p:spPr>
          <a:xfrm>
            <a:off x="6226529" y="3781108"/>
            <a:ext cx="1615017" cy="1944157"/>
          </a:xfrm>
        </p:spPr>
        <p:txBody>
          <a:bodyPr/>
          <a:lstStyle>
            <a:lvl1pPr marL="0" indent="0">
              <a:buNone/>
              <a:defRPr sz="1467"/>
            </a:lvl1pPr>
            <a:lvl2pPr marL="0" indent="0">
              <a:buNone/>
              <a:defRPr sz="1467" b="1"/>
            </a:lvl2pPr>
            <a:lvl3pPr marL="0" indent="0">
              <a:lnSpc>
                <a:spcPct val="100000"/>
              </a:lnSpc>
              <a:spcAft>
                <a:spcPts val="533"/>
              </a:spcAft>
              <a:buNone/>
              <a:defRPr sz="1467"/>
            </a:lvl3pPr>
            <a:lvl4pPr marL="0" indent="0">
              <a:spcBef>
                <a:spcPts val="0"/>
              </a:spcBef>
              <a:spcAft>
                <a:spcPts val="0"/>
              </a:spcAft>
              <a:buNone/>
              <a:defRPr sz="1467" b="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25" name="Text Placeholder 3">
            <a:extLst>
              <a:ext uri="{FF2B5EF4-FFF2-40B4-BE49-F238E27FC236}">
                <a16:creationId xmlns:a16="http://schemas.microsoft.com/office/drawing/2014/main" id="{98E11567-E32A-37C4-605A-FF3FCECC8BF4}"/>
              </a:ext>
            </a:extLst>
          </p:cNvPr>
          <p:cNvSpPr>
            <a:spLocks noGrp="1"/>
          </p:cNvSpPr>
          <p:nvPr>
            <p:ph type="body" sz="half" idx="20" hasCustomPrompt="1"/>
          </p:nvPr>
        </p:nvSpPr>
        <p:spPr>
          <a:xfrm>
            <a:off x="8113890" y="3781108"/>
            <a:ext cx="1615017" cy="1944157"/>
          </a:xfrm>
        </p:spPr>
        <p:txBody>
          <a:bodyPr/>
          <a:lstStyle>
            <a:lvl1pPr marL="0" indent="0">
              <a:buNone/>
              <a:defRPr sz="1467"/>
            </a:lvl1pPr>
            <a:lvl2pPr marL="0" indent="0">
              <a:buNone/>
              <a:defRPr sz="1467" b="1"/>
            </a:lvl2pPr>
            <a:lvl3pPr marL="0" indent="0">
              <a:lnSpc>
                <a:spcPct val="100000"/>
              </a:lnSpc>
              <a:spcAft>
                <a:spcPts val="533"/>
              </a:spcAft>
              <a:buNone/>
              <a:defRPr sz="1467"/>
            </a:lvl3pPr>
            <a:lvl4pPr marL="0" indent="0">
              <a:spcBef>
                <a:spcPts val="0"/>
              </a:spcBef>
              <a:spcAft>
                <a:spcPts val="0"/>
              </a:spcAft>
              <a:buNone/>
              <a:defRPr sz="1467" b="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26" name="Text Placeholder 3">
            <a:extLst>
              <a:ext uri="{FF2B5EF4-FFF2-40B4-BE49-F238E27FC236}">
                <a16:creationId xmlns:a16="http://schemas.microsoft.com/office/drawing/2014/main" id="{A2FDB62B-15C5-9CCB-B3CB-6247CEE74FA5}"/>
              </a:ext>
            </a:extLst>
          </p:cNvPr>
          <p:cNvSpPr>
            <a:spLocks noGrp="1"/>
          </p:cNvSpPr>
          <p:nvPr>
            <p:ph type="body" sz="half" idx="21" hasCustomPrompt="1"/>
          </p:nvPr>
        </p:nvSpPr>
        <p:spPr>
          <a:xfrm>
            <a:off x="10001250" y="3781108"/>
            <a:ext cx="1615017" cy="1944157"/>
          </a:xfrm>
        </p:spPr>
        <p:txBody>
          <a:bodyPr/>
          <a:lstStyle>
            <a:lvl1pPr marL="0" indent="0">
              <a:buNone/>
              <a:defRPr sz="1467"/>
            </a:lvl1pPr>
            <a:lvl2pPr marL="0" indent="0">
              <a:buNone/>
              <a:defRPr sz="1467" b="1"/>
            </a:lvl2pPr>
            <a:lvl3pPr marL="0" indent="0">
              <a:lnSpc>
                <a:spcPct val="100000"/>
              </a:lnSpc>
              <a:spcAft>
                <a:spcPts val="533"/>
              </a:spcAft>
              <a:buNone/>
              <a:defRPr sz="1467" b="0"/>
            </a:lvl3pPr>
            <a:lvl4pPr marL="0" indent="0">
              <a:spcBef>
                <a:spcPts val="0"/>
              </a:spcBef>
              <a:spcAft>
                <a:spcPts val="0"/>
              </a:spcAft>
              <a:buNone/>
              <a:defRPr sz="1467" b="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12" name="Title 11">
            <a:extLst>
              <a:ext uri="{FF2B5EF4-FFF2-40B4-BE49-F238E27FC236}">
                <a16:creationId xmlns:a16="http://schemas.microsoft.com/office/drawing/2014/main" id="{65F49F8C-FE74-7B8A-BC5B-3C4549BA8255}"/>
              </a:ext>
            </a:extLst>
          </p:cNvPr>
          <p:cNvSpPr>
            <a:spLocks noGrp="1"/>
          </p:cNvSpPr>
          <p:nvPr>
            <p:ph type="title"/>
          </p:nvPr>
        </p:nvSpPr>
        <p:spPr/>
        <p:txBody>
          <a:bodyPr/>
          <a:lstStyle/>
          <a:p>
            <a:r>
              <a:rPr lang="en-US"/>
              <a:t>Click to edit Master title style</a:t>
            </a:r>
          </a:p>
        </p:txBody>
      </p:sp>
      <p:sp>
        <p:nvSpPr>
          <p:cNvPr id="13" name="Text Placeholder 6">
            <a:extLst>
              <a:ext uri="{FF2B5EF4-FFF2-40B4-BE49-F238E27FC236}">
                <a16:creationId xmlns:a16="http://schemas.microsoft.com/office/drawing/2014/main" id="{3F1AE56F-FC2F-8B1A-D55F-425120F131A7}"/>
              </a:ext>
            </a:extLst>
          </p:cNvPr>
          <p:cNvSpPr>
            <a:spLocks noGrp="1"/>
          </p:cNvSpPr>
          <p:nvPr>
            <p:ph type="body" sz="quarter" idx="22" hasCustomPrompt="1"/>
          </p:nvPr>
        </p:nvSpPr>
        <p:spPr>
          <a:xfrm>
            <a:off x="4339167" y="1653117"/>
            <a:ext cx="7277100" cy="327696"/>
          </a:xfrm>
        </p:spPr>
        <p:txBody>
          <a:bodyPr/>
          <a:lstStyle>
            <a:lvl1pPr>
              <a:defRPr sz="1867"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add panel or speaker heading</a:t>
            </a:r>
            <a:endParaRPr lang="en-US" dirty="0"/>
          </a:p>
        </p:txBody>
      </p:sp>
      <p:sp>
        <p:nvSpPr>
          <p:cNvPr id="15" name="Content Placeholder 14">
            <a:extLst>
              <a:ext uri="{FF2B5EF4-FFF2-40B4-BE49-F238E27FC236}">
                <a16:creationId xmlns:a16="http://schemas.microsoft.com/office/drawing/2014/main" id="{D9FBC734-062E-6F41-5510-2CB5A0DB84E8}"/>
              </a:ext>
            </a:extLst>
          </p:cNvPr>
          <p:cNvSpPr>
            <a:spLocks noGrp="1"/>
          </p:cNvSpPr>
          <p:nvPr>
            <p:ph sz="quarter" idx="23"/>
          </p:nvPr>
        </p:nvSpPr>
        <p:spPr>
          <a:xfrm>
            <a:off x="575734" y="1653117"/>
            <a:ext cx="3503084"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15">
            <a:extLst>
              <a:ext uri="{FF2B5EF4-FFF2-40B4-BE49-F238E27FC236}">
                <a16:creationId xmlns:a16="http://schemas.microsoft.com/office/drawing/2014/main" id="{049F9C5E-D7AA-0F02-070D-96D053FF4F8B}"/>
              </a:ext>
            </a:extLst>
          </p:cNvPr>
          <p:cNvSpPr>
            <a:spLocks noGrp="1"/>
          </p:cNvSpPr>
          <p:nvPr>
            <p:ph type="dt" sz="half" idx="24"/>
          </p:nvPr>
        </p:nvSpPr>
        <p:spPr/>
        <p:txBody>
          <a:bodyPr/>
          <a:lstStyle/>
          <a:p>
            <a:fld id="{1D8BD707-D9CF-40AE-B4C6-C98DA3205C09}" type="datetimeFigureOut">
              <a:rPr lang="en-US" smtClean="0"/>
              <a:t>8/12/2025</a:t>
            </a:fld>
            <a:endParaRPr lang="en-US"/>
          </a:p>
        </p:txBody>
      </p:sp>
      <p:sp>
        <p:nvSpPr>
          <p:cNvPr id="17" name="Footer Placeholder 16">
            <a:extLst>
              <a:ext uri="{FF2B5EF4-FFF2-40B4-BE49-F238E27FC236}">
                <a16:creationId xmlns:a16="http://schemas.microsoft.com/office/drawing/2014/main" id="{D0CCDC90-CA2A-C50E-AEE0-5C354AEF7C28}"/>
              </a:ext>
            </a:extLst>
          </p:cNvPr>
          <p:cNvSpPr>
            <a:spLocks noGrp="1"/>
          </p:cNvSpPr>
          <p:nvPr>
            <p:ph type="ftr" sz="quarter" idx="25"/>
          </p:nvPr>
        </p:nvSpPr>
        <p:spPr/>
        <p:txBody>
          <a:bodyPr/>
          <a:lstStyle/>
          <a:p>
            <a:endParaRPr lang="en-US"/>
          </a:p>
        </p:txBody>
      </p:sp>
      <p:sp>
        <p:nvSpPr>
          <p:cNvPr id="18" name="Slide Number Placeholder 17">
            <a:extLst>
              <a:ext uri="{FF2B5EF4-FFF2-40B4-BE49-F238E27FC236}">
                <a16:creationId xmlns:a16="http://schemas.microsoft.com/office/drawing/2014/main" id="{376E706A-0FF9-DA8F-0C2D-C96D54DF6E96}"/>
              </a:ext>
            </a:extLst>
          </p:cNvPr>
          <p:cNvSpPr>
            <a:spLocks noGrp="1"/>
          </p:cNvSpPr>
          <p:nvPr>
            <p:ph type="sldNum" sz="quarter" idx="26"/>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2866739846"/>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el_more than 4 speakers">
    <p:spTree>
      <p:nvGrpSpPr>
        <p:cNvPr id="1" name=""/>
        <p:cNvGrpSpPr/>
        <p:nvPr/>
      </p:nvGrpSpPr>
      <p:grpSpPr>
        <a:xfrm>
          <a:off x="0" y="0"/>
          <a:ext cx="0" cy="0"/>
          <a:chOff x="0" y="0"/>
          <a:chExt cx="0" cy="0"/>
        </a:xfrm>
      </p:grpSpPr>
      <p:sp>
        <p:nvSpPr>
          <p:cNvPr id="26" name="Text Placeholder 6">
            <a:extLst>
              <a:ext uri="{FF2B5EF4-FFF2-40B4-BE49-F238E27FC236}">
                <a16:creationId xmlns:a16="http://schemas.microsoft.com/office/drawing/2014/main" id="{AFCC1184-3DE3-8F04-8CF9-D417F31A392C}"/>
              </a:ext>
            </a:extLst>
          </p:cNvPr>
          <p:cNvSpPr>
            <a:spLocks noGrp="1"/>
          </p:cNvSpPr>
          <p:nvPr>
            <p:ph type="body" sz="quarter" idx="22" hasCustomPrompt="1"/>
          </p:nvPr>
        </p:nvSpPr>
        <p:spPr>
          <a:xfrm>
            <a:off x="4339167" y="1653117"/>
            <a:ext cx="7277100" cy="327696"/>
          </a:xfrm>
        </p:spPr>
        <p:txBody>
          <a:bodyPr/>
          <a:lstStyle>
            <a:lvl1pPr>
              <a:defRPr sz="1867"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add panel or speaker heading</a:t>
            </a:r>
            <a:endParaRPr lang="en-US" dirty="0"/>
          </a:p>
        </p:txBody>
      </p:sp>
      <p:sp>
        <p:nvSpPr>
          <p:cNvPr id="43" name="Text Placeholder 3">
            <a:extLst>
              <a:ext uri="{FF2B5EF4-FFF2-40B4-BE49-F238E27FC236}">
                <a16:creationId xmlns:a16="http://schemas.microsoft.com/office/drawing/2014/main" id="{D31B236C-C114-3190-6B06-C940190626EC}"/>
              </a:ext>
            </a:extLst>
          </p:cNvPr>
          <p:cNvSpPr>
            <a:spLocks noGrp="1"/>
          </p:cNvSpPr>
          <p:nvPr>
            <p:ph type="body" sz="half" idx="14" hasCustomPrompt="1"/>
          </p:nvPr>
        </p:nvSpPr>
        <p:spPr>
          <a:xfrm>
            <a:off x="4339168" y="4146789"/>
            <a:ext cx="1615017" cy="1824000"/>
          </a:xfrm>
        </p:spPr>
        <p:txBody>
          <a:bodyPr/>
          <a:lstStyle>
            <a:lvl1pPr marL="0" indent="0">
              <a:buNone/>
              <a:defRPr sz="1467"/>
            </a:lvl1pPr>
            <a:lvl2pPr marL="0" indent="0">
              <a:buNone/>
              <a:defRPr sz="1467" b="1"/>
            </a:lvl2pPr>
            <a:lvl3pPr marL="0" indent="0">
              <a:lnSpc>
                <a:spcPct val="100000"/>
              </a:lnSpc>
              <a:spcAft>
                <a:spcPts val="533"/>
              </a:spcAft>
              <a:buNone/>
              <a:defRPr sz="1467" b="0"/>
            </a:lvl3pPr>
            <a:lvl4pPr marL="0" indent="0">
              <a:spcBef>
                <a:spcPts val="0"/>
              </a:spcBef>
              <a:spcAft>
                <a:spcPts val="0"/>
              </a:spcAft>
              <a:buNone/>
              <a:defRPr sz="1467" b="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44" name="Text Placeholder 3">
            <a:extLst>
              <a:ext uri="{FF2B5EF4-FFF2-40B4-BE49-F238E27FC236}">
                <a16:creationId xmlns:a16="http://schemas.microsoft.com/office/drawing/2014/main" id="{CCBB9E89-9D54-5D73-94A9-4B95AE1C1FE0}"/>
              </a:ext>
            </a:extLst>
          </p:cNvPr>
          <p:cNvSpPr>
            <a:spLocks noGrp="1"/>
          </p:cNvSpPr>
          <p:nvPr>
            <p:ph type="body" sz="half" idx="19" hasCustomPrompt="1"/>
          </p:nvPr>
        </p:nvSpPr>
        <p:spPr>
          <a:xfrm>
            <a:off x="6226529" y="4146789"/>
            <a:ext cx="1615017" cy="1824000"/>
          </a:xfrm>
        </p:spPr>
        <p:txBody>
          <a:bodyPr/>
          <a:lstStyle>
            <a:lvl1pPr marL="0" indent="0">
              <a:buNone/>
              <a:defRPr sz="1467"/>
            </a:lvl1pPr>
            <a:lvl2pPr marL="0" indent="0">
              <a:buNone/>
              <a:defRPr sz="1467" b="1"/>
            </a:lvl2pPr>
            <a:lvl3pPr marL="0" indent="0">
              <a:lnSpc>
                <a:spcPct val="100000"/>
              </a:lnSpc>
              <a:spcAft>
                <a:spcPts val="533"/>
              </a:spcAft>
              <a:buNone/>
              <a:defRPr sz="1467"/>
            </a:lvl3pPr>
            <a:lvl4pPr marL="0" indent="0">
              <a:spcBef>
                <a:spcPts val="0"/>
              </a:spcBef>
              <a:spcAft>
                <a:spcPts val="0"/>
              </a:spcAft>
              <a:buNone/>
              <a:defRPr sz="1467" b="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45" name="Text Placeholder 3">
            <a:extLst>
              <a:ext uri="{FF2B5EF4-FFF2-40B4-BE49-F238E27FC236}">
                <a16:creationId xmlns:a16="http://schemas.microsoft.com/office/drawing/2014/main" id="{95B97352-951E-E924-1917-DAEE22D9ACBE}"/>
              </a:ext>
            </a:extLst>
          </p:cNvPr>
          <p:cNvSpPr>
            <a:spLocks noGrp="1"/>
          </p:cNvSpPr>
          <p:nvPr>
            <p:ph type="body" sz="half" idx="20" hasCustomPrompt="1"/>
          </p:nvPr>
        </p:nvSpPr>
        <p:spPr>
          <a:xfrm>
            <a:off x="8113890" y="4146789"/>
            <a:ext cx="1615017" cy="1824000"/>
          </a:xfrm>
        </p:spPr>
        <p:txBody>
          <a:bodyPr/>
          <a:lstStyle>
            <a:lvl1pPr marL="0" indent="0">
              <a:buNone/>
              <a:defRPr sz="1467"/>
            </a:lvl1pPr>
            <a:lvl2pPr marL="0" indent="0">
              <a:buNone/>
              <a:defRPr sz="1467" b="1"/>
            </a:lvl2pPr>
            <a:lvl3pPr marL="0" indent="0">
              <a:lnSpc>
                <a:spcPct val="100000"/>
              </a:lnSpc>
              <a:spcAft>
                <a:spcPts val="533"/>
              </a:spcAft>
              <a:buNone/>
              <a:defRPr sz="1467"/>
            </a:lvl3pPr>
            <a:lvl4pPr marL="0" indent="0">
              <a:spcBef>
                <a:spcPts val="0"/>
              </a:spcBef>
              <a:spcAft>
                <a:spcPts val="0"/>
              </a:spcAft>
              <a:buNone/>
              <a:defRPr sz="1467" b="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46" name="Text Placeholder 3">
            <a:extLst>
              <a:ext uri="{FF2B5EF4-FFF2-40B4-BE49-F238E27FC236}">
                <a16:creationId xmlns:a16="http://schemas.microsoft.com/office/drawing/2014/main" id="{A917C1FE-213A-643B-4405-AC952A023E6A}"/>
              </a:ext>
            </a:extLst>
          </p:cNvPr>
          <p:cNvSpPr>
            <a:spLocks noGrp="1"/>
          </p:cNvSpPr>
          <p:nvPr>
            <p:ph type="body" sz="half" idx="21" hasCustomPrompt="1"/>
          </p:nvPr>
        </p:nvSpPr>
        <p:spPr>
          <a:xfrm>
            <a:off x="10001250" y="4146789"/>
            <a:ext cx="1615017" cy="1824000"/>
          </a:xfrm>
        </p:spPr>
        <p:txBody>
          <a:bodyPr/>
          <a:lstStyle>
            <a:lvl1pPr marL="0" indent="0">
              <a:buNone/>
              <a:defRPr sz="1467"/>
            </a:lvl1pPr>
            <a:lvl2pPr marL="0" indent="0">
              <a:buNone/>
              <a:defRPr sz="1467" b="1"/>
            </a:lvl2pPr>
            <a:lvl3pPr marL="0" indent="0">
              <a:lnSpc>
                <a:spcPct val="100000"/>
              </a:lnSpc>
              <a:spcAft>
                <a:spcPts val="533"/>
              </a:spcAft>
              <a:buNone/>
              <a:defRPr sz="1467" b="0"/>
            </a:lvl3pPr>
            <a:lvl4pPr marL="0" indent="0">
              <a:spcBef>
                <a:spcPts val="0"/>
              </a:spcBef>
              <a:spcAft>
                <a:spcPts val="0"/>
              </a:spcAft>
              <a:buNone/>
              <a:defRPr sz="1467" b="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47" name="Text Placeholder 3">
            <a:extLst>
              <a:ext uri="{FF2B5EF4-FFF2-40B4-BE49-F238E27FC236}">
                <a16:creationId xmlns:a16="http://schemas.microsoft.com/office/drawing/2014/main" id="{90A86B70-8AC4-FCB6-685C-7DD07A274E8F}"/>
              </a:ext>
            </a:extLst>
          </p:cNvPr>
          <p:cNvSpPr>
            <a:spLocks noGrp="1"/>
          </p:cNvSpPr>
          <p:nvPr>
            <p:ph type="body" sz="half" idx="23" hasCustomPrompt="1"/>
          </p:nvPr>
        </p:nvSpPr>
        <p:spPr>
          <a:xfrm>
            <a:off x="4338901" y="2132916"/>
            <a:ext cx="1615017" cy="1824000"/>
          </a:xfrm>
        </p:spPr>
        <p:txBody>
          <a:bodyPr/>
          <a:lstStyle>
            <a:lvl1pPr marL="0" indent="0">
              <a:buNone/>
              <a:defRPr sz="1467"/>
            </a:lvl1pPr>
            <a:lvl2pPr marL="0" indent="0">
              <a:buNone/>
              <a:defRPr sz="1467" b="1"/>
            </a:lvl2pPr>
            <a:lvl3pPr marL="0" indent="0">
              <a:lnSpc>
                <a:spcPct val="100000"/>
              </a:lnSpc>
              <a:spcAft>
                <a:spcPts val="533"/>
              </a:spcAft>
              <a:buNone/>
              <a:defRPr sz="1467" b="0"/>
            </a:lvl3pPr>
            <a:lvl4pPr marL="0" indent="0">
              <a:spcBef>
                <a:spcPts val="0"/>
              </a:spcBef>
              <a:spcAft>
                <a:spcPts val="0"/>
              </a:spcAft>
              <a:buNone/>
              <a:defRPr sz="1467" b="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48" name="Text Placeholder 3">
            <a:extLst>
              <a:ext uri="{FF2B5EF4-FFF2-40B4-BE49-F238E27FC236}">
                <a16:creationId xmlns:a16="http://schemas.microsoft.com/office/drawing/2014/main" id="{7D7C14DD-407D-07C6-497A-DC3E1DB28826}"/>
              </a:ext>
            </a:extLst>
          </p:cNvPr>
          <p:cNvSpPr>
            <a:spLocks noGrp="1"/>
          </p:cNvSpPr>
          <p:nvPr>
            <p:ph type="body" sz="half" idx="24" hasCustomPrompt="1"/>
          </p:nvPr>
        </p:nvSpPr>
        <p:spPr>
          <a:xfrm>
            <a:off x="6226262" y="2132916"/>
            <a:ext cx="1615017" cy="1824000"/>
          </a:xfrm>
        </p:spPr>
        <p:txBody>
          <a:bodyPr/>
          <a:lstStyle>
            <a:lvl1pPr marL="0" indent="0">
              <a:buNone/>
              <a:defRPr sz="1467"/>
            </a:lvl1pPr>
            <a:lvl2pPr marL="0" indent="0">
              <a:buNone/>
              <a:defRPr sz="1467" b="1"/>
            </a:lvl2pPr>
            <a:lvl3pPr marL="0" indent="0">
              <a:lnSpc>
                <a:spcPct val="100000"/>
              </a:lnSpc>
              <a:spcAft>
                <a:spcPts val="533"/>
              </a:spcAft>
              <a:buNone/>
              <a:defRPr sz="1467"/>
            </a:lvl3pPr>
            <a:lvl4pPr marL="0" indent="0">
              <a:spcBef>
                <a:spcPts val="0"/>
              </a:spcBef>
              <a:spcAft>
                <a:spcPts val="0"/>
              </a:spcAft>
              <a:buNone/>
              <a:defRPr sz="1467" b="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49" name="Text Placeholder 3">
            <a:extLst>
              <a:ext uri="{FF2B5EF4-FFF2-40B4-BE49-F238E27FC236}">
                <a16:creationId xmlns:a16="http://schemas.microsoft.com/office/drawing/2014/main" id="{E5137970-C136-1740-8D23-BDE74EAEC6AD}"/>
              </a:ext>
            </a:extLst>
          </p:cNvPr>
          <p:cNvSpPr>
            <a:spLocks noGrp="1"/>
          </p:cNvSpPr>
          <p:nvPr>
            <p:ph type="body" sz="half" idx="25" hasCustomPrompt="1"/>
          </p:nvPr>
        </p:nvSpPr>
        <p:spPr>
          <a:xfrm>
            <a:off x="8113624" y="2132916"/>
            <a:ext cx="1615017" cy="1824000"/>
          </a:xfrm>
        </p:spPr>
        <p:txBody>
          <a:bodyPr/>
          <a:lstStyle>
            <a:lvl1pPr marL="0" indent="0">
              <a:buNone/>
              <a:defRPr sz="1467"/>
            </a:lvl1pPr>
            <a:lvl2pPr marL="0" indent="0">
              <a:buNone/>
              <a:defRPr sz="1467" b="1"/>
            </a:lvl2pPr>
            <a:lvl3pPr marL="0" indent="0">
              <a:lnSpc>
                <a:spcPct val="100000"/>
              </a:lnSpc>
              <a:spcAft>
                <a:spcPts val="533"/>
              </a:spcAft>
              <a:buNone/>
              <a:defRPr sz="1467"/>
            </a:lvl3pPr>
            <a:lvl4pPr marL="0" indent="0">
              <a:spcBef>
                <a:spcPts val="0"/>
              </a:spcBef>
              <a:spcAft>
                <a:spcPts val="0"/>
              </a:spcAft>
              <a:buNone/>
              <a:defRPr sz="1467" b="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50" name="Text Placeholder 3">
            <a:extLst>
              <a:ext uri="{FF2B5EF4-FFF2-40B4-BE49-F238E27FC236}">
                <a16:creationId xmlns:a16="http://schemas.microsoft.com/office/drawing/2014/main" id="{03515153-C382-A4AA-2B1A-9E667578CF2B}"/>
              </a:ext>
            </a:extLst>
          </p:cNvPr>
          <p:cNvSpPr>
            <a:spLocks noGrp="1"/>
          </p:cNvSpPr>
          <p:nvPr>
            <p:ph type="body" sz="half" idx="26" hasCustomPrompt="1"/>
          </p:nvPr>
        </p:nvSpPr>
        <p:spPr>
          <a:xfrm>
            <a:off x="10000984" y="2132916"/>
            <a:ext cx="1615017" cy="1824000"/>
          </a:xfrm>
        </p:spPr>
        <p:txBody>
          <a:bodyPr/>
          <a:lstStyle>
            <a:lvl1pPr marL="0" indent="0">
              <a:buNone/>
              <a:defRPr sz="1467"/>
            </a:lvl1pPr>
            <a:lvl2pPr marL="0" indent="0">
              <a:buNone/>
              <a:defRPr sz="1467" b="1"/>
            </a:lvl2pPr>
            <a:lvl3pPr marL="0" indent="0">
              <a:lnSpc>
                <a:spcPct val="100000"/>
              </a:lnSpc>
              <a:spcAft>
                <a:spcPts val="533"/>
              </a:spcAft>
              <a:buNone/>
              <a:defRPr sz="1467" b="0"/>
            </a:lvl3pPr>
            <a:lvl4pPr marL="0" indent="0">
              <a:spcBef>
                <a:spcPts val="0"/>
              </a:spcBef>
              <a:spcAft>
                <a:spcPts val="0"/>
              </a:spcAft>
              <a:buNone/>
              <a:defRPr sz="1467" b="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2" name="Title 1">
            <a:extLst>
              <a:ext uri="{FF2B5EF4-FFF2-40B4-BE49-F238E27FC236}">
                <a16:creationId xmlns:a16="http://schemas.microsoft.com/office/drawing/2014/main" id="{F40B3E7B-8BAA-177B-DE7F-D25E4308021E}"/>
              </a:ext>
            </a:extLst>
          </p:cNvPr>
          <p:cNvSpPr>
            <a:spLocks noGrp="1"/>
          </p:cNvSpPr>
          <p:nvPr>
            <p:ph type="title"/>
          </p:nvPr>
        </p:nvSpPr>
        <p:spPr>
          <a:xfrm>
            <a:off x="576000" y="576000"/>
            <a:ext cx="11040000" cy="835817"/>
          </a:xfrm>
          <a:prstGeom prst="rect">
            <a:avLst/>
          </a:prstGeom>
        </p:spPr>
        <p:txBody>
          <a:bodyPr/>
          <a:lstStyle/>
          <a:p>
            <a:r>
              <a:rPr lang="en-US"/>
              <a:t>Click to edit Master title style</a:t>
            </a:r>
          </a:p>
        </p:txBody>
      </p:sp>
      <p:sp>
        <p:nvSpPr>
          <p:cNvPr id="3" name="Content Placeholder 14">
            <a:extLst>
              <a:ext uri="{FF2B5EF4-FFF2-40B4-BE49-F238E27FC236}">
                <a16:creationId xmlns:a16="http://schemas.microsoft.com/office/drawing/2014/main" id="{A7327519-CC28-0210-A08B-69220EBD604D}"/>
              </a:ext>
            </a:extLst>
          </p:cNvPr>
          <p:cNvSpPr>
            <a:spLocks noGrp="1"/>
          </p:cNvSpPr>
          <p:nvPr>
            <p:ph sz="quarter" idx="27"/>
          </p:nvPr>
        </p:nvSpPr>
        <p:spPr>
          <a:xfrm>
            <a:off x="575734" y="1653117"/>
            <a:ext cx="3503084"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EF782F27-CD1B-085F-D3C8-3BD958B4537D}"/>
              </a:ext>
            </a:extLst>
          </p:cNvPr>
          <p:cNvSpPr>
            <a:spLocks noGrp="1"/>
          </p:cNvSpPr>
          <p:nvPr>
            <p:ph type="dt" sz="half" idx="28"/>
          </p:nvPr>
        </p:nvSpPr>
        <p:spPr/>
        <p:txBody>
          <a:bodyPr/>
          <a:lstStyle/>
          <a:p>
            <a:fld id="{1D8BD707-D9CF-40AE-B4C6-C98DA3205C09}" type="datetimeFigureOut">
              <a:rPr lang="en-US" smtClean="0"/>
              <a:t>8/12/2025</a:t>
            </a:fld>
            <a:endParaRPr lang="en-US"/>
          </a:p>
        </p:txBody>
      </p:sp>
      <p:sp>
        <p:nvSpPr>
          <p:cNvPr id="9" name="Footer Placeholder 8">
            <a:extLst>
              <a:ext uri="{FF2B5EF4-FFF2-40B4-BE49-F238E27FC236}">
                <a16:creationId xmlns:a16="http://schemas.microsoft.com/office/drawing/2014/main" id="{DCDB4F78-E25E-96F8-CD0D-3226BF34198A}"/>
              </a:ext>
            </a:extLst>
          </p:cNvPr>
          <p:cNvSpPr>
            <a:spLocks noGrp="1"/>
          </p:cNvSpPr>
          <p:nvPr>
            <p:ph type="ftr" sz="quarter" idx="29"/>
          </p:nvPr>
        </p:nvSpPr>
        <p:spPr/>
        <p:txBody>
          <a:bodyPr/>
          <a:lstStyle/>
          <a:p>
            <a:endParaRPr lang="en-US"/>
          </a:p>
        </p:txBody>
      </p:sp>
      <p:sp>
        <p:nvSpPr>
          <p:cNvPr id="11" name="Slide Number Placeholder 10">
            <a:extLst>
              <a:ext uri="{FF2B5EF4-FFF2-40B4-BE49-F238E27FC236}">
                <a16:creationId xmlns:a16="http://schemas.microsoft.com/office/drawing/2014/main" id="{77CB2D31-FFE8-1331-2AF3-7022EB9F7FBB}"/>
              </a:ext>
            </a:extLst>
          </p:cNvPr>
          <p:cNvSpPr>
            <a:spLocks noGrp="1"/>
          </p:cNvSpPr>
          <p:nvPr>
            <p:ph type="sldNum" sz="quarter" idx="30"/>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789718989"/>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52555A"/>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8/12/2025</a:t>
            </a:fld>
            <a:endParaRPr lang="en-US"/>
          </a:p>
        </p:txBody>
      </p:sp>
      <p:sp>
        <p:nvSpPr>
          <p:cNvPr id="5" name="Holder 5"/>
          <p:cNvSpPr>
            <a:spLocks noGrp="1"/>
          </p:cNvSpPr>
          <p:nvPr>
            <p:ph type="sldNum" sz="quarter" idx="7"/>
          </p:nvPr>
        </p:nvSpPr>
        <p:spPr/>
        <p:txBody>
          <a:bodyPr lIns="0" tIns="0" rIns="0" bIns="0"/>
          <a:lstStyle>
            <a:lvl1pPr>
              <a:defRPr sz="1050" b="0" i="0">
                <a:solidFill>
                  <a:srgbClr val="97999B"/>
                </a:solidFill>
                <a:latin typeface="Arial"/>
                <a:cs typeface="Arial"/>
              </a:defRPr>
            </a:lvl1pPr>
          </a:lstStyle>
          <a:p>
            <a:pPr marL="38100">
              <a:lnSpc>
                <a:spcPct val="100000"/>
              </a:lnSpc>
              <a:spcBef>
                <a:spcPts val="15"/>
              </a:spcBef>
            </a:pPr>
            <a:fld id="{81D60167-4931-47E6-BA6A-407CBD079E47}" type="slidenum">
              <a:rPr spc="-25" dirty="0"/>
              <a:t>‹#›</a:t>
            </a:fld>
            <a:endParaRPr spc="-25"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nel_less than 6 speakers">
    <p:spTree>
      <p:nvGrpSpPr>
        <p:cNvPr id="1" name=""/>
        <p:cNvGrpSpPr/>
        <p:nvPr/>
      </p:nvGrpSpPr>
      <p:grpSpPr>
        <a:xfrm>
          <a:off x="0" y="0"/>
          <a:ext cx="0" cy="0"/>
          <a:chOff x="0" y="0"/>
          <a:chExt cx="0" cy="0"/>
        </a:xfrm>
      </p:grpSpPr>
      <p:sp>
        <p:nvSpPr>
          <p:cNvPr id="20" name="Text Placeholder 6">
            <a:extLst>
              <a:ext uri="{FF2B5EF4-FFF2-40B4-BE49-F238E27FC236}">
                <a16:creationId xmlns:a16="http://schemas.microsoft.com/office/drawing/2014/main" id="{5C237CC5-3A8A-4ADC-E68E-CABE38517DF4}"/>
              </a:ext>
            </a:extLst>
          </p:cNvPr>
          <p:cNvSpPr>
            <a:spLocks noGrp="1"/>
          </p:cNvSpPr>
          <p:nvPr>
            <p:ph type="body" sz="quarter" idx="26" hasCustomPrompt="1"/>
          </p:nvPr>
        </p:nvSpPr>
        <p:spPr>
          <a:xfrm>
            <a:off x="575734" y="1653117"/>
            <a:ext cx="11040533" cy="327696"/>
          </a:xfrm>
        </p:spPr>
        <p:txBody>
          <a:bodyPr/>
          <a:lstStyle>
            <a:lvl1pPr>
              <a:defRPr sz="1867"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add panel or speaker heading</a:t>
            </a:r>
            <a:endParaRPr lang="en-US" dirty="0"/>
          </a:p>
        </p:txBody>
      </p:sp>
      <p:sp>
        <p:nvSpPr>
          <p:cNvPr id="21" name="Title 20">
            <a:extLst>
              <a:ext uri="{FF2B5EF4-FFF2-40B4-BE49-F238E27FC236}">
                <a16:creationId xmlns:a16="http://schemas.microsoft.com/office/drawing/2014/main" id="{B7761E2B-E846-942D-7A91-E535F6D7BAB5}"/>
              </a:ext>
            </a:extLst>
          </p:cNvPr>
          <p:cNvSpPr>
            <a:spLocks noGrp="1"/>
          </p:cNvSpPr>
          <p:nvPr>
            <p:ph type="title"/>
          </p:nvPr>
        </p:nvSpPr>
        <p:spPr>
          <a:xfrm>
            <a:off x="575734" y="571500"/>
            <a:ext cx="11040533" cy="840317"/>
          </a:xfrm>
        </p:spPr>
        <p:txBody>
          <a:bodyPr/>
          <a:lstStyle/>
          <a:p>
            <a:r>
              <a:rPr lang="en-US"/>
              <a:t>Click to edit Master title style</a:t>
            </a:r>
          </a:p>
        </p:txBody>
      </p:sp>
      <p:sp>
        <p:nvSpPr>
          <p:cNvPr id="22" name="Picture Placeholder 8">
            <a:extLst>
              <a:ext uri="{FF2B5EF4-FFF2-40B4-BE49-F238E27FC236}">
                <a16:creationId xmlns:a16="http://schemas.microsoft.com/office/drawing/2014/main" id="{1F2D5110-43C7-E266-3CA5-AEC4AEA2FE6E}"/>
              </a:ext>
            </a:extLst>
          </p:cNvPr>
          <p:cNvSpPr>
            <a:spLocks noGrp="1"/>
          </p:cNvSpPr>
          <p:nvPr>
            <p:ph type="pic" sz="quarter" idx="15" hasCustomPrompt="1"/>
          </p:nvPr>
        </p:nvSpPr>
        <p:spPr>
          <a:xfrm>
            <a:off x="4345940" y="2140135"/>
            <a:ext cx="1615017" cy="1482277"/>
          </a:xfrm>
        </p:spPr>
        <p:txBody>
          <a:body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to add speaker photo</a:t>
            </a:r>
          </a:p>
          <a:p>
            <a:endParaRPr lang="en-US" dirty="0"/>
          </a:p>
        </p:txBody>
      </p:sp>
      <p:sp>
        <p:nvSpPr>
          <p:cNvPr id="23" name="Picture Placeholder 8">
            <a:extLst>
              <a:ext uri="{FF2B5EF4-FFF2-40B4-BE49-F238E27FC236}">
                <a16:creationId xmlns:a16="http://schemas.microsoft.com/office/drawing/2014/main" id="{6E2678D7-41D4-486F-FF4F-78C04CE57A2C}"/>
              </a:ext>
            </a:extLst>
          </p:cNvPr>
          <p:cNvSpPr>
            <a:spLocks noGrp="1"/>
          </p:cNvSpPr>
          <p:nvPr>
            <p:ph type="pic" sz="quarter" idx="16" hasCustomPrompt="1"/>
          </p:nvPr>
        </p:nvSpPr>
        <p:spPr>
          <a:xfrm>
            <a:off x="6231042" y="2140135"/>
            <a:ext cx="1615017" cy="1482277"/>
          </a:xfrm>
        </p:spPr>
        <p:txBody>
          <a:body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to add speaker photo</a:t>
            </a:r>
          </a:p>
          <a:p>
            <a:endParaRPr lang="en-US" dirty="0"/>
          </a:p>
        </p:txBody>
      </p:sp>
      <p:sp>
        <p:nvSpPr>
          <p:cNvPr id="24" name="Picture Placeholder 8">
            <a:extLst>
              <a:ext uri="{FF2B5EF4-FFF2-40B4-BE49-F238E27FC236}">
                <a16:creationId xmlns:a16="http://schemas.microsoft.com/office/drawing/2014/main" id="{1C6721DE-C642-F39D-0463-7360E045FD97}"/>
              </a:ext>
            </a:extLst>
          </p:cNvPr>
          <p:cNvSpPr>
            <a:spLocks noGrp="1"/>
          </p:cNvSpPr>
          <p:nvPr>
            <p:ph type="pic" sz="quarter" idx="17" hasCustomPrompt="1"/>
          </p:nvPr>
        </p:nvSpPr>
        <p:spPr>
          <a:xfrm>
            <a:off x="8116145" y="2140135"/>
            <a:ext cx="1615017" cy="1482277"/>
          </a:xfrm>
        </p:spPr>
        <p:txBody>
          <a:body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to add speaker photo</a:t>
            </a:r>
          </a:p>
          <a:p>
            <a:endParaRPr lang="en-US" dirty="0"/>
          </a:p>
        </p:txBody>
      </p:sp>
      <p:sp>
        <p:nvSpPr>
          <p:cNvPr id="25" name="Picture Placeholder 8">
            <a:extLst>
              <a:ext uri="{FF2B5EF4-FFF2-40B4-BE49-F238E27FC236}">
                <a16:creationId xmlns:a16="http://schemas.microsoft.com/office/drawing/2014/main" id="{99CF8B11-C1E7-E774-563D-8C710DF2ED76}"/>
              </a:ext>
            </a:extLst>
          </p:cNvPr>
          <p:cNvSpPr>
            <a:spLocks noGrp="1"/>
          </p:cNvSpPr>
          <p:nvPr>
            <p:ph type="pic" sz="quarter" idx="18" hasCustomPrompt="1"/>
          </p:nvPr>
        </p:nvSpPr>
        <p:spPr>
          <a:xfrm>
            <a:off x="10001250" y="2140135"/>
            <a:ext cx="1615017" cy="1482277"/>
          </a:xfrm>
        </p:spPr>
        <p:txBody>
          <a:body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to add speaker photo</a:t>
            </a:r>
          </a:p>
          <a:p>
            <a:endParaRPr lang="en-US" dirty="0"/>
          </a:p>
        </p:txBody>
      </p:sp>
      <p:sp>
        <p:nvSpPr>
          <p:cNvPr id="26" name="Text Placeholder 3">
            <a:extLst>
              <a:ext uri="{FF2B5EF4-FFF2-40B4-BE49-F238E27FC236}">
                <a16:creationId xmlns:a16="http://schemas.microsoft.com/office/drawing/2014/main" id="{79FF5601-5F17-187C-AB46-ADB8C72EBDA4}"/>
              </a:ext>
            </a:extLst>
          </p:cNvPr>
          <p:cNvSpPr>
            <a:spLocks noGrp="1"/>
          </p:cNvSpPr>
          <p:nvPr>
            <p:ph type="body" sz="half" idx="14" hasCustomPrompt="1"/>
          </p:nvPr>
        </p:nvSpPr>
        <p:spPr>
          <a:xfrm>
            <a:off x="4345940" y="3781108"/>
            <a:ext cx="1615017" cy="1944157"/>
          </a:xfrm>
        </p:spPr>
        <p:txBody>
          <a:bodyPr/>
          <a:lstStyle>
            <a:lvl1pPr marL="0" indent="0">
              <a:buNone/>
              <a:defRPr sz="1467"/>
            </a:lvl1pPr>
            <a:lvl2pPr marL="0" indent="0">
              <a:buNone/>
              <a:defRPr sz="1467" b="1"/>
            </a:lvl2pPr>
            <a:lvl3pPr marL="0" indent="0">
              <a:lnSpc>
                <a:spcPct val="100000"/>
              </a:lnSpc>
              <a:spcAft>
                <a:spcPts val="533"/>
              </a:spcAft>
              <a:buNone/>
              <a:defRPr sz="1467" b="0"/>
            </a:lvl3pPr>
            <a:lvl4pPr marL="0" indent="0">
              <a:spcBef>
                <a:spcPts val="0"/>
              </a:spcBef>
              <a:spcAft>
                <a:spcPts val="0"/>
              </a:spcAft>
              <a:buNone/>
              <a:defRPr sz="1467" b="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27" name="Text Placeholder 3">
            <a:extLst>
              <a:ext uri="{FF2B5EF4-FFF2-40B4-BE49-F238E27FC236}">
                <a16:creationId xmlns:a16="http://schemas.microsoft.com/office/drawing/2014/main" id="{EEC3B744-4E6C-AAAF-E440-2A014CCFD8B7}"/>
              </a:ext>
            </a:extLst>
          </p:cNvPr>
          <p:cNvSpPr>
            <a:spLocks noGrp="1"/>
          </p:cNvSpPr>
          <p:nvPr>
            <p:ph type="body" sz="half" idx="19" hasCustomPrompt="1"/>
          </p:nvPr>
        </p:nvSpPr>
        <p:spPr>
          <a:xfrm>
            <a:off x="6231042" y="3781108"/>
            <a:ext cx="1615017" cy="1944157"/>
          </a:xfrm>
        </p:spPr>
        <p:txBody>
          <a:bodyPr/>
          <a:lstStyle>
            <a:lvl1pPr marL="0" indent="0">
              <a:buNone/>
              <a:defRPr sz="1467"/>
            </a:lvl1pPr>
            <a:lvl2pPr marL="0" indent="0">
              <a:buNone/>
              <a:defRPr sz="1467" b="1"/>
            </a:lvl2pPr>
            <a:lvl3pPr marL="0" indent="0">
              <a:lnSpc>
                <a:spcPct val="100000"/>
              </a:lnSpc>
              <a:spcAft>
                <a:spcPts val="533"/>
              </a:spcAft>
              <a:buNone/>
              <a:defRPr sz="1467"/>
            </a:lvl3pPr>
            <a:lvl4pPr marL="0" indent="0">
              <a:spcBef>
                <a:spcPts val="0"/>
              </a:spcBef>
              <a:spcAft>
                <a:spcPts val="0"/>
              </a:spcAft>
              <a:buNone/>
              <a:defRPr sz="1467" b="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28" name="Text Placeholder 3">
            <a:extLst>
              <a:ext uri="{FF2B5EF4-FFF2-40B4-BE49-F238E27FC236}">
                <a16:creationId xmlns:a16="http://schemas.microsoft.com/office/drawing/2014/main" id="{B95A5C80-DAB6-A2F5-C295-AB80426D43DA}"/>
              </a:ext>
            </a:extLst>
          </p:cNvPr>
          <p:cNvSpPr>
            <a:spLocks noGrp="1"/>
          </p:cNvSpPr>
          <p:nvPr>
            <p:ph type="body" sz="half" idx="20" hasCustomPrompt="1"/>
          </p:nvPr>
        </p:nvSpPr>
        <p:spPr>
          <a:xfrm>
            <a:off x="8116145" y="3781108"/>
            <a:ext cx="1615017" cy="1944157"/>
          </a:xfrm>
        </p:spPr>
        <p:txBody>
          <a:bodyPr/>
          <a:lstStyle>
            <a:lvl1pPr marL="0" indent="0">
              <a:buNone/>
              <a:defRPr sz="1467"/>
            </a:lvl1pPr>
            <a:lvl2pPr marL="0" indent="0">
              <a:buNone/>
              <a:defRPr sz="1467" b="1"/>
            </a:lvl2pPr>
            <a:lvl3pPr marL="0" indent="0">
              <a:lnSpc>
                <a:spcPct val="100000"/>
              </a:lnSpc>
              <a:spcAft>
                <a:spcPts val="533"/>
              </a:spcAft>
              <a:buNone/>
              <a:defRPr sz="1467"/>
            </a:lvl3pPr>
            <a:lvl4pPr marL="0" indent="0">
              <a:spcBef>
                <a:spcPts val="0"/>
              </a:spcBef>
              <a:spcAft>
                <a:spcPts val="0"/>
              </a:spcAft>
              <a:buNone/>
              <a:defRPr sz="1467" b="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29" name="Text Placeholder 3">
            <a:extLst>
              <a:ext uri="{FF2B5EF4-FFF2-40B4-BE49-F238E27FC236}">
                <a16:creationId xmlns:a16="http://schemas.microsoft.com/office/drawing/2014/main" id="{E5FE90F1-EC32-69FD-AEF2-0710A6254081}"/>
              </a:ext>
            </a:extLst>
          </p:cNvPr>
          <p:cNvSpPr>
            <a:spLocks noGrp="1"/>
          </p:cNvSpPr>
          <p:nvPr>
            <p:ph type="body" sz="half" idx="21" hasCustomPrompt="1"/>
          </p:nvPr>
        </p:nvSpPr>
        <p:spPr>
          <a:xfrm>
            <a:off x="10001250" y="3781108"/>
            <a:ext cx="1615017" cy="1944157"/>
          </a:xfrm>
        </p:spPr>
        <p:txBody>
          <a:bodyPr/>
          <a:lstStyle>
            <a:lvl1pPr marL="0" indent="0">
              <a:buNone/>
              <a:defRPr sz="1467"/>
            </a:lvl1pPr>
            <a:lvl2pPr marL="0" indent="0">
              <a:buNone/>
              <a:defRPr sz="1467" b="1"/>
            </a:lvl2pPr>
            <a:lvl3pPr marL="0" indent="0">
              <a:lnSpc>
                <a:spcPct val="100000"/>
              </a:lnSpc>
              <a:spcAft>
                <a:spcPts val="533"/>
              </a:spcAft>
              <a:buNone/>
              <a:defRPr sz="1467" b="0"/>
            </a:lvl3pPr>
            <a:lvl4pPr marL="0" indent="0">
              <a:spcBef>
                <a:spcPts val="0"/>
              </a:spcBef>
              <a:spcAft>
                <a:spcPts val="0"/>
              </a:spcAft>
              <a:buNone/>
              <a:defRPr sz="1467" b="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30" name="Picture Placeholder 8">
            <a:extLst>
              <a:ext uri="{FF2B5EF4-FFF2-40B4-BE49-F238E27FC236}">
                <a16:creationId xmlns:a16="http://schemas.microsoft.com/office/drawing/2014/main" id="{B4F18A0E-A745-69E0-6757-DAC2DE59D810}"/>
              </a:ext>
            </a:extLst>
          </p:cNvPr>
          <p:cNvSpPr>
            <a:spLocks noGrp="1"/>
          </p:cNvSpPr>
          <p:nvPr>
            <p:ph type="pic" sz="quarter" idx="27" hasCustomPrompt="1"/>
          </p:nvPr>
        </p:nvSpPr>
        <p:spPr>
          <a:xfrm>
            <a:off x="575732" y="2140135"/>
            <a:ext cx="1615017" cy="1482277"/>
          </a:xfrm>
        </p:spPr>
        <p:txBody>
          <a:body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to add speaker photo</a:t>
            </a:r>
          </a:p>
          <a:p>
            <a:endParaRPr lang="en-US" dirty="0"/>
          </a:p>
        </p:txBody>
      </p:sp>
      <p:sp>
        <p:nvSpPr>
          <p:cNvPr id="31" name="Text Placeholder 3">
            <a:extLst>
              <a:ext uri="{FF2B5EF4-FFF2-40B4-BE49-F238E27FC236}">
                <a16:creationId xmlns:a16="http://schemas.microsoft.com/office/drawing/2014/main" id="{5400D85E-B618-DE2D-2EAD-6DAC6CCDF146}"/>
              </a:ext>
            </a:extLst>
          </p:cNvPr>
          <p:cNvSpPr>
            <a:spLocks noGrp="1"/>
          </p:cNvSpPr>
          <p:nvPr>
            <p:ph type="body" sz="half" idx="28" hasCustomPrompt="1"/>
          </p:nvPr>
        </p:nvSpPr>
        <p:spPr>
          <a:xfrm>
            <a:off x="575734" y="3781108"/>
            <a:ext cx="1615017" cy="1944157"/>
          </a:xfrm>
        </p:spPr>
        <p:txBody>
          <a:bodyPr/>
          <a:lstStyle>
            <a:lvl1pPr marL="0" indent="0">
              <a:buNone/>
              <a:defRPr sz="1467"/>
            </a:lvl1pPr>
            <a:lvl2pPr marL="0" indent="0">
              <a:buNone/>
              <a:defRPr sz="1467" b="1"/>
            </a:lvl2pPr>
            <a:lvl3pPr marL="0" indent="0">
              <a:lnSpc>
                <a:spcPct val="100000"/>
              </a:lnSpc>
              <a:spcAft>
                <a:spcPts val="533"/>
              </a:spcAft>
              <a:buNone/>
              <a:defRPr sz="1467" b="0"/>
            </a:lvl3pPr>
            <a:lvl4pPr marL="0" indent="0">
              <a:spcBef>
                <a:spcPts val="0"/>
              </a:spcBef>
              <a:spcAft>
                <a:spcPts val="0"/>
              </a:spcAft>
              <a:buNone/>
              <a:defRPr sz="1467" b="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32" name="Picture Placeholder 8">
            <a:extLst>
              <a:ext uri="{FF2B5EF4-FFF2-40B4-BE49-F238E27FC236}">
                <a16:creationId xmlns:a16="http://schemas.microsoft.com/office/drawing/2014/main" id="{51BBF7E9-AAFF-17E0-B415-1D4E897FB72A}"/>
              </a:ext>
            </a:extLst>
          </p:cNvPr>
          <p:cNvSpPr>
            <a:spLocks noGrp="1"/>
          </p:cNvSpPr>
          <p:nvPr>
            <p:ph type="pic" sz="quarter" idx="29" hasCustomPrompt="1"/>
          </p:nvPr>
        </p:nvSpPr>
        <p:spPr>
          <a:xfrm>
            <a:off x="2460837" y="2140135"/>
            <a:ext cx="1615017" cy="1482277"/>
          </a:xfrm>
        </p:spPr>
        <p:txBody>
          <a:body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to add speaker photo</a:t>
            </a:r>
          </a:p>
          <a:p>
            <a:endParaRPr lang="en-US" dirty="0"/>
          </a:p>
        </p:txBody>
      </p:sp>
      <p:sp>
        <p:nvSpPr>
          <p:cNvPr id="33" name="Text Placeholder 3">
            <a:extLst>
              <a:ext uri="{FF2B5EF4-FFF2-40B4-BE49-F238E27FC236}">
                <a16:creationId xmlns:a16="http://schemas.microsoft.com/office/drawing/2014/main" id="{D2365336-BFD6-03F6-AF22-F302361D167F}"/>
              </a:ext>
            </a:extLst>
          </p:cNvPr>
          <p:cNvSpPr>
            <a:spLocks noGrp="1"/>
          </p:cNvSpPr>
          <p:nvPr>
            <p:ph type="body" sz="half" idx="30" hasCustomPrompt="1"/>
          </p:nvPr>
        </p:nvSpPr>
        <p:spPr>
          <a:xfrm>
            <a:off x="2460837" y="3781108"/>
            <a:ext cx="1615017" cy="1944157"/>
          </a:xfrm>
        </p:spPr>
        <p:txBody>
          <a:bodyPr/>
          <a:lstStyle>
            <a:lvl1pPr marL="0" indent="0">
              <a:buNone/>
              <a:defRPr sz="1467"/>
            </a:lvl1pPr>
            <a:lvl2pPr marL="0" indent="0">
              <a:buNone/>
              <a:defRPr sz="1467" b="1"/>
            </a:lvl2pPr>
            <a:lvl3pPr marL="0" indent="0">
              <a:lnSpc>
                <a:spcPct val="100000"/>
              </a:lnSpc>
              <a:spcAft>
                <a:spcPts val="533"/>
              </a:spcAft>
              <a:buNone/>
              <a:defRPr sz="1467" b="0"/>
            </a:lvl3pPr>
            <a:lvl4pPr marL="0" indent="0">
              <a:spcBef>
                <a:spcPts val="0"/>
              </a:spcBef>
              <a:spcAft>
                <a:spcPts val="0"/>
              </a:spcAft>
              <a:buNone/>
              <a:defRPr sz="1467" b="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34" name="Date Placeholder 33">
            <a:extLst>
              <a:ext uri="{FF2B5EF4-FFF2-40B4-BE49-F238E27FC236}">
                <a16:creationId xmlns:a16="http://schemas.microsoft.com/office/drawing/2014/main" id="{B43F45F1-73AE-354B-5227-885DC9D3A5B6}"/>
              </a:ext>
            </a:extLst>
          </p:cNvPr>
          <p:cNvSpPr>
            <a:spLocks noGrp="1"/>
          </p:cNvSpPr>
          <p:nvPr>
            <p:ph type="dt" sz="half" idx="31"/>
          </p:nvPr>
        </p:nvSpPr>
        <p:spPr/>
        <p:txBody>
          <a:bodyPr/>
          <a:lstStyle/>
          <a:p>
            <a:fld id="{1D8BD707-D9CF-40AE-B4C6-C98DA3205C09}" type="datetimeFigureOut">
              <a:rPr lang="en-US" smtClean="0"/>
              <a:t>8/12/2025</a:t>
            </a:fld>
            <a:endParaRPr lang="en-US"/>
          </a:p>
        </p:txBody>
      </p:sp>
      <p:sp>
        <p:nvSpPr>
          <p:cNvPr id="35" name="Footer Placeholder 34">
            <a:extLst>
              <a:ext uri="{FF2B5EF4-FFF2-40B4-BE49-F238E27FC236}">
                <a16:creationId xmlns:a16="http://schemas.microsoft.com/office/drawing/2014/main" id="{9715EA20-185E-1BEE-C190-1D349718ED07}"/>
              </a:ext>
            </a:extLst>
          </p:cNvPr>
          <p:cNvSpPr>
            <a:spLocks noGrp="1"/>
          </p:cNvSpPr>
          <p:nvPr>
            <p:ph type="ftr" sz="quarter" idx="32"/>
          </p:nvPr>
        </p:nvSpPr>
        <p:spPr/>
        <p:txBody>
          <a:bodyPr/>
          <a:lstStyle/>
          <a:p>
            <a:endParaRPr lang="en-US"/>
          </a:p>
        </p:txBody>
      </p:sp>
      <p:sp>
        <p:nvSpPr>
          <p:cNvPr id="36" name="Slide Number Placeholder 35">
            <a:extLst>
              <a:ext uri="{FF2B5EF4-FFF2-40B4-BE49-F238E27FC236}">
                <a16:creationId xmlns:a16="http://schemas.microsoft.com/office/drawing/2014/main" id="{FED1F77B-4203-47EB-654C-2693FA118347}"/>
              </a:ext>
            </a:extLst>
          </p:cNvPr>
          <p:cNvSpPr>
            <a:spLocks noGrp="1"/>
          </p:cNvSpPr>
          <p:nvPr>
            <p:ph type="sldNum" sz="quarter" idx="33"/>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1275286300"/>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nel_more than 8 speakers">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1EB59006-3BBD-281F-78D1-D9352B75BFA0}"/>
              </a:ext>
            </a:extLst>
          </p:cNvPr>
          <p:cNvSpPr>
            <a:spLocks noGrp="1"/>
          </p:cNvSpPr>
          <p:nvPr>
            <p:ph type="body" sz="half" idx="14" hasCustomPrompt="1"/>
          </p:nvPr>
        </p:nvSpPr>
        <p:spPr>
          <a:xfrm>
            <a:off x="571501" y="4166385"/>
            <a:ext cx="1615017" cy="1824000"/>
          </a:xfrm>
        </p:spPr>
        <p:txBody>
          <a:bodyPr/>
          <a:lstStyle>
            <a:lvl1pPr marL="0" indent="0">
              <a:buNone/>
              <a:defRPr sz="1467"/>
            </a:lvl1pPr>
            <a:lvl2pPr marL="0" indent="0">
              <a:buNone/>
              <a:defRPr sz="1467" b="1"/>
            </a:lvl2pPr>
            <a:lvl3pPr marL="0" indent="0">
              <a:lnSpc>
                <a:spcPct val="100000"/>
              </a:lnSpc>
              <a:spcAft>
                <a:spcPts val="533"/>
              </a:spcAft>
              <a:buNone/>
              <a:defRPr sz="1333"/>
            </a:lvl3pPr>
            <a:lvl4pPr marL="0" indent="0">
              <a:spcBef>
                <a:spcPts val="0"/>
              </a:spcBef>
              <a:spcAft>
                <a:spcPts val="0"/>
              </a:spcAft>
              <a:buNone/>
              <a:defRPr sz="1333"/>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16" name="Text Placeholder 3">
            <a:extLst>
              <a:ext uri="{FF2B5EF4-FFF2-40B4-BE49-F238E27FC236}">
                <a16:creationId xmlns:a16="http://schemas.microsoft.com/office/drawing/2014/main" id="{406FD665-8996-D763-D378-1F8C1C1F04AF}"/>
              </a:ext>
            </a:extLst>
          </p:cNvPr>
          <p:cNvSpPr>
            <a:spLocks noGrp="1"/>
          </p:cNvSpPr>
          <p:nvPr>
            <p:ph type="body" sz="half" idx="19" hasCustomPrompt="1"/>
          </p:nvPr>
        </p:nvSpPr>
        <p:spPr>
          <a:xfrm>
            <a:off x="2457450" y="4166385"/>
            <a:ext cx="1615017" cy="1824000"/>
          </a:xfrm>
        </p:spPr>
        <p:txBody>
          <a:bodyPr/>
          <a:lstStyle>
            <a:lvl1pPr marL="0" indent="0">
              <a:buNone/>
              <a:defRPr sz="1467"/>
            </a:lvl1pPr>
            <a:lvl2pPr marL="0" indent="0">
              <a:buNone/>
              <a:defRPr sz="1467" b="1"/>
            </a:lvl2pPr>
            <a:lvl3pPr marL="0" indent="0">
              <a:lnSpc>
                <a:spcPct val="100000"/>
              </a:lnSpc>
              <a:spcAft>
                <a:spcPts val="533"/>
              </a:spcAft>
              <a:buNone/>
              <a:defRPr sz="1333"/>
            </a:lvl3pPr>
            <a:lvl4pPr marL="0" indent="0">
              <a:spcBef>
                <a:spcPts val="0"/>
              </a:spcBef>
              <a:spcAft>
                <a:spcPts val="0"/>
              </a:spcAft>
              <a:buNone/>
              <a:defRPr sz="1333"/>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22" name="Text Placeholder 3">
            <a:extLst>
              <a:ext uri="{FF2B5EF4-FFF2-40B4-BE49-F238E27FC236}">
                <a16:creationId xmlns:a16="http://schemas.microsoft.com/office/drawing/2014/main" id="{BA6DA1A1-C8F3-25DB-1B58-CF796E169931}"/>
              </a:ext>
            </a:extLst>
          </p:cNvPr>
          <p:cNvSpPr>
            <a:spLocks noGrp="1"/>
          </p:cNvSpPr>
          <p:nvPr>
            <p:ph type="body" sz="half" idx="20" hasCustomPrompt="1"/>
          </p:nvPr>
        </p:nvSpPr>
        <p:spPr>
          <a:xfrm>
            <a:off x="4343400" y="4166385"/>
            <a:ext cx="1615017" cy="1824000"/>
          </a:xfrm>
        </p:spPr>
        <p:txBody>
          <a:bodyPr/>
          <a:lstStyle>
            <a:lvl1pPr marL="0" indent="0">
              <a:buNone/>
              <a:defRPr sz="1467"/>
            </a:lvl1pPr>
            <a:lvl2pPr marL="0" indent="0">
              <a:buNone/>
              <a:defRPr sz="1467" b="1"/>
            </a:lvl2pPr>
            <a:lvl3pPr marL="0" indent="0">
              <a:lnSpc>
                <a:spcPct val="100000"/>
              </a:lnSpc>
              <a:spcAft>
                <a:spcPts val="533"/>
              </a:spcAft>
              <a:buNone/>
              <a:defRPr sz="1333"/>
            </a:lvl3pPr>
            <a:lvl4pPr marL="0" indent="0">
              <a:spcBef>
                <a:spcPts val="0"/>
              </a:spcBef>
              <a:spcAft>
                <a:spcPts val="0"/>
              </a:spcAft>
              <a:buNone/>
              <a:defRPr sz="1333"/>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23" name="Text Placeholder 3">
            <a:extLst>
              <a:ext uri="{FF2B5EF4-FFF2-40B4-BE49-F238E27FC236}">
                <a16:creationId xmlns:a16="http://schemas.microsoft.com/office/drawing/2014/main" id="{1566D6F6-0E3F-EE0A-BBC1-1589B98FF895}"/>
              </a:ext>
            </a:extLst>
          </p:cNvPr>
          <p:cNvSpPr>
            <a:spLocks noGrp="1"/>
          </p:cNvSpPr>
          <p:nvPr>
            <p:ph type="body" sz="half" idx="21" hasCustomPrompt="1"/>
          </p:nvPr>
        </p:nvSpPr>
        <p:spPr>
          <a:xfrm>
            <a:off x="6229349" y="4166385"/>
            <a:ext cx="1615017" cy="1824000"/>
          </a:xfrm>
        </p:spPr>
        <p:txBody>
          <a:bodyPr/>
          <a:lstStyle>
            <a:lvl1pPr marL="0" indent="0">
              <a:buNone/>
              <a:defRPr sz="1467"/>
            </a:lvl1pPr>
            <a:lvl2pPr marL="0" indent="0">
              <a:buNone/>
              <a:defRPr sz="1467" b="1"/>
            </a:lvl2pPr>
            <a:lvl3pPr marL="0" indent="0">
              <a:lnSpc>
                <a:spcPct val="100000"/>
              </a:lnSpc>
              <a:spcAft>
                <a:spcPts val="533"/>
              </a:spcAft>
              <a:buNone/>
              <a:defRPr sz="1333"/>
            </a:lvl3pPr>
            <a:lvl4pPr marL="0" indent="0">
              <a:spcBef>
                <a:spcPts val="0"/>
              </a:spcBef>
              <a:spcAft>
                <a:spcPts val="0"/>
              </a:spcAft>
              <a:buNone/>
              <a:defRPr sz="1333"/>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24" name="Text Placeholder 3">
            <a:extLst>
              <a:ext uri="{FF2B5EF4-FFF2-40B4-BE49-F238E27FC236}">
                <a16:creationId xmlns:a16="http://schemas.microsoft.com/office/drawing/2014/main" id="{A2137304-3F5A-F067-1B98-F70E467B0F88}"/>
              </a:ext>
            </a:extLst>
          </p:cNvPr>
          <p:cNvSpPr>
            <a:spLocks noGrp="1"/>
          </p:cNvSpPr>
          <p:nvPr>
            <p:ph type="body" sz="half" idx="23" hasCustomPrompt="1"/>
          </p:nvPr>
        </p:nvSpPr>
        <p:spPr>
          <a:xfrm>
            <a:off x="571501" y="2140135"/>
            <a:ext cx="1615017" cy="1824000"/>
          </a:xfrm>
        </p:spPr>
        <p:txBody>
          <a:bodyPr/>
          <a:lstStyle>
            <a:lvl1pPr marL="0" indent="0">
              <a:buNone/>
              <a:defRPr sz="1467"/>
            </a:lvl1pPr>
            <a:lvl2pPr marL="0" indent="0">
              <a:buNone/>
              <a:defRPr sz="1467" b="1"/>
            </a:lvl2pPr>
            <a:lvl3pPr marL="0" indent="0">
              <a:lnSpc>
                <a:spcPct val="100000"/>
              </a:lnSpc>
              <a:spcAft>
                <a:spcPts val="533"/>
              </a:spcAft>
              <a:buNone/>
              <a:defRPr sz="1333"/>
            </a:lvl3pPr>
            <a:lvl4pPr marL="0" indent="0">
              <a:spcBef>
                <a:spcPts val="0"/>
              </a:spcBef>
              <a:spcAft>
                <a:spcPts val="0"/>
              </a:spcAft>
              <a:buNone/>
              <a:defRPr sz="1333"/>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25" name="Text Placeholder 3">
            <a:extLst>
              <a:ext uri="{FF2B5EF4-FFF2-40B4-BE49-F238E27FC236}">
                <a16:creationId xmlns:a16="http://schemas.microsoft.com/office/drawing/2014/main" id="{54D785B4-1E7D-81DC-5654-49C69F189311}"/>
              </a:ext>
            </a:extLst>
          </p:cNvPr>
          <p:cNvSpPr>
            <a:spLocks noGrp="1"/>
          </p:cNvSpPr>
          <p:nvPr>
            <p:ph type="body" sz="half" idx="24" hasCustomPrompt="1"/>
          </p:nvPr>
        </p:nvSpPr>
        <p:spPr>
          <a:xfrm>
            <a:off x="2457450" y="2140135"/>
            <a:ext cx="1615017" cy="1824000"/>
          </a:xfrm>
        </p:spPr>
        <p:txBody>
          <a:bodyPr/>
          <a:lstStyle>
            <a:lvl1pPr marL="0" indent="0">
              <a:buNone/>
              <a:defRPr sz="1467"/>
            </a:lvl1pPr>
            <a:lvl2pPr marL="0" indent="0">
              <a:buNone/>
              <a:defRPr sz="1467" b="1"/>
            </a:lvl2pPr>
            <a:lvl3pPr marL="0" indent="0">
              <a:lnSpc>
                <a:spcPct val="100000"/>
              </a:lnSpc>
              <a:spcAft>
                <a:spcPts val="533"/>
              </a:spcAft>
              <a:buNone/>
              <a:defRPr sz="1333"/>
            </a:lvl3pPr>
            <a:lvl4pPr marL="0" indent="0">
              <a:spcBef>
                <a:spcPts val="0"/>
              </a:spcBef>
              <a:spcAft>
                <a:spcPts val="0"/>
              </a:spcAft>
              <a:buNone/>
              <a:defRPr sz="1333"/>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26" name="Text Placeholder 3">
            <a:extLst>
              <a:ext uri="{FF2B5EF4-FFF2-40B4-BE49-F238E27FC236}">
                <a16:creationId xmlns:a16="http://schemas.microsoft.com/office/drawing/2014/main" id="{B23AC1B5-5F47-BB1D-E8EA-585C0B1647D2}"/>
              </a:ext>
            </a:extLst>
          </p:cNvPr>
          <p:cNvSpPr>
            <a:spLocks noGrp="1"/>
          </p:cNvSpPr>
          <p:nvPr>
            <p:ph type="body" sz="half" idx="25" hasCustomPrompt="1"/>
          </p:nvPr>
        </p:nvSpPr>
        <p:spPr>
          <a:xfrm>
            <a:off x="4343400" y="2140135"/>
            <a:ext cx="1615017" cy="1824000"/>
          </a:xfrm>
        </p:spPr>
        <p:txBody>
          <a:bodyPr/>
          <a:lstStyle>
            <a:lvl1pPr marL="0" indent="0">
              <a:buNone/>
              <a:defRPr sz="1467"/>
            </a:lvl1pPr>
            <a:lvl2pPr marL="0" indent="0">
              <a:buNone/>
              <a:defRPr sz="1467" b="1"/>
            </a:lvl2pPr>
            <a:lvl3pPr marL="0" indent="0">
              <a:lnSpc>
                <a:spcPct val="100000"/>
              </a:lnSpc>
              <a:spcAft>
                <a:spcPts val="533"/>
              </a:spcAft>
              <a:buNone/>
              <a:defRPr sz="1333"/>
            </a:lvl3pPr>
            <a:lvl4pPr marL="0" indent="0">
              <a:spcBef>
                <a:spcPts val="0"/>
              </a:spcBef>
              <a:spcAft>
                <a:spcPts val="0"/>
              </a:spcAft>
              <a:buNone/>
              <a:defRPr sz="1333"/>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27" name="Text Placeholder 3">
            <a:extLst>
              <a:ext uri="{FF2B5EF4-FFF2-40B4-BE49-F238E27FC236}">
                <a16:creationId xmlns:a16="http://schemas.microsoft.com/office/drawing/2014/main" id="{A8E68E8D-F5B9-B58B-5831-66EA641AB681}"/>
              </a:ext>
            </a:extLst>
          </p:cNvPr>
          <p:cNvSpPr>
            <a:spLocks noGrp="1"/>
          </p:cNvSpPr>
          <p:nvPr>
            <p:ph type="body" sz="half" idx="26" hasCustomPrompt="1"/>
          </p:nvPr>
        </p:nvSpPr>
        <p:spPr>
          <a:xfrm>
            <a:off x="6229349" y="2140135"/>
            <a:ext cx="1615017" cy="1824000"/>
          </a:xfrm>
        </p:spPr>
        <p:txBody>
          <a:bodyPr/>
          <a:lstStyle>
            <a:lvl1pPr marL="0" indent="0">
              <a:buNone/>
              <a:defRPr sz="1467"/>
            </a:lvl1pPr>
            <a:lvl2pPr marL="0" indent="0">
              <a:buNone/>
              <a:defRPr sz="1467" b="1"/>
            </a:lvl2pPr>
            <a:lvl3pPr marL="0" indent="0">
              <a:lnSpc>
                <a:spcPct val="100000"/>
              </a:lnSpc>
              <a:spcAft>
                <a:spcPts val="533"/>
              </a:spcAft>
              <a:buNone/>
              <a:defRPr sz="1333"/>
            </a:lvl3pPr>
            <a:lvl4pPr marL="0" indent="0">
              <a:spcBef>
                <a:spcPts val="0"/>
              </a:spcBef>
              <a:spcAft>
                <a:spcPts val="0"/>
              </a:spcAft>
              <a:buNone/>
              <a:defRPr sz="1333"/>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28" name="Text Placeholder 3">
            <a:extLst>
              <a:ext uri="{FF2B5EF4-FFF2-40B4-BE49-F238E27FC236}">
                <a16:creationId xmlns:a16="http://schemas.microsoft.com/office/drawing/2014/main" id="{EBB07D1A-E13C-6B4F-6A33-9C40B1B00093}"/>
              </a:ext>
            </a:extLst>
          </p:cNvPr>
          <p:cNvSpPr>
            <a:spLocks noGrp="1"/>
          </p:cNvSpPr>
          <p:nvPr>
            <p:ph type="body" sz="half" idx="27" hasCustomPrompt="1"/>
          </p:nvPr>
        </p:nvSpPr>
        <p:spPr>
          <a:xfrm>
            <a:off x="8115298" y="4166385"/>
            <a:ext cx="1615017" cy="1824000"/>
          </a:xfrm>
        </p:spPr>
        <p:txBody>
          <a:bodyPr/>
          <a:lstStyle>
            <a:lvl1pPr marL="0" indent="0">
              <a:buNone/>
              <a:defRPr sz="1467"/>
            </a:lvl1pPr>
            <a:lvl2pPr marL="0" indent="0">
              <a:buNone/>
              <a:defRPr sz="1467" b="1"/>
            </a:lvl2pPr>
            <a:lvl3pPr marL="0" indent="0">
              <a:lnSpc>
                <a:spcPct val="100000"/>
              </a:lnSpc>
              <a:spcAft>
                <a:spcPts val="533"/>
              </a:spcAft>
              <a:buNone/>
              <a:defRPr sz="1333"/>
            </a:lvl3pPr>
            <a:lvl4pPr marL="0" indent="0">
              <a:spcBef>
                <a:spcPts val="0"/>
              </a:spcBef>
              <a:spcAft>
                <a:spcPts val="0"/>
              </a:spcAft>
              <a:buNone/>
              <a:defRPr sz="1333"/>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29" name="Text Placeholder 3">
            <a:extLst>
              <a:ext uri="{FF2B5EF4-FFF2-40B4-BE49-F238E27FC236}">
                <a16:creationId xmlns:a16="http://schemas.microsoft.com/office/drawing/2014/main" id="{7EBAAB38-F3A7-5DE4-A3F0-6EE99A87E487}"/>
              </a:ext>
            </a:extLst>
          </p:cNvPr>
          <p:cNvSpPr>
            <a:spLocks noGrp="1"/>
          </p:cNvSpPr>
          <p:nvPr>
            <p:ph type="body" sz="half" idx="28" hasCustomPrompt="1"/>
          </p:nvPr>
        </p:nvSpPr>
        <p:spPr>
          <a:xfrm>
            <a:off x="10001248" y="4166385"/>
            <a:ext cx="1615017" cy="1824000"/>
          </a:xfrm>
        </p:spPr>
        <p:txBody>
          <a:bodyPr/>
          <a:lstStyle>
            <a:lvl1pPr marL="0" indent="0">
              <a:buNone/>
              <a:defRPr sz="1467"/>
            </a:lvl1pPr>
            <a:lvl2pPr marL="0" indent="0">
              <a:buNone/>
              <a:defRPr sz="1467" b="1"/>
            </a:lvl2pPr>
            <a:lvl3pPr marL="0" indent="0">
              <a:lnSpc>
                <a:spcPct val="100000"/>
              </a:lnSpc>
              <a:spcAft>
                <a:spcPts val="533"/>
              </a:spcAft>
              <a:buNone/>
              <a:defRPr sz="1333"/>
            </a:lvl3pPr>
            <a:lvl4pPr marL="0" indent="0">
              <a:spcBef>
                <a:spcPts val="0"/>
              </a:spcBef>
              <a:spcAft>
                <a:spcPts val="0"/>
              </a:spcAft>
              <a:buNone/>
              <a:defRPr sz="1333"/>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30" name="Text Placeholder 3">
            <a:extLst>
              <a:ext uri="{FF2B5EF4-FFF2-40B4-BE49-F238E27FC236}">
                <a16:creationId xmlns:a16="http://schemas.microsoft.com/office/drawing/2014/main" id="{FFAC1B36-70E1-2D2A-75AF-324C1B10CA52}"/>
              </a:ext>
            </a:extLst>
          </p:cNvPr>
          <p:cNvSpPr>
            <a:spLocks noGrp="1"/>
          </p:cNvSpPr>
          <p:nvPr>
            <p:ph type="body" sz="half" idx="29" hasCustomPrompt="1"/>
          </p:nvPr>
        </p:nvSpPr>
        <p:spPr>
          <a:xfrm>
            <a:off x="8115298" y="2140135"/>
            <a:ext cx="1615017" cy="1824000"/>
          </a:xfrm>
        </p:spPr>
        <p:txBody>
          <a:bodyPr/>
          <a:lstStyle>
            <a:lvl1pPr marL="0" indent="0">
              <a:buNone/>
              <a:defRPr sz="1467"/>
            </a:lvl1pPr>
            <a:lvl2pPr marL="0" indent="0">
              <a:buNone/>
              <a:defRPr sz="1467" b="1"/>
            </a:lvl2pPr>
            <a:lvl3pPr marL="0" indent="0">
              <a:lnSpc>
                <a:spcPct val="100000"/>
              </a:lnSpc>
              <a:spcAft>
                <a:spcPts val="533"/>
              </a:spcAft>
              <a:buNone/>
              <a:defRPr sz="1333"/>
            </a:lvl3pPr>
            <a:lvl4pPr marL="0" indent="0">
              <a:spcBef>
                <a:spcPts val="0"/>
              </a:spcBef>
              <a:spcAft>
                <a:spcPts val="0"/>
              </a:spcAft>
              <a:buNone/>
              <a:defRPr sz="1333"/>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31" name="Text Placeholder 3">
            <a:extLst>
              <a:ext uri="{FF2B5EF4-FFF2-40B4-BE49-F238E27FC236}">
                <a16:creationId xmlns:a16="http://schemas.microsoft.com/office/drawing/2014/main" id="{B4B5F10B-4FDD-5D57-0116-DF3B28C404EA}"/>
              </a:ext>
            </a:extLst>
          </p:cNvPr>
          <p:cNvSpPr>
            <a:spLocks noGrp="1"/>
          </p:cNvSpPr>
          <p:nvPr>
            <p:ph type="body" sz="half" idx="30" hasCustomPrompt="1"/>
          </p:nvPr>
        </p:nvSpPr>
        <p:spPr>
          <a:xfrm>
            <a:off x="10001248" y="2140135"/>
            <a:ext cx="1615017" cy="1824000"/>
          </a:xfrm>
        </p:spPr>
        <p:txBody>
          <a:bodyPr/>
          <a:lstStyle>
            <a:lvl1pPr marL="0" indent="0">
              <a:buNone/>
              <a:defRPr sz="1467"/>
            </a:lvl1pPr>
            <a:lvl2pPr marL="0" indent="0">
              <a:buNone/>
              <a:defRPr sz="1467" b="1"/>
            </a:lvl2pPr>
            <a:lvl3pPr marL="0" indent="0">
              <a:lnSpc>
                <a:spcPct val="100000"/>
              </a:lnSpc>
              <a:spcAft>
                <a:spcPts val="533"/>
              </a:spcAft>
              <a:buNone/>
              <a:defRPr sz="1333"/>
            </a:lvl3pPr>
            <a:lvl4pPr marL="0" indent="0">
              <a:spcBef>
                <a:spcPts val="0"/>
              </a:spcBef>
              <a:spcAft>
                <a:spcPts val="0"/>
              </a:spcAft>
              <a:buNone/>
              <a:defRPr sz="1333"/>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details</a:t>
            </a:r>
          </a:p>
          <a:p>
            <a:pPr lvl="1"/>
            <a:r>
              <a:rPr lang="en-US" dirty="0"/>
              <a:t>Name</a:t>
            </a:r>
          </a:p>
          <a:p>
            <a:pPr lvl="2"/>
            <a:r>
              <a:rPr lang="en-US" dirty="0"/>
              <a:t>Company</a:t>
            </a:r>
          </a:p>
          <a:p>
            <a:pPr lvl="3"/>
            <a:r>
              <a:rPr lang="en-US" dirty="0"/>
              <a:t>Contact details</a:t>
            </a:r>
          </a:p>
          <a:p>
            <a:pPr lvl="0"/>
            <a:endParaRPr lang="en-US" dirty="0"/>
          </a:p>
        </p:txBody>
      </p:sp>
      <p:sp>
        <p:nvSpPr>
          <p:cNvPr id="4" name="Text Placeholder 6">
            <a:extLst>
              <a:ext uri="{FF2B5EF4-FFF2-40B4-BE49-F238E27FC236}">
                <a16:creationId xmlns:a16="http://schemas.microsoft.com/office/drawing/2014/main" id="{2FAC179E-C178-B33A-1969-ECA62CBC2500}"/>
              </a:ext>
            </a:extLst>
          </p:cNvPr>
          <p:cNvSpPr>
            <a:spLocks noGrp="1"/>
          </p:cNvSpPr>
          <p:nvPr>
            <p:ph type="body" sz="quarter" idx="31" hasCustomPrompt="1"/>
          </p:nvPr>
        </p:nvSpPr>
        <p:spPr>
          <a:xfrm>
            <a:off x="575734" y="1653117"/>
            <a:ext cx="11040533" cy="327696"/>
          </a:xfrm>
        </p:spPr>
        <p:txBody>
          <a:bodyPr/>
          <a:lstStyle>
            <a:lvl1pPr>
              <a:defRPr sz="1867"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add panel or speaker heading</a:t>
            </a:r>
            <a:endParaRPr lang="en-US" dirty="0"/>
          </a:p>
        </p:txBody>
      </p:sp>
      <p:sp>
        <p:nvSpPr>
          <p:cNvPr id="8" name="Title 7">
            <a:extLst>
              <a:ext uri="{FF2B5EF4-FFF2-40B4-BE49-F238E27FC236}">
                <a16:creationId xmlns:a16="http://schemas.microsoft.com/office/drawing/2014/main" id="{27B589FB-7C6D-AF47-10F1-0447825B907F}"/>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C710ACAE-3913-A896-C1B0-664A9135FAE4}"/>
              </a:ext>
            </a:extLst>
          </p:cNvPr>
          <p:cNvSpPr>
            <a:spLocks noGrp="1"/>
          </p:cNvSpPr>
          <p:nvPr>
            <p:ph type="dt" sz="half" idx="32"/>
          </p:nvPr>
        </p:nvSpPr>
        <p:spPr/>
        <p:txBody>
          <a:bodyPr/>
          <a:lstStyle/>
          <a:p>
            <a:fld id="{1D8BD707-D9CF-40AE-B4C6-C98DA3205C09}" type="datetimeFigureOut">
              <a:rPr lang="en-US" smtClean="0"/>
              <a:t>8/12/2025</a:t>
            </a:fld>
            <a:endParaRPr lang="en-US"/>
          </a:p>
        </p:txBody>
      </p:sp>
      <p:sp>
        <p:nvSpPr>
          <p:cNvPr id="11" name="Footer Placeholder 10">
            <a:extLst>
              <a:ext uri="{FF2B5EF4-FFF2-40B4-BE49-F238E27FC236}">
                <a16:creationId xmlns:a16="http://schemas.microsoft.com/office/drawing/2014/main" id="{8E78662B-DCB6-D231-01F7-BB4B6AB368A6}"/>
              </a:ext>
            </a:extLst>
          </p:cNvPr>
          <p:cNvSpPr>
            <a:spLocks noGrp="1"/>
          </p:cNvSpPr>
          <p:nvPr>
            <p:ph type="ftr" sz="quarter" idx="33"/>
          </p:nvPr>
        </p:nvSpPr>
        <p:spPr/>
        <p:txBody>
          <a:bodyPr/>
          <a:lstStyle/>
          <a:p>
            <a:endParaRPr lang="en-US"/>
          </a:p>
        </p:txBody>
      </p:sp>
      <p:sp>
        <p:nvSpPr>
          <p:cNvPr id="13" name="Slide Number Placeholder 12">
            <a:extLst>
              <a:ext uri="{FF2B5EF4-FFF2-40B4-BE49-F238E27FC236}">
                <a16:creationId xmlns:a16="http://schemas.microsoft.com/office/drawing/2014/main" id="{AE344883-160A-DA58-EA75-78B9547ED9E1}"/>
              </a:ext>
            </a:extLst>
          </p:cNvPr>
          <p:cNvSpPr>
            <a:spLocks noGrp="1"/>
          </p:cNvSpPr>
          <p:nvPr>
            <p:ph type="sldNum" sz="quarter" idx="34"/>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1781740742"/>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cSld name="Quote Paper">
    <p:bg>
      <p:bgPr>
        <a:solidFill>
          <a:srgbClr val="F7F4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D23A3-5C1E-2596-48C6-781B86C3E456}"/>
              </a:ext>
            </a:extLst>
          </p:cNvPr>
          <p:cNvSpPr>
            <a:spLocks noGrp="1"/>
          </p:cNvSpPr>
          <p:nvPr>
            <p:ph type="ctrTitle" hasCustomPrompt="1"/>
          </p:nvPr>
        </p:nvSpPr>
        <p:spPr>
          <a:xfrm>
            <a:off x="583450" y="1411819"/>
            <a:ext cx="11032817" cy="2017181"/>
          </a:xfrm>
          <a:prstGeom prst="rect">
            <a:avLst/>
          </a:prstGeom>
        </p:spPr>
        <p:txBody>
          <a:bodyPr anchor="b">
            <a:noAutofit/>
          </a:bodyPr>
          <a:lstStyle>
            <a:lvl1pPr algn="l">
              <a:defRPr sz="5333">
                <a:solidFill>
                  <a:schemeClr val="tx1"/>
                </a:solidFill>
              </a:defRPr>
            </a:lvl1pPr>
          </a:lstStyle>
          <a:p>
            <a:r>
              <a:rPr lang="en-GB" dirty="0"/>
              <a:t>“Quote.”</a:t>
            </a:r>
            <a:endParaRPr lang="en-US" dirty="0"/>
          </a:p>
        </p:txBody>
      </p:sp>
      <p:sp>
        <p:nvSpPr>
          <p:cNvPr id="3" name="Subtitle 2">
            <a:extLst>
              <a:ext uri="{FF2B5EF4-FFF2-40B4-BE49-F238E27FC236}">
                <a16:creationId xmlns:a16="http://schemas.microsoft.com/office/drawing/2014/main" id="{628F6EDF-548C-40F3-B63E-35E5B45BF423}"/>
              </a:ext>
            </a:extLst>
          </p:cNvPr>
          <p:cNvSpPr>
            <a:spLocks noGrp="1"/>
          </p:cNvSpPr>
          <p:nvPr>
            <p:ph type="subTitle" idx="1" hasCustomPrompt="1"/>
          </p:nvPr>
        </p:nvSpPr>
        <p:spPr>
          <a:xfrm>
            <a:off x="583450" y="3686701"/>
            <a:ext cx="5224684" cy="1195641"/>
          </a:xfrm>
        </p:spPr>
        <p:txBody>
          <a:bodyPr>
            <a:noAutofit/>
          </a:bodyPr>
          <a:lstStyle>
            <a:lvl1pPr marL="0" indent="0" algn="l">
              <a:buNone/>
              <a:defRPr sz="2133">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Source Name</a:t>
            </a:r>
            <a:endParaRPr lang="en-US" dirty="0"/>
          </a:p>
        </p:txBody>
      </p:sp>
      <p:pic>
        <p:nvPicPr>
          <p:cNvPr id="5" name="Graphic 4">
            <a:extLst>
              <a:ext uri="{FF2B5EF4-FFF2-40B4-BE49-F238E27FC236}">
                <a16:creationId xmlns:a16="http://schemas.microsoft.com/office/drawing/2014/main" id="{8E51D527-B865-B700-5384-C1A786246B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4" y="6290392"/>
            <a:ext cx="1242447" cy="172800"/>
          </a:xfrm>
          <a:prstGeom prst="rect">
            <a:avLst/>
          </a:prstGeom>
        </p:spPr>
      </p:pic>
      <p:sp>
        <p:nvSpPr>
          <p:cNvPr id="6" name="Date Placeholder 5">
            <a:extLst>
              <a:ext uri="{FF2B5EF4-FFF2-40B4-BE49-F238E27FC236}">
                <a16:creationId xmlns:a16="http://schemas.microsoft.com/office/drawing/2014/main" id="{A0AE7742-4162-63D9-ECE7-7CCF75CCD510}"/>
              </a:ext>
            </a:extLst>
          </p:cNvPr>
          <p:cNvSpPr>
            <a:spLocks noGrp="1"/>
          </p:cNvSpPr>
          <p:nvPr>
            <p:ph type="dt" sz="half" idx="10"/>
          </p:nvPr>
        </p:nvSpPr>
        <p:spPr/>
        <p:txBody>
          <a:bodyPr/>
          <a:lstStyle/>
          <a:p>
            <a:fld id="{1D8BD707-D9CF-40AE-B4C6-C98DA3205C09}" type="datetimeFigureOut">
              <a:rPr lang="en-US" smtClean="0"/>
              <a:t>8/12/2025</a:t>
            </a:fld>
            <a:endParaRPr lang="en-US"/>
          </a:p>
        </p:txBody>
      </p:sp>
      <p:sp>
        <p:nvSpPr>
          <p:cNvPr id="7" name="Footer Placeholder 6">
            <a:extLst>
              <a:ext uri="{FF2B5EF4-FFF2-40B4-BE49-F238E27FC236}">
                <a16:creationId xmlns:a16="http://schemas.microsoft.com/office/drawing/2014/main" id="{9B699B3F-7C70-586A-CCF2-0647F1E704CF}"/>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770DCC8D-E0DC-4F08-4521-DFDC456D6B61}"/>
              </a:ext>
            </a:extLst>
          </p:cNvPr>
          <p:cNvSpPr>
            <a:spLocks noGrp="1"/>
          </p:cNvSpPr>
          <p:nvPr>
            <p:ph type="sldNum" sz="quarter" idx="12"/>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11124501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Quote ligh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39A3A30-A56F-E2FB-79FE-E2C2EACB0666}"/>
              </a:ext>
            </a:extLst>
          </p:cNvPr>
          <p:cNvSpPr>
            <a:spLocks noGrp="1"/>
          </p:cNvSpPr>
          <p:nvPr>
            <p:ph type="pic" sz="quarter" idx="11" hasCustomPrompt="1"/>
          </p:nvPr>
        </p:nvSpPr>
        <p:spPr>
          <a:xfrm>
            <a:off x="0" y="0"/>
            <a:ext cx="12192000" cy="6858000"/>
          </a:xfrm>
          <a:solidFill>
            <a:schemeClr val="bg1">
              <a:lumMod val="85000"/>
            </a:schemeClr>
          </a:solidFill>
        </p:spPr>
        <p:txBody>
          <a:bodyPr tIns="180000" anchor="t" anchorCtr="1">
            <a:normAutofit/>
          </a:bodyPr>
          <a:lstStyle>
            <a:lvl1pPr algn="ctr">
              <a:defRPr sz="1200"/>
            </a:lvl1p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icon to </a:t>
            </a:r>
            <a:br>
              <a:rPr lang="en-US" dirty="0"/>
            </a:br>
            <a:r>
              <a:rPr lang="en-US" dirty="0"/>
              <a:t>insert picture</a:t>
            </a:r>
          </a:p>
        </p:txBody>
      </p:sp>
      <p:sp>
        <p:nvSpPr>
          <p:cNvPr id="5" name="Text Placeholder 4">
            <a:extLst>
              <a:ext uri="{FF2B5EF4-FFF2-40B4-BE49-F238E27FC236}">
                <a16:creationId xmlns:a16="http://schemas.microsoft.com/office/drawing/2014/main" id="{72F96C22-5793-0FF1-1333-1D67A95A6034}"/>
              </a:ext>
            </a:extLst>
          </p:cNvPr>
          <p:cNvSpPr>
            <a:spLocks noGrp="1"/>
          </p:cNvSpPr>
          <p:nvPr>
            <p:ph type="body" sz="quarter" idx="12" hasCustomPrompt="1"/>
          </p:nvPr>
        </p:nvSpPr>
        <p:spPr>
          <a:xfrm>
            <a:off x="575734" y="6290392"/>
            <a:ext cx="1242484" cy="171451"/>
          </a:xfrm>
          <a:blipFill>
            <a:blip r:embed="rId2">
              <a:extLst>
                <a:ext uri="{96DAC541-7B7A-43D3-8B79-37D633B846F1}">
                  <asvg:svgBlip xmlns:asvg="http://schemas.microsoft.com/office/drawing/2016/SVG/main" r:embed="rId3"/>
                </a:ext>
              </a:extLst>
            </a:blip>
            <a:stretch>
              <a:fillRect/>
            </a:stretch>
          </a:blipFill>
        </p:spPr>
        <p:txBody>
          <a:bodyPr/>
          <a:lstStyle/>
          <a:p>
            <a:pPr lvl="0"/>
            <a:r>
              <a:rPr lang="en-US" dirty="0"/>
              <a:t> </a:t>
            </a:r>
          </a:p>
        </p:txBody>
      </p:sp>
      <p:sp>
        <p:nvSpPr>
          <p:cNvPr id="2" name="Title 1">
            <a:extLst>
              <a:ext uri="{FF2B5EF4-FFF2-40B4-BE49-F238E27FC236}">
                <a16:creationId xmlns:a16="http://schemas.microsoft.com/office/drawing/2014/main" id="{482D23A3-5C1E-2596-48C6-781B86C3E456}"/>
              </a:ext>
            </a:extLst>
          </p:cNvPr>
          <p:cNvSpPr>
            <a:spLocks noGrp="1"/>
          </p:cNvSpPr>
          <p:nvPr>
            <p:ph type="ctrTitle" hasCustomPrompt="1"/>
          </p:nvPr>
        </p:nvSpPr>
        <p:spPr>
          <a:xfrm>
            <a:off x="583450" y="1411819"/>
            <a:ext cx="11032817" cy="2017181"/>
          </a:xfrm>
          <a:prstGeom prst="rect">
            <a:avLst/>
          </a:prstGeom>
        </p:spPr>
        <p:txBody>
          <a:bodyPr anchor="b">
            <a:noAutofit/>
          </a:bodyPr>
          <a:lstStyle>
            <a:lvl1pPr algn="l">
              <a:defRPr sz="5333">
                <a:solidFill>
                  <a:schemeClr val="bg1"/>
                </a:solidFill>
              </a:defRPr>
            </a:lvl1pPr>
          </a:lstStyle>
          <a:p>
            <a:r>
              <a:rPr lang="en-GB" dirty="0"/>
              <a:t>“Quote.”</a:t>
            </a:r>
            <a:endParaRPr lang="en-US" dirty="0"/>
          </a:p>
        </p:txBody>
      </p:sp>
      <p:sp>
        <p:nvSpPr>
          <p:cNvPr id="3" name="Subtitle 2">
            <a:extLst>
              <a:ext uri="{FF2B5EF4-FFF2-40B4-BE49-F238E27FC236}">
                <a16:creationId xmlns:a16="http://schemas.microsoft.com/office/drawing/2014/main" id="{628F6EDF-548C-40F3-B63E-35E5B45BF423}"/>
              </a:ext>
            </a:extLst>
          </p:cNvPr>
          <p:cNvSpPr>
            <a:spLocks noGrp="1"/>
          </p:cNvSpPr>
          <p:nvPr>
            <p:ph type="subTitle" idx="1" hasCustomPrompt="1"/>
          </p:nvPr>
        </p:nvSpPr>
        <p:spPr>
          <a:xfrm>
            <a:off x="583450" y="3686701"/>
            <a:ext cx="5224684" cy="1195641"/>
          </a:xfrm>
        </p:spPr>
        <p:txBody>
          <a:bodyPr>
            <a:noAutofit/>
          </a:bodyPr>
          <a:lstStyle>
            <a:lvl1pPr marL="0" indent="0" algn="l">
              <a:buNone/>
              <a:defRPr sz="2133">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Source Name</a:t>
            </a:r>
            <a:endParaRPr lang="en-US" dirty="0"/>
          </a:p>
        </p:txBody>
      </p:sp>
      <p:sp>
        <p:nvSpPr>
          <p:cNvPr id="7" name="Date Placeholder 6">
            <a:extLst>
              <a:ext uri="{FF2B5EF4-FFF2-40B4-BE49-F238E27FC236}">
                <a16:creationId xmlns:a16="http://schemas.microsoft.com/office/drawing/2014/main" id="{66C38489-AB97-3060-D572-9FD2AEE090A2}"/>
              </a:ext>
            </a:extLst>
          </p:cNvPr>
          <p:cNvSpPr>
            <a:spLocks noGrp="1"/>
          </p:cNvSpPr>
          <p:nvPr>
            <p:ph type="dt" sz="half" idx="13"/>
          </p:nvPr>
        </p:nvSpPr>
        <p:spPr/>
        <p:txBody>
          <a:bodyPr/>
          <a:lstStyle>
            <a:lvl1pPr>
              <a:defRPr>
                <a:solidFill>
                  <a:schemeClr val="bg1"/>
                </a:solidFill>
              </a:defRPr>
            </a:lvl1pPr>
          </a:lstStyle>
          <a:p>
            <a:fld id="{1D8BD707-D9CF-40AE-B4C6-C98DA3205C09}" type="datetimeFigureOut">
              <a:rPr lang="en-US" smtClean="0"/>
              <a:t>8/12/2025</a:t>
            </a:fld>
            <a:endParaRPr lang="en-US"/>
          </a:p>
        </p:txBody>
      </p:sp>
      <p:sp>
        <p:nvSpPr>
          <p:cNvPr id="8" name="Footer Placeholder 7">
            <a:extLst>
              <a:ext uri="{FF2B5EF4-FFF2-40B4-BE49-F238E27FC236}">
                <a16:creationId xmlns:a16="http://schemas.microsoft.com/office/drawing/2014/main" id="{D5CAFB21-56A2-05F0-1EE7-893E0C670C19}"/>
              </a:ext>
            </a:extLst>
          </p:cNvPr>
          <p:cNvSpPr>
            <a:spLocks noGrp="1"/>
          </p:cNvSpPr>
          <p:nvPr>
            <p:ph type="ftr" sz="quarter" idx="14"/>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B7307451-6A96-E1B9-2A8D-F3A3FE680418}"/>
              </a:ext>
            </a:extLst>
          </p:cNvPr>
          <p:cNvSpPr>
            <a:spLocks noGrp="1"/>
          </p:cNvSpPr>
          <p:nvPr>
            <p:ph type="sldNum" sz="quarter" idx="15"/>
          </p:nvPr>
        </p:nvSpPr>
        <p:spPr/>
        <p:txBody>
          <a:bodyPr/>
          <a:lstStyle>
            <a:lvl1pPr>
              <a:defRPr>
                <a:solidFill>
                  <a:schemeClr val="bg1"/>
                </a:solidFill>
              </a:defRPr>
            </a:lvl1p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41817087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Dark">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39A3A30-A56F-E2FB-79FE-E2C2EACB0666}"/>
              </a:ext>
            </a:extLst>
          </p:cNvPr>
          <p:cNvSpPr>
            <a:spLocks noGrp="1"/>
          </p:cNvSpPr>
          <p:nvPr>
            <p:ph type="pic" sz="quarter" idx="11" hasCustomPrompt="1"/>
          </p:nvPr>
        </p:nvSpPr>
        <p:spPr>
          <a:xfrm>
            <a:off x="0" y="0"/>
            <a:ext cx="12192000" cy="6858000"/>
          </a:xfrm>
          <a:solidFill>
            <a:schemeClr val="bg1">
              <a:lumMod val="85000"/>
            </a:schemeClr>
          </a:solidFill>
        </p:spPr>
        <p:txBody>
          <a:bodyPr tIns="180000" anchor="t" anchorCtr="1">
            <a:normAutofit/>
          </a:bodyPr>
          <a:lstStyle>
            <a:lvl1pPr algn="ctr">
              <a:defRPr sz="1200"/>
            </a:lvl1p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icon to </a:t>
            </a:r>
            <a:br>
              <a:rPr lang="en-US" dirty="0"/>
            </a:br>
            <a:r>
              <a:rPr lang="en-US" dirty="0"/>
              <a:t>insert picture</a:t>
            </a:r>
          </a:p>
        </p:txBody>
      </p:sp>
      <p:sp>
        <p:nvSpPr>
          <p:cNvPr id="2" name="Title 1">
            <a:extLst>
              <a:ext uri="{FF2B5EF4-FFF2-40B4-BE49-F238E27FC236}">
                <a16:creationId xmlns:a16="http://schemas.microsoft.com/office/drawing/2014/main" id="{482D23A3-5C1E-2596-48C6-781B86C3E456}"/>
              </a:ext>
            </a:extLst>
          </p:cNvPr>
          <p:cNvSpPr>
            <a:spLocks noGrp="1"/>
          </p:cNvSpPr>
          <p:nvPr>
            <p:ph type="ctrTitle" hasCustomPrompt="1"/>
          </p:nvPr>
        </p:nvSpPr>
        <p:spPr>
          <a:xfrm>
            <a:off x="583450" y="1411819"/>
            <a:ext cx="11032817" cy="2017181"/>
          </a:xfrm>
          <a:prstGeom prst="rect">
            <a:avLst/>
          </a:prstGeom>
        </p:spPr>
        <p:txBody>
          <a:bodyPr anchor="b">
            <a:noAutofit/>
          </a:bodyPr>
          <a:lstStyle>
            <a:lvl1pPr algn="l">
              <a:defRPr sz="5333">
                <a:solidFill>
                  <a:schemeClr val="tx2"/>
                </a:solidFill>
              </a:defRPr>
            </a:lvl1pPr>
          </a:lstStyle>
          <a:p>
            <a:r>
              <a:rPr lang="en-GB" dirty="0"/>
              <a:t>“Quote.”</a:t>
            </a:r>
            <a:endParaRPr lang="en-US" dirty="0"/>
          </a:p>
        </p:txBody>
      </p:sp>
      <p:sp>
        <p:nvSpPr>
          <p:cNvPr id="3" name="Subtitle 2">
            <a:extLst>
              <a:ext uri="{FF2B5EF4-FFF2-40B4-BE49-F238E27FC236}">
                <a16:creationId xmlns:a16="http://schemas.microsoft.com/office/drawing/2014/main" id="{628F6EDF-548C-40F3-B63E-35E5B45BF423}"/>
              </a:ext>
            </a:extLst>
          </p:cNvPr>
          <p:cNvSpPr>
            <a:spLocks noGrp="1"/>
          </p:cNvSpPr>
          <p:nvPr>
            <p:ph type="subTitle" idx="1" hasCustomPrompt="1"/>
          </p:nvPr>
        </p:nvSpPr>
        <p:spPr>
          <a:xfrm>
            <a:off x="583450" y="3686701"/>
            <a:ext cx="5224684" cy="1195641"/>
          </a:xfrm>
        </p:spPr>
        <p:txBody>
          <a:bodyPr>
            <a:noAutofit/>
          </a:bodyPr>
          <a:lstStyle>
            <a:lvl1pPr marL="0" indent="0" algn="l">
              <a:buNone/>
              <a:defRPr sz="2133">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Source Name</a:t>
            </a:r>
            <a:endParaRPr lang="en-US" dirty="0"/>
          </a:p>
        </p:txBody>
      </p:sp>
      <p:sp>
        <p:nvSpPr>
          <p:cNvPr id="6" name="Text Placeholder 4">
            <a:extLst>
              <a:ext uri="{FF2B5EF4-FFF2-40B4-BE49-F238E27FC236}">
                <a16:creationId xmlns:a16="http://schemas.microsoft.com/office/drawing/2014/main" id="{7DAAEF3F-E328-7721-F648-2FF672DBB850}"/>
              </a:ext>
            </a:extLst>
          </p:cNvPr>
          <p:cNvSpPr>
            <a:spLocks noGrp="1"/>
          </p:cNvSpPr>
          <p:nvPr>
            <p:ph type="body" sz="quarter" idx="12" hasCustomPrompt="1"/>
          </p:nvPr>
        </p:nvSpPr>
        <p:spPr>
          <a:xfrm>
            <a:off x="575734" y="6290392"/>
            <a:ext cx="1242484" cy="171451"/>
          </a:xfrm>
          <a:blipFill>
            <a:blip r:embed="rId2">
              <a:extLst>
                <a:ext uri="{96DAC541-7B7A-43D3-8B79-37D633B846F1}">
                  <asvg:svgBlip xmlns:asvg="http://schemas.microsoft.com/office/drawing/2016/SVG/main" r:embed="rId3"/>
                </a:ext>
              </a:extLst>
            </a:blip>
            <a:stretch>
              <a:fillRect/>
            </a:stretch>
          </a:blipFill>
        </p:spPr>
        <p:txBody>
          <a:bodyPr/>
          <a:lstStyle/>
          <a:p>
            <a:pPr lvl="0"/>
            <a:r>
              <a:rPr lang="en-US" dirty="0"/>
              <a:t> </a:t>
            </a:r>
          </a:p>
        </p:txBody>
      </p:sp>
      <p:sp>
        <p:nvSpPr>
          <p:cNvPr id="7" name="Date Placeholder 6">
            <a:extLst>
              <a:ext uri="{FF2B5EF4-FFF2-40B4-BE49-F238E27FC236}">
                <a16:creationId xmlns:a16="http://schemas.microsoft.com/office/drawing/2014/main" id="{67D8AFC8-F903-5D48-7CC9-B1A3345EA167}"/>
              </a:ext>
            </a:extLst>
          </p:cNvPr>
          <p:cNvSpPr>
            <a:spLocks noGrp="1"/>
          </p:cNvSpPr>
          <p:nvPr>
            <p:ph type="dt" sz="half" idx="13"/>
          </p:nvPr>
        </p:nvSpPr>
        <p:spPr/>
        <p:txBody>
          <a:bodyPr/>
          <a:lstStyle/>
          <a:p>
            <a:fld id="{1D8BD707-D9CF-40AE-B4C6-C98DA3205C09}" type="datetimeFigureOut">
              <a:rPr lang="en-US" smtClean="0"/>
              <a:t>8/12/2025</a:t>
            </a:fld>
            <a:endParaRPr lang="en-US"/>
          </a:p>
        </p:txBody>
      </p:sp>
      <p:sp>
        <p:nvSpPr>
          <p:cNvPr id="8" name="Footer Placeholder 7">
            <a:extLst>
              <a:ext uri="{FF2B5EF4-FFF2-40B4-BE49-F238E27FC236}">
                <a16:creationId xmlns:a16="http://schemas.microsoft.com/office/drawing/2014/main" id="{E5AB6068-8461-AD2E-C05A-1F394DEC22F8}"/>
              </a:ext>
            </a:extLst>
          </p:cNvPr>
          <p:cNvSpPr>
            <a:spLocks noGrp="1"/>
          </p:cNvSpPr>
          <p:nvPr>
            <p:ph type="ftr" sz="quarter" idx="14"/>
          </p:nvPr>
        </p:nvSpPr>
        <p:spPr/>
        <p:txBody>
          <a:bodyPr/>
          <a:lstStyle/>
          <a:p>
            <a:endParaRPr lang="en-US"/>
          </a:p>
        </p:txBody>
      </p:sp>
      <p:sp>
        <p:nvSpPr>
          <p:cNvPr id="9" name="Slide Number Placeholder 8">
            <a:extLst>
              <a:ext uri="{FF2B5EF4-FFF2-40B4-BE49-F238E27FC236}">
                <a16:creationId xmlns:a16="http://schemas.microsoft.com/office/drawing/2014/main" id="{D42F516F-6919-7D15-55FA-06BA1A0A37D6}"/>
              </a:ext>
            </a:extLst>
          </p:cNvPr>
          <p:cNvSpPr>
            <a:spLocks noGrp="1"/>
          </p:cNvSpPr>
          <p:nvPr>
            <p:ph type="sldNum" sz="quarter" idx="15"/>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6981275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Hero slide_Orange">
    <p:bg>
      <p:bgPr>
        <a:solidFill>
          <a:schemeClr val="accent1"/>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D033DE1-C9D1-F2F6-7B17-0FBA3B293B2B}"/>
              </a:ext>
            </a:extLst>
          </p:cNvPr>
          <p:cNvSpPr>
            <a:spLocks noGrp="1"/>
          </p:cNvSpPr>
          <p:nvPr>
            <p:ph type="title"/>
          </p:nvPr>
        </p:nvSpPr>
        <p:spPr>
          <a:xfrm>
            <a:off x="575734" y="571500"/>
            <a:ext cx="11040533" cy="840317"/>
          </a:xfrm>
        </p:spPr>
        <p:txBody>
          <a:bodyPr/>
          <a:lstStyle>
            <a:lvl1pPr>
              <a:defRPr>
                <a:solidFill>
                  <a:schemeClr val="bg1"/>
                </a:solidFill>
              </a:defRPr>
            </a:lvl1pPr>
          </a:lstStyle>
          <a:p>
            <a:r>
              <a:rPr lang="en-US"/>
              <a:t>Click to edit Master title style</a:t>
            </a:r>
            <a:endParaRPr lang="en-US" dirty="0"/>
          </a:p>
        </p:txBody>
      </p:sp>
      <p:sp>
        <p:nvSpPr>
          <p:cNvPr id="3" name="Content Placeholder 5">
            <a:extLst>
              <a:ext uri="{FF2B5EF4-FFF2-40B4-BE49-F238E27FC236}">
                <a16:creationId xmlns:a16="http://schemas.microsoft.com/office/drawing/2014/main" id="{F008FAA6-50EB-3DE9-3A27-95D51F6DF52F}"/>
              </a:ext>
            </a:extLst>
          </p:cNvPr>
          <p:cNvSpPr>
            <a:spLocks noGrp="1"/>
          </p:cNvSpPr>
          <p:nvPr>
            <p:ph sz="quarter" idx="14"/>
          </p:nvPr>
        </p:nvSpPr>
        <p:spPr>
          <a:xfrm>
            <a:off x="575733" y="1653117"/>
            <a:ext cx="11040267"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07801E6-EF51-2725-8318-B6B617B61AD9}"/>
              </a:ext>
            </a:extLst>
          </p:cNvPr>
          <p:cNvSpPr>
            <a:spLocks noGrp="1"/>
          </p:cNvSpPr>
          <p:nvPr>
            <p:ph type="body" sz="quarter" idx="15" hasCustomPrompt="1"/>
          </p:nvPr>
        </p:nvSpPr>
        <p:spPr>
          <a:xfrm>
            <a:off x="575734" y="6290392"/>
            <a:ext cx="1242484" cy="171451"/>
          </a:xfrm>
          <a:blipFill>
            <a:blip r:embed="rId2">
              <a:extLst>
                <a:ext uri="{96DAC541-7B7A-43D3-8B79-37D633B846F1}">
                  <asvg:svgBlip xmlns:asvg="http://schemas.microsoft.com/office/drawing/2016/SVG/main" r:embed="rId3"/>
                </a:ext>
              </a:extLst>
            </a:blip>
            <a:stretch>
              <a:fillRect/>
            </a:stretch>
          </a:blipFill>
        </p:spPr>
        <p:txBody>
          <a:bodyPr/>
          <a:lstStyle/>
          <a:p>
            <a:pPr lvl="0"/>
            <a:r>
              <a:rPr lang="en-US" dirty="0"/>
              <a:t> </a:t>
            </a:r>
          </a:p>
        </p:txBody>
      </p:sp>
      <p:sp>
        <p:nvSpPr>
          <p:cNvPr id="6" name="Date Placeholder 5">
            <a:extLst>
              <a:ext uri="{FF2B5EF4-FFF2-40B4-BE49-F238E27FC236}">
                <a16:creationId xmlns:a16="http://schemas.microsoft.com/office/drawing/2014/main" id="{E181119D-C758-9369-D248-92C5CD96AE49}"/>
              </a:ext>
            </a:extLst>
          </p:cNvPr>
          <p:cNvSpPr>
            <a:spLocks noGrp="1"/>
          </p:cNvSpPr>
          <p:nvPr>
            <p:ph type="dt" sz="half" idx="16"/>
          </p:nvPr>
        </p:nvSpPr>
        <p:spPr/>
        <p:txBody>
          <a:bodyPr/>
          <a:lstStyle>
            <a:lvl1pPr>
              <a:defRPr>
                <a:solidFill>
                  <a:schemeClr val="bg1"/>
                </a:solidFill>
              </a:defRPr>
            </a:lvl1pPr>
          </a:lstStyle>
          <a:p>
            <a:fld id="{1D8BD707-D9CF-40AE-B4C6-C98DA3205C09}" type="datetimeFigureOut">
              <a:rPr lang="en-US" smtClean="0"/>
              <a:t>8/12/2025</a:t>
            </a:fld>
            <a:endParaRPr lang="en-US"/>
          </a:p>
        </p:txBody>
      </p:sp>
      <p:sp>
        <p:nvSpPr>
          <p:cNvPr id="10" name="Footer Placeholder 9">
            <a:extLst>
              <a:ext uri="{FF2B5EF4-FFF2-40B4-BE49-F238E27FC236}">
                <a16:creationId xmlns:a16="http://schemas.microsoft.com/office/drawing/2014/main" id="{BC0D0642-313E-E31B-7543-3515E3105ADF}"/>
              </a:ext>
            </a:extLst>
          </p:cNvPr>
          <p:cNvSpPr>
            <a:spLocks noGrp="1"/>
          </p:cNvSpPr>
          <p:nvPr>
            <p:ph type="ftr" sz="quarter" idx="17"/>
          </p:nvPr>
        </p:nvSpPr>
        <p:spPr/>
        <p:txBody>
          <a:bodyPr/>
          <a:lstStyle>
            <a:lvl1pPr>
              <a:defRPr>
                <a:solidFill>
                  <a:schemeClr val="bg1"/>
                </a:solidFill>
              </a:defRPr>
            </a:lvl1pPr>
          </a:lstStyle>
          <a:p>
            <a:endParaRPr lang="en-US"/>
          </a:p>
        </p:txBody>
      </p:sp>
      <p:sp>
        <p:nvSpPr>
          <p:cNvPr id="12" name="Slide Number Placeholder 11">
            <a:extLst>
              <a:ext uri="{FF2B5EF4-FFF2-40B4-BE49-F238E27FC236}">
                <a16:creationId xmlns:a16="http://schemas.microsoft.com/office/drawing/2014/main" id="{0008F28A-3951-0D91-22D0-1974A92728FB}"/>
              </a:ext>
            </a:extLst>
          </p:cNvPr>
          <p:cNvSpPr>
            <a:spLocks noGrp="1"/>
          </p:cNvSpPr>
          <p:nvPr>
            <p:ph type="sldNum" sz="quarter" idx="18"/>
          </p:nvPr>
        </p:nvSpPr>
        <p:spPr/>
        <p:txBody>
          <a:bodyPr/>
          <a:lstStyle>
            <a:lvl1pPr>
              <a:defRPr>
                <a:solidFill>
                  <a:schemeClr val="bg1"/>
                </a:solidFill>
              </a:defRPr>
            </a:lvl1p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1696661036"/>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Hero slide_Ink">
    <p:bg>
      <p:bgPr>
        <a:solidFill>
          <a:schemeClr val="tx1"/>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DF316EA-5E27-88B1-60D7-DB80BD5885EB}"/>
              </a:ext>
            </a:extLst>
          </p:cNvPr>
          <p:cNvSpPr>
            <a:spLocks noGrp="1"/>
          </p:cNvSpPr>
          <p:nvPr>
            <p:ph type="title"/>
          </p:nvPr>
        </p:nvSpPr>
        <p:spPr>
          <a:xfrm>
            <a:off x="575734" y="571500"/>
            <a:ext cx="11040533" cy="840317"/>
          </a:xfrm>
        </p:spPr>
        <p:txBody>
          <a:bodyPr/>
          <a:lstStyle>
            <a:lvl1pPr>
              <a:defRPr>
                <a:solidFill>
                  <a:schemeClr val="bg1"/>
                </a:solidFill>
              </a:defRPr>
            </a:lvl1pPr>
          </a:lstStyle>
          <a:p>
            <a:r>
              <a:rPr lang="en-US"/>
              <a:t>Click to edit Master title style</a:t>
            </a:r>
            <a:endParaRPr lang="en-US" dirty="0"/>
          </a:p>
        </p:txBody>
      </p:sp>
      <p:sp>
        <p:nvSpPr>
          <p:cNvPr id="3" name="Content Placeholder 5">
            <a:extLst>
              <a:ext uri="{FF2B5EF4-FFF2-40B4-BE49-F238E27FC236}">
                <a16:creationId xmlns:a16="http://schemas.microsoft.com/office/drawing/2014/main" id="{04ACE7ED-1324-94ED-1F75-92DE73E2D18E}"/>
              </a:ext>
            </a:extLst>
          </p:cNvPr>
          <p:cNvSpPr>
            <a:spLocks noGrp="1"/>
          </p:cNvSpPr>
          <p:nvPr>
            <p:ph sz="quarter" idx="14"/>
          </p:nvPr>
        </p:nvSpPr>
        <p:spPr>
          <a:xfrm>
            <a:off x="575733" y="1653117"/>
            <a:ext cx="11040267"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4">
            <a:extLst>
              <a:ext uri="{FF2B5EF4-FFF2-40B4-BE49-F238E27FC236}">
                <a16:creationId xmlns:a16="http://schemas.microsoft.com/office/drawing/2014/main" id="{2A83AFBA-20D8-B042-FBA7-88F1B124E2F3}"/>
              </a:ext>
            </a:extLst>
          </p:cNvPr>
          <p:cNvSpPr>
            <a:spLocks noGrp="1"/>
          </p:cNvSpPr>
          <p:nvPr>
            <p:ph type="body" sz="quarter" idx="15" hasCustomPrompt="1"/>
          </p:nvPr>
        </p:nvSpPr>
        <p:spPr>
          <a:xfrm>
            <a:off x="575734" y="6290392"/>
            <a:ext cx="1242484" cy="171451"/>
          </a:xfrm>
          <a:blipFill>
            <a:blip r:embed="rId2">
              <a:extLst>
                <a:ext uri="{96DAC541-7B7A-43D3-8B79-37D633B846F1}">
                  <asvg:svgBlip xmlns:asvg="http://schemas.microsoft.com/office/drawing/2016/SVG/main" r:embed="rId3"/>
                </a:ext>
              </a:extLst>
            </a:blip>
            <a:stretch>
              <a:fillRect/>
            </a:stretch>
          </a:blipFill>
        </p:spPr>
        <p:txBody>
          <a:bodyPr/>
          <a:lstStyle/>
          <a:p>
            <a:pPr lvl="0"/>
            <a:r>
              <a:rPr lang="en-US" dirty="0"/>
              <a:t> </a:t>
            </a:r>
          </a:p>
        </p:txBody>
      </p:sp>
      <p:sp>
        <p:nvSpPr>
          <p:cNvPr id="5" name="Date Placeholder 4">
            <a:extLst>
              <a:ext uri="{FF2B5EF4-FFF2-40B4-BE49-F238E27FC236}">
                <a16:creationId xmlns:a16="http://schemas.microsoft.com/office/drawing/2014/main" id="{9D368A4B-8D4B-322F-7092-09E53B59E4CE}"/>
              </a:ext>
            </a:extLst>
          </p:cNvPr>
          <p:cNvSpPr>
            <a:spLocks noGrp="1"/>
          </p:cNvSpPr>
          <p:nvPr>
            <p:ph type="dt" sz="half" idx="16"/>
          </p:nvPr>
        </p:nvSpPr>
        <p:spPr/>
        <p:txBody>
          <a:bodyPr/>
          <a:lstStyle>
            <a:lvl1pPr>
              <a:defRPr>
                <a:solidFill>
                  <a:schemeClr val="bg1"/>
                </a:solidFill>
              </a:defRPr>
            </a:lvl1pPr>
          </a:lstStyle>
          <a:p>
            <a:fld id="{1D8BD707-D9CF-40AE-B4C6-C98DA3205C09}" type="datetimeFigureOut">
              <a:rPr lang="en-US" smtClean="0"/>
              <a:t>8/12/2025</a:t>
            </a:fld>
            <a:endParaRPr lang="en-US"/>
          </a:p>
        </p:txBody>
      </p:sp>
      <p:sp>
        <p:nvSpPr>
          <p:cNvPr id="6" name="Footer Placeholder 5">
            <a:extLst>
              <a:ext uri="{FF2B5EF4-FFF2-40B4-BE49-F238E27FC236}">
                <a16:creationId xmlns:a16="http://schemas.microsoft.com/office/drawing/2014/main" id="{D1B3A794-7A2E-42D3-34CB-1A1ADBCA3E3D}"/>
              </a:ext>
            </a:extLst>
          </p:cNvPr>
          <p:cNvSpPr>
            <a:spLocks noGrp="1"/>
          </p:cNvSpPr>
          <p:nvPr>
            <p:ph type="ftr" sz="quarter" idx="17"/>
          </p:nvPr>
        </p:nvSpPr>
        <p:spPr/>
        <p:txBody>
          <a:bodyPr/>
          <a:lstStyle>
            <a:lvl1pPr>
              <a:defRPr>
                <a:solidFill>
                  <a:schemeClr val="bg1"/>
                </a:solidFill>
              </a:defRPr>
            </a:lvl1pPr>
          </a:lstStyle>
          <a:p>
            <a:endParaRPr lang="en-US"/>
          </a:p>
        </p:txBody>
      </p:sp>
      <p:sp>
        <p:nvSpPr>
          <p:cNvPr id="13" name="Slide Number Placeholder 12">
            <a:extLst>
              <a:ext uri="{FF2B5EF4-FFF2-40B4-BE49-F238E27FC236}">
                <a16:creationId xmlns:a16="http://schemas.microsoft.com/office/drawing/2014/main" id="{6A04973B-97D4-2A21-42DD-CEEE3D38AC35}"/>
              </a:ext>
            </a:extLst>
          </p:cNvPr>
          <p:cNvSpPr>
            <a:spLocks noGrp="1"/>
          </p:cNvSpPr>
          <p:nvPr>
            <p:ph type="sldNum" sz="quarter" idx="18"/>
          </p:nvPr>
        </p:nvSpPr>
        <p:spPr/>
        <p:txBody>
          <a:bodyPr/>
          <a:lstStyle>
            <a:lvl1pPr>
              <a:defRPr>
                <a:solidFill>
                  <a:schemeClr val="bg1"/>
                </a:solidFill>
              </a:defRPr>
            </a:lvl1p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638411843"/>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Hero slide_Graphite">
    <p:bg>
      <p:bgPr>
        <a:solidFill>
          <a:schemeClr val="tx2"/>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35EDF26-9E77-A64C-DCD3-7A6C5D167789}"/>
              </a:ext>
            </a:extLst>
          </p:cNvPr>
          <p:cNvSpPr>
            <a:spLocks noGrp="1"/>
          </p:cNvSpPr>
          <p:nvPr>
            <p:ph type="title"/>
          </p:nvPr>
        </p:nvSpPr>
        <p:spPr>
          <a:xfrm>
            <a:off x="575734" y="571500"/>
            <a:ext cx="11040533" cy="840317"/>
          </a:xfrm>
        </p:spPr>
        <p:txBody>
          <a:bodyPr/>
          <a:lstStyle>
            <a:lvl1pPr>
              <a:defRPr>
                <a:solidFill>
                  <a:schemeClr val="bg1"/>
                </a:solidFill>
              </a:defRPr>
            </a:lvl1pPr>
          </a:lstStyle>
          <a:p>
            <a:r>
              <a:rPr lang="en-US"/>
              <a:t>Click to edit Master title style</a:t>
            </a:r>
            <a:endParaRPr lang="en-US" dirty="0"/>
          </a:p>
        </p:txBody>
      </p:sp>
      <p:sp>
        <p:nvSpPr>
          <p:cNvPr id="3" name="Content Placeholder 5">
            <a:extLst>
              <a:ext uri="{FF2B5EF4-FFF2-40B4-BE49-F238E27FC236}">
                <a16:creationId xmlns:a16="http://schemas.microsoft.com/office/drawing/2014/main" id="{DA1E8C03-B9C6-EE7E-E9B6-C38ABFC2B2F6}"/>
              </a:ext>
            </a:extLst>
          </p:cNvPr>
          <p:cNvSpPr>
            <a:spLocks noGrp="1"/>
          </p:cNvSpPr>
          <p:nvPr>
            <p:ph sz="quarter" idx="14"/>
          </p:nvPr>
        </p:nvSpPr>
        <p:spPr>
          <a:xfrm>
            <a:off x="575733" y="1653117"/>
            <a:ext cx="11040267"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4">
            <a:extLst>
              <a:ext uri="{FF2B5EF4-FFF2-40B4-BE49-F238E27FC236}">
                <a16:creationId xmlns:a16="http://schemas.microsoft.com/office/drawing/2014/main" id="{CDE0EC10-2EFD-D692-9D76-FA2E4A2CA58D}"/>
              </a:ext>
            </a:extLst>
          </p:cNvPr>
          <p:cNvSpPr>
            <a:spLocks noGrp="1"/>
          </p:cNvSpPr>
          <p:nvPr>
            <p:ph type="body" sz="quarter" idx="15" hasCustomPrompt="1"/>
          </p:nvPr>
        </p:nvSpPr>
        <p:spPr>
          <a:xfrm>
            <a:off x="575734" y="6290392"/>
            <a:ext cx="1242484" cy="171451"/>
          </a:xfrm>
          <a:blipFill>
            <a:blip r:embed="rId2">
              <a:extLst>
                <a:ext uri="{96DAC541-7B7A-43D3-8B79-37D633B846F1}">
                  <asvg:svgBlip xmlns:asvg="http://schemas.microsoft.com/office/drawing/2016/SVG/main" r:embed="rId3"/>
                </a:ext>
              </a:extLst>
            </a:blip>
            <a:stretch>
              <a:fillRect/>
            </a:stretch>
          </a:blipFill>
        </p:spPr>
        <p:txBody>
          <a:bodyPr/>
          <a:lstStyle/>
          <a:p>
            <a:pPr lvl="0"/>
            <a:r>
              <a:rPr lang="en-US" dirty="0"/>
              <a:t> </a:t>
            </a:r>
          </a:p>
        </p:txBody>
      </p:sp>
      <p:sp>
        <p:nvSpPr>
          <p:cNvPr id="5" name="Date Placeholder 4">
            <a:extLst>
              <a:ext uri="{FF2B5EF4-FFF2-40B4-BE49-F238E27FC236}">
                <a16:creationId xmlns:a16="http://schemas.microsoft.com/office/drawing/2014/main" id="{FED18F13-C921-76DA-17F2-458B4E98EA84}"/>
              </a:ext>
            </a:extLst>
          </p:cNvPr>
          <p:cNvSpPr>
            <a:spLocks noGrp="1"/>
          </p:cNvSpPr>
          <p:nvPr>
            <p:ph type="dt" sz="half" idx="16"/>
          </p:nvPr>
        </p:nvSpPr>
        <p:spPr/>
        <p:txBody>
          <a:bodyPr/>
          <a:lstStyle>
            <a:lvl1pPr>
              <a:defRPr>
                <a:solidFill>
                  <a:schemeClr val="bg1"/>
                </a:solidFill>
              </a:defRPr>
            </a:lvl1pPr>
          </a:lstStyle>
          <a:p>
            <a:fld id="{1D8BD707-D9CF-40AE-B4C6-C98DA3205C09}" type="datetimeFigureOut">
              <a:rPr lang="en-US" smtClean="0"/>
              <a:t>8/12/2025</a:t>
            </a:fld>
            <a:endParaRPr lang="en-US"/>
          </a:p>
        </p:txBody>
      </p:sp>
      <p:sp>
        <p:nvSpPr>
          <p:cNvPr id="6" name="Footer Placeholder 5">
            <a:extLst>
              <a:ext uri="{FF2B5EF4-FFF2-40B4-BE49-F238E27FC236}">
                <a16:creationId xmlns:a16="http://schemas.microsoft.com/office/drawing/2014/main" id="{BEA3E6E6-3E34-82A3-4567-213BC4E7909B}"/>
              </a:ext>
            </a:extLst>
          </p:cNvPr>
          <p:cNvSpPr>
            <a:spLocks noGrp="1"/>
          </p:cNvSpPr>
          <p:nvPr>
            <p:ph type="ftr" sz="quarter" idx="17"/>
          </p:nvPr>
        </p:nvSpPr>
        <p:spPr/>
        <p:txBody>
          <a:bodyPr/>
          <a:lstStyle>
            <a:lvl1pPr>
              <a:defRPr>
                <a:solidFill>
                  <a:schemeClr val="bg1"/>
                </a:solidFill>
              </a:defRPr>
            </a:lvl1pPr>
          </a:lstStyle>
          <a:p>
            <a:endParaRPr lang="en-US"/>
          </a:p>
        </p:txBody>
      </p:sp>
      <p:sp>
        <p:nvSpPr>
          <p:cNvPr id="13" name="Slide Number Placeholder 12">
            <a:extLst>
              <a:ext uri="{FF2B5EF4-FFF2-40B4-BE49-F238E27FC236}">
                <a16:creationId xmlns:a16="http://schemas.microsoft.com/office/drawing/2014/main" id="{F9B3D974-2EC8-C50A-1A6A-905B3FCA3629}"/>
              </a:ext>
            </a:extLst>
          </p:cNvPr>
          <p:cNvSpPr>
            <a:spLocks noGrp="1"/>
          </p:cNvSpPr>
          <p:nvPr>
            <p:ph type="sldNum" sz="quarter" idx="18"/>
          </p:nvPr>
        </p:nvSpPr>
        <p:spPr/>
        <p:txBody>
          <a:bodyPr/>
          <a:lstStyle>
            <a:lvl1pPr>
              <a:defRPr>
                <a:solidFill>
                  <a:schemeClr val="bg1"/>
                </a:solidFill>
              </a:defRPr>
            </a:lvl1p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2565250907"/>
      </p:ext>
    </p:extLst>
  </p:cSld>
  <p:clrMapOvr>
    <a:masterClrMapping/>
  </p:clrMapOvr>
  <p:extLst>
    <p:ext uri="{DCECCB84-F9BA-43D5-87BE-67443E8EF086}">
      <p15:sldGuideLst xmlns:p15="http://schemas.microsoft.com/office/powerpoint/2012/main">
        <p15:guide id="1" orient="horz" pos="284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hoto only Dark log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73B5B08-F499-CEEF-6D82-9A22E374BD92}"/>
              </a:ext>
            </a:extLst>
          </p:cNvPr>
          <p:cNvSpPr>
            <a:spLocks noGrp="1"/>
          </p:cNvSpPr>
          <p:nvPr>
            <p:ph type="pic" sz="quarter" idx="11" hasCustomPrompt="1"/>
          </p:nvPr>
        </p:nvSpPr>
        <p:spPr>
          <a:xfrm>
            <a:off x="0" y="0"/>
            <a:ext cx="12192000" cy="6858000"/>
          </a:xfrm>
          <a:solidFill>
            <a:schemeClr val="bg1">
              <a:lumMod val="85000"/>
            </a:schemeClr>
          </a:solidFill>
        </p:spPr>
        <p:txBody>
          <a:bodyPr tIns="180000" anchor="t" anchorCtr="1">
            <a:normAutofit/>
          </a:bodyPr>
          <a:lstStyle>
            <a:lvl1pPr algn="ctr">
              <a:defRPr sz="1200"/>
            </a:lvl1p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icon to </a:t>
            </a:r>
            <a:br>
              <a:rPr lang="en-US" dirty="0"/>
            </a:br>
            <a:r>
              <a:rPr lang="en-US" dirty="0"/>
              <a:t>insert picture</a:t>
            </a:r>
          </a:p>
        </p:txBody>
      </p:sp>
      <p:sp>
        <p:nvSpPr>
          <p:cNvPr id="2" name="Text Placeholder 4">
            <a:extLst>
              <a:ext uri="{FF2B5EF4-FFF2-40B4-BE49-F238E27FC236}">
                <a16:creationId xmlns:a16="http://schemas.microsoft.com/office/drawing/2014/main" id="{3F81E1F4-F80E-42A5-9678-2B47BFDCD1F0}"/>
              </a:ext>
            </a:extLst>
          </p:cNvPr>
          <p:cNvSpPr>
            <a:spLocks noGrp="1"/>
          </p:cNvSpPr>
          <p:nvPr>
            <p:ph type="body" sz="quarter" idx="12" hasCustomPrompt="1"/>
          </p:nvPr>
        </p:nvSpPr>
        <p:spPr>
          <a:xfrm>
            <a:off x="575734" y="6290392"/>
            <a:ext cx="1242484" cy="171451"/>
          </a:xfrm>
          <a:blipFill>
            <a:blip r:embed="rId2">
              <a:extLst>
                <a:ext uri="{96DAC541-7B7A-43D3-8B79-37D633B846F1}">
                  <asvg:svgBlip xmlns:asvg="http://schemas.microsoft.com/office/drawing/2016/SVG/main" r:embed="rId3"/>
                </a:ext>
              </a:extLst>
            </a:blip>
            <a:stretch>
              <a:fillRect/>
            </a:stretch>
          </a:blipFill>
        </p:spPr>
        <p:txBody>
          <a:bodyPr/>
          <a:lstStyle/>
          <a:p>
            <a:pPr lvl="0"/>
            <a:r>
              <a:rPr lang="en-US" dirty="0"/>
              <a:t> </a:t>
            </a:r>
          </a:p>
        </p:txBody>
      </p:sp>
      <p:sp>
        <p:nvSpPr>
          <p:cNvPr id="8" name="Date Placeholder 7">
            <a:extLst>
              <a:ext uri="{FF2B5EF4-FFF2-40B4-BE49-F238E27FC236}">
                <a16:creationId xmlns:a16="http://schemas.microsoft.com/office/drawing/2014/main" id="{8B3CF131-71A9-C607-2FD4-B83D3899F3F0}"/>
              </a:ext>
            </a:extLst>
          </p:cNvPr>
          <p:cNvSpPr>
            <a:spLocks noGrp="1"/>
          </p:cNvSpPr>
          <p:nvPr>
            <p:ph type="dt" sz="half" idx="13"/>
          </p:nvPr>
        </p:nvSpPr>
        <p:spPr/>
        <p:txBody>
          <a:bodyPr/>
          <a:lstStyle/>
          <a:p>
            <a:fld id="{1D8BD707-D9CF-40AE-B4C6-C98DA3205C09}" type="datetimeFigureOut">
              <a:rPr lang="en-US" smtClean="0"/>
              <a:t>8/12/2025</a:t>
            </a:fld>
            <a:endParaRPr lang="en-US"/>
          </a:p>
        </p:txBody>
      </p:sp>
      <p:sp>
        <p:nvSpPr>
          <p:cNvPr id="9" name="Footer Placeholder 8">
            <a:extLst>
              <a:ext uri="{FF2B5EF4-FFF2-40B4-BE49-F238E27FC236}">
                <a16:creationId xmlns:a16="http://schemas.microsoft.com/office/drawing/2014/main" id="{14964504-AAD4-B1B7-2898-598DB76D907B}"/>
              </a:ext>
            </a:extLst>
          </p:cNvPr>
          <p:cNvSpPr>
            <a:spLocks noGrp="1"/>
          </p:cNvSpPr>
          <p:nvPr>
            <p:ph type="ftr" sz="quarter" idx="14"/>
          </p:nvPr>
        </p:nvSpPr>
        <p:spPr/>
        <p:txBody>
          <a:bodyPr/>
          <a:lstStyle/>
          <a:p>
            <a:endParaRPr lang="en-US"/>
          </a:p>
        </p:txBody>
      </p:sp>
      <p:sp>
        <p:nvSpPr>
          <p:cNvPr id="10" name="Slide Number Placeholder 9">
            <a:extLst>
              <a:ext uri="{FF2B5EF4-FFF2-40B4-BE49-F238E27FC236}">
                <a16:creationId xmlns:a16="http://schemas.microsoft.com/office/drawing/2014/main" id="{08930FC2-B4D1-2863-011A-6FEB6FA5A824}"/>
              </a:ext>
            </a:extLst>
          </p:cNvPr>
          <p:cNvSpPr>
            <a:spLocks noGrp="1"/>
          </p:cNvSpPr>
          <p:nvPr>
            <p:ph type="sldNum" sz="quarter" idx="15"/>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25189793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hoto only light logo">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5A6EF430-E285-D980-02EE-D5D2E56F4853}"/>
              </a:ext>
            </a:extLst>
          </p:cNvPr>
          <p:cNvSpPr>
            <a:spLocks noGrp="1"/>
          </p:cNvSpPr>
          <p:nvPr>
            <p:ph type="pic" sz="quarter" idx="11" hasCustomPrompt="1"/>
          </p:nvPr>
        </p:nvSpPr>
        <p:spPr>
          <a:xfrm>
            <a:off x="0" y="0"/>
            <a:ext cx="12192000" cy="6858000"/>
          </a:xfrm>
          <a:solidFill>
            <a:schemeClr val="bg1">
              <a:lumMod val="85000"/>
            </a:schemeClr>
          </a:solidFill>
        </p:spPr>
        <p:txBody>
          <a:bodyPr tIns="180000" anchor="t" anchorCtr="1">
            <a:normAutofit/>
          </a:bodyPr>
          <a:lstStyle>
            <a:lvl1pPr algn="ctr">
              <a:defRPr sz="1200"/>
            </a:lvl1p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icon to </a:t>
            </a:r>
            <a:br>
              <a:rPr lang="en-US" dirty="0"/>
            </a:br>
            <a:r>
              <a:rPr lang="en-US" dirty="0"/>
              <a:t>insert picture</a:t>
            </a:r>
          </a:p>
        </p:txBody>
      </p:sp>
      <p:sp>
        <p:nvSpPr>
          <p:cNvPr id="3" name="Text Placeholder 4">
            <a:extLst>
              <a:ext uri="{FF2B5EF4-FFF2-40B4-BE49-F238E27FC236}">
                <a16:creationId xmlns:a16="http://schemas.microsoft.com/office/drawing/2014/main" id="{822DC28B-52DC-A490-EBB7-87ABAA0F1619}"/>
              </a:ext>
            </a:extLst>
          </p:cNvPr>
          <p:cNvSpPr>
            <a:spLocks noGrp="1"/>
          </p:cNvSpPr>
          <p:nvPr>
            <p:ph type="body" sz="quarter" idx="12" hasCustomPrompt="1"/>
          </p:nvPr>
        </p:nvSpPr>
        <p:spPr>
          <a:xfrm>
            <a:off x="575734" y="6290392"/>
            <a:ext cx="1242484" cy="171451"/>
          </a:xfrm>
          <a:blipFill>
            <a:blip r:embed="rId2">
              <a:extLst>
                <a:ext uri="{96DAC541-7B7A-43D3-8B79-37D633B846F1}">
                  <asvg:svgBlip xmlns:asvg="http://schemas.microsoft.com/office/drawing/2016/SVG/main" r:embed="rId3"/>
                </a:ext>
              </a:extLst>
            </a:blip>
            <a:stretch>
              <a:fillRect/>
            </a:stretch>
          </a:blipFill>
        </p:spPr>
        <p:txBody>
          <a:bodyPr/>
          <a:lstStyle/>
          <a:p>
            <a:pPr lvl="0"/>
            <a:r>
              <a:rPr lang="en-US" dirty="0"/>
              <a:t> </a:t>
            </a:r>
          </a:p>
        </p:txBody>
      </p:sp>
      <p:sp>
        <p:nvSpPr>
          <p:cNvPr id="4" name="Date Placeholder 3">
            <a:extLst>
              <a:ext uri="{FF2B5EF4-FFF2-40B4-BE49-F238E27FC236}">
                <a16:creationId xmlns:a16="http://schemas.microsoft.com/office/drawing/2014/main" id="{C63C82D7-2207-E591-A275-2A1C8DB5E625}"/>
              </a:ext>
            </a:extLst>
          </p:cNvPr>
          <p:cNvSpPr>
            <a:spLocks noGrp="1"/>
          </p:cNvSpPr>
          <p:nvPr>
            <p:ph type="dt" sz="half" idx="13"/>
          </p:nvPr>
        </p:nvSpPr>
        <p:spPr/>
        <p:txBody>
          <a:bodyPr/>
          <a:lstStyle>
            <a:lvl1pPr>
              <a:defRPr>
                <a:solidFill>
                  <a:schemeClr val="bg1"/>
                </a:solidFill>
              </a:defRPr>
            </a:lvl1pPr>
          </a:lstStyle>
          <a:p>
            <a:fld id="{1D8BD707-D9CF-40AE-B4C6-C98DA3205C09}" type="datetimeFigureOut">
              <a:rPr lang="en-US" smtClean="0"/>
              <a:t>8/12/2025</a:t>
            </a:fld>
            <a:endParaRPr lang="en-US"/>
          </a:p>
        </p:txBody>
      </p:sp>
      <p:sp>
        <p:nvSpPr>
          <p:cNvPr id="6" name="Footer Placeholder 5">
            <a:extLst>
              <a:ext uri="{FF2B5EF4-FFF2-40B4-BE49-F238E27FC236}">
                <a16:creationId xmlns:a16="http://schemas.microsoft.com/office/drawing/2014/main" id="{3E6276C2-EA74-74D0-58B7-5AED9E348F2B}"/>
              </a:ext>
            </a:extLst>
          </p:cNvPr>
          <p:cNvSpPr>
            <a:spLocks noGrp="1"/>
          </p:cNvSpPr>
          <p:nvPr>
            <p:ph type="ftr" sz="quarter" idx="14"/>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63903BAF-78F2-B993-E917-A3ECA433AFC5}"/>
              </a:ext>
            </a:extLst>
          </p:cNvPr>
          <p:cNvSpPr>
            <a:spLocks noGrp="1"/>
          </p:cNvSpPr>
          <p:nvPr>
            <p:ph type="sldNum" sz="quarter" idx="15"/>
          </p:nvPr>
        </p:nvSpPr>
        <p:spPr/>
        <p:txBody>
          <a:bodyPr/>
          <a:lstStyle>
            <a:lvl1pPr>
              <a:defRPr>
                <a:solidFill>
                  <a:schemeClr val="bg1"/>
                </a:solidFill>
              </a:defRPr>
            </a:lvl1p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1850319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8/12/2025</a:t>
            </a:fld>
            <a:endParaRPr lang="en-US"/>
          </a:p>
        </p:txBody>
      </p:sp>
      <p:sp>
        <p:nvSpPr>
          <p:cNvPr id="4" name="Holder 4"/>
          <p:cNvSpPr>
            <a:spLocks noGrp="1"/>
          </p:cNvSpPr>
          <p:nvPr>
            <p:ph type="sldNum" sz="quarter" idx="7"/>
          </p:nvPr>
        </p:nvSpPr>
        <p:spPr/>
        <p:txBody>
          <a:bodyPr lIns="0" tIns="0" rIns="0" bIns="0"/>
          <a:lstStyle>
            <a:lvl1pPr>
              <a:defRPr sz="1050" b="0" i="0">
                <a:solidFill>
                  <a:srgbClr val="97999B"/>
                </a:solidFill>
                <a:latin typeface="Arial"/>
                <a:cs typeface="Arial"/>
              </a:defRPr>
            </a:lvl1pPr>
          </a:lstStyle>
          <a:p>
            <a:pPr marL="38100">
              <a:lnSpc>
                <a:spcPct val="100000"/>
              </a:lnSpc>
              <a:spcBef>
                <a:spcPts val="15"/>
              </a:spcBef>
            </a:pPr>
            <a:fld id="{81D60167-4931-47E6-BA6A-407CBD079E47}" type="slidenum">
              <a:rPr spc="-25" dirty="0"/>
              <a:t>‹#›</a:t>
            </a:fld>
            <a:endParaRPr spc="-25"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Section Slide Whit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3560DFD-FF2E-F6E5-BDE1-E6BCDD3196E1}"/>
              </a:ext>
            </a:extLst>
          </p:cNvPr>
          <p:cNvSpPr>
            <a:spLocks noGrp="1"/>
          </p:cNvSpPr>
          <p:nvPr>
            <p:ph type="ctrTitle" hasCustomPrompt="1"/>
          </p:nvPr>
        </p:nvSpPr>
        <p:spPr>
          <a:xfrm>
            <a:off x="583450" y="2597917"/>
            <a:ext cx="5224684" cy="1719484"/>
          </a:xfrm>
          <a:prstGeom prst="rect">
            <a:avLst/>
          </a:prstGeom>
        </p:spPr>
        <p:txBody>
          <a:bodyPr anchor="b">
            <a:noAutofit/>
          </a:bodyPr>
          <a:lstStyle>
            <a:lvl1pPr algn="l">
              <a:defRPr sz="5333">
                <a:solidFill>
                  <a:schemeClr val="tx2"/>
                </a:solidFill>
              </a:defRPr>
            </a:lvl1pPr>
          </a:lstStyle>
          <a:p>
            <a:r>
              <a:rPr lang="en-GB" dirty="0"/>
              <a:t>Click to add divider title</a:t>
            </a:r>
            <a:endParaRPr lang="en-US" dirty="0"/>
          </a:p>
        </p:txBody>
      </p:sp>
      <p:sp>
        <p:nvSpPr>
          <p:cNvPr id="10" name="Picture Placeholder 9">
            <a:extLst>
              <a:ext uri="{FF2B5EF4-FFF2-40B4-BE49-F238E27FC236}">
                <a16:creationId xmlns:a16="http://schemas.microsoft.com/office/drawing/2014/main" id="{D06B2645-26E6-4975-9387-703AA4AF49A9}"/>
              </a:ext>
            </a:extLst>
          </p:cNvPr>
          <p:cNvSpPr>
            <a:spLocks noGrp="1"/>
          </p:cNvSpPr>
          <p:nvPr>
            <p:ph type="pic" sz="quarter" idx="10"/>
          </p:nvPr>
        </p:nvSpPr>
        <p:spPr>
          <a:xfrm>
            <a:off x="0" y="-1"/>
            <a:ext cx="12192000" cy="6858000"/>
          </a:xfrm>
          <a:custGeom>
            <a:avLst/>
            <a:gdLst>
              <a:gd name="connsiteX0" fmla="*/ 0 w 9144000"/>
              <a:gd name="connsiteY0" fmla="*/ 0 h 5143500"/>
              <a:gd name="connsiteX1" fmla="*/ 4787900 w 9144000"/>
              <a:gd name="connsiteY1" fmla="*/ 0 h 5143500"/>
              <a:gd name="connsiteX2" fmla="*/ 9144000 w 9144000"/>
              <a:gd name="connsiteY2" fmla="*/ 0 h 5143500"/>
              <a:gd name="connsiteX3" fmla="*/ 9144000 w 9144000"/>
              <a:gd name="connsiteY3" fmla="*/ 1058863 h 5143500"/>
              <a:gd name="connsiteX4" fmla="*/ 9144000 w 9144000"/>
              <a:gd name="connsiteY4" fmla="*/ 5143500 h 5143500"/>
              <a:gd name="connsiteX5" fmla="*/ 4787900 w 9144000"/>
              <a:gd name="connsiteY5" fmla="*/ 5143500 h 5143500"/>
              <a:gd name="connsiteX6" fmla="*/ 4787900 w 9144000"/>
              <a:gd name="connsiteY6" fmla="*/ 1058863 h 5143500"/>
              <a:gd name="connsiteX7" fmla="*/ 0 w 9144000"/>
              <a:gd name="connsiteY7" fmla="*/ 105886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0" y="0"/>
                </a:moveTo>
                <a:lnTo>
                  <a:pt x="4787900" y="0"/>
                </a:lnTo>
                <a:lnTo>
                  <a:pt x="9144000" y="0"/>
                </a:lnTo>
                <a:lnTo>
                  <a:pt x="9144000" y="1058863"/>
                </a:lnTo>
                <a:lnTo>
                  <a:pt x="9144000" y="5143500"/>
                </a:lnTo>
                <a:lnTo>
                  <a:pt x="4787900" y="5143500"/>
                </a:lnTo>
                <a:lnTo>
                  <a:pt x="4787900" y="1058863"/>
                </a:lnTo>
                <a:lnTo>
                  <a:pt x="0" y="1058863"/>
                </a:lnTo>
                <a:close/>
              </a:path>
            </a:pathLst>
          </a:custGeom>
          <a:solidFill>
            <a:schemeClr val="bg1">
              <a:lumMod val="85000"/>
            </a:schemeClr>
          </a:solidFill>
        </p:spPr>
        <p:txBody>
          <a:bodyPr wrap="square">
            <a:noAutofit/>
          </a:bodyPr>
          <a:lstStyle>
            <a:lvl1pPr marL="0" marR="0" indent="0" algn="ctr" defTabSz="914377" rtl="0" eaLnBrk="1" fontAlgn="auto" latinLnBrk="0" hangingPunct="1">
              <a:lnSpc>
                <a:spcPct val="100000"/>
              </a:lnSpc>
              <a:spcBef>
                <a:spcPts val="0"/>
              </a:spcBef>
              <a:spcAft>
                <a:spcPts val="800"/>
              </a:spcAft>
              <a:buClrTx/>
              <a:buSzTx/>
              <a:buFontTx/>
              <a:buNone/>
              <a:tabLst/>
              <a:defRPr sz="1200"/>
            </a:lvl1pPr>
          </a:lstStyle>
          <a:p>
            <a:r>
              <a:rPr lang="en-US"/>
              <a:t>Click icon to add picture</a:t>
            </a:r>
            <a:endParaRPr lang="en-US" dirty="0"/>
          </a:p>
        </p:txBody>
      </p:sp>
      <p:sp>
        <p:nvSpPr>
          <p:cNvPr id="2" name="Subtitle 2">
            <a:extLst>
              <a:ext uri="{FF2B5EF4-FFF2-40B4-BE49-F238E27FC236}">
                <a16:creationId xmlns:a16="http://schemas.microsoft.com/office/drawing/2014/main" id="{71CDD51B-73E1-76FB-FE20-5A21A4A1B9C8}"/>
              </a:ext>
            </a:extLst>
          </p:cNvPr>
          <p:cNvSpPr>
            <a:spLocks noGrp="1"/>
          </p:cNvSpPr>
          <p:nvPr>
            <p:ph type="subTitle" idx="1" hasCustomPrompt="1"/>
          </p:nvPr>
        </p:nvSpPr>
        <p:spPr>
          <a:xfrm>
            <a:off x="583450" y="4489726"/>
            <a:ext cx="5224684" cy="1195641"/>
          </a:xfrm>
        </p:spPr>
        <p:txBody>
          <a:bodyPr>
            <a:noAutofit/>
          </a:bodyPr>
          <a:lstStyle>
            <a:lvl1pPr marL="0" indent="0" algn="l">
              <a:buNone/>
              <a:defRPr sz="2133">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a:t>
            </a:r>
            <a:endParaRPr lang="en-US" dirty="0"/>
          </a:p>
        </p:txBody>
      </p:sp>
      <p:sp>
        <p:nvSpPr>
          <p:cNvPr id="5" name="Slide Number Placeholder 4">
            <a:extLst>
              <a:ext uri="{FF2B5EF4-FFF2-40B4-BE49-F238E27FC236}">
                <a16:creationId xmlns:a16="http://schemas.microsoft.com/office/drawing/2014/main" id="{32AE01F2-DA9B-19B2-BFCA-FE60AA769A3B}"/>
              </a:ext>
            </a:extLst>
          </p:cNvPr>
          <p:cNvSpPr>
            <a:spLocks noGrp="1"/>
          </p:cNvSpPr>
          <p:nvPr>
            <p:ph type="sldNum" sz="quarter" idx="13"/>
          </p:nvPr>
        </p:nvSpPr>
        <p:spPr/>
        <p:txBody>
          <a:body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3914663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Slide WallPape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6A454-D930-61C7-4877-0516E4AEC018}"/>
              </a:ext>
            </a:extLst>
          </p:cNvPr>
          <p:cNvSpPr/>
          <p:nvPr/>
        </p:nvSpPr>
        <p:spPr>
          <a:xfrm>
            <a:off x="0" y="0"/>
            <a:ext cx="12192000" cy="6858000"/>
          </a:xfrm>
          <a:prstGeom prst="rect">
            <a:avLst/>
          </a:prstGeom>
          <a:blipFill>
            <a:blip r:embed="rId2">
              <a:extLst>
                <a:ext uri="{28A0092B-C50C-407E-A947-70E740481C1C}">
                  <a14:useLocalDpi xmlns:a14="http://schemas.microsoft.com/office/drawing/2010/main"/>
                </a:ext>
              </a:extLst>
            </a:blip>
            <a:srcRect/>
            <a:stretch>
              <a:fillRect t="-16690" b="-1669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7DAAFC87-EB9B-8E38-1FCE-0BA94F1CBC2A}"/>
              </a:ext>
            </a:extLst>
          </p:cNvPr>
          <p:cNvSpPr/>
          <p:nvPr/>
        </p:nvSpPr>
        <p:spPr>
          <a:xfrm>
            <a:off x="0" y="1411818"/>
            <a:ext cx="6380776" cy="54461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a:extLst>
              <a:ext uri="{FF2B5EF4-FFF2-40B4-BE49-F238E27FC236}">
                <a16:creationId xmlns:a16="http://schemas.microsoft.com/office/drawing/2014/main" id="{A3560DFD-FF2E-F6E5-BDE1-E6BCDD3196E1}"/>
              </a:ext>
            </a:extLst>
          </p:cNvPr>
          <p:cNvSpPr>
            <a:spLocks noGrp="1"/>
          </p:cNvSpPr>
          <p:nvPr>
            <p:ph type="ctrTitle" hasCustomPrompt="1"/>
          </p:nvPr>
        </p:nvSpPr>
        <p:spPr>
          <a:xfrm>
            <a:off x="583450" y="2597917"/>
            <a:ext cx="5224684" cy="1719484"/>
          </a:xfrm>
          <a:prstGeom prst="rect">
            <a:avLst/>
          </a:prstGeom>
        </p:spPr>
        <p:txBody>
          <a:bodyPr anchor="b">
            <a:noAutofit/>
          </a:bodyPr>
          <a:lstStyle>
            <a:lvl1pPr algn="l">
              <a:defRPr sz="5333">
                <a:solidFill>
                  <a:schemeClr val="tx2"/>
                </a:solidFill>
              </a:defRPr>
            </a:lvl1pPr>
          </a:lstStyle>
          <a:p>
            <a:r>
              <a:rPr lang="en-GB" dirty="0"/>
              <a:t>Click to add divider title</a:t>
            </a:r>
            <a:endParaRPr lang="en-US" dirty="0"/>
          </a:p>
        </p:txBody>
      </p:sp>
      <p:sp>
        <p:nvSpPr>
          <p:cNvPr id="2" name="Subtitle 2">
            <a:extLst>
              <a:ext uri="{FF2B5EF4-FFF2-40B4-BE49-F238E27FC236}">
                <a16:creationId xmlns:a16="http://schemas.microsoft.com/office/drawing/2014/main" id="{71CDD51B-73E1-76FB-FE20-5A21A4A1B9C8}"/>
              </a:ext>
            </a:extLst>
          </p:cNvPr>
          <p:cNvSpPr>
            <a:spLocks noGrp="1"/>
          </p:cNvSpPr>
          <p:nvPr>
            <p:ph type="subTitle" idx="1" hasCustomPrompt="1"/>
          </p:nvPr>
        </p:nvSpPr>
        <p:spPr>
          <a:xfrm>
            <a:off x="583450" y="4489726"/>
            <a:ext cx="5224684" cy="1195641"/>
          </a:xfrm>
        </p:spPr>
        <p:txBody>
          <a:bodyPr>
            <a:noAutofit/>
          </a:bodyPr>
          <a:lstStyle>
            <a:lvl1pPr marL="0" indent="0" algn="l">
              <a:buNone/>
              <a:defRPr sz="2133">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a:t>
            </a:r>
            <a:endParaRPr lang="en-US" dirty="0"/>
          </a:p>
        </p:txBody>
      </p:sp>
      <p:pic>
        <p:nvPicPr>
          <p:cNvPr id="6" name="Graphic 5">
            <a:extLst>
              <a:ext uri="{FF2B5EF4-FFF2-40B4-BE49-F238E27FC236}">
                <a16:creationId xmlns:a16="http://schemas.microsoft.com/office/drawing/2014/main" id="{870EFC67-4553-68C8-6E64-7DA0FE2BA0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734" y="6290392"/>
            <a:ext cx="1242447" cy="172800"/>
          </a:xfrm>
          <a:prstGeom prst="rect">
            <a:avLst/>
          </a:prstGeom>
        </p:spPr>
      </p:pic>
      <p:sp>
        <p:nvSpPr>
          <p:cNvPr id="10" name="Slide Number Placeholder 9">
            <a:extLst>
              <a:ext uri="{FF2B5EF4-FFF2-40B4-BE49-F238E27FC236}">
                <a16:creationId xmlns:a16="http://schemas.microsoft.com/office/drawing/2014/main" id="{36961C34-CBF8-2B28-0ACE-DFE9793084FC}"/>
              </a:ext>
            </a:extLst>
          </p:cNvPr>
          <p:cNvSpPr>
            <a:spLocks noGrp="1"/>
          </p:cNvSpPr>
          <p:nvPr>
            <p:ph type="sldNum" sz="quarter" idx="12"/>
          </p:nvPr>
        </p:nvSpPr>
        <p:spPr/>
        <p:txBody>
          <a:bodyPr/>
          <a:lstStyle>
            <a:lvl1pPr>
              <a:defRPr>
                <a:solidFill>
                  <a:schemeClr val="bg1"/>
                </a:solidFill>
              </a:defRPr>
            </a:lvl1p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14657779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ection Slide WallPaper2">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74075C-D830-71D2-F4A7-2FA2FA85E00A}"/>
              </a:ext>
            </a:extLst>
          </p:cNvPr>
          <p:cNvSpPr/>
          <p:nvPr/>
        </p:nvSpPr>
        <p:spPr>
          <a:xfrm>
            <a:off x="0" y="0"/>
            <a:ext cx="12192000" cy="6858000"/>
          </a:xfrm>
          <a:prstGeom prst="rect">
            <a:avLst/>
          </a:prstGeom>
          <a:blipFill>
            <a:blip r:embed="rId2">
              <a:extLst>
                <a:ext uri="{28A0092B-C50C-407E-A947-70E740481C1C}">
                  <a14:useLocalDpi xmlns:a14="http://schemas.microsoft.com/office/drawing/2010/main"/>
                </a:ext>
              </a:extLst>
            </a:blip>
            <a:srcRect/>
            <a:stretch>
              <a:fillRect t="-16690" b="-1669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7DAAFC87-EB9B-8E38-1FCE-0BA94F1CBC2A}"/>
              </a:ext>
            </a:extLst>
          </p:cNvPr>
          <p:cNvSpPr/>
          <p:nvPr/>
        </p:nvSpPr>
        <p:spPr>
          <a:xfrm>
            <a:off x="0" y="1411819"/>
            <a:ext cx="6380776" cy="54461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a:extLst>
              <a:ext uri="{FF2B5EF4-FFF2-40B4-BE49-F238E27FC236}">
                <a16:creationId xmlns:a16="http://schemas.microsoft.com/office/drawing/2014/main" id="{A3560DFD-FF2E-F6E5-BDE1-E6BCDD3196E1}"/>
              </a:ext>
            </a:extLst>
          </p:cNvPr>
          <p:cNvSpPr>
            <a:spLocks noGrp="1"/>
          </p:cNvSpPr>
          <p:nvPr>
            <p:ph type="ctrTitle" hasCustomPrompt="1"/>
          </p:nvPr>
        </p:nvSpPr>
        <p:spPr>
          <a:xfrm>
            <a:off x="583450" y="2597917"/>
            <a:ext cx="5224684" cy="1719484"/>
          </a:xfrm>
          <a:prstGeom prst="rect">
            <a:avLst/>
          </a:prstGeom>
        </p:spPr>
        <p:txBody>
          <a:bodyPr anchor="b">
            <a:noAutofit/>
          </a:bodyPr>
          <a:lstStyle>
            <a:lvl1pPr algn="l">
              <a:defRPr sz="5333">
                <a:solidFill>
                  <a:schemeClr val="tx2"/>
                </a:solidFill>
              </a:defRPr>
            </a:lvl1pPr>
          </a:lstStyle>
          <a:p>
            <a:r>
              <a:rPr lang="en-GB" dirty="0"/>
              <a:t>Click to add divider title</a:t>
            </a:r>
            <a:endParaRPr lang="en-US" dirty="0"/>
          </a:p>
        </p:txBody>
      </p:sp>
      <p:sp>
        <p:nvSpPr>
          <p:cNvPr id="2" name="Subtitle 2">
            <a:extLst>
              <a:ext uri="{FF2B5EF4-FFF2-40B4-BE49-F238E27FC236}">
                <a16:creationId xmlns:a16="http://schemas.microsoft.com/office/drawing/2014/main" id="{71CDD51B-73E1-76FB-FE20-5A21A4A1B9C8}"/>
              </a:ext>
            </a:extLst>
          </p:cNvPr>
          <p:cNvSpPr>
            <a:spLocks noGrp="1"/>
          </p:cNvSpPr>
          <p:nvPr>
            <p:ph type="subTitle" idx="1" hasCustomPrompt="1"/>
          </p:nvPr>
        </p:nvSpPr>
        <p:spPr>
          <a:xfrm>
            <a:off x="583450" y="4489726"/>
            <a:ext cx="5224684" cy="1195641"/>
          </a:xfrm>
        </p:spPr>
        <p:txBody>
          <a:bodyPr>
            <a:noAutofit/>
          </a:bodyPr>
          <a:lstStyle>
            <a:lvl1pPr marL="0" indent="0" algn="l">
              <a:buNone/>
              <a:defRPr sz="2133">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a:t>
            </a:r>
            <a:endParaRPr lang="en-US" dirty="0"/>
          </a:p>
        </p:txBody>
      </p:sp>
      <p:pic>
        <p:nvPicPr>
          <p:cNvPr id="3" name="Graphic 2">
            <a:extLst>
              <a:ext uri="{FF2B5EF4-FFF2-40B4-BE49-F238E27FC236}">
                <a16:creationId xmlns:a16="http://schemas.microsoft.com/office/drawing/2014/main" id="{0297DC80-571E-6EBB-769B-52D224B0EF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734" y="6290392"/>
            <a:ext cx="1242447" cy="172800"/>
          </a:xfrm>
          <a:prstGeom prst="rect">
            <a:avLst/>
          </a:prstGeom>
        </p:spPr>
      </p:pic>
      <p:sp>
        <p:nvSpPr>
          <p:cNvPr id="10" name="Slide Number Placeholder 9">
            <a:extLst>
              <a:ext uri="{FF2B5EF4-FFF2-40B4-BE49-F238E27FC236}">
                <a16:creationId xmlns:a16="http://schemas.microsoft.com/office/drawing/2014/main" id="{145AF78F-7630-01D4-06C5-777E22534A42}"/>
              </a:ext>
            </a:extLst>
          </p:cNvPr>
          <p:cNvSpPr>
            <a:spLocks noGrp="1"/>
          </p:cNvSpPr>
          <p:nvPr>
            <p:ph type="sldNum" sz="quarter" idx="12"/>
          </p:nvPr>
        </p:nvSpPr>
        <p:spPr/>
        <p:txBody>
          <a:bodyPr/>
          <a:lstStyle>
            <a:lvl1pPr>
              <a:defRPr>
                <a:solidFill>
                  <a:schemeClr val="bg1"/>
                </a:solidFill>
              </a:defRPr>
            </a:lvl1p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40507874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Slide WallPaper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1D83A4-E367-5E18-1F9C-8CBC8E6299AA}"/>
              </a:ext>
            </a:extLst>
          </p:cNvPr>
          <p:cNvSpPr/>
          <p:nvPr/>
        </p:nvSpPr>
        <p:spPr>
          <a:xfrm>
            <a:off x="0" y="0"/>
            <a:ext cx="12192000" cy="6858000"/>
          </a:xfrm>
          <a:prstGeom prst="rect">
            <a:avLst/>
          </a:prstGeom>
          <a:blipFill>
            <a:blip r:embed="rId2">
              <a:extLst>
                <a:ext uri="{28A0092B-C50C-407E-A947-70E740481C1C}">
                  <a14:useLocalDpi xmlns:a14="http://schemas.microsoft.com/office/drawing/2010/main"/>
                </a:ext>
              </a:extLst>
            </a:blip>
            <a:srcRect/>
            <a:stretch>
              <a:fillRect t="-16690" b="-1669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7DAAFC87-EB9B-8E38-1FCE-0BA94F1CBC2A}"/>
              </a:ext>
            </a:extLst>
          </p:cNvPr>
          <p:cNvSpPr/>
          <p:nvPr/>
        </p:nvSpPr>
        <p:spPr>
          <a:xfrm>
            <a:off x="0" y="1411818"/>
            <a:ext cx="6380776" cy="54461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a:extLst>
              <a:ext uri="{FF2B5EF4-FFF2-40B4-BE49-F238E27FC236}">
                <a16:creationId xmlns:a16="http://schemas.microsoft.com/office/drawing/2014/main" id="{A3560DFD-FF2E-F6E5-BDE1-E6BCDD3196E1}"/>
              </a:ext>
            </a:extLst>
          </p:cNvPr>
          <p:cNvSpPr>
            <a:spLocks noGrp="1"/>
          </p:cNvSpPr>
          <p:nvPr>
            <p:ph type="ctrTitle" hasCustomPrompt="1"/>
          </p:nvPr>
        </p:nvSpPr>
        <p:spPr>
          <a:xfrm>
            <a:off x="583450" y="2597917"/>
            <a:ext cx="5224684" cy="1719484"/>
          </a:xfrm>
          <a:prstGeom prst="rect">
            <a:avLst/>
          </a:prstGeom>
        </p:spPr>
        <p:txBody>
          <a:bodyPr anchor="b">
            <a:noAutofit/>
          </a:bodyPr>
          <a:lstStyle>
            <a:lvl1pPr algn="l">
              <a:defRPr sz="5333">
                <a:solidFill>
                  <a:schemeClr val="tx2"/>
                </a:solidFill>
              </a:defRPr>
            </a:lvl1pPr>
          </a:lstStyle>
          <a:p>
            <a:r>
              <a:rPr lang="en-GB" dirty="0"/>
              <a:t>Click to add divider title</a:t>
            </a:r>
            <a:endParaRPr lang="en-US" dirty="0"/>
          </a:p>
        </p:txBody>
      </p:sp>
      <p:sp>
        <p:nvSpPr>
          <p:cNvPr id="2" name="Subtitle 2">
            <a:extLst>
              <a:ext uri="{FF2B5EF4-FFF2-40B4-BE49-F238E27FC236}">
                <a16:creationId xmlns:a16="http://schemas.microsoft.com/office/drawing/2014/main" id="{71CDD51B-73E1-76FB-FE20-5A21A4A1B9C8}"/>
              </a:ext>
            </a:extLst>
          </p:cNvPr>
          <p:cNvSpPr>
            <a:spLocks noGrp="1"/>
          </p:cNvSpPr>
          <p:nvPr>
            <p:ph type="subTitle" idx="1" hasCustomPrompt="1"/>
          </p:nvPr>
        </p:nvSpPr>
        <p:spPr>
          <a:xfrm>
            <a:off x="583450" y="4489726"/>
            <a:ext cx="5224684" cy="1195641"/>
          </a:xfrm>
        </p:spPr>
        <p:txBody>
          <a:bodyPr>
            <a:noAutofit/>
          </a:bodyPr>
          <a:lstStyle>
            <a:lvl1pPr marL="0" indent="0" algn="l">
              <a:buNone/>
              <a:defRPr sz="2133">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a:t>
            </a:r>
            <a:endParaRPr lang="en-US" dirty="0"/>
          </a:p>
        </p:txBody>
      </p:sp>
      <p:pic>
        <p:nvPicPr>
          <p:cNvPr id="5" name="Graphic 4">
            <a:extLst>
              <a:ext uri="{FF2B5EF4-FFF2-40B4-BE49-F238E27FC236}">
                <a16:creationId xmlns:a16="http://schemas.microsoft.com/office/drawing/2014/main" id="{9D140CF4-719D-C36B-C74F-E5084AB288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734" y="6290392"/>
            <a:ext cx="1242447" cy="172800"/>
          </a:xfrm>
          <a:prstGeom prst="rect">
            <a:avLst/>
          </a:prstGeom>
        </p:spPr>
      </p:pic>
      <p:sp>
        <p:nvSpPr>
          <p:cNvPr id="10" name="Slide Number Placeholder 9">
            <a:extLst>
              <a:ext uri="{FF2B5EF4-FFF2-40B4-BE49-F238E27FC236}">
                <a16:creationId xmlns:a16="http://schemas.microsoft.com/office/drawing/2014/main" id="{AA9EACF3-1663-106A-5A3B-9FC283B442CE}"/>
              </a:ext>
            </a:extLst>
          </p:cNvPr>
          <p:cNvSpPr>
            <a:spLocks noGrp="1"/>
          </p:cNvSpPr>
          <p:nvPr>
            <p:ph type="sldNum" sz="quarter" idx="12"/>
          </p:nvPr>
        </p:nvSpPr>
        <p:spPr/>
        <p:txBody>
          <a:bodyPr/>
          <a:lstStyle>
            <a:lvl1pPr>
              <a:defRPr>
                <a:solidFill>
                  <a:schemeClr val="bg1"/>
                </a:solidFill>
              </a:defRPr>
            </a:lvl1pPr>
          </a:lstStyle>
          <a:p>
            <a:pPr marL="38100">
              <a:lnSpc>
                <a:spcPct val="100000"/>
              </a:lnSpc>
              <a:spcBef>
                <a:spcPts val="15"/>
              </a:spcBef>
            </a:pPr>
            <a:fld id="{81D60167-4931-47E6-BA6A-407CBD079E47}" type="slidenum">
              <a:rPr lang="en-US" spc="-25" smtClean="0"/>
              <a:t>‹#›</a:t>
            </a:fld>
            <a:endParaRPr lang="en-US" spc="-25" dirty="0"/>
          </a:p>
        </p:txBody>
      </p:sp>
    </p:spTree>
    <p:extLst>
      <p:ext uri="{BB962C8B-B14F-4D97-AF65-F5344CB8AC3E}">
        <p14:creationId xmlns:p14="http://schemas.microsoft.com/office/powerpoint/2010/main" val="13372575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losing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5733" y="1892301"/>
            <a:ext cx="7272867" cy="1536700"/>
          </a:xfrm>
          <a:prstGeom prst="rect">
            <a:avLst/>
          </a:prstGeom>
        </p:spPr>
        <p:txBody>
          <a:bodyPr lIns="0" tIns="0" rIns="0" bIns="0" anchor="t"/>
          <a:lstStyle>
            <a:lvl1pPr algn="l">
              <a:defRPr sz="4800">
                <a:ln>
                  <a:noFill/>
                </a:ln>
                <a:solidFill>
                  <a:schemeClr val="tx2"/>
                </a:solidFill>
              </a:defRPr>
            </a:lvl1pPr>
          </a:lstStyle>
          <a:p>
            <a:r>
              <a:rPr lang="en-US" dirty="0"/>
              <a:t>Add closing statement over two lines</a:t>
            </a:r>
          </a:p>
        </p:txBody>
      </p:sp>
      <p:sp>
        <p:nvSpPr>
          <p:cNvPr id="3" name="Subtitle 2"/>
          <p:cNvSpPr>
            <a:spLocks noGrp="1"/>
          </p:cNvSpPr>
          <p:nvPr>
            <p:ph type="subTitle" idx="1" hasCustomPrompt="1"/>
          </p:nvPr>
        </p:nvSpPr>
        <p:spPr>
          <a:xfrm>
            <a:off x="569111" y="3951323"/>
            <a:ext cx="5450419" cy="1174376"/>
          </a:xfrm>
          <a:prstGeom prst="rect">
            <a:avLst/>
          </a:prstGeom>
        </p:spPr>
        <p:txBody>
          <a:bodyPr lIns="0" tIns="0" rIns="0" bIns="0">
            <a:noAutofit/>
          </a:bodyPr>
          <a:lstStyle>
            <a:lvl1pPr marL="0" indent="0" algn="l">
              <a:buNone/>
              <a:defRPr sz="2667">
                <a:ln>
                  <a:noFill/>
                </a:ln>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subtitle style 20pt</a:t>
            </a:r>
          </a:p>
        </p:txBody>
      </p:sp>
      <p:pic>
        <p:nvPicPr>
          <p:cNvPr id="4" name="Graphic 3">
            <a:extLst>
              <a:ext uri="{FF2B5EF4-FFF2-40B4-BE49-F238E27FC236}">
                <a16:creationId xmlns:a16="http://schemas.microsoft.com/office/drawing/2014/main" id="{00197868-037A-41F2-B094-C3240916F3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056" y="5972967"/>
            <a:ext cx="1967888" cy="576000"/>
          </a:xfrm>
          <a:prstGeom prst="rect">
            <a:avLst/>
          </a:prstGeom>
        </p:spPr>
      </p:pic>
      <p:pic>
        <p:nvPicPr>
          <p:cNvPr id="6" name="Graphic 5">
            <a:extLst>
              <a:ext uri="{FF2B5EF4-FFF2-40B4-BE49-F238E27FC236}">
                <a16:creationId xmlns:a16="http://schemas.microsoft.com/office/drawing/2014/main" id="{DA4C76E1-0FF6-1E1D-2FD6-119F1A5101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48200" y="6140967"/>
            <a:ext cx="3760000" cy="240000"/>
          </a:xfrm>
          <a:prstGeom prst="rect">
            <a:avLst/>
          </a:prstGeom>
        </p:spPr>
      </p:pic>
    </p:spTree>
    <p:extLst>
      <p:ext uri="{BB962C8B-B14F-4D97-AF65-F5344CB8AC3E}">
        <p14:creationId xmlns:p14="http://schemas.microsoft.com/office/powerpoint/2010/main" val="42155388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84">
          <p15:clr>
            <a:srgbClr val="FBAE40"/>
          </p15:clr>
        </p15:guide>
        <p15:guide id="3" orient="horz" pos="55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E1C54E9-58F8-C5C2-0210-221256D6D956}"/>
              </a:ext>
            </a:extLst>
          </p:cNvPr>
          <p:cNvGrpSpPr/>
          <p:nvPr/>
        </p:nvGrpSpPr>
        <p:grpSpPr>
          <a:xfrm>
            <a:off x="3088000" y="2053524"/>
            <a:ext cx="6016000" cy="2750952"/>
            <a:chOff x="2316000" y="1566570"/>
            <a:chExt cx="4512000" cy="2063214"/>
          </a:xfrm>
        </p:grpSpPr>
        <p:pic>
          <p:nvPicPr>
            <p:cNvPr id="7" name="Picture 6">
              <a:extLst>
                <a:ext uri="{FF2B5EF4-FFF2-40B4-BE49-F238E27FC236}">
                  <a16:creationId xmlns:a16="http://schemas.microsoft.com/office/drawing/2014/main" id="{470B1684-9852-7DF3-5730-A04105F7EA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42000" y="1566570"/>
              <a:ext cx="1260000" cy="1260000"/>
            </a:xfrm>
            <a:prstGeom prst="rect">
              <a:avLst/>
            </a:prstGeom>
          </p:spPr>
        </p:pic>
        <p:pic>
          <p:nvPicPr>
            <p:cNvPr id="9" name="Graphic 8">
              <a:extLst>
                <a:ext uri="{FF2B5EF4-FFF2-40B4-BE49-F238E27FC236}">
                  <a16:creationId xmlns:a16="http://schemas.microsoft.com/office/drawing/2014/main" id="{00C42119-8722-3B60-2AAE-AF11219026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16000" y="3341784"/>
              <a:ext cx="4512000" cy="288000"/>
            </a:xfrm>
            <a:prstGeom prst="rect">
              <a:avLst/>
            </a:prstGeom>
          </p:spPr>
        </p:pic>
      </p:grpSp>
    </p:spTree>
    <p:extLst>
      <p:ext uri="{BB962C8B-B14F-4D97-AF65-F5344CB8AC3E}">
        <p14:creationId xmlns:p14="http://schemas.microsoft.com/office/powerpoint/2010/main" val="6697431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84">
          <p15:clr>
            <a:srgbClr val="FBAE40"/>
          </p15:clr>
        </p15:guide>
        <p15:guide id="3" orient="horz" pos="55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52555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0">
                <a:solidFill>
                  <a:srgbClr val="52555A"/>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8/12/2025</a:t>
            </a:fld>
            <a:endParaRPr lang="en-US"/>
          </a:p>
        </p:txBody>
      </p:sp>
      <p:sp>
        <p:nvSpPr>
          <p:cNvPr id="6" name="Holder 6"/>
          <p:cNvSpPr>
            <a:spLocks noGrp="1"/>
          </p:cNvSpPr>
          <p:nvPr>
            <p:ph type="sldNum" sz="quarter" idx="7"/>
          </p:nvPr>
        </p:nvSpPr>
        <p:spPr/>
        <p:txBody>
          <a:bodyPr lIns="0" tIns="0" rIns="0" bIns="0"/>
          <a:lstStyle>
            <a:lvl1pPr>
              <a:defRPr sz="1050" b="0" i="0">
                <a:solidFill>
                  <a:srgbClr val="97999B"/>
                </a:solidFill>
                <a:latin typeface="Arial"/>
                <a:cs typeface="Arial"/>
              </a:defRPr>
            </a:lvl1pPr>
          </a:lstStyle>
          <a:p>
            <a:pPr marL="38100">
              <a:lnSpc>
                <a:spcPct val="100000"/>
              </a:lnSpc>
              <a:spcBef>
                <a:spcPts val="15"/>
              </a:spcBef>
            </a:pPr>
            <a:fld id="{81D60167-4931-47E6-BA6A-407CBD079E47}" type="slidenum">
              <a:rPr spc="-25" dirty="0"/>
              <a:t>‹#›</a:t>
            </a:fld>
            <a:endParaRPr spc="-25" dirty="0"/>
          </a:p>
        </p:txBody>
      </p:sp>
    </p:spTree>
    <p:extLst>
      <p:ext uri="{BB962C8B-B14F-4D97-AF65-F5344CB8AC3E}">
        <p14:creationId xmlns:p14="http://schemas.microsoft.com/office/powerpoint/2010/main" val="207304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Product Label Cover - Layout 1">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933D8557-708A-63F8-E3F0-46300F55EE9F}"/>
              </a:ext>
            </a:extLst>
          </p:cNvPr>
          <p:cNvSpPr>
            <a:spLocks noGrp="1"/>
          </p:cNvSpPr>
          <p:nvPr>
            <p:ph type="pic" sz="quarter" idx="18" hasCustomPrompt="1"/>
          </p:nvPr>
        </p:nvSpPr>
        <p:spPr>
          <a:xfrm>
            <a:off x="7308995" y="548217"/>
            <a:ext cx="4307272" cy="5185835"/>
          </a:xfrm>
          <a:custGeom>
            <a:avLst/>
            <a:gdLst>
              <a:gd name="connsiteX0" fmla="*/ 1287193 w 3289788"/>
              <a:gd name="connsiteY0" fmla="*/ 0 h 3960812"/>
              <a:gd name="connsiteX1" fmla="*/ 3289788 w 3289788"/>
              <a:gd name="connsiteY1" fmla="*/ 0 h 3960812"/>
              <a:gd name="connsiteX2" fmla="*/ 3289788 w 3289788"/>
              <a:gd name="connsiteY2" fmla="*/ 2670127 h 3960812"/>
              <a:gd name="connsiteX3" fmla="*/ 3032351 w 3289788"/>
              <a:gd name="connsiteY3" fmla="*/ 2670127 h 3960812"/>
              <a:gd name="connsiteX4" fmla="*/ 3032351 w 3289788"/>
              <a:gd name="connsiteY4" fmla="*/ 2928264 h 3960812"/>
              <a:gd name="connsiteX5" fmla="*/ 2774912 w 3289788"/>
              <a:gd name="connsiteY5" fmla="*/ 2928264 h 3960812"/>
              <a:gd name="connsiteX6" fmla="*/ 2774912 w 3289788"/>
              <a:gd name="connsiteY6" fmla="*/ 3186401 h 3960812"/>
              <a:gd name="connsiteX7" fmla="*/ 2517473 w 3289788"/>
              <a:gd name="connsiteY7" fmla="*/ 3186401 h 3960812"/>
              <a:gd name="connsiteX8" fmla="*/ 2517473 w 3289788"/>
              <a:gd name="connsiteY8" fmla="*/ 3444538 h 3960812"/>
              <a:gd name="connsiteX9" fmla="*/ 2260034 w 3289788"/>
              <a:gd name="connsiteY9" fmla="*/ 3444538 h 3960812"/>
              <a:gd name="connsiteX10" fmla="*/ 2260034 w 3289788"/>
              <a:gd name="connsiteY10" fmla="*/ 3702675 h 3960812"/>
              <a:gd name="connsiteX11" fmla="*/ 2002595 w 3289788"/>
              <a:gd name="connsiteY11" fmla="*/ 3702675 h 3960812"/>
              <a:gd name="connsiteX12" fmla="*/ 2002595 w 3289788"/>
              <a:gd name="connsiteY12" fmla="*/ 3960812 h 3960812"/>
              <a:gd name="connsiteX13" fmla="*/ 0 w 3289788"/>
              <a:gd name="connsiteY13" fmla="*/ 3960812 h 3960812"/>
              <a:gd name="connsiteX14" fmla="*/ 0 w 3289788"/>
              <a:gd name="connsiteY14" fmla="*/ 1290685 h 3960812"/>
              <a:gd name="connsiteX15" fmla="*/ 257439 w 3289788"/>
              <a:gd name="connsiteY15" fmla="*/ 1290685 h 3960812"/>
              <a:gd name="connsiteX16" fmla="*/ 257439 w 3289788"/>
              <a:gd name="connsiteY16" fmla="*/ 1032548 h 3960812"/>
              <a:gd name="connsiteX17" fmla="*/ 514878 w 3289788"/>
              <a:gd name="connsiteY17" fmla="*/ 1032548 h 3960812"/>
              <a:gd name="connsiteX18" fmla="*/ 514878 w 3289788"/>
              <a:gd name="connsiteY18" fmla="*/ 774411 h 3960812"/>
              <a:gd name="connsiteX19" fmla="*/ 772317 w 3289788"/>
              <a:gd name="connsiteY19" fmla="*/ 774411 h 3960812"/>
              <a:gd name="connsiteX20" fmla="*/ 772317 w 3289788"/>
              <a:gd name="connsiteY20" fmla="*/ 516274 h 3960812"/>
              <a:gd name="connsiteX21" fmla="*/ 1029756 w 3289788"/>
              <a:gd name="connsiteY21" fmla="*/ 516274 h 3960812"/>
              <a:gd name="connsiteX22" fmla="*/ 1029756 w 3289788"/>
              <a:gd name="connsiteY22" fmla="*/ 258137 h 3960812"/>
              <a:gd name="connsiteX23" fmla="*/ 1287193 w 3289788"/>
              <a:gd name="connsiteY23" fmla="*/ 258137 h 396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89788" h="3960812">
                <a:moveTo>
                  <a:pt x="1287193" y="0"/>
                </a:moveTo>
                <a:lnTo>
                  <a:pt x="3289788" y="0"/>
                </a:lnTo>
                <a:lnTo>
                  <a:pt x="3289788" y="2670127"/>
                </a:lnTo>
                <a:lnTo>
                  <a:pt x="3032351" y="2670127"/>
                </a:lnTo>
                <a:lnTo>
                  <a:pt x="3032351" y="2928264"/>
                </a:lnTo>
                <a:lnTo>
                  <a:pt x="2774912" y="2928264"/>
                </a:lnTo>
                <a:lnTo>
                  <a:pt x="2774912" y="3186401"/>
                </a:lnTo>
                <a:lnTo>
                  <a:pt x="2517473" y="3186401"/>
                </a:lnTo>
                <a:lnTo>
                  <a:pt x="2517473" y="3444538"/>
                </a:lnTo>
                <a:lnTo>
                  <a:pt x="2260034" y="3444538"/>
                </a:lnTo>
                <a:lnTo>
                  <a:pt x="2260034" y="3702675"/>
                </a:lnTo>
                <a:lnTo>
                  <a:pt x="2002595" y="3702675"/>
                </a:lnTo>
                <a:lnTo>
                  <a:pt x="2002595" y="3960812"/>
                </a:lnTo>
                <a:lnTo>
                  <a:pt x="0" y="3960812"/>
                </a:lnTo>
                <a:lnTo>
                  <a:pt x="0" y="1290685"/>
                </a:lnTo>
                <a:lnTo>
                  <a:pt x="257439" y="1290685"/>
                </a:lnTo>
                <a:lnTo>
                  <a:pt x="257439" y="1032548"/>
                </a:lnTo>
                <a:lnTo>
                  <a:pt x="514878" y="1032548"/>
                </a:lnTo>
                <a:lnTo>
                  <a:pt x="514878" y="774411"/>
                </a:lnTo>
                <a:lnTo>
                  <a:pt x="772317" y="774411"/>
                </a:lnTo>
                <a:lnTo>
                  <a:pt x="772317" y="516274"/>
                </a:lnTo>
                <a:lnTo>
                  <a:pt x="1029756" y="516274"/>
                </a:lnTo>
                <a:lnTo>
                  <a:pt x="1029756" y="258137"/>
                </a:lnTo>
                <a:lnTo>
                  <a:pt x="1287193" y="258137"/>
                </a:lnTo>
                <a:close/>
              </a:path>
            </a:pathLst>
          </a:custGeom>
          <a:solidFill>
            <a:schemeClr val="bg1">
              <a:lumMod val="85000"/>
            </a:schemeClr>
          </a:solidFill>
        </p:spPr>
        <p:txBody>
          <a:bodyPr wrap="square">
            <a:noAutofit/>
          </a:bodyPr>
          <a:lstStyle/>
          <a:p>
            <a:r>
              <a:rPr lang="en-US" dirty="0"/>
              <a:t>Insert picture</a:t>
            </a:r>
          </a:p>
        </p:txBody>
      </p:sp>
      <p:sp>
        <p:nvSpPr>
          <p:cNvPr id="23" name="Subtitle 2">
            <a:extLst>
              <a:ext uri="{FF2B5EF4-FFF2-40B4-BE49-F238E27FC236}">
                <a16:creationId xmlns:a16="http://schemas.microsoft.com/office/drawing/2014/main" id="{2324A817-98EB-6995-6A8D-96A40048BF14}"/>
              </a:ext>
            </a:extLst>
          </p:cNvPr>
          <p:cNvSpPr>
            <a:spLocks noGrp="1"/>
          </p:cNvSpPr>
          <p:nvPr>
            <p:ph type="subTitle" idx="1" hasCustomPrompt="1"/>
          </p:nvPr>
        </p:nvSpPr>
        <p:spPr>
          <a:xfrm>
            <a:off x="583450" y="4311024"/>
            <a:ext cx="5394017" cy="576000"/>
          </a:xfrm>
        </p:spPr>
        <p:txBody>
          <a:bodyPr>
            <a:noAutofit/>
          </a:bodyPr>
          <a:lstStyle>
            <a:lvl1pPr marL="0" indent="0" algn="l">
              <a:buNone/>
              <a:defRPr sz="2133"/>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a:t>
            </a:r>
            <a:endParaRPr lang="en-US" dirty="0"/>
          </a:p>
        </p:txBody>
      </p:sp>
      <p:sp>
        <p:nvSpPr>
          <p:cNvPr id="24" name="Title 1">
            <a:extLst>
              <a:ext uri="{FF2B5EF4-FFF2-40B4-BE49-F238E27FC236}">
                <a16:creationId xmlns:a16="http://schemas.microsoft.com/office/drawing/2014/main" id="{1ECC31F0-9941-E455-C485-E3C8D9E6696B}"/>
              </a:ext>
            </a:extLst>
          </p:cNvPr>
          <p:cNvSpPr>
            <a:spLocks noGrp="1"/>
          </p:cNvSpPr>
          <p:nvPr>
            <p:ph type="ctrTitle" hasCustomPrompt="1"/>
          </p:nvPr>
        </p:nvSpPr>
        <p:spPr>
          <a:xfrm>
            <a:off x="583450" y="1411818"/>
            <a:ext cx="5394017" cy="2708433"/>
          </a:xfrm>
          <a:prstGeom prst="rect">
            <a:avLst/>
          </a:prstGeom>
        </p:spPr>
        <p:txBody>
          <a:bodyPr anchor="b">
            <a:noAutofit/>
          </a:bodyPr>
          <a:lstStyle>
            <a:lvl1pPr algn="l">
              <a:defRPr sz="5867">
                <a:solidFill>
                  <a:schemeClr val="tx2"/>
                </a:solidFill>
              </a:defRPr>
            </a:lvl1pPr>
          </a:lstStyle>
          <a:p>
            <a:r>
              <a:rPr lang="en-GB" dirty="0"/>
              <a:t>Click to add presentation title</a:t>
            </a:r>
            <a:endParaRPr lang="en-US" dirty="0"/>
          </a:p>
        </p:txBody>
      </p:sp>
      <p:pic>
        <p:nvPicPr>
          <p:cNvPr id="26" name="Graphic 25">
            <a:extLst>
              <a:ext uri="{FF2B5EF4-FFF2-40B4-BE49-F238E27FC236}">
                <a16:creationId xmlns:a16="http://schemas.microsoft.com/office/drawing/2014/main" id="{B5D9AD25-48D2-8663-9649-78908323C974}"/>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579966" y="5977466"/>
            <a:ext cx="1900963" cy="626535"/>
          </a:xfrm>
          <a:prstGeom prst="rect">
            <a:avLst/>
          </a:prstGeom>
        </p:spPr>
      </p:pic>
      <p:pic>
        <p:nvPicPr>
          <p:cNvPr id="2" name="Graphic 1">
            <a:extLst>
              <a:ext uri="{FF2B5EF4-FFF2-40B4-BE49-F238E27FC236}">
                <a16:creationId xmlns:a16="http://schemas.microsoft.com/office/drawing/2014/main" id="{358931E8-9625-77F8-7BBF-076FE66C8C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48200" y="6140967"/>
            <a:ext cx="3760000" cy="240000"/>
          </a:xfrm>
          <a:prstGeom prst="rect">
            <a:avLst/>
          </a:prstGeom>
        </p:spPr>
      </p:pic>
      <p:sp>
        <p:nvSpPr>
          <p:cNvPr id="3" name="Text Placeholder 11">
            <a:extLst>
              <a:ext uri="{FF2B5EF4-FFF2-40B4-BE49-F238E27FC236}">
                <a16:creationId xmlns:a16="http://schemas.microsoft.com/office/drawing/2014/main" id="{CA9AE916-B687-C4D7-9FD0-5893E1BB13EE}"/>
              </a:ext>
            </a:extLst>
          </p:cNvPr>
          <p:cNvSpPr>
            <a:spLocks noGrp="1"/>
          </p:cNvSpPr>
          <p:nvPr>
            <p:ph type="body" sz="quarter" idx="14" hasCustomPrompt="1"/>
          </p:nvPr>
        </p:nvSpPr>
        <p:spPr>
          <a:xfrm>
            <a:off x="575735" y="4957509"/>
            <a:ext cx="5394019" cy="653335"/>
          </a:xfrm>
          <a:prstGeom prst="rect">
            <a:avLst/>
          </a:prstGeom>
        </p:spPr>
        <p:txBody>
          <a:bodyPr lIns="0" tIns="0" rIns="0" bIns="0">
            <a:noAutofit/>
          </a:bodyPr>
          <a:lstStyle>
            <a:lvl1pPr marL="0" indent="0" algn="l">
              <a:lnSpc>
                <a:spcPct val="100000"/>
              </a:lnSpc>
              <a:spcBef>
                <a:spcPts val="0"/>
              </a:spcBef>
              <a:spcAft>
                <a:spcPts val="0"/>
              </a:spcAft>
              <a:buFont typeface="Arial" charset="0"/>
              <a:buNone/>
              <a:defRPr sz="1467">
                <a:solidFill>
                  <a:schemeClr val="tx2"/>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pic>
        <p:nvPicPr>
          <p:cNvPr id="4" name="Graphic 25">
            <a:extLst>
              <a:ext uri="{FF2B5EF4-FFF2-40B4-BE49-F238E27FC236}">
                <a16:creationId xmlns:a16="http://schemas.microsoft.com/office/drawing/2014/main" id="{5B3C9D8B-F5E9-1359-5386-CE83CC739477}"/>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579966" y="5977466"/>
            <a:ext cx="1900963" cy="626535"/>
          </a:xfrm>
          <a:prstGeom prst="rect">
            <a:avLst/>
          </a:prstGeom>
        </p:spPr>
      </p:pic>
      <p:pic>
        <p:nvPicPr>
          <p:cNvPr id="5" name="Graphic 4">
            <a:extLst>
              <a:ext uri="{FF2B5EF4-FFF2-40B4-BE49-F238E27FC236}">
                <a16:creationId xmlns:a16="http://schemas.microsoft.com/office/drawing/2014/main" id="{8CBE71E1-3DB8-4908-5007-17EADC00D7F2}"/>
              </a:ext>
            </a:extLst>
          </p:cNvPr>
          <p:cNvPicPr>
            <a:picLocks noChangeAspect="1"/>
          </p:cNvPicPr>
          <p:nvPr userDrawn="1"/>
        </p:nvPicPr>
        <p:blipFill>
          <a:blip r:embed="rId3">
            <a:extLst>
              <a:ext uri="{96DAC541-7B7A-43D3-8B79-37D633B846F1}">
                <asvg:svgBlip xmlns:asvg="http://schemas.microsoft.com/office/drawing/2016/SVG/main" r:embed="rId5"/>
              </a:ext>
            </a:extLst>
          </a:blip>
          <a:stretch>
            <a:fillRect/>
          </a:stretch>
        </p:blipFill>
        <p:spPr>
          <a:xfrm>
            <a:off x="7848200" y="6140967"/>
            <a:ext cx="3760000" cy="240000"/>
          </a:xfrm>
          <a:prstGeom prst="rect">
            <a:avLst/>
          </a:prstGeom>
        </p:spPr>
      </p:pic>
    </p:spTree>
    <p:extLst>
      <p:ext uri="{BB962C8B-B14F-4D97-AF65-F5344CB8AC3E}">
        <p14:creationId xmlns:p14="http://schemas.microsoft.com/office/powerpoint/2010/main" val="1254431318"/>
      </p:ext>
    </p:extLst>
  </p:cSld>
  <p:clrMapOvr>
    <a:masterClrMapping/>
  </p:clrMapOvr>
  <p:extLst>
    <p:ext uri="{DCECCB84-F9BA-43D5-87BE-67443E8EF086}">
      <p15:sldGuideLst xmlns:p15="http://schemas.microsoft.com/office/powerpoint/2012/main">
        <p15:guide id="1" orient="horz" pos="3094">
          <p15:clr>
            <a:srgbClr val="F26B43"/>
          </p15:clr>
        </p15:guide>
        <p15:guide id="2" orient="horz" pos="518">
          <p15:clr>
            <a:srgbClr val="547EBF"/>
          </p15:clr>
        </p15:guide>
        <p15:guide id="3" orient="horz" pos="270">
          <p15:clr>
            <a:srgbClr val="547EBF"/>
          </p15:clr>
        </p15:guide>
        <p15:guide id="4" pos="272">
          <p15:clr>
            <a:srgbClr val="547EBF"/>
          </p15:clr>
        </p15:guide>
        <p15:guide id="5" orient="horz" pos="2822">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roduct Label Cover - Layout 2">
    <p:spTree>
      <p:nvGrpSpPr>
        <p:cNvPr id="1" name=""/>
        <p:cNvGrpSpPr/>
        <p:nvPr/>
      </p:nvGrpSpPr>
      <p:grpSpPr>
        <a:xfrm>
          <a:off x="0" y="0"/>
          <a:ext cx="0" cy="0"/>
          <a:chOff x="0" y="0"/>
          <a:chExt cx="0" cy="0"/>
        </a:xfrm>
      </p:grpSpPr>
      <p:sp>
        <p:nvSpPr>
          <p:cNvPr id="23" name="Subtitle 2">
            <a:extLst>
              <a:ext uri="{FF2B5EF4-FFF2-40B4-BE49-F238E27FC236}">
                <a16:creationId xmlns:a16="http://schemas.microsoft.com/office/drawing/2014/main" id="{2324A817-98EB-6995-6A8D-96A40048BF14}"/>
              </a:ext>
            </a:extLst>
          </p:cNvPr>
          <p:cNvSpPr>
            <a:spLocks noGrp="1"/>
          </p:cNvSpPr>
          <p:nvPr>
            <p:ph type="subTitle" idx="1" hasCustomPrompt="1"/>
          </p:nvPr>
        </p:nvSpPr>
        <p:spPr>
          <a:xfrm>
            <a:off x="583450" y="4311024"/>
            <a:ext cx="5224684" cy="576000"/>
          </a:xfrm>
        </p:spPr>
        <p:txBody>
          <a:bodyPr>
            <a:noAutofit/>
          </a:bodyPr>
          <a:lstStyle>
            <a:lvl1pPr marL="0" indent="0" algn="l">
              <a:buNone/>
              <a:defRPr sz="2133"/>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a:t>
            </a:r>
            <a:endParaRPr lang="en-US" dirty="0"/>
          </a:p>
        </p:txBody>
      </p:sp>
      <p:sp>
        <p:nvSpPr>
          <p:cNvPr id="24" name="Title 1">
            <a:extLst>
              <a:ext uri="{FF2B5EF4-FFF2-40B4-BE49-F238E27FC236}">
                <a16:creationId xmlns:a16="http://schemas.microsoft.com/office/drawing/2014/main" id="{1ECC31F0-9941-E455-C485-E3C8D9E6696B}"/>
              </a:ext>
            </a:extLst>
          </p:cNvPr>
          <p:cNvSpPr>
            <a:spLocks noGrp="1"/>
          </p:cNvSpPr>
          <p:nvPr>
            <p:ph type="ctrTitle" hasCustomPrompt="1"/>
          </p:nvPr>
        </p:nvSpPr>
        <p:spPr>
          <a:xfrm>
            <a:off x="583450" y="1411818"/>
            <a:ext cx="5224684" cy="2708433"/>
          </a:xfrm>
          <a:prstGeom prst="rect">
            <a:avLst/>
          </a:prstGeom>
        </p:spPr>
        <p:txBody>
          <a:bodyPr anchor="b">
            <a:noAutofit/>
          </a:bodyPr>
          <a:lstStyle>
            <a:lvl1pPr algn="l">
              <a:defRPr sz="5867">
                <a:solidFill>
                  <a:schemeClr val="tx2"/>
                </a:solidFill>
              </a:defRPr>
            </a:lvl1pPr>
          </a:lstStyle>
          <a:p>
            <a:r>
              <a:rPr lang="en-GB" dirty="0"/>
              <a:t>Click to add presentation title</a:t>
            </a:r>
            <a:endParaRPr lang="en-US" dirty="0"/>
          </a:p>
        </p:txBody>
      </p:sp>
      <p:sp>
        <p:nvSpPr>
          <p:cNvPr id="2" name="Picture Placeholder 48">
            <a:extLst>
              <a:ext uri="{FF2B5EF4-FFF2-40B4-BE49-F238E27FC236}">
                <a16:creationId xmlns:a16="http://schemas.microsoft.com/office/drawing/2014/main" id="{A7551421-354E-1441-AEFF-FA5F95FCD9A0}"/>
              </a:ext>
            </a:extLst>
          </p:cNvPr>
          <p:cNvSpPr>
            <a:spLocks noGrp="1"/>
          </p:cNvSpPr>
          <p:nvPr>
            <p:ph type="pic" sz="quarter" idx="10" hasCustomPrompt="1"/>
          </p:nvPr>
        </p:nvSpPr>
        <p:spPr>
          <a:xfrm>
            <a:off x="6580569" y="835180"/>
            <a:ext cx="5027980" cy="4945437"/>
          </a:xfrm>
          <a:custGeom>
            <a:avLst/>
            <a:gdLst>
              <a:gd name="connsiteX0" fmla="*/ 446456 w 3478814"/>
              <a:gd name="connsiteY0" fmla="*/ 2633052 h 3421704"/>
              <a:gd name="connsiteX1" fmla="*/ 3033202 w 3478814"/>
              <a:gd name="connsiteY1" fmla="*/ 2633052 h 3421704"/>
              <a:gd name="connsiteX2" fmla="*/ 3478814 w 3478814"/>
              <a:gd name="connsiteY2" fmla="*/ 3421704 h 3421704"/>
              <a:gd name="connsiteX3" fmla="*/ 0 w 3478814"/>
              <a:gd name="connsiteY3" fmla="*/ 3421704 h 3421704"/>
              <a:gd name="connsiteX4" fmla="*/ 446456 w 3478814"/>
              <a:gd name="connsiteY4" fmla="*/ 1755087 h 3421704"/>
              <a:gd name="connsiteX5" fmla="*/ 3033202 w 3478814"/>
              <a:gd name="connsiteY5" fmla="*/ 1755087 h 3421704"/>
              <a:gd name="connsiteX6" fmla="*/ 3478814 w 3478814"/>
              <a:gd name="connsiteY6" fmla="*/ 2543739 h 3421704"/>
              <a:gd name="connsiteX7" fmla="*/ 0 w 3478814"/>
              <a:gd name="connsiteY7" fmla="*/ 2543739 h 3421704"/>
              <a:gd name="connsiteX8" fmla="*/ 446456 w 3478814"/>
              <a:gd name="connsiteY8" fmla="*/ 877965 h 3421704"/>
              <a:gd name="connsiteX9" fmla="*/ 3033202 w 3478814"/>
              <a:gd name="connsiteY9" fmla="*/ 877965 h 3421704"/>
              <a:gd name="connsiteX10" fmla="*/ 3478814 w 3478814"/>
              <a:gd name="connsiteY10" fmla="*/ 1666617 h 3421704"/>
              <a:gd name="connsiteX11" fmla="*/ 0 w 3478814"/>
              <a:gd name="connsiteY11" fmla="*/ 1666617 h 3421704"/>
              <a:gd name="connsiteX12" fmla="*/ 446456 w 3478814"/>
              <a:gd name="connsiteY12" fmla="*/ 0 h 3421704"/>
              <a:gd name="connsiteX13" fmla="*/ 3033202 w 3478814"/>
              <a:gd name="connsiteY13" fmla="*/ 0 h 3421704"/>
              <a:gd name="connsiteX14" fmla="*/ 3478814 w 3478814"/>
              <a:gd name="connsiteY14" fmla="*/ 788652 h 3421704"/>
              <a:gd name="connsiteX15" fmla="*/ 0 w 3478814"/>
              <a:gd name="connsiteY15" fmla="*/ 788652 h 34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8814" h="3421704">
                <a:moveTo>
                  <a:pt x="446456" y="2633052"/>
                </a:moveTo>
                <a:lnTo>
                  <a:pt x="3033202" y="2633052"/>
                </a:lnTo>
                <a:lnTo>
                  <a:pt x="3478814" y="3421704"/>
                </a:lnTo>
                <a:lnTo>
                  <a:pt x="0" y="3421704"/>
                </a:lnTo>
                <a:close/>
                <a:moveTo>
                  <a:pt x="446456" y="1755087"/>
                </a:moveTo>
                <a:lnTo>
                  <a:pt x="3033202" y="1755087"/>
                </a:lnTo>
                <a:lnTo>
                  <a:pt x="3478814" y="2543739"/>
                </a:lnTo>
                <a:lnTo>
                  <a:pt x="0" y="2543739"/>
                </a:lnTo>
                <a:close/>
                <a:moveTo>
                  <a:pt x="446456" y="877965"/>
                </a:moveTo>
                <a:lnTo>
                  <a:pt x="3033202" y="877965"/>
                </a:lnTo>
                <a:lnTo>
                  <a:pt x="3478814" y="1666617"/>
                </a:lnTo>
                <a:lnTo>
                  <a:pt x="0" y="1666617"/>
                </a:lnTo>
                <a:close/>
                <a:moveTo>
                  <a:pt x="446456" y="0"/>
                </a:moveTo>
                <a:lnTo>
                  <a:pt x="3033202" y="0"/>
                </a:lnTo>
                <a:lnTo>
                  <a:pt x="3478814" y="788652"/>
                </a:lnTo>
                <a:lnTo>
                  <a:pt x="0" y="788652"/>
                </a:lnTo>
                <a:close/>
              </a:path>
            </a:pathLst>
          </a:custGeom>
          <a:solidFill>
            <a:schemeClr val="bg1">
              <a:lumMod val="85000"/>
            </a:schemeClr>
          </a:solidFill>
        </p:spPr>
        <p:txBody>
          <a:bodyPr wrap="square">
            <a:noAutofit/>
          </a:bodyPr>
          <a:lstStyle>
            <a:lvl1pPr algn="ctr">
              <a:defRPr sz="1200"/>
            </a:lvl1pPr>
          </a:lstStyle>
          <a:p>
            <a:r>
              <a:rPr lang="en-US" dirty="0"/>
              <a:t>Click icon to insert picture </a:t>
            </a:r>
          </a:p>
        </p:txBody>
      </p:sp>
      <p:pic>
        <p:nvPicPr>
          <p:cNvPr id="3" name="Graphic 2">
            <a:extLst>
              <a:ext uri="{FF2B5EF4-FFF2-40B4-BE49-F238E27FC236}">
                <a16:creationId xmlns:a16="http://schemas.microsoft.com/office/drawing/2014/main" id="{DED9150D-1613-F146-E32A-0CB05393DF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8200" y="6140967"/>
            <a:ext cx="3760000" cy="240000"/>
          </a:xfrm>
          <a:prstGeom prst="rect">
            <a:avLst/>
          </a:prstGeom>
        </p:spPr>
      </p:pic>
      <p:pic>
        <p:nvPicPr>
          <p:cNvPr id="4" name="Graphic 25">
            <a:extLst>
              <a:ext uri="{FF2B5EF4-FFF2-40B4-BE49-F238E27FC236}">
                <a16:creationId xmlns:a16="http://schemas.microsoft.com/office/drawing/2014/main" id="{B2D1A320-0696-ECEC-2D41-63A6520A5152}"/>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579966" y="5977466"/>
            <a:ext cx="1900963" cy="626535"/>
          </a:xfrm>
          <a:prstGeom prst="rect">
            <a:avLst/>
          </a:prstGeom>
        </p:spPr>
      </p:pic>
      <p:sp>
        <p:nvSpPr>
          <p:cNvPr id="5" name="Text Placeholder 11">
            <a:extLst>
              <a:ext uri="{FF2B5EF4-FFF2-40B4-BE49-F238E27FC236}">
                <a16:creationId xmlns:a16="http://schemas.microsoft.com/office/drawing/2014/main" id="{CC16C05C-893E-49DE-9457-EBC52B719BF9}"/>
              </a:ext>
            </a:extLst>
          </p:cNvPr>
          <p:cNvSpPr>
            <a:spLocks noGrp="1"/>
          </p:cNvSpPr>
          <p:nvPr>
            <p:ph type="body" sz="quarter" idx="14" hasCustomPrompt="1"/>
          </p:nvPr>
        </p:nvSpPr>
        <p:spPr>
          <a:xfrm>
            <a:off x="575735" y="4957509"/>
            <a:ext cx="5394019" cy="653335"/>
          </a:xfrm>
          <a:prstGeom prst="rect">
            <a:avLst/>
          </a:prstGeom>
        </p:spPr>
        <p:txBody>
          <a:bodyPr lIns="0" tIns="0" rIns="0" bIns="0">
            <a:noAutofit/>
          </a:bodyPr>
          <a:lstStyle>
            <a:lvl1pPr marL="0" indent="0" algn="l">
              <a:lnSpc>
                <a:spcPct val="100000"/>
              </a:lnSpc>
              <a:spcBef>
                <a:spcPts val="0"/>
              </a:spcBef>
              <a:spcAft>
                <a:spcPts val="0"/>
              </a:spcAft>
              <a:buFont typeface="Arial" charset="0"/>
              <a:buNone/>
              <a:defRPr sz="1467">
                <a:solidFill>
                  <a:schemeClr val="tx2"/>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Tree>
    <p:extLst>
      <p:ext uri="{BB962C8B-B14F-4D97-AF65-F5344CB8AC3E}">
        <p14:creationId xmlns:p14="http://schemas.microsoft.com/office/powerpoint/2010/main" val="4028262742"/>
      </p:ext>
    </p:extLst>
  </p:cSld>
  <p:clrMapOvr>
    <a:masterClrMapping/>
  </p:clrMapOvr>
  <p:extLst>
    <p:ext uri="{DCECCB84-F9BA-43D5-87BE-67443E8EF086}">
      <p15:sldGuideLst xmlns:p15="http://schemas.microsoft.com/office/powerpoint/2012/main">
        <p15:guide id="1" orient="horz" pos="3094">
          <p15:clr>
            <a:srgbClr val="F26B43"/>
          </p15:clr>
        </p15:guide>
        <p15:guide id="3" orient="horz" pos="270">
          <p15:clr>
            <a:srgbClr val="547EBF"/>
          </p15:clr>
        </p15:guide>
        <p15:guide id="4" pos="272">
          <p15:clr>
            <a:srgbClr val="547EBF"/>
          </p15:clr>
        </p15:guide>
        <p15:guide id="5" orient="horz" pos="518">
          <p15:clr>
            <a:srgbClr val="547EBF"/>
          </p15:clr>
        </p15:guide>
        <p15:guide id="6" orient="horz" pos="2822">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Product Label Cover - Layout 3">
    <p:spTree>
      <p:nvGrpSpPr>
        <p:cNvPr id="1" name=""/>
        <p:cNvGrpSpPr/>
        <p:nvPr/>
      </p:nvGrpSpPr>
      <p:grpSpPr>
        <a:xfrm>
          <a:off x="0" y="0"/>
          <a:ext cx="0" cy="0"/>
          <a:chOff x="0" y="0"/>
          <a:chExt cx="0" cy="0"/>
        </a:xfrm>
      </p:grpSpPr>
      <p:sp>
        <p:nvSpPr>
          <p:cNvPr id="23" name="Subtitle 2">
            <a:extLst>
              <a:ext uri="{FF2B5EF4-FFF2-40B4-BE49-F238E27FC236}">
                <a16:creationId xmlns:a16="http://schemas.microsoft.com/office/drawing/2014/main" id="{2324A817-98EB-6995-6A8D-96A40048BF14}"/>
              </a:ext>
            </a:extLst>
          </p:cNvPr>
          <p:cNvSpPr>
            <a:spLocks noGrp="1"/>
          </p:cNvSpPr>
          <p:nvPr>
            <p:ph type="subTitle" idx="1" hasCustomPrompt="1"/>
          </p:nvPr>
        </p:nvSpPr>
        <p:spPr>
          <a:xfrm>
            <a:off x="583450" y="4311024"/>
            <a:ext cx="5224684" cy="576000"/>
          </a:xfrm>
        </p:spPr>
        <p:txBody>
          <a:bodyPr>
            <a:noAutofit/>
          </a:bodyPr>
          <a:lstStyle>
            <a:lvl1pPr marL="0" indent="0" algn="l">
              <a:buNone/>
              <a:defRPr sz="2133"/>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a:t>
            </a:r>
            <a:endParaRPr lang="en-US" dirty="0"/>
          </a:p>
        </p:txBody>
      </p:sp>
      <p:sp>
        <p:nvSpPr>
          <p:cNvPr id="24" name="Title 1">
            <a:extLst>
              <a:ext uri="{FF2B5EF4-FFF2-40B4-BE49-F238E27FC236}">
                <a16:creationId xmlns:a16="http://schemas.microsoft.com/office/drawing/2014/main" id="{1ECC31F0-9941-E455-C485-E3C8D9E6696B}"/>
              </a:ext>
            </a:extLst>
          </p:cNvPr>
          <p:cNvSpPr>
            <a:spLocks noGrp="1"/>
          </p:cNvSpPr>
          <p:nvPr>
            <p:ph type="ctrTitle" hasCustomPrompt="1"/>
          </p:nvPr>
        </p:nvSpPr>
        <p:spPr>
          <a:xfrm>
            <a:off x="583450" y="1411818"/>
            <a:ext cx="5224684" cy="2708433"/>
          </a:xfrm>
          <a:prstGeom prst="rect">
            <a:avLst/>
          </a:prstGeom>
        </p:spPr>
        <p:txBody>
          <a:bodyPr anchor="b">
            <a:noAutofit/>
          </a:bodyPr>
          <a:lstStyle>
            <a:lvl1pPr algn="l">
              <a:defRPr sz="5867">
                <a:solidFill>
                  <a:schemeClr val="tx2"/>
                </a:solidFill>
              </a:defRPr>
            </a:lvl1pPr>
          </a:lstStyle>
          <a:p>
            <a:r>
              <a:rPr lang="en-GB" dirty="0"/>
              <a:t>Click to add presentation title</a:t>
            </a:r>
            <a:endParaRPr lang="en-US" dirty="0"/>
          </a:p>
        </p:txBody>
      </p:sp>
      <p:sp>
        <p:nvSpPr>
          <p:cNvPr id="3" name="Picture Placeholder 19">
            <a:extLst>
              <a:ext uri="{FF2B5EF4-FFF2-40B4-BE49-F238E27FC236}">
                <a16:creationId xmlns:a16="http://schemas.microsoft.com/office/drawing/2014/main" id="{225CEF58-569D-9BFC-90A5-8CD7AAA050F8}"/>
              </a:ext>
            </a:extLst>
          </p:cNvPr>
          <p:cNvSpPr>
            <a:spLocks noGrp="1"/>
          </p:cNvSpPr>
          <p:nvPr>
            <p:ph type="pic" sz="quarter" idx="14" hasCustomPrompt="1"/>
          </p:nvPr>
        </p:nvSpPr>
        <p:spPr>
          <a:xfrm>
            <a:off x="6704800" y="548219"/>
            <a:ext cx="4909504" cy="5232399"/>
          </a:xfrm>
          <a:custGeom>
            <a:avLst/>
            <a:gdLst>
              <a:gd name="connsiteX0" fmla="*/ 0 w 4171131"/>
              <a:gd name="connsiteY0" fmla="*/ 1 h 4445464"/>
              <a:gd name="connsiteX1" fmla="*/ 943908 w 4171131"/>
              <a:gd name="connsiteY1" fmla="*/ 569527 h 4445464"/>
              <a:gd name="connsiteX2" fmla="*/ 943908 w 4171131"/>
              <a:gd name="connsiteY2" fmla="*/ 3875937 h 4445464"/>
              <a:gd name="connsiteX3" fmla="*/ 0 w 4171131"/>
              <a:gd name="connsiteY3" fmla="*/ 4445464 h 4445464"/>
              <a:gd name="connsiteX4" fmla="*/ 3227322 w 4171131"/>
              <a:gd name="connsiteY4" fmla="*/ 0 h 4445464"/>
              <a:gd name="connsiteX5" fmla="*/ 4171131 w 4171131"/>
              <a:gd name="connsiteY5" fmla="*/ 569527 h 4445464"/>
              <a:gd name="connsiteX6" fmla="*/ 4171131 w 4171131"/>
              <a:gd name="connsiteY6" fmla="*/ 3875937 h 4445464"/>
              <a:gd name="connsiteX7" fmla="*/ 3227322 w 4171131"/>
              <a:gd name="connsiteY7" fmla="*/ 4445464 h 4445464"/>
              <a:gd name="connsiteX8" fmla="*/ 2131400 w 4171131"/>
              <a:gd name="connsiteY8" fmla="*/ 0 h 4445464"/>
              <a:gd name="connsiteX9" fmla="*/ 3105631 w 4171131"/>
              <a:gd name="connsiteY9" fmla="*/ 569527 h 4445464"/>
              <a:gd name="connsiteX10" fmla="*/ 3105631 w 4171131"/>
              <a:gd name="connsiteY10" fmla="*/ 3875937 h 4445464"/>
              <a:gd name="connsiteX11" fmla="*/ 2131400 w 4171131"/>
              <a:gd name="connsiteY11" fmla="*/ 4445464 h 4445464"/>
              <a:gd name="connsiteX12" fmla="*/ 1065699 w 4171131"/>
              <a:gd name="connsiteY12" fmla="*/ 0 h 4445464"/>
              <a:gd name="connsiteX13" fmla="*/ 2040031 w 4171131"/>
              <a:gd name="connsiteY13" fmla="*/ 569527 h 4445464"/>
              <a:gd name="connsiteX14" fmla="*/ 2040031 w 4171131"/>
              <a:gd name="connsiteY14" fmla="*/ 3875937 h 4445464"/>
              <a:gd name="connsiteX15" fmla="*/ 1065699 w 4171131"/>
              <a:gd name="connsiteY15" fmla="*/ 4445464 h 444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71131" h="4445464">
                <a:moveTo>
                  <a:pt x="0" y="1"/>
                </a:moveTo>
                <a:lnTo>
                  <a:pt x="943908" y="569527"/>
                </a:lnTo>
                <a:lnTo>
                  <a:pt x="943908" y="3875937"/>
                </a:lnTo>
                <a:lnTo>
                  <a:pt x="0" y="4445464"/>
                </a:lnTo>
                <a:close/>
                <a:moveTo>
                  <a:pt x="3227322" y="0"/>
                </a:moveTo>
                <a:lnTo>
                  <a:pt x="4171131" y="569527"/>
                </a:lnTo>
                <a:lnTo>
                  <a:pt x="4171131" y="3875937"/>
                </a:lnTo>
                <a:lnTo>
                  <a:pt x="3227322" y="4445464"/>
                </a:lnTo>
                <a:close/>
                <a:moveTo>
                  <a:pt x="2131400" y="0"/>
                </a:moveTo>
                <a:lnTo>
                  <a:pt x="3105631" y="569527"/>
                </a:lnTo>
                <a:lnTo>
                  <a:pt x="3105631" y="3875937"/>
                </a:lnTo>
                <a:lnTo>
                  <a:pt x="2131400" y="4445464"/>
                </a:lnTo>
                <a:close/>
                <a:moveTo>
                  <a:pt x="1065699" y="0"/>
                </a:moveTo>
                <a:lnTo>
                  <a:pt x="2040031" y="569527"/>
                </a:lnTo>
                <a:lnTo>
                  <a:pt x="2040031" y="3875937"/>
                </a:lnTo>
                <a:lnTo>
                  <a:pt x="1065699" y="4445464"/>
                </a:lnTo>
                <a:close/>
              </a:path>
            </a:pathLst>
          </a:custGeom>
          <a:solidFill>
            <a:schemeClr val="bg1">
              <a:lumMod val="85000"/>
            </a:schemeClr>
          </a:solidFill>
        </p:spPr>
        <p:txBody>
          <a:bodyPr wrap="square">
            <a:noAutofit/>
          </a:bodyPr>
          <a:lstStyle>
            <a:lvl1pPr>
              <a:defRPr sz="1200"/>
            </a:lvl1p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icon to insert picture</a:t>
            </a:r>
          </a:p>
        </p:txBody>
      </p:sp>
      <p:pic>
        <p:nvPicPr>
          <p:cNvPr id="2" name="Graphic 1">
            <a:extLst>
              <a:ext uri="{FF2B5EF4-FFF2-40B4-BE49-F238E27FC236}">
                <a16:creationId xmlns:a16="http://schemas.microsoft.com/office/drawing/2014/main" id="{694ACFC5-D53C-B324-758C-416E26F66A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8200" y="6140967"/>
            <a:ext cx="3760000" cy="240000"/>
          </a:xfrm>
          <a:prstGeom prst="rect">
            <a:avLst/>
          </a:prstGeom>
        </p:spPr>
      </p:pic>
      <p:pic>
        <p:nvPicPr>
          <p:cNvPr id="4" name="Graphic 25">
            <a:extLst>
              <a:ext uri="{FF2B5EF4-FFF2-40B4-BE49-F238E27FC236}">
                <a16:creationId xmlns:a16="http://schemas.microsoft.com/office/drawing/2014/main" id="{A56E235E-3333-FC12-8934-68888C9251B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579966" y="5977466"/>
            <a:ext cx="1900963" cy="626535"/>
          </a:xfrm>
          <a:prstGeom prst="rect">
            <a:avLst/>
          </a:prstGeom>
        </p:spPr>
      </p:pic>
      <p:sp>
        <p:nvSpPr>
          <p:cNvPr id="5" name="Text Placeholder 11">
            <a:extLst>
              <a:ext uri="{FF2B5EF4-FFF2-40B4-BE49-F238E27FC236}">
                <a16:creationId xmlns:a16="http://schemas.microsoft.com/office/drawing/2014/main" id="{6B6B99DD-D7F7-2E0A-883F-E1809559BB67}"/>
              </a:ext>
            </a:extLst>
          </p:cNvPr>
          <p:cNvSpPr>
            <a:spLocks noGrp="1"/>
          </p:cNvSpPr>
          <p:nvPr>
            <p:ph type="body" sz="quarter" idx="15" hasCustomPrompt="1"/>
          </p:nvPr>
        </p:nvSpPr>
        <p:spPr>
          <a:xfrm>
            <a:off x="575735" y="4957509"/>
            <a:ext cx="5394019" cy="653335"/>
          </a:xfrm>
          <a:prstGeom prst="rect">
            <a:avLst/>
          </a:prstGeom>
        </p:spPr>
        <p:txBody>
          <a:bodyPr lIns="0" tIns="0" rIns="0" bIns="0">
            <a:noAutofit/>
          </a:bodyPr>
          <a:lstStyle>
            <a:lvl1pPr marL="0" indent="0" algn="l">
              <a:lnSpc>
                <a:spcPct val="100000"/>
              </a:lnSpc>
              <a:spcBef>
                <a:spcPts val="0"/>
              </a:spcBef>
              <a:spcAft>
                <a:spcPts val="0"/>
              </a:spcAft>
              <a:buFont typeface="Arial" charset="0"/>
              <a:buNone/>
              <a:defRPr sz="1467">
                <a:solidFill>
                  <a:schemeClr val="tx2"/>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Tree>
    <p:extLst>
      <p:ext uri="{BB962C8B-B14F-4D97-AF65-F5344CB8AC3E}">
        <p14:creationId xmlns:p14="http://schemas.microsoft.com/office/powerpoint/2010/main" val="2781272553"/>
      </p:ext>
    </p:extLst>
  </p:cSld>
  <p:clrMapOvr>
    <a:masterClrMapping/>
  </p:clrMapOvr>
  <p:extLst>
    <p:ext uri="{DCECCB84-F9BA-43D5-87BE-67443E8EF086}">
      <p15:sldGuideLst xmlns:p15="http://schemas.microsoft.com/office/powerpoint/2012/main">
        <p15:guide id="1" orient="horz" pos="3094">
          <p15:clr>
            <a:srgbClr val="F26B43"/>
          </p15:clr>
        </p15:guide>
        <p15:guide id="2" orient="horz" pos="518">
          <p15:clr>
            <a:srgbClr val="547EBF"/>
          </p15:clr>
        </p15:guide>
        <p15:guide id="3" orient="horz" pos="270">
          <p15:clr>
            <a:srgbClr val="547EBF"/>
          </p15:clr>
        </p15:guide>
        <p15:guide id="4" pos="272">
          <p15:clr>
            <a:srgbClr val="547EBF"/>
          </p15:clr>
        </p15:guide>
        <p15:guide id="5" orient="horz" pos="2822">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roduct Label Cover - Layout 4">
    <p:spTree>
      <p:nvGrpSpPr>
        <p:cNvPr id="1" name=""/>
        <p:cNvGrpSpPr/>
        <p:nvPr/>
      </p:nvGrpSpPr>
      <p:grpSpPr>
        <a:xfrm>
          <a:off x="0" y="0"/>
          <a:ext cx="0" cy="0"/>
          <a:chOff x="0" y="0"/>
          <a:chExt cx="0" cy="0"/>
        </a:xfrm>
      </p:grpSpPr>
      <p:sp>
        <p:nvSpPr>
          <p:cNvPr id="23" name="Subtitle 2">
            <a:extLst>
              <a:ext uri="{FF2B5EF4-FFF2-40B4-BE49-F238E27FC236}">
                <a16:creationId xmlns:a16="http://schemas.microsoft.com/office/drawing/2014/main" id="{2324A817-98EB-6995-6A8D-96A40048BF14}"/>
              </a:ext>
            </a:extLst>
          </p:cNvPr>
          <p:cNvSpPr>
            <a:spLocks noGrp="1"/>
          </p:cNvSpPr>
          <p:nvPr>
            <p:ph type="subTitle" idx="1" hasCustomPrompt="1"/>
          </p:nvPr>
        </p:nvSpPr>
        <p:spPr>
          <a:xfrm>
            <a:off x="583450" y="4311024"/>
            <a:ext cx="4938809" cy="576000"/>
          </a:xfrm>
        </p:spPr>
        <p:txBody>
          <a:bodyPr>
            <a:noAutofit/>
          </a:bodyPr>
          <a:lstStyle>
            <a:lvl1pPr marL="0" indent="0" algn="l">
              <a:buNone/>
              <a:defRPr sz="2133"/>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a:t>
            </a:r>
            <a:endParaRPr lang="en-US" dirty="0"/>
          </a:p>
        </p:txBody>
      </p:sp>
      <p:sp>
        <p:nvSpPr>
          <p:cNvPr id="24" name="Title 1">
            <a:extLst>
              <a:ext uri="{FF2B5EF4-FFF2-40B4-BE49-F238E27FC236}">
                <a16:creationId xmlns:a16="http://schemas.microsoft.com/office/drawing/2014/main" id="{1ECC31F0-9941-E455-C485-E3C8D9E6696B}"/>
              </a:ext>
            </a:extLst>
          </p:cNvPr>
          <p:cNvSpPr>
            <a:spLocks noGrp="1"/>
          </p:cNvSpPr>
          <p:nvPr>
            <p:ph type="ctrTitle" hasCustomPrompt="1"/>
          </p:nvPr>
        </p:nvSpPr>
        <p:spPr>
          <a:xfrm>
            <a:off x="583450" y="1411818"/>
            <a:ext cx="4938809" cy="2708433"/>
          </a:xfrm>
          <a:prstGeom prst="rect">
            <a:avLst/>
          </a:prstGeom>
        </p:spPr>
        <p:txBody>
          <a:bodyPr anchor="b">
            <a:noAutofit/>
          </a:bodyPr>
          <a:lstStyle>
            <a:lvl1pPr algn="l">
              <a:defRPr sz="5867">
                <a:solidFill>
                  <a:schemeClr val="tx2"/>
                </a:solidFill>
              </a:defRPr>
            </a:lvl1pPr>
          </a:lstStyle>
          <a:p>
            <a:r>
              <a:rPr lang="en-GB" dirty="0"/>
              <a:t>Click to add presentation title</a:t>
            </a:r>
            <a:endParaRPr lang="en-US" dirty="0"/>
          </a:p>
        </p:txBody>
      </p:sp>
      <p:pic>
        <p:nvPicPr>
          <p:cNvPr id="4" name="Graphic 3">
            <a:extLst>
              <a:ext uri="{FF2B5EF4-FFF2-40B4-BE49-F238E27FC236}">
                <a16:creationId xmlns:a16="http://schemas.microsoft.com/office/drawing/2014/main" id="{0C023564-A8C0-59B7-53F7-E6D3FBAED7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8200" y="6140967"/>
            <a:ext cx="3760000" cy="240000"/>
          </a:xfrm>
          <a:prstGeom prst="rect">
            <a:avLst/>
          </a:prstGeom>
        </p:spPr>
      </p:pic>
      <p:pic>
        <p:nvPicPr>
          <p:cNvPr id="7" name="Graphic 25">
            <a:extLst>
              <a:ext uri="{FF2B5EF4-FFF2-40B4-BE49-F238E27FC236}">
                <a16:creationId xmlns:a16="http://schemas.microsoft.com/office/drawing/2014/main" id="{0823AE8E-836A-E923-33BE-7F642DFB70D1}"/>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579966" y="5977466"/>
            <a:ext cx="1900963" cy="626535"/>
          </a:xfrm>
          <a:prstGeom prst="rect">
            <a:avLst/>
          </a:prstGeom>
        </p:spPr>
      </p:pic>
      <p:sp>
        <p:nvSpPr>
          <p:cNvPr id="5" name="Picture Placeholder 11">
            <a:extLst>
              <a:ext uri="{FF2B5EF4-FFF2-40B4-BE49-F238E27FC236}">
                <a16:creationId xmlns:a16="http://schemas.microsoft.com/office/drawing/2014/main" id="{84DA8362-D30F-485D-0F81-8D4790ABA455}"/>
              </a:ext>
            </a:extLst>
          </p:cNvPr>
          <p:cNvSpPr>
            <a:spLocks noGrp="1"/>
          </p:cNvSpPr>
          <p:nvPr>
            <p:ph type="pic" sz="quarter" idx="14" hasCustomPrompt="1"/>
          </p:nvPr>
        </p:nvSpPr>
        <p:spPr>
          <a:xfrm>
            <a:off x="9067256" y="571501"/>
            <a:ext cx="2540944" cy="5232399"/>
          </a:xfrm>
          <a:custGeom>
            <a:avLst/>
            <a:gdLst>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3541647 w 4459850"/>
              <a:gd name="connsiteY4" fmla="*/ 0 h 4464050"/>
              <a:gd name="connsiteX5" fmla="*/ 3543399 w 4459850"/>
              <a:gd name="connsiteY5" fmla="*/ 0 h 4464050"/>
              <a:gd name="connsiteX6" fmla="*/ 3543399 w 4459850"/>
              <a:gd name="connsiteY6" fmla="*/ 4464050 h 4464050"/>
              <a:gd name="connsiteX7" fmla="*/ 3541650 w 4459850"/>
              <a:gd name="connsiteY7" fmla="*/ 4464050 h 4464050"/>
              <a:gd name="connsiteX8" fmla="*/ 2911872 w 4459850"/>
              <a:gd name="connsiteY8" fmla="*/ 3893419 h 4464050"/>
              <a:gd name="connsiteX9" fmla="*/ 2911872 w 4459850"/>
              <a:gd name="connsiteY9" fmla="*/ 570628 h 4464050"/>
              <a:gd name="connsiteX10" fmla="*/ 2793440 w 4459850"/>
              <a:gd name="connsiteY10" fmla="*/ 0 h 4464050"/>
              <a:gd name="connsiteX11" fmla="*/ 2794835 w 4459850"/>
              <a:gd name="connsiteY11" fmla="*/ 0 h 4464050"/>
              <a:gd name="connsiteX12" fmla="*/ 2794835 w 4459850"/>
              <a:gd name="connsiteY12" fmla="*/ 4464050 h 4464050"/>
              <a:gd name="connsiteX13" fmla="*/ 2793443 w 4459850"/>
              <a:gd name="connsiteY13" fmla="*/ 4464050 h 4464050"/>
              <a:gd name="connsiteX14" fmla="*/ 2292030 w 4459850"/>
              <a:gd name="connsiteY14" fmla="*/ 3893419 h 4464050"/>
              <a:gd name="connsiteX15" fmla="*/ 2292030 w 4459850"/>
              <a:gd name="connsiteY15" fmla="*/ 570628 h 4464050"/>
              <a:gd name="connsiteX16" fmla="*/ 1672385 w 4459850"/>
              <a:gd name="connsiteY16" fmla="*/ 0 h 4464050"/>
              <a:gd name="connsiteX17" fmla="*/ 1673781 w 4459850"/>
              <a:gd name="connsiteY17" fmla="*/ 0 h 4464050"/>
              <a:gd name="connsiteX18" fmla="*/ 2175191 w 4459850"/>
              <a:gd name="connsiteY18" fmla="*/ 570628 h 4464050"/>
              <a:gd name="connsiteX19" fmla="*/ 2175191 w 4459850"/>
              <a:gd name="connsiteY19" fmla="*/ 3893320 h 4464050"/>
              <a:gd name="connsiteX20" fmla="*/ 1673690 w 4459850"/>
              <a:gd name="connsiteY20" fmla="*/ 4464050 h 4464050"/>
              <a:gd name="connsiteX21" fmla="*/ 1672385 w 4459850"/>
              <a:gd name="connsiteY21" fmla="*/ 4464050 h 4464050"/>
              <a:gd name="connsiteX22" fmla="*/ 923822 w 4459850"/>
              <a:gd name="connsiteY22" fmla="*/ 0 h 4464050"/>
              <a:gd name="connsiteX23" fmla="*/ 925575 w 4459850"/>
              <a:gd name="connsiteY23" fmla="*/ 0 h 4464050"/>
              <a:gd name="connsiteX24" fmla="*/ 1555348 w 4459850"/>
              <a:gd name="connsiteY24" fmla="*/ 570628 h 4464050"/>
              <a:gd name="connsiteX25" fmla="*/ 1555348 w 4459850"/>
              <a:gd name="connsiteY25" fmla="*/ 3893320 h 4464050"/>
              <a:gd name="connsiteX26" fmla="*/ 925461 w 4459850"/>
              <a:gd name="connsiteY26" fmla="*/ 4464050 h 4464050"/>
              <a:gd name="connsiteX27" fmla="*/ 923822 w 4459850"/>
              <a:gd name="connsiteY27" fmla="*/ 4464050 h 4464050"/>
              <a:gd name="connsiteX28" fmla="*/ 0 w 4459850"/>
              <a:gd name="connsiteY28" fmla="*/ 0 h 4464050"/>
              <a:gd name="connsiteX29" fmla="*/ 2239 w 4459850"/>
              <a:gd name="connsiteY29" fmla="*/ 0 h 4464050"/>
              <a:gd name="connsiteX30" fmla="*/ 806883 w 4459850"/>
              <a:gd name="connsiteY30" fmla="*/ 570628 h 4464050"/>
              <a:gd name="connsiteX31" fmla="*/ 806883 w 4459850"/>
              <a:gd name="connsiteY31" fmla="*/ 3893419 h 4464050"/>
              <a:gd name="connsiteX32" fmla="*/ 2234 w 4459850"/>
              <a:gd name="connsiteY32" fmla="*/ 4464050 h 4464050"/>
              <a:gd name="connsiteX33" fmla="*/ 0 w 4459850"/>
              <a:gd name="connsiteY33" fmla="*/ 446405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3541647 w 4459850"/>
              <a:gd name="connsiteY5" fmla="*/ 0 h 4464050"/>
              <a:gd name="connsiteX6" fmla="*/ 3543399 w 4459850"/>
              <a:gd name="connsiteY6" fmla="*/ 0 h 4464050"/>
              <a:gd name="connsiteX7" fmla="*/ 3543399 w 4459850"/>
              <a:gd name="connsiteY7" fmla="*/ 4464050 h 4464050"/>
              <a:gd name="connsiteX8" fmla="*/ 3541650 w 4459850"/>
              <a:gd name="connsiteY8" fmla="*/ 4464050 h 4464050"/>
              <a:gd name="connsiteX9" fmla="*/ 2911872 w 4459850"/>
              <a:gd name="connsiteY9" fmla="*/ 3893419 h 4464050"/>
              <a:gd name="connsiteX10" fmla="*/ 2911872 w 4459850"/>
              <a:gd name="connsiteY10" fmla="*/ 570628 h 4464050"/>
              <a:gd name="connsiteX11" fmla="*/ 3541647 w 4459850"/>
              <a:gd name="connsiteY11" fmla="*/ 0 h 4464050"/>
              <a:gd name="connsiteX12" fmla="*/ 2793440 w 4459850"/>
              <a:gd name="connsiteY12" fmla="*/ 0 h 4464050"/>
              <a:gd name="connsiteX13" fmla="*/ 2794835 w 4459850"/>
              <a:gd name="connsiteY13" fmla="*/ 0 h 4464050"/>
              <a:gd name="connsiteX14" fmla="*/ 2794835 w 4459850"/>
              <a:gd name="connsiteY14" fmla="*/ 4464050 h 4464050"/>
              <a:gd name="connsiteX15" fmla="*/ 2793443 w 4459850"/>
              <a:gd name="connsiteY15" fmla="*/ 4464050 h 4464050"/>
              <a:gd name="connsiteX16" fmla="*/ 2292030 w 4459850"/>
              <a:gd name="connsiteY16" fmla="*/ 3893419 h 4464050"/>
              <a:gd name="connsiteX17" fmla="*/ 2292030 w 4459850"/>
              <a:gd name="connsiteY17" fmla="*/ 570628 h 4464050"/>
              <a:gd name="connsiteX18" fmla="*/ 2793440 w 4459850"/>
              <a:gd name="connsiteY18" fmla="*/ 0 h 4464050"/>
              <a:gd name="connsiteX19" fmla="*/ 1672385 w 4459850"/>
              <a:gd name="connsiteY19" fmla="*/ 0 h 4464050"/>
              <a:gd name="connsiteX20" fmla="*/ 1673781 w 4459850"/>
              <a:gd name="connsiteY20" fmla="*/ 0 h 4464050"/>
              <a:gd name="connsiteX21" fmla="*/ 2175191 w 4459850"/>
              <a:gd name="connsiteY21" fmla="*/ 570628 h 4464050"/>
              <a:gd name="connsiteX22" fmla="*/ 2175191 w 4459850"/>
              <a:gd name="connsiteY22" fmla="*/ 3893320 h 4464050"/>
              <a:gd name="connsiteX23" fmla="*/ 1673690 w 4459850"/>
              <a:gd name="connsiteY23" fmla="*/ 4464050 h 4464050"/>
              <a:gd name="connsiteX24" fmla="*/ 1672385 w 4459850"/>
              <a:gd name="connsiteY24" fmla="*/ 4464050 h 4464050"/>
              <a:gd name="connsiteX25" fmla="*/ 1672385 w 4459850"/>
              <a:gd name="connsiteY25" fmla="*/ 0 h 4464050"/>
              <a:gd name="connsiteX26" fmla="*/ 923822 w 4459850"/>
              <a:gd name="connsiteY26" fmla="*/ 0 h 4464050"/>
              <a:gd name="connsiteX27" fmla="*/ 925575 w 4459850"/>
              <a:gd name="connsiteY27" fmla="*/ 0 h 4464050"/>
              <a:gd name="connsiteX28" fmla="*/ 1555348 w 4459850"/>
              <a:gd name="connsiteY28" fmla="*/ 570628 h 4464050"/>
              <a:gd name="connsiteX29" fmla="*/ 1555348 w 4459850"/>
              <a:gd name="connsiteY29" fmla="*/ 3893320 h 4464050"/>
              <a:gd name="connsiteX30" fmla="*/ 925461 w 4459850"/>
              <a:gd name="connsiteY30" fmla="*/ 4464050 h 4464050"/>
              <a:gd name="connsiteX31" fmla="*/ 923822 w 4459850"/>
              <a:gd name="connsiteY31" fmla="*/ 4464050 h 4464050"/>
              <a:gd name="connsiteX32" fmla="*/ 923822 w 4459850"/>
              <a:gd name="connsiteY32" fmla="*/ 0 h 4464050"/>
              <a:gd name="connsiteX33" fmla="*/ 0 w 4459850"/>
              <a:gd name="connsiteY33" fmla="*/ 0 h 4464050"/>
              <a:gd name="connsiteX34" fmla="*/ 2239 w 4459850"/>
              <a:gd name="connsiteY34" fmla="*/ 0 h 4464050"/>
              <a:gd name="connsiteX35" fmla="*/ 806883 w 4459850"/>
              <a:gd name="connsiteY35" fmla="*/ 3893419 h 4464050"/>
              <a:gd name="connsiteX36" fmla="*/ 2234 w 4459850"/>
              <a:gd name="connsiteY36" fmla="*/ 4464050 h 4464050"/>
              <a:gd name="connsiteX37" fmla="*/ 0 w 4459850"/>
              <a:gd name="connsiteY37" fmla="*/ 4464050 h 4464050"/>
              <a:gd name="connsiteX38" fmla="*/ 0 w 4459850"/>
              <a:gd name="connsiteY38" fmla="*/ 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3541647 w 4459850"/>
              <a:gd name="connsiteY5" fmla="*/ 0 h 4464050"/>
              <a:gd name="connsiteX6" fmla="*/ 3543399 w 4459850"/>
              <a:gd name="connsiteY6" fmla="*/ 0 h 4464050"/>
              <a:gd name="connsiteX7" fmla="*/ 3543399 w 4459850"/>
              <a:gd name="connsiteY7" fmla="*/ 4464050 h 4464050"/>
              <a:gd name="connsiteX8" fmla="*/ 3541650 w 4459850"/>
              <a:gd name="connsiteY8" fmla="*/ 4464050 h 4464050"/>
              <a:gd name="connsiteX9" fmla="*/ 2911872 w 4459850"/>
              <a:gd name="connsiteY9" fmla="*/ 3893419 h 4464050"/>
              <a:gd name="connsiteX10" fmla="*/ 2911872 w 4459850"/>
              <a:gd name="connsiteY10" fmla="*/ 570628 h 4464050"/>
              <a:gd name="connsiteX11" fmla="*/ 3541647 w 4459850"/>
              <a:gd name="connsiteY11" fmla="*/ 0 h 4464050"/>
              <a:gd name="connsiteX12" fmla="*/ 2793440 w 4459850"/>
              <a:gd name="connsiteY12" fmla="*/ 0 h 4464050"/>
              <a:gd name="connsiteX13" fmla="*/ 2794835 w 4459850"/>
              <a:gd name="connsiteY13" fmla="*/ 0 h 4464050"/>
              <a:gd name="connsiteX14" fmla="*/ 2794835 w 4459850"/>
              <a:gd name="connsiteY14" fmla="*/ 4464050 h 4464050"/>
              <a:gd name="connsiteX15" fmla="*/ 2793443 w 4459850"/>
              <a:gd name="connsiteY15" fmla="*/ 4464050 h 4464050"/>
              <a:gd name="connsiteX16" fmla="*/ 2292030 w 4459850"/>
              <a:gd name="connsiteY16" fmla="*/ 3893419 h 4464050"/>
              <a:gd name="connsiteX17" fmla="*/ 2292030 w 4459850"/>
              <a:gd name="connsiteY17" fmla="*/ 570628 h 4464050"/>
              <a:gd name="connsiteX18" fmla="*/ 2793440 w 4459850"/>
              <a:gd name="connsiteY18" fmla="*/ 0 h 4464050"/>
              <a:gd name="connsiteX19" fmla="*/ 1672385 w 4459850"/>
              <a:gd name="connsiteY19" fmla="*/ 0 h 4464050"/>
              <a:gd name="connsiteX20" fmla="*/ 1673781 w 4459850"/>
              <a:gd name="connsiteY20" fmla="*/ 0 h 4464050"/>
              <a:gd name="connsiteX21" fmla="*/ 2175191 w 4459850"/>
              <a:gd name="connsiteY21" fmla="*/ 570628 h 4464050"/>
              <a:gd name="connsiteX22" fmla="*/ 2175191 w 4459850"/>
              <a:gd name="connsiteY22" fmla="*/ 3893320 h 4464050"/>
              <a:gd name="connsiteX23" fmla="*/ 1673690 w 4459850"/>
              <a:gd name="connsiteY23" fmla="*/ 4464050 h 4464050"/>
              <a:gd name="connsiteX24" fmla="*/ 1672385 w 4459850"/>
              <a:gd name="connsiteY24" fmla="*/ 4464050 h 4464050"/>
              <a:gd name="connsiteX25" fmla="*/ 1672385 w 4459850"/>
              <a:gd name="connsiteY25" fmla="*/ 0 h 4464050"/>
              <a:gd name="connsiteX26" fmla="*/ 923822 w 4459850"/>
              <a:gd name="connsiteY26" fmla="*/ 0 h 4464050"/>
              <a:gd name="connsiteX27" fmla="*/ 925575 w 4459850"/>
              <a:gd name="connsiteY27" fmla="*/ 0 h 4464050"/>
              <a:gd name="connsiteX28" fmla="*/ 1555348 w 4459850"/>
              <a:gd name="connsiteY28" fmla="*/ 570628 h 4464050"/>
              <a:gd name="connsiteX29" fmla="*/ 1555348 w 4459850"/>
              <a:gd name="connsiteY29" fmla="*/ 3893320 h 4464050"/>
              <a:gd name="connsiteX30" fmla="*/ 925461 w 4459850"/>
              <a:gd name="connsiteY30" fmla="*/ 4464050 h 4464050"/>
              <a:gd name="connsiteX31" fmla="*/ 923822 w 4459850"/>
              <a:gd name="connsiteY31" fmla="*/ 4464050 h 4464050"/>
              <a:gd name="connsiteX32" fmla="*/ 923822 w 4459850"/>
              <a:gd name="connsiteY32" fmla="*/ 0 h 4464050"/>
              <a:gd name="connsiteX33" fmla="*/ 0 w 4459850"/>
              <a:gd name="connsiteY33" fmla="*/ 4464050 h 4464050"/>
              <a:gd name="connsiteX34" fmla="*/ 2239 w 4459850"/>
              <a:gd name="connsiteY34" fmla="*/ 0 h 4464050"/>
              <a:gd name="connsiteX35" fmla="*/ 806883 w 4459850"/>
              <a:gd name="connsiteY35" fmla="*/ 3893419 h 4464050"/>
              <a:gd name="connsiteX36" fmla="*/ 2234 w 4459850"/>
              <a:gd name="connsiteY36" fmla="*/ 4464050 h 4464050"/>
              <a:gd name="connsiteX37" fmla="*/ 0 w 4459850"/>
              <a:gd name="connsiteY37" fmla="*/ 4464050 h 4464050"/>
              <a:gd name="connsiteX0" fmla="*/ 4457616 w 4457616"/>
              <a:gd name="connsiteY0" fmla="*/ 3569 h 4464050"/>
              <a:gd name="connsiteX1" fmla="*/ 4457616 w 4457616"/>
              <a:gd name="connsiteY1" fmla="*/ 4460478 h 4464050"/>
              <a:gd name="connsiteX2" fmla="*/ 3658004 w 4457616"/>
              <a:gd name="connsiteY2" fmla="*/ 3893419 h 4464050"/>
              <a:gd name="connsiteX3" fmla="*/ 3658004 w 4457616"/>
              <a:gd name="connsiteY3" fmla="*/ 570628 h 4464050"/>
              <a:gd name="connsiteX4" fmla="*/ 4457616 w 4457616"/>
              <a:gd name="connsiteY4" fmla="*/ 3569 h 4464050"/>
              <a:gd name="connsiteX5" fmla="*/ 3539413 w 4457616"/>
              <a:gd name="connsiteY5" fmla="*/ 0 h 4464050"/>
              <a:gd name="connsiteX6" fmla="*/ 3541165 w 4457616"/>
              <a:gd name="connsiteY6" fmla="*/ 0 h 4464050"/>
              <a:gd name="connsiteX7" fmla="*/ 3541165 w 4457616"/>
              <a:gd name="connsiteY7" fmla="*/ 4464050 h 4464050"/>
              <a:gd name="connsiteX8" fmla="*/ 3539416 w 4457616"/>
              <a:gd name="connsiteY8" fmla="*/ 4464050 h 4464050"/>
              <a:gd name="connsiteX9" fmla="*/ 2909638 w 4457616"/>
              <a:gd name="connsiteY9" fmla="*/ 3893419 h 4464050"/>
              <a:gd name="connsiteX10" fmla="*/ 2909638 w 4457616"/>
              <a:gd name="connsiteY10" fmla="*/ 570628 h 4464050"/>
              <a:gd name="connsiteX11" fmla="*/ 3539413 w 4457616"/>
              <a:gd name="connsiteY11" fmla="*/ 0 h 4464050"/>
              <a:gd name="connsiteX12" fmla="*/ 2791206 w 4457616"/>
              <a:gd name="connsiteY12" fmla="*/ 0 h 4464050"/>
              <a:gd name="connsiteX13" fmla="*/ 2792601 w 4457616"/>
              <a:gd name="connsiteY13" fmla="*/ 0 h 4464050"/>
              <a:gd name="connsiteX14" fmla="*/ 2792601 w 4457616"/>
              <a:gd name="connsiteY14" fmla="*/ 4464050 h 4464050"/>
              <a:gd name="connsiteX15" fmla="*/ 2791209 w 4457616"/>
              <a:gd name="connsiteY15" fmla="*/ 4464050 h 4464050"/>
              <a:gd name="connsiteX16" fmla="*/ 2289796 w 4457616"/>
              <a:gd name="connsiteY16" fmla="*/ 3893419 h 4464050"/>
              <a:gd name="connsiteX17" fmla="*/ 2289796 w 4457616"/>
              <a:gd name="connsiteY17" fmla="*/ 570628 h 4464050"/>
              <a:gd name="connsiteX18" fmla="*/ 2791206 w 4457616"/>
              <a:gd name="connsiteY18" fmla="*/ 0 h 4464050"/>
              <a:gd name="connsiteX19" fmla="*/ 1670151 w 4457616"/>
              <a:gd name="connsiteY19" fmla="*/ 0 h 4464050"/>
              <a:gd name="connsiteX20" fmla="*/ 1671547 w 4457616"/>
              <a:gd name="connsiteY20" fmla="*/ 0 h 4464050"/>
              <a:gd name="connsiteX21" fmla="*/ 2172957 w 4457616"/>
              <a:gd name="connsiteY21" fmla="*/ 570628 h 4464050"/>
              <a:gd name="connsiteX22" fmla="*/ 2172957 w 4457616"/>
              <a:gd name="connsiteY22" fmla="*/ 3893320 h 4464050"/>
              <a:gd name="connsiteX23" fmla="*/ 1671456 w 4457616"/>
              <a:gd name="connsiteY23" fmla="*/ 4464050 h 4464050"/>
              <a:gd name="connsiteX24" fmla="*/ 1670151 w 4457616"/>
              <a:gd name="connsiteY24" fmla="*/ 4464050 h 4464050"/>
              <a:gd name="connsiteX25" fmla="*/ 1670151 w 4457616"/>
              <a:gd name="connsiteY25" fmla="*/ 0 h 4464050"/>
              <a:gd name="connsiteX26" fmla="*/ 921588 w 4457616"/>
              <a:gd name="connsiteY26" fmla="*/ 0 h 4464050"/>
              <a:gd name="connsiteX27" fmla="*/ 923341 w 4457616"/>
              <a:gd name="connsiteY27" fmla="*/ 0 h 4464050"/>
              <a:gd name="connsiteX28" fmla="*/ 1553114 w 4457616"/>
              <a:gd name="connsiteY28" fmla="*/ 570628 h 4464050"/>
              <a:gd name="connsiteX29" fmla="*/ 1553114 w 4457616"/>
              <a:gd name="connsiteY29" fmla="*/ 3893320 h 4464050"/>
              <a:gd name="connsiteX30" fmla="*/ 923227 w 4457616"/>
              <a:gd name="connsiteY30" fmla="*/ 4464050 h 4464050"/>
              <a:gd name="connsiteX31" fmla="*/ 921588 w 4457616"/>
              <a:gd name="connsiteY31" fmla="*/ 4464050 h 4464050"/>
              <a:gd name="connsiteX32" fmla="*/ 921588 w 4457616"/>
              <a:gd name="connsiteY32" fmla="*/ 0 h 4464050"/>
              <a:gd name="connsiteX33" fmla="*/ 0 w 4457616"/>
              <a:gd name="connsiteY33" fmla="*/ 4464050 h 4464050"/>
              <a:gd name="connsiteX34" fmla="*/ 5 w 4457616"/>
              <a:gd name="connsiteY34" fmla="*/ 0 h 4464050"/>
              <a:gd name="connsiteX35" fmla="*/ 804649 w 4457616"/>
              <a:gd name="connsiteY35" fmla="*/ 3893419 h 4464050"/>
              <a:gd name="connsiteX36" fmla="*/ 0 w 4457616"/>
              <a:gd name="connsiteY36" fmla="*/ 4464050 h 4464050"/>
              <a:gd name="connsiteX0" fmla="*/ 4457611 w 4457611"/>
              <a:gd name="connsiteY0" fmla="*/ 3569 h 4464050"/>
              <a:gd name="connsiteX1" fmla="*/ 4457611 w 4457611"/>
              <a:gd name="connsiteY1" fmla="*/ 4460478 h 4464050"/>
              <a:gd name="connsiteX2" fmla="*/ 3657999 w 4457611"/>
              <a:gd name="connsiteY2" fmla="*/ 3893419 h 4464050"/>
              <a:gd name="connsiteX3" fmla="*/ 3657999 w 4457611"/>
              <a:gd name="connsiteY3" fmla="*/ 570628 h 4464050"/>
              <a:gd name="connsiteX4" fmla="*/ 4457611 w 4457611"/>
              <a:gd name="connsiteY4" fmla="*/ 3569 h 4464050"/>
              <a:gd name="connsiteX5" fmla="*/ 3539408 w 4457611"/>
              <a:gd name="connsiteY5" fmla="*/ 0 h 4464050"/>
              <a:gd name="connsiteX6" fmla="*/ 3541160 w 4457611"/>
              <a:gd name="connsiteY6" fmla="*/ 0 h 4464050"/>
              <a:gd name="connsiteX7" fmla="*/ 3541160 w 4457611"/>
              <a:gd name="connsiteY7" fmla="*/ 4464050 h 4464050"/>
              <a:gd name="connsiteX8" fmla="*/ 3539411 w 4457611"/>
              <a:gd name="connsiteY8" fmla="*/ 4464050 h 4464050"/>
              <a:gd name="connsiteX9" fmla="*/ 2909633 w 4457611"/>
              <a:gd name="connsiteY9" fmla="*/ 3893419 h 4464050"/>
              <a:gd name="connsiteX10" fmla="*/ 2909633 w 4457611"/>
              <a:gd name="connsiteY10" fmla="*/ 570628 h 4464050"/>
              <a:gd name="connsiteX11" fmla="*/ 3539408 w 4457611"/>
              <a:gd name="connsiteY11" fmla="*/ 0 h 4464050"/>
              <a:gd name="connsiteX12" fmla="*/ 2791201 w 4457611"/>
              <a:gd name="connsiteY12" fmla="*/ 0 h 4464050"/>
              <a:gd name="connsiteX13" fmla="*/ 2792596 w 4457611"/>
              <a:gd name="connsiteY13" fmla="*/ 0 h 4464050"/>
              <a:gd name="connsiteX14" fmla="*/ 2792596 w 4457611"/>
              <a:gd name="connsiteY14" fmla="*/ 4464050 h 4464050"/>
              <a:gd name="connsiteX15" fmla="*/ 2791204 w 4457611"/>
              <a:gd name="connsiteY15" fmla="*/ 4464050 h 4464050"/>
              <a:gd name="connsiteX16" fmla="*/ 2289791 w 4457611"/>
              <a:gd name="connsiteY16" fmla="*/ 3893419 h 4464050"/>
              <a:gd name="connsiteX17" fmla="*/ 2289791 w 4457611"/>
              <a:gd name="connsiteY17" fmla="*/ 570628 h 4464050"/>
              <a:gd name="connsiteX18" fmla="*/ 2791201 w 4457611"/>
              <a:gd name="connsiteY18" fmla="*/ 0 h 4464050"/>
              <a:gd name="connsiteX19" fmla="*/ 1670146 w 4457611"/>
              <a:gd name="connsiteY19" fmla="*/ 0 h 4464050"/>
              <a:gd name="connsiteX20" fmla="*/ 1671542 w 4457611"/>
              <a:gd name="connsiteY20" fmla="*/ 0 h 4464050"/>
              <a:gd name="connsiteX21" fmla="*/ 2172952 w 4457611"/>
              <a:gd name="connsiteY21" fmla="*/ 570628 h 4464050"/>
              <a:gd name="connsiteX22" fmla="*/ 2172952 w 4457611"/>
              <a:gd name="connsiteY22" fmla="*/ 3893320 h 4464050"/>
              <a:gd name="connsiteX23" fmla="*/ 1671451 w 4457611"/>
              <a:gd name="connsiteY23" fmla="*/ 4464050 h 4464050"/>
              <a:gd name="connsiteX24" fmla="*/ 1670146 w 4457611"/>
              <a:gd name="connsiteY24" fmla="*/ 4464050 h 4464050"/>
              <a:gd name="connsiteX25" fmla="*/ 1670146 w 4457611"/>
              <a:gd name="connsiteY25" fmla="*/ 0 h 4464050"/>
              <a:gd name="connsiteX26" fmla="*/ 921583 w 4457611"/>
              <a:gd name="connsiteY26" fmla="*/ 0 h 4464050"/>
              <a:gd name="connsiteX27" fmla="*/ 923336 w 4457611"/>
              <a:gd name="connsiteY27" fmla="*/ 0 h 4464050"/>
              <a:gd name="connsiteX28" fmla="*/ 1553109 w 4457611"/>
              <a:gd name="connsiteY28" fmla="*/ 570628 h 4464050"/>
              <a:gd name="connsiteX29" fmla="*/ 1553109 w 4457611"/>
              <a:gd name="connsiteY29" fmla="*/ 3893320 h 4464050"/>
              <a:gd name="connsiteX30" fmla="*/ 923222 w 4457611"/>
              <a:gd name="connsiteY30" fmla="*/ 4464050 h 4464050"/>
              <a:gd name="connsiteX31" fmla="*/ 921583 w 4457611"/>
              <a:gd name="connsiteY31" fmla="*/ 4464050 h 4464050"/>
              <a:gd name="connsiteX32" fmla="*/ 921583 w 4457611"/>
              <a:gd name="connsiteY32" fmla="*/ 0 h 4464050"/>
              <a:gd name="connsiteX33" fmla="*/ 804644 w 4457611"/>
              <a:gd name="connsiteY33" fmla="*/ 3893419 h 4464050"/>
              <a:gd name="connsiteX34" fmla="*/ 0 w 4457611"/>
              <a:gd name="connsiteY34" fmla="*/ 0 h 4464050"/>
              <a:gd name="connsiteX35" fmla="*/ 804644 w 4457611"/>
              <a:gd name="connsiteY35" fmla="*/ 3893419 h 4464050"/>
              <a:gd name="connsiteX0" fmla="*/ 3536028 w 3536028"/>
              <a:gd name="connsiteY0" fmla="*/ 3569 h 4464050"/>
              <a:gd name="connsiteX1" fmla="*/ 3536028 w 3536028"/>
              <a:gd name="connsiteY1" fmla="*/ 4460478 h 4464050"/>
              <a:gd name="connsiteX2" fmla="*/ 2736416 w 3536028"/>
              <a:gd name="connsiteY2" fmla="*/ 3893419 h 4464050"/>
              <a:gd name="connsiteX3" fmla="*/ 2736416 w 3536028"/>
              <a:gd name="connsiteY3" fmla="*/ 570628 h 4464050"/>
              <a:gd name="connsiteX4" fmla="*/ 3536028 w 3536028"/>
              <a:gd name="connsiteY4" fmla="*/ 3569 h 4464050"/>
              <a:gd name="connsiteX5" fmla="*/ 2617825 w 3536028"/>
              <a:gd name="connsiteY5" fmla="*/ 0 h 4464050"/>
              <a:gd name="connsiteX6" fmla="*/ 2619577 w 3536028"/>
              <a:gd name="connsiteY6" fmla="*/ 0 h 4464050"/>
              <a:gd name="connsiteX7" fmla="*/ 2619577 w 3536028"/>
              <a:gd name="connsiteY7" fmla="*/ 4464050 h 4464050"/>
              <a:gd name="connsiteX8" fmla="*/ 2617828 w 3536028"/>
              <a:gd name="connsiteY8" fmla="*/ 4464050 h 4464050"/>
              <a:gd name="connsiteX9" fmla="*/ 1988050 w 3536028"/>
              <a:gd name="connsiteY9" fmla="*/ 3893419 h 4464050"/>
              <a:gd name="connsiteX10" fmla="*/ 1988050 w 3536028"/>
              <a:gd name="connsiteY10" fmla="*/ 570628 h 4464050"/>
              <a:gd name="connsiteX11" fmla="*/ 2617825 w 3536028"/>
              <a:gd name="connsiteY11" fmla="*/ 0 h 4464050"/>
              <a:gd name="connsiteX12" fmla="*/ 1869618 w 3536028"/>
              <a:gd name="connsiteY12" fmla="*/ 0 h 4464050"/>
              <a:gd name="connsiteX13" fmla="*/ 1871013 w 3536028"/>
              <a:gd name="connsiteY13" fmla="*/ 0 h 4464050"/>
              <a:gd name="connsiteX14" fmla="*/ 1871013 w 3536028"/>
              <a:gd name="connsiteY14" fmla="*/ 4464050 h 4464050"/>
              <a:gd name="connsiteX15" fmla="*/ 1869621 w 3536028"/>
              <a:gd name="connsiteY15" fmla="*/ 4464050 h 4464050"/>
              <a:gd name="connsiteX16" fmla="*/ 1368208 w 3536028"/>
              <a:gd name="connsiteY16" fmla="*/ 3893419 h 4464050"/>
              <a:gd name="connsiteX17" fmla="*/ 1368208 w 3536028"/>
              <a:gd name="connsiteY17" fmla="*/ 570628 h 4464050"/>
              <a:gd name="connsiteX18" fmla="*/ 1869618 w 3536028"/>
              <a:gd name="connsiteY18" fmla="*/ 0 h 4464050"/>
              <a:gd name="connsiteX19" fmla="*/ 748563 w 3536028"/>
              <a:gd name="connsiteY19" fmla="*/ 0 h 4464050"/>
              <a:gd name="connsiteX20" fmla="*/ 749959 w 3536028"/>
              <a:gd name="connsiteY20" fmla="*/ 0 h 4464050"/>
              <a:gd name="connsiteX21" fmla="*/ 1251369 w 3536028"/>
              <a:gd name="connsiteY21" fmla="*/ 570628 h 4464050"/>
              <a:gd name="connsiteX22" fmla="*/ 1251369 w 3536028"/>
              <a:gd name="connsiteY22" fmla="*/ 3893320 h 4464050"/>
              <a:gd name="connsiteX23" fmla="*/ 749868 w 3536028"/>
              <a:gd name="connsiteY23" fmla="*/ 4464050 h 4464050"/>
              <a:gd name="connsiteX24" fmla="*/ 748563 w 3536028"/>
              <a:gd name="connsiteY24" fmla="*/ 4464050 h 4464050"/>
              <a:gd name="connsiteX25" fmla="*/ 748563 w 3536028"/>
              <a:gd name="connsiteY25" fmla="*/ 0 h 4464050"/>
              <a:gd name="connsiteX26" fmla="*/ 0 w 3536028"/>
              <a:gd name="connsiteY26" fmla="*/ 0 h 4464050"/>
              <a:gd name="connsiteX27" fmla="*/ 1753 w 3536028"/>
              <a:gd name="connsiteY27" fmla="*/ 0 h 4464050"/>
              <a:gd name="connsiteX28" fmla="*/ 631526 w 3536028"/>
              <a:gd name="connsiteY28" fmla="*/ 570628 h 4464050"/>
              <a:gd name="connsiteX29" fmla="*/ 631526 w 3536028"/>
              <a:gd name="connsiteY29" fmla="*/ 3893320 h 4464050"/>
              <a:gd name="connsiteX30" fmla="*/ 1639 w 3536028"/>
              <a:gd name="connsiteY30" fmla="*/ 4464050 h 4464050"/>
              <a:gd name="connsiteX31" fmla="*/ 0 w 3536028"/>
              <a:gd name="connsiteY31" fmla="*/ 4464050 h 4464050"/>
              <a:gd name="connsiteX32" fmla="*/ 0 w 3536028"/>
              <a:gd name="connsiteY32" fmla="*/ 0 h 4464050"/>
              <a:gd name="connsiteX0" fmla="*/ 3536028 w 3536028"/>
              <a:gd name="connsiteY0" fmla="*/ 3569 h 4464050"/>
              <a:gd name="connsiteX1" fmla="*/ 3536028 w 3536028"/>
              <a:gd name="connsiteY1" fmla="*/ 4460478 h 4464050"/>
              <a:gd name="connsiteX2" fmla="*/ 2736416 w 3536028"/>
              <a:gd name="connsiteY2" fmla="*/ 3893419 h 4464050"/>
              <a:gd name="connsiteX3" fmla="*/ 2736416 w 3536028"/>
              <a:gd name="connsiteY3" fmla="*/ 570628 h 4464050"/>
              <a:gd name="connsiteX4" fmla="*/ 3536028 w 3536028"/>
              <a:gd name="connsiteY4" fmla="*/ 3569 h 4464050"/>
              <a:gd name="connsiteX5" fmla="*/ 2617825 w 3536028"/>
              <a:gd name="connsiteY5" fmla="*/ 0 h 4464050"/>
              <a:gd name="connsiteX6" fmla="*/ 2619577 w 3536028"/>
              <a:gd name="connsiteY6" fmla="*/ 0 h 4464050"/>
              <a:gd name="connsiteX7" fmla="*/ 2619577 w 3536028"/>
              <a:gd name="connsiteY7" fmla="*/ 4464050 h 4464050"/>
              <a:gd name="connsiteX8" fmla="*/ 2617828 w 3536028"/>
              <a:gd name="connsiteY8" fmla="*/ 4464050 h 4464050"/>
              <a:gd name="connsiteX9" fmla="*/ 1988050 w 3536028"/>
              <a:gd name="connsiteY9" fmla="*/ 3893419 h 4464050"/>
              <a:gd name="connsiteX10" fmla="*/ 1988050 w 3536028"/>
              <a:gd name="connsiteY10" fmla="*/ 570628 h 4464050"/>
              <a:gd name="connsiteX11" fmla="*/ 2617825 w 3536028"/>
              <a:gd name="connsiteY11" fmla="*/ 0 h 4464050"/>
              <a:gd name="connsiteX12" fmla="*/ 1869618 w 3536028"/>
              <a:gd name="connsiteY12" fmla="*/ 0 h 4464050"/>
              <a:gd name="connsiteX13" fmla="*/ 1871013 w 3536028"/>
              <a:gd name="connsiteY13" fmla="*/ 0 h 4464050"/>
              <a:gd name="connsiteX14" fmla="*/ 1871013 w 3536028"/>
              <a:gd name="connsiteY14" fmla="*/ 4464050 h 4464050"/>
              <a:gd name="connsiteX15" fmla="*/ 1869621 w 3536028"/>
              <a:gd name="connsiteY15" fmla="*/ 4464050 h 4464050"/>
              <a:gd name="connsiteX16" fmla="*/ 1368208 w 3536028"/>
              <a:gd name="connsiteY16" fmla="*/ 3893419 h 4464050"/>
              <a:gd name="connsiteX17" fmla="*/ 1368208 w 3536028"/>
              <a:gd name="connsiteY17" fmla="*/ 570628 h 4464050"/>
              <a:gd name="connsiteX18" fmla="*/ 1869618 w 3536028"/>
              <a:gd name="connsiteY18" fmla="*/ 0 h 4464050"/>
              <a:gd name="connsiteX19" fmla="*/ 748563 w 3536028"/>
              <a:gd name="connsiteY19" fmla="*/ 0 h 4464050"/>
              <a:gd name="connsiteX20" fmla="*/ 749959 w 3536028"/>
              <a:gd name="connsiteY20" fmla="*/ 0 h 4464050"/>
              <a:gd name="connsiteX21" fmla="*/ 1251369 w 3536028"/>
              <a:gd name="connsiteY21" fmla="*/ 570628 h 4464050"/>
              <a:gd name="connsiteX22" fmla="*/ 1251369 w 3536028"/>
              <a:gd name="connsiteY22" fmla="*/ 3893320 h 4464050"/>
              <a:gd name="connsiteX23" fmla="*/ 749868 w 3536028"/>
              <a:gd name="connsiteY23" fmla="*/ 4464050 h 4464050"/>
              <a:gd name="connsiteX24" fmla="*/ 748563 w 3536028"/>
              <a:gd name="connsiteY24" fmla="*/ 4464050 h 4464050"/>
              <a:gd name="connsiteX25" fmla="*/ 748563 w 3536028"/>
              <a:gd name="connsiteY25" fmla="*/ 0 h 4464050"/>
              <a:gd name="connsiteX26" fmla="*/ 0 w 3536028"/>
              <a:gd name="connsiteY26" fmla="*/ 4464050 h 4464050"/>
              <a:gd name="connsiteX27" fmla="*/ 1753 w 3536028"/>
              <a:gd name="connsiteY27" fmla="*/ 0 h 4464050"/>
              <a:gd name="connsiteX28" fmla="*/ 631526 w 3536028"/>
              <a:gd name="connsiteY28" fmla="*/ 570628 h 4464050"/>
              <a:gd name="connsiteX29" fmla="*/ 631526 w 3536028"/>
              <a:gd name="connsiteY29" fmla="*/ 3893320 h 4464050"/>
              <a:gd name="connsiteX30" fmla="*/ 1639 w 3536028"/>
              <a:gd name="connsiteY30" fmla="*/ 4464050 h 4464050"/>
              <a:gd name="connsiteX31" fmla="*/ 0 w 3536028"/>
              <a:gd name="connsiteY31" fmla="*/ 4464050 h 4464050"/>
              <a:gd name="connsiteX0" fmla="*/ 3536028 w 3536028"/>
              <a:gd name="connsiteY0" fmla="*/ 3569 h 4464050"/>
              <a:gd name="connsiteX1" fmla="*/ 3536028 w 3536028"/>
              <a:gd name="connsiteY1" fmla="*/ 4460478 h 4464050"/>
              <a:gd name="connsiteX2" fmla="*/ 2736416 w 3536028"/>
              <a:gd name="connsiteY2" fmla="*/ 3893419 h 4464050"/>
              <a:gd name="connsiteX3" fmla="*/ 2736416 w 3536028"/>
              <a:gd name="connsiteY3" fmla="*/ 570628 h 4464050"/>
              <a:gd name="connsiteX4" fmla="*/ 3536028 w 3536028"/>
              <a:gd name="connsiteY4" fmla="*/ 3569 h 4464050"/>
              <a:gd name="connsiteX5" fmla="*/ 2617825 w 3536028"/>
              <a:gd name="connsiteY5" fmla="*/ 0 h 4464050"/>
              <a:gd name="connsiteX6" fmla="*/ 2619577 w 3536028"/>
              <a:gd name="connsiteY6" fmla="*/ 0 h 4464050"/>
              <a:gd name="connsiteX7" fmla="*/ 2619577 w 3536028"/>
              <a:gd name="connsiteY7" fmla="*/ 4464050 h 4464050"/>
              <a:gd name="connsiteX8" fmla="*/ 2617828 w 3536028"/>
              <a:gd name="connsiteY8" fmla="*/ 4464050 h 4464050"/>
              <a:gd name="connsiteX9" fmla="*/ 1988050 w 3536028"/>
              <a:gd name="connsiteY9" fmla="*/ 3893419 h 4464050"/>
              <a:gd name="connsiteX10" fmla="*/ 1988050 w 3536028"/>
              <a:gd name="connsiteY10" fmla="*/ 570628 h 4464050"/>
              <a:gd name="connsiteX11" fmla="*/ 2617825 w 3536028"/>
              <a:gd name="connsiteY11" fmla="*/ 0 h 4464050"/>
              <a:gd name="connsiteX12" fmla="*/ 1869618 w 3536028"/>
              <a:gd name="connsiteY12" fmla="*/ 0 h 4464050"/>
              <a:gd name="connsiteX13" fmla="*/ 1871013 w 3536028"/>
              <a:gd name="connsiteY13" fmla="*/ 0 h 4464050"/>
              <a:gd name="connsiteX14" fmla="*/ 1871013 w 3536028"/>
              <a:gd name="connsiteY14" fmla="*/ 4464050 h 4464050"/>
              <a:gd name="connsiteX15" fmla="*/ 1869621 w 3536028"/>
              <a:gd name="connsiteY15" fmla="*/ 4464050 h 4464050"/>
              <a:gd name="connsiteX16" fmla="*/ 1368208 w 3536028"/>
              <a:gd name="connsiteY16" fmla="*/ 3893419 h 4464050"/>
              <a:gd name="connsiteX17" fmla="*/ 1368208 w 3536028"/>
              <a:gd name="connsiteY17" fmla="*/ 570628 h 4464050"/>
              <a:gd name="connsiteX18" fmla="*/ 1869618 w 3536028"/>
              <a:gd name="connsiteY18" fmla="*/ 0 h 4464050"/>
              <a:gd name="connsiteX19" fmla="*/ 748563 w 3536028"/>
              <a:gd name="connsiteY19" fmla="*/ 0 h 4464050"/>
              <a:gd name="connsiteX20" fmla="*/ 749959 w 3536028"/>
              <a:gd name="connsiteY20" fmla="*/ 0 h 4464050"/>
              <a:gd name="connsiteX21" fmla="*/ 1251369 w 3536028"/>
              <a:gd name="connsiteY21" fmla="*/ 570628 h 4464050"/>
              <a:gd name="connsiteX22" fmla="*/ 1251369 w 3536028"/>
              <a:gd name="connsiteY22" fmla="*/ 3893320 h 4464050"/>
              <a:gd name="connsiteX23" fmla="*/ 749868 w 3536028"/>
              <a:gd name="connsiteY23" fmla="*/ 4464050 h 4464050"/>
              <a:gd name="connsiteX24" fmla="*/ 748563 w 3536028"/>
              <a:gd name="connsiteY24" fmla="*/ 4464050 h 4464050"/>
              <a:gd name="connsiteX25" fmla="*/ 748563 w 3536028"/>
              <a:gd name="connsiteY25" fmla="*/ 0 h 4464050"/>
              <a:gd name="connsiteX26" fmla="*/ 0 w 3536028"/>
              <a:gd name="connsiteY26" fmla="*/ 4464050 h 4464050"/>
              <a:gd name="connsiteX27" fmla="*/ 1753 w 3536028"/>
              <a:gd name="connsiteY27" fmla="*/ 0 h 4464050"/>
              <a:gd name="connsiteX28" fmla="*/ 631526 w 3536028"/>
              <a:gd name="connsiteY28" fmla="*/ 3893320 h 4464050"/>
              <a:gd name="connsiteX29" fmla="*/ 1639 w 3536028"/>
              <a:gd name="connsiteY29" fmla="*/ 4464050 h 4464050"/>
              <a:gd name="connsiteX30" fmla="*/ 0 w 3536028"/>
              <a:gd name="connsiteY30" fmla="*/ 4464050 h 4464050"/>
              <a:gd name="connsiteX0" fmla="*/ 3563155 w 3563155"/>
              <a:gd name="connsiteY0" fmla="*/ 3569 h 4464050"/>
              <a:gd name="connsiteX1" fmla="*/ 3563155 w 3563155"/>
              <a:gd name="connsiteY1" fmla="*/ 4460478 h 4464050"/>
              <a:gd name="connsiteX2" fmla="*/ 2763543 w 3563155"/>
              <a:gd name="connsiteY2" fmla="*/ 3893419 h 4464050"/>
              <a:gd name="connsiteX3" fmla="*/ 2763543 w 3563155"/>
              <a:gd name="connsiteY3" fmla="*/ 570628 h 4464050"/>
              <a:gd name="connsiteX4" fmla="*/ 3563155 w 3563155"/>
              <a:gd name="connsiteY4" fmla="*/ 3569 h 4464050"/>
              <a:gd name="connsiteX5" fmla="*/ 2644952 w 3563155"/>
              <a:gd name="connsiteY5" fmla="*/ 0 h 4464050"/>
              <a:gd name="connsiteX6" fmla="*/ 2646704 w 3563155"/>
              <a:gd name="connsiteY6" fmla="*/ 0 h 4464050"/>
              <a:gd name="connsiteX7" fmla="*/ 2646704 w 3563155"/>
              <a:gd name="connsiteY7" fmla="*/ 4464050 h 4464050"/>
              <a:gd name="connsiteX8" fmla="*/ 2644955 w 3563155"/>
              <a:gd name="connsiteY8" fmla="*/ 4464050 h 4464050"/>
              <a:gd name="connsiteX9" fmla="*/ 2015177 w 3563155"/>
              <a:gd name="connsiteY9" fmla="*/ 3893419 h 4464050"/>
              <a:gd name="connsiteX10" fmla="*/ 2015177 w 3563155"/>
              <a:gd name="connsiteY10" fmla="*/ 570628 h 4464050"/>
              <a:gd name="connsiteX11" fmla="*/ 2644952 w 3563155"/>
              <a:gd name="connsiteY11" fmla="*/ 0 h 4464050"/>
              <a:gd name="connsiteX12" fmla="*/ 1896745 w 3563155"/>
              <a:gd name="connsiteY12" fmla="*/ 0 h 4464050"/>
              <a:gd name="connsiteX13" fmla="*/ 1898140 w 3563155"/>
              <a:gd name="connsiteY13" fmla="*/ 0 h 4464050"/>
              <a:gd name="connsiteX14" fmla="*/ 1898140 w 3563155"/>
              <a:gd name="connsiteY14" fmla="*/ 4464050 h 4464050"/>
              <a:gd name="connsiteX15" fmla="*/ 1896748 w 3563155"/>
              <a:gd name="connsiteY15" fmla="*/ 4464050 h 4464050"/>
              <a:gd name="connsiteX16" fmla="*/ 1395335 w 3563155"/>
              <a:gd name="connsiteY16" fmla="*/ 3893419 h 4464050"/>
              <a:gd name="connsiteX17" fmla="*/ 1395335 w 3563155"/>
              <a:gd name="connsiteY17" fmla="*/ 570628 h 4464050"/>
              <a:gd name="connsiteX18" fmla="*/ 1896745 w 3563155"/>
              <a:gd name="connsiteY18" fmla="*/ 0 h 4464050"/>
              <a:gd name="connsiteX19" fmla="*/ 775690 w 3563155"/>
              <a:gd name="connsiteY19" fmla="*/ 0 h 4464050"/>
              <a:gd name="connsiteX20" fmla="*/ 777086 w 3563155"/>
              <a:gd name="connsiteY20" fmla="*/ 0 h 4464050"/>
              <a:gd name="connsiteX21" fmla="*/ 1278496 w 3563155"/>
              <a:gd name="connsiteY21" fmla="*/ 570628 h 4464050"/>
              <a:gd name="connsiteX22" fmla="*/ 1278496 w 3563155"/>
              <a:gd name="connsiteY22" fmla="*/ 3893320 h 4464050"/>
              <a:gd name="connsiteX23" fmla="*/ 776995 w 3563155"/>
              <a:gd name="connsiteY23" fmla="*/ 4464050 h 4464050"/>
              <a:gd name="connsiteX24" fmla="*/ 775690 w 3563155"/>
              <a:gd name="connsiteY24" fmla="*/ 4464050 h 4464050"/>
              <a:gd name="connsiteX25" fmla="*/ 775690 w 3563155"/>
              <a:gd name="connsiteY25" fmla="*/ 0 h 4464050"/>
              <a:gd name="connsiteX26" fmla="*/ 27127 w 3563155"/>
              <a:gd name="connsiteY26" fmla="*/ 4464050 h 4464050"/>
              <a:gd name="connsiteX27" fmla="*/ 8 w 3563155"/>
              <a:gd name="connsiteY27" fmla="*/ 28872 h 4464050"/>
              <a:gd name="connsiteX28" fmla="*/ 658653 w 3563155"/>
              <a:gd name="connsiteY28" fmla="*/ 3893320 h 4464050"/>
              <a:gd name="connsiteX29" fmla="*/ 28766 w 3563155"/>
              <a:gd name="connsiteY29" fmla="*/ 4464050 h 4464050"/>
              <a:gd name="connsiteX30" fmla="*/ 27127 w 3563155"/>
              <a:gd name="connsiteY30" fmla="*/ 4464050 h 4464050"/>
              <a:gd name="connsiteX0" fmla="*/ 3536028 w 3536028"/>
              <a:gd name="connsiteY0" fmla="*/ 3569 h 4464050"/>
              <a:gd name="connsiteX1" fmla="*/ 3536028 w 3536028"/>
              <a:gd name="connsiteY1" fmla="*/ 4460478 h 4464050"/>
              <a:gd name="connsiteX2" fmla="*/ 2736416 w 3536028"/>
              <a:gd name="connsiteY2" fmla="*/ 3893419 h 4464050"/>
              <a:gd name="connsiteX3" fmla="*/ 2736416 w 3536028"/>
              <a:gd name="connsiteY3" fmla="*/ 570628 h 4464050"/>
              <a:gd name="connsiteX4" fmla="*/ 3536028 w 3536028"/>
              <a:gd name="connsiteY4" fmla="*/ 3569 h 4464050"/>
              <a:gd name="connsiteX5" fmla="*/ 2617825 w 3536028"/>
              <a:gd name="connsiteY5" fmla="*/ 0 h 4464050"/>
              <a:gd name="connsiteX6" fmla="*/ 2619577 w 3536028"/>
              <a:gd name="connsiteY6" fmla="*/ 0 h 4464050"/>
              <a:gd name="connsiteX7" fmla="*/ 2619577 w 3536028"/>
              <a:gd name="connsiteY7" fmla="*/ 4464050 h 4464050"/>
              <a:gd name="connsiteX8" fmla="*/ 2617828 w 3536028"/>
              <a:gd name="connsiteY8" fmla="*/ 4464050 h 4464050"/>
              <a:gd name="connsiteX9" fmla="*/ 1988050 w 3536028"/>
              <a:gd name="connsiteY9" fmla="*/ 3893419 h 4464050"/>
              <a:gd name="connsiteX10" fmla="*/ 1988050 w 3536028"/>
              <a:gd name="connsiteY10" fmla="*/ 570628 h 4464050"/>
              <a:gd name="connsiteX11" fmla="*/ 2617825 w 3536028"/>
              <a:gd name="connsiteY11" fmla="*/ 0 h 4464050"/>
              <a:gd name="connsiteX12" fmla="*/ 1869618 w 3536028"/>
              <a:gd name="connsiteY12" fmla="*/ 0 h 4464050"/>
              <a:gd name="connsiteX13" fmla="*/ 1871013 w 3536028"/>
              <a:gd name="connsiteY13" fmla="*/ 0 h 4464050"/>
              <a:gd name="connsiteX14" fmla="*/ 1871013 w 3536028"/>
              <a:gd name="connsiteY14" fmla="*/ 4464050 h 4464050"/>
              <a:gd name="connsiteX15" fmla="*/ 1869621 w 3536028"/>
              <a:gd name="connsiteY15" fmla="*/ 4464050 h 4464050"/>
              <a:gd name="connsiteX16" fmla="*/ 1368208 w 3536028"/>
              <a:gd name="connsiteY16" fmla="*/ 3893419 h 4464050"/>
              <a:gd name="connsiteX17" fmla="*/ 1368208 w 3536028"/>
              <a:gd name="connsiteY17" fmla="*/ 570628 h 4464050"/>
              <a:gd name="connsiteX18" fmla="*/ 1869618 w 3536028"/>
              <a:gd name="connsiteY18" fmla="*/ 0 h 4464050"/>
              <a:gd name="connsiteX19" fmla="*/ 748563 w 3536028"/>
              <a:gd name="connsiteY19" fmla="*/ 0 h 4464050"/>
              <a:gd name="connsiteX20" fmla="*/ 749959 w 3536028"/>
              <a:gd name="connsiteY20" fmla="*/ 0 h 4464050"/>
              <a:gd name="connsiteX21" fmla="*/ 1251369 w 3536028"/>
              <a:gd name="connsiteY21" fmla="*/ 570628 h 4464050"/>
              <a:gd name="connsiteX22" fmla="*/ 1251369 w 3536028"/>
              <a:gd name="connsiteY22" fmla="*/ 3893320 h 4464050"/>
              <a:gd name="connsiteX23" fmla="*/ 749868 w 3536028"/>
              <a:gd name="connsiteY23" fmla="*/ 4464050 h 4464050"/>
              <a:gd name="connsiteX24" fmla="*/ 748563 w 3536028"/>
              <a:gd name="connsiteY24" fmla="*/ 4464050 h 4464050"/>
              <a:gd name="connsiteX25" fmla="*/ 748563 w 3536028"/>
              <a:gd name="connsiteY25" fmla="*/ 0 h 4464050"/>
              <a:gd name="connsiteX26" fmla="*/ 0 w 3536028"/>
              <a:gd name="connsiteY26" fmla="*/ 4464050 h 4464050"/>
              <a:gd name="connsiteX27" fmla="*/ 631526 w 3536028"/>
              <a:gd name="connsiteY27" fmla="*/ 3893320 h 4464050"/>
              <a:gd name="connsiteX28" fmla="*/ 1639 w 3536028"/>
              <a:gd name="connsiteY28" fmla="*/ 4464050 h 4464050"/>
              <a:gd name="connsiteX29" fmla="*/ 0 w 3536028"/>
              <a:gd name="connsiteY29" fmla="*/ 4464050 h 4464050"/>
              <a:gd name="connsiteX0" fmla="*/ 3534389 w 3534389"/>
              <a:gd name="connsiteY0" fmla="*/ 3569 h 4464050"/>
              <a:gd name="connsiteX1" fmla="*/ 3534389 w 3534389"/>
              <a:gd name="connsiteY1" fmla="*/ 4460478 h 4464050"/>
              <a:gd name="connsiteX2" fmla="*/ 2734777 w 3534389"/>
              <a:gd name="connsiteY2" fmla="*/ 3893419 h 4464050"/>
              <a:gd name="connsiteX3" fmla="*/ 2734777 w 3534389"/>
              <a:gd name="connsiteY3" fmla="*/ 570628 h 4464050"/>
              <a:gd name="connsiteX4" fmla="*/ 3534389 w 3534389"/>
              <a:gd name="connsiteY4" fmla="*/ 3569 h 4464050"/>
              <a:gd name="connsiteX5" fmla="*/ 2616186 w 3534389"/>
              <a:gd name="connsiteY5" fmla="*/ 0 h 4464050"/>
              <a:gd name="connsiteX6" fmla="*/ 2617938 w 3534389"/>
              <a:gd name="connsiteY6" fmla="*/ 0 h 4464050"/>
              <a:gd name="connsiteX7" fmla="*/ 2617938 w 3534389"/>
              <a:gd name="connsiteY7" fmla="*/ 4464050 h 4464050"/>
              <a:gd name="connsiteX8" fmla="*/ 2616189 w 3534389"/>
              <a:gd name="connsiteY8" fmla="*/ 4464050 h 4464050"/>
              <a:gd name="connsiteX9" fmla="*/ 1986411 w 3534389"/>
              <a:gd name="connsiteY9" fmla="*/ 3893419 h 4464050"/>
              <a:gd name="connsiteX10" fmla="*/ 1986411 w 3534389"/>
              <a:gd name="connsiteY10" fmla="*/ 570628 h 4464050"/>
              <a:gd name="connsiteX11" fmla="*/ 2616186 w 3534389"/>
              <a:gd name="connsiteY11" fmla="*/ 0 h 4464050"/>
              <a:gd name="connsiteX12" fmla="*/ 1867979 w 3534389"/>
              <a:gd name="connsiteY12" fmla="*/ 0 h 4464050"/>
              <a:gd name="connsiteX13" fmla="*/ 1869374 w 3534389"/>
              <a:gd name="connsiteY13" fmla="*/ 0 h 4464050"/>
              <a:gd name="connsiteX14" fmla="*/ 1869374 w 3534389"/>
              <a:gd name="connsiteY14" fmla="*/ 4464050 h 4464050"/>
              <a:gd name="connsiteX15" fmla="*/ 1867982 w 3534389"/>
              <a:gd name="connsiteY15" fmla="*/ 4464050 h 4464050"/>
              <a:gd name="connsiteX16" fmla="*/ 1366569 w 3534389"/>
              <a:gd name="connsiteY16" fmla="*/ 3893419 h 4464050"/>
              <a:gd name="connsiteX17" fmla="*/ 1366569 w 3534389"/>
              <a:gd name="connsiteY17" fmla="*/ 570628 h 4464050"/>
              <a:gd name="connsiteX18" fmla="*/ 1867979 w 3534389"/>
              <a:gd name="connsiteY18" fmla="*/ 0 h 4464050"/>
              <a:gd name="connsiteX19" fmla="*/ 746924 w 3534389"/>
              <a:gd name="connsiteY19" fmla="*/ 0 h 4464050"/>
              <a:gd name="connsiteX20" fmla="*/ 748320 w 3534389"/>
              <a:gd name="connsiteY20" fmla="*/ 0 h 4464050"/>
              <a:gd name="connsiteX21" fmla="*/ 1249730 w 3534389"/>
              <a:gd name="connsiteY21" fmla="*/ 570628 h 4464050"/>
              <a:gd name="connsiteX22" fmla="*/ 1249730 w 3534389"/>
              <a:gd name="connsiteY22" fmla="*/ 3893320 h 4464050"/>
              <a:gd name="connsiteX23" fmla="*/ 748229 w 3534389"/>
              <a:gd name="connsiteY23" fmla="*/ 4464050 h 4464050"/>
              <a:gd name="connsiteX24" fmla="*/ 746924 w 3534389"/>
              <a:gd name="connsiteY24" fmla="*/ 4464050 h 4464050"/>
              <a:gd name="connsiteX25" fmla="*/ 746924 w 3534389"/>
              <a:gd name="connsiteY25" fmla="*/ 0 h 4464050"/>
              <a:gd name="connsiteX26" fmla="*/ 0 w 3534389"/>
              <a:gd name="connsiteY26" fmla="*/ 4464050 h 4464050"/>
              <a:gd name="connsiteX27" fmla="*/ 629887 w 3534389"/>
              <a:gd name="connsiteY27" fmla="*/ 3893320 h 4464050"/>
              <a:gd name="connsiteX28" fmla="*/ 0 w 3534389"/>
              <a:gd name="connsiteY28" fmla="*/ 4464050 h 4464050"/>
              <a:gd name="connsiteX0" fmla="*/ 2787465 w 2787465"/>
              <a:gd name="connsiteY0" fmla="*/ 3569 h 4464050"/>
              <a:gd name="connsiteX1" fmla="*/ 2787465 w 2787465"/>
              <a:gd name="connsiteY1" fmla="*/ 4460478 h 4464050"/>
              <a:gd name="connsiteX2" fmla="*/ 1987853 w 2787465"/>
              <a:gd name="connsiteY2" fmla="*/ 3893419 h 4464050"/>
              <a:gd name="connsiteX3" fmla="*/ 1987853 w 2787465"/>
              <a:gd name="connsiteY3" fmla="*/ 570628 h 4464050"/>
              <a:gd name="connsiteX4" fmla="*/ 2787465 w 2787465"/>
              <a:gd name="connsiteY4" fmla="*/ 3569 h 4464050"/>
              <a:gd name="connsiteX5" fmla="*/ 1869262 w 2787465"/>
              <a:gd name="connsiteY5" fmla="*/ 0 h 4464050"/>
              <a:gd name="connsiteX6" fmla="*/ 1871014 w 2787465"/>
              <a:gd name="connsiteY6" fmla="*/ 0 h 4464050"/>
              <a:gd name="connsiteX7" fmla="*/ 1871014 w 2787465"/>
              <a:gd name="connsiteY7" fmla="*/ 4464050 h 4464050"/>
              <a:gd name="connsiteX8" fmla="*/ 1869265 w 2787465"/>
              <a:gd name="connsiteY8" fmla="*/ 4464050 h 4464050"/>
              <a:gd name="connsiteX9" fmla="*/ 1239487 w 2787465"/>
              <a:gd name="connsiteY9" fmla="*/ 3893419 h 4464050"/>
              <a:gd name="connsiteX10" fmla="*/ 1239487 w 2787465"/>
              <a:gd name="connsiteY10" fmla="*/ 570628 h 4464050"/>
              <a:gd name="connsiteX11" fmla="*/ 1869262 w 2787465"/>
              <a:gd name="connsiteY11" fmla="*/ 0 h 4464050"/>
              <a:gd name="connsiteX12" fmla="*/ 1121055 w 2787465"/>
              <a:gd name="connsiteY12" fmla="*/ 0 h 4464050"/>
              <a:gd name="connsiteX13" fmla="*/ 1122450 w 2787465"/>
              <a:gd name="connsiteY13" fmla="*/ 0 h 4464050"/>
              <a:gd name="connsiteX14" fmla="*/ 1122450 w 2787465"/>
              <a:gd name="connsiteY14" fmla="*/ 4464050 h 4464050"/>
              <a:gd name="connsiteX15" fmla="*/ 1121058 w 2787465"/>
              <a:gd name="connsiteY15" fmla="*/ 4464050 h 4464050"/>
              <a:gd name="connsiteX16" fmla="*/ 619645 w 2787465"/>
              <a:gd name="connsiteY16" fmla="*/ 3893419 h 4464050"/>
              <a:gd name="connsiteX17" fmla="*/ 619645 w 2787465"/>
              <a:gd name="connsiteY17" fmla="*/ 570628 h 4464050"/>
              <a:gd name="connsiteX18" fmla="*/ 1121055 w 2787465"/>
              <a:gd name="connsiteY18" fmla="*/ 0 h 4464050"/>
              <a:gd name="connsiteX19" fmla="*/ 0 w 2787465"/>
              <a:gd name="connsiteY19" fmla="*/ 0 h 4464050"/>
              <a:gd name="connsiteX20" fmla="*/ 1396 w 2787465"/>
              <a:gd name="connsiteY20" fmla="*/ 0 h 4464050"/>
              <a:gd name="connsiteX21" fmla="*/ 502806 w 2787465"/>
              <a:gd name="connsiteY21" fmla="*/ 570628 h 4464050"/>
              <a:gd name="connsiteX22" fmla="*/ 502806 w 2787465"/>
              <a:gd name="connsiteY22" fmla="*/ 3893320 h 4464050"/>
              <a:gd name="connsiteX23" fmla="*/ 1305 w 2787465"/>
              <a:gd name="connsiteY23" fmla="*/ 4464050 h 4464050"/>
              <a:gd name="connsiteX24" fmla="*/ 0 w 2787465"/>
              <a:gd name="connsiteY24" fmla="*/ 4464050 h 4464050"/>
              <a:gd name="connsiteX25" fmla="*/ 0 w 2787465"/>
              <a:gd name="connsiteY25" fmla="*/ 0 h 4464050"/>
              <a:gd name="connsiteX0" fmla="*/ 2787465 w 2787465"/>
              <a:gd name="connsiteY0" fmla="*/ 3569 h 4464050"/>
              <a:gd name="connsiteX1" fmla="*/ 2787465 w 2787465"/>
              <a:gd name="connsiteY1" fmla="*/ 4460478 h 4464050"/>
              <a:gd name="connsiteX2" fmla="*/ 1987853 w 2787465"/>
              <a:gd name="connsiteY2" fmla="*/ 3893419 h 4464050"/>
              <a:gd name="connsiteX3" fmla="*/ 1987853 w 2787465"/>
              <a:gd name="connsiteY3" fmla="*/ 570628 h 4464050"/>
              <a:gd name="connsiteX4" fmla="*/ 2787465 w 2787465"/>
              <a:gd name="connsiteY4" fmla="*/ 3569 h 4464050"/>
              <a:gd name="connsiteX5" fmla="*/ 1869262 w 2787465"/>
              <a:gd name="connsiteY5" fmla="*/ 0 h 4464050"/>
              <a:gd name="connsiteX6" fmla="*/ 1871014 w 2787465"/>
              <a:gd name="connsiteY6" fmla="*/ 0 h 4464050"/>
              <a:gd name="connsiteX7" fmla="*/ 1871014 w 2787465"/>
              <a:gd name="connsiteY7" fmla="*/ 4464050 h 4464050"/>
              <a:gd name="connsiteX8" fmla="*/ 1869265 w 2787465"/>
              <a:gd name="connsiteY8" fmla="*/ 4464050 h 4464050"/>
              <a:gd name="connsiteX9" fmla="*/ 1239487 w 2787465"/>
              <a:gd name="connsiteY9" fmla="*/ 3893419 h 4464050"/>
              <a:gd name="connsiteX10" fmla="*/ 1239487 w 2787465"/>
              <a:gd name="connsiteY10" fmla="*/ 570628 h 4464050"/>
              <a:gd name="connsiteX11" fmla="*/ 1869262 w 2787465"/>
              <a:gd name="connsiteY11" fmla="*/ 0 h 4464050"/>
              <a:gd name="connsiteX12" fmla="*/ 1121055 w 2787465"/>
              <a:gd name="connsiteY12" fmla="*/ 0 h 4464050"/>
              <a:gd name="connsiteX13" fmla="*/ 1122450 w 2787465"/>
              <a:gd name="connsiteY13" fmla="*/ 0 h 4464050"/>
              <a:gd name="connsiteX14" fmla="*/ 1122450 w 2787465"/>
              <a:gd name="connsiteY14" fmla="*/ 4464050 h 4464050"/>
              <a:gd name="connsiteX15" fmla="*/ 1121058 w 2787465"/>
              <a:gd name="connsiteY15" fmla="*/ 4464050 h 4464050"/>
              <a:gd name="connsiteX16" fmla="*/ 619645 w 2787465"/>
              <a:gd name="connsiteY16" fmla="*/ 3893419 h 4464050"/>
              <a:gd name="connsiteX17" fmla="*/ 619645 w 2787465"/>
              <a:gd name="connsiteY17" fmla="*/ 570628 h 4464050"/>
              <a:gd name="connsiteX18" fmla="*/ 1121055 w 2787465"/>
              <a:gd name="connsiteY18" fmla="*/ 0 h 4464050"/>
              <a:gd name="connsiteX19" fmla="*/ 0 w 2787465"/>
              <a:gd name="connsiteY19" fmla="*/ 0 h 4464050"/>
              <a:gd name="connsiteX20" fmla="*/ 1396 w 2787465"/>
              <a:gd name="connsiteY20" fmla="*/ 0 h 4464050"/>
              <a:gd name="connsiteX21" fmla="*/ 502806 w 2787465"/>
              <a:gd name="connsiteY21" fmla="*/ 3893320 h 4464050"/>
              <a:gd name="connsiteX22" fmla="*/ 1305 w 2787465"/>
              <a:gd name="connsiteY22" fmla="*/ 4464050 h 4464050"/>
              <a:gd name="connsiteX23" fmla="*/ 0 w 2787465"/>
              <a:gd name="connsiteY23" fmla="*/ 4464050 h 4464050"/>
              <a:gd name="connsiteX24" fmla="*/ 0 w 2787465"/>
              <a:gd name="connsiteY24" fmla="*/ 0 h 4464050"/>
              <a:gd name="connsiteX0" fmla="*/ 2809119 w 2809119"/>
              <a:gd name="connsiteY0" fmla="*/ 3569 h 4464050"/>
              <a:gd name="connsiteX1" fmla="*/ 2809119 w 2809119"/>
              <a:gd name="connsiteY1" fmla="*/ 4460478 h 4464050"/>
              <a:gd name="connsiteX2" fmla="*/ 2009507 w 2809119"/>
              <a:gd name="connsiteY2" fmla="*/ 3893419 h 4464050"/>
              <a:gd name="connsiteX3" fmla="*/ 2009507 w 2809119"/>
              <a:gd name="connsiteY3" fmla="*/ 570628 h 4464050"/>
              <a:gd name="connsiteX4" fmla="*/ 2809119 w 2809119"/>
              <a:gd name="connsiteY4" fmla="*/ 3569 h 4464050"/>
              <a:gd name="connsiteX5" fmla="*/ 1890916 w 2809119"/>
              <a:gd name="connsiteY5" fmla="*/ 0 h 4464050"/>
              <a:gd name="connsiteX6" fmla="*/ 1892668 w 2809119"/>
              <a:gd name="connsiteY6" fmla="*/ 0 h 4464050"/>
              <a:gd name="connsiteX7" fmla="*/ 1892668 w 2809119"/>
              <a:gd name="connsiteY7" fmla="*/ 4464050 h 4464050"/>
              <a:gd name="connsiteX8" fmla="*/ 1890919 w 2809119"/>
              <a:gd name="connsiteY8" fmla="*/ 4464050 h 4464050"/>
              <a:gd name="connsiteX9" fmla="*/ 1261141 w 2809119"/>
              <a:gd name="connsiteY9" fmla="*/ 3893419 h 4464050"/>
              <a:gd name="connsiteX10" fmla="*/ 1261141 w 2809119"/>
              <a:gd name="connsiteY10" fmla="*/ 570628 h 4464050"/>
              <a:gd name="connsiteX11" fmla="*/ 1890916 w 2809119"/>
              <a:gd name="connsiteY11" fmla="*/ 0 h 4464050"/>
              <a:gd name="connsiteX12" fmla="*/ 1142709 w 2809119"/>
              <a:gd name="connsiteY12" fmla="*/ 0 h 4464050"/>
              <a:gd name="connsiteX13" fmla="*/ 1144104 w 2809119"/>
              <a:gd name="connsiteY13" fmla="*/ 0 h 4464050"/>
              <a:gd name="connsiteX14" fmla="*/ 1144104 w 2809119"/>
              <a:gd name="connsiteY14" fmla="*/ 4464050 h 4464050"/>
              <a:gd name="connsiteX15" fmla="*/ 1142712 w 2809119"/>
              <a:gd name="connsiteY15" fmla="*/ 4464050 h 4464050"/>
              <a:gd name="connsiteX16" fmla="*/ 641299 w 2809119"/>
              <a:gd name="connsiteY16" fmla="*/ 3893419 h 4464050"/>
              <a:gd name="connsiteX17" fmla="*/ 641299 w 2809119"/>
              <a:gd name="connsiteY17" fmla="*/ 570628 h 4464050"/>
              <a:gd name="connsiteX18" fmla="*/ 1142709 w 2809119"/>
              <a:gd name="connsiteY18" fmla="*/ 0 h 4464050"/>
              <a:gd name="connsiteX19" fmla="*/ 0 w 2809119"/>
              <a:gd name="connsiteY19" fmla="*/ 7219 h 4464050"/>
              <a:gd name="connsiteX20" fmla="*/ 23050 w 2809119"/>
              <a:gd name="connsiteY20" fmla="*/ 0 h 4464050"/>
              <a:gd name="connsiteX21" fmla="*/ 524460 w 2809119"/>
              <a:gd name="connsiteY21" fmla="*/ 3893320 h 4464050"/>
              <a:gd name="connsiteX22" fmla="*/ 22959 w 2809119"/>
              <a:gd name="connsiteY22" fmla="*/ 4464050 h 4464050"/>
              <a:gd name="connsiteX23" fmla="*/ 21654 w 2809119"/>
              <a:gd name="connsiteY23" fmla="*/ 4464050 h 4464050"/>
              <a:gd name="connsiteX24" fmla="*/ 0 w 2809119"/>
              <a:gd name="connsiteY24" fmla="*/ 7219 h 4464050"/>
              <a:gd name="connsiteX0" fmla="*/ 2787465 w 2787465"/>
              <a:gd name="connsiteY0" fmla="*/ 3569 h 4464050"/>
              <a:gd name="connsiteX1" fmla="*/ 2787465 w 2787465"/>
              <a:gd name="connsiteY1" fmla="*/ 4460478 h 4464050"/>
              <a:gd name="connsiteX2" fmla="*/ 1987853 w 2787465"/>
              <a:gd name="connsiteY2" fmla="*/ 3893419 h 4464050"/>
              <a:gd name="connsiteX3" fmla="*/ 1987853 w 2787465"/>
              <a:gd name="connsiteY3" fmla="*/ 570628 h 4464050"/>
              <a:gd name="connsiteX4" fmla="*/ 2787465 w 2787465"/>
              <a:gd name="connsiteY4" fmla="*/ 3569 h 4464050"/>
              <a:gd name="connsiteX5" fmla="*/ 1869262 w 2787465"/>
              <a:gd name="connsiteY5" fmla="*/ 0 h 4464050"/>
              <a:gd name="connsiteX6" fmla="*/ 1871014 w 2787465"/>
              <a:gd name="connsiteY6" fmla="*/ 0 h 4464050"/>
              <a:gd name="connsiteX7" fmla="*/ 1871014 w 2787465"/>
              <a:gd name="connsiteY7" fmla="*/ 4464050 h 4464050"/>
              <a:gd name="connsiteX8" fmla="*/ 1869265 w 2787465"/>
              <a:gd name="connsiteY8" fmla="*/ 4464050 h 4464050"/>
              <a:gd name="connsiteX9" fmla="*/ 1239487 w 2787465"/>
              <a:gd name="connsiteY9" fmla="*/ 3893419 h 4464050"/>
              <a:gd name="connsiteX10" fmla="*/ 1239487 w 2787465"/>
              <a:gd name="connsiteY10" fmla="*/ 570628 h 4464050"/>
              <a:gd name="connsiteX11" fmla="*/ 1869262 w 2787465"/>
              <a:gd name="connsiteY11" fmla="*/ 0 h 4464050"/>
              <a:gd name="connsiteX12" fmla="*/ 1121055 w 2787465"/>
              <a:gd name="connsiteY12" fmla="*/ 0 h 4464050"/>
              <a:gd name="connsiteX13" fmla="*/ 1122450 w 2787465"/>
              <a:gd name="connsiteY13" fmla="*/ 0 h 4464050"/>
              <a:gd name="connsiteX14" fmla="*/ 1122450 w 2787465"/>
              <a:gd name="connsiteY14" fmla="*/ 4464050 h 4464050"/>
              <a:gd name="connsiteX15" fmla="*/ 1121058 w 2787465"/>
              <a:gd name="connsiteY15" fmla="*/ 4464050 h 4464050"/>
              <a:gd name="connsiteX16" fmla="*/ 619645 w 2787465"/>
              <a:gd name="connsiteY16" fmla="*/ 3893419 h 4464050"/>
              <a:gd name="connsiteX17" fmla="*/ 619645 w 2787465"/>
              <a:gd name="connsiteY17" fmla="*/ 570628 h 4464050"/>
              <a:gd name="connsiteX18" fmla="*/ 1121055 w 2787465"/>
              <a:gd name="connsiteY18" fmla="*/ 0 h 4464050"/>
              <a:gd name="connsiteX19" fmla="*/ 0 w 2787465"/>
              <a:gd name="connsiteY19" fmla="*/ 4464050 h 4464050"/>
              <a:gd name="connsiteX20" fmla="*/ 1396 w 2787465"/>
              <a:gd name="connsiteY20" fmla="*/ 0 h 4464050"/>
              <a:gd name="connsiteX21" fmla="*/ 502806 w 2787465"/>
              <a:gd name="connsiteY21" fmla="*/ 3893320 h 4464050"/>
              <a:gd name="connsiteX22" fmla="*/ 1305 w 2787465"/>
              <a:gd name="connsiteY22" fmla="*/ 4464050 h 4464050"/>
              <a:gd name="connsiteX23" fmla="*/ 0 w 2787465"/>
              <a:gd name="connsiteY23" fmla="*/ 4464050 h 4464050"/>
              <a:gd name="connsiteX0" fmla="*/ 2787465 w 2787465"/>
              <a:gd name="connsiteY0" fmla="*/ 3569 h 4464050"/>
              <a:gd name="connsiteX1" fmla="*/ 2787465 w 2787465"/>
              <a:gd name="connsiteY1" fmla="*/ 4460478 h 4464050"/>
              <a:gd name="connsiteX2" fmla="*/ 1987853 w 2787465"/>
              <a:gd name="connsiteY2" fmla="*/ 3893419 h 4464050"/>
              <a:gd name="connsiteX3" fmla="*/ 1987853 w 2787465"/>
              <a:gd name="connsiteY3" fmla="*/ 570628 h 4464050"/>
              <a:gd name="connsiteX4" fmla="*/ 2787465 w 2787465"/>
              <a:gd name="connsiteY4" fmla="*/ 3569 h 4464050"/>
              <a:gd name="connsiteX5" fmla="*/ 1869262 w 2787465"/>
              <a:gd name="connsiteY5" fmla="*/ 0 h 4464050"/>
              <a:gd name="connsiteX6" fmla="*/ 1871014 w 2787465"/>
              <a:gd name="connsiteY6" fmla="*/ 0 h 4464050"/>
              <a:gd name="connsiteX7" fmla="*/ 1871014 w 2787465"/>
              <a:gd name="connsiteY7" fmla="*/ 4464050 h 4464050"/>
              <a:gd name="connsiteX8" fmla="*/ 1869265 w 2787465"/>
              <a:gd name="connsiteY8" fmla="*/ 4464050 h 4464050"/>
              <a:gd name="connsiteX9" fmla="*/ 1239487 w 2787465"/>
              <a:gd name="connsiteY9" fmla="*/ 3893419 h 4464050"/>
              <a:gd name="connsiteX10" fmla="*/ 1239487 w 2787465"/>
              <a:gd name="connsiteY10" fmla="*/ 570628 h 4464050"/>
              <a:gd name="connsiteX11" fmla="*/ 1869262 w 2787465"/>
              <a:gd name="connsiteY11" fmla="*/ 0 h 4464050"/>
              <a:gd name="connsiteX12" fmla="*/ 1121055 w 2787465"/>
              <a:gd name="connsiteY12" fmla="*/ 0 h 4464050"/>
              <a:gd name="connsiteX13" fmla="*/ 1122450 w 2787465"/>
              <a:gd name="connsiteY13" fmla="*/ 0 h 4464050"/>
              <a:gd name="connsiteX14" fmla="*/ 1122450 w 2787465"/>
              <a:gd name="connsiteY14" fmla="*/ 4464050 h 4464050"/>
              <a:gd name="connsiteX15" fmla="*/ 1121058 w 2787465"/>
              <a:gd name="connsiteY15" fmla="*/ 4464050 h 4464050"/>
              <a:gd name="connsiteX16" fmla="*/ 619645 w 2787465"/>
              <a:gd name="connsiteY16" fmla="*/ 3893419 h 4464050"/>
              <a:gd name="connsiteX17" fmla="*/ 619645 w 2787465"/>
              <a:gd name="connsiteY17" fmla="*/ 570628 h 4464050"/>
              <a:gd name="connsiteX18" fmla="*/ 1121055 w 2787465"/>
              <a:gd name="connsiteY18" fmla="*/ 0 h 4464050"/>
              <a:gd name="connsiteX19" fmla="*/ 0 w 2787465"/>
              <a:gd name="connsiteY19" fmla="*/ 4464050 h 4464050"/>
              <a:gd name="connsiteX20" fmla="*/ 1396 w 2787465"/>
              <a:gd name="connsiteY20" fmla="*/ 0 h 4464050"/>
              <a:gd name="connsiteX21" fmla="*/ 1305 w 2787465"/>
              <a:gd name="connsiteY21" fmla="*/ 4464050 h 4464050"/>
              <a:gd name="connsiteX22" fmla="*/ 0 w 2787465"/>
              <a:gd name="connsiteY22" fmla="*/ 4464050 h 4464050"/>
              <a:gd name="connsiteX0" fmla="*/ 2787465 w 2787465"/>
              <a:gd name="connsiteY0" fmla="*/ 3569 h 4464050"/>
              <a:gd name="connsiteX1" fmla="*/ 2787465 w 2787465"/>
              <a:gd name="connsiteY1" fmla="*/ 4460478 h 4464050"/>
              <a:gd name="connsiteX2" fmla="*/ 1987853 w 2787465"/>
              <a:gd name="connsiteY2" fmla="*/ 3893419 h 4464050"/>
              <a:gd name="connsiteX3" fmla="*/ 1987853 w 2787465"/>
              <a:gd name="connsiteY3" fmla="*/ 570628 h 4464050"/>
              <a:gd name="connsiteX4" fmla="*/ 2787465 w 2787465"/>
              <a:gd name="connsiteY4" fmla="*/ 3569 h 4464050"/>
              <a:gd name="connsiteX5" fmla="*/ 1869262 w 2787465"/>
              <a:gd name="connsiteY5" fmla="*/ 0 h 4464050"/>
              <a:gd name="connsiteX6" fmla="*/ 1871014 w 2787465"/>
              <a:gd name="connsiteY6" fmla="*/ 0 h 4464050"/>
              <a:gd name="connsiteX7" fmla="*/ 1871014 w 2787465"/>
              <a:gd name="connsiteY7" fmla="*/ 4464050 h 4464050"/>
              <a:gd name="connsiteX8" fmla="*/ 1869265 w 2787465"/>
              <a:gd name="connsiteY8" fmla="*/ 4464050 h 4464050"/>
              <a:gd name="connsiteX9" fmla="*/ 1239487 w 2787465"/>
              <a:gd name="connsiteY9" fmla="*/ 3893419 h 4464050"/>
              <a:gd name="connsiteX10" fmla="*/ 1239487 w 2787465"/>
              <a:gd name="connsiteY10" fmla="*/ 570628 h 4464050"/>
              <a:gd name="connsiteX11" fmla="*/ 1869262 w 2787465"/>
              <a:gd name="connsiteY11" fmla="*/ 0 h 4464050"/>
              <a:gd name="connsiteX12" fmla="*/ 1121055 w 2787465"/>
              <a:gd name="connsiteY12" fmla="*/ 0 h 4464050"/>
              <a:gd name="connsiteX13" fmla="*/ 1122450 w 2787465"/>
              <a:gd name="connsiteY13" fmla="*/ 0 h 4464050"/>
              <a:gd name="connsiteX14" fmla="*/ 1122450 w 2787465"/>
              <a:gd name="connsiteY14" fmla="*/ 4464050 h 4464050"/>
              <a:gd name="connsiteX15" fmla="*/ 1121058 w 2787465"/>
              <a:gd name="connsiteY15" fmla="*/ 4464050 h 4464050"/>
              <a:gd name="connsiteX16" fmla="*/ 619645 w 2787465"/>
              <a:gd name="connsiteY16" fmla="*/ 3893419 h 4464050"/>
              <a:gd name="connsiteX17" fmla="*/ 619645 w 2787465"/>
              <a:gd name="connsiteY17" fmla="*/ 570628 h 4464050"/>
              <a:gd name="connsiteX18" fmla="*/ 1121055 w 2787465"/>
              <a:gd name="connsiteY18" fmla="*/ 0 h 4464050"/>
              <a:gd name="connsiteX19" fmla="*/ 0 w 2787465"/>
              <a:gd name="connsiteY19" fmla="*/ 4464050 h 4464050"/>
              <a:gd name="connsiteX20" fmla="*/ 1305 w 2787465"/>
              <a:gd name="connsiteY20" fmla="*/ 4464050 h 4464050"/>
              <a:gd name="connsiteX21" fmla="*/ 0 w 2787465"/>
              <a:gd name="connsiteY21" fmla="*/ 4464050 h 4464050"/>
              <a:gd name="connsiteX0" fmla="*/ 2167820 w 2167820"/>
              <a:gd name="connsiteY0" fmla="*/ 3569 h 4464050"/>
              <a:gd name="connsiteX1" fmla="*/ 2167820 w 2167820"/>
              <a:gd name="connsiteY1" fmla="*/ 4460478 h 4464050"/>
              <a:gd name="connsiteX2" fmla="*/ 1368208 w 2167820"/>
              <a:gd name="connsiteY2" fmla="*/ 3893419 h 4464050"/>
              <a:gd name="connsiteX3" fmla="*/ 1368208 w 2167820"/>
              <a:gd name="connsiteY3" fmla="*/ 570628 h 4464050"/>
              <a:gd name="connsiteX4" fmla="*/ 2167820 w 2167820"/>
              <a:gd name="connsiteY4" fmla="*/ 3569 h 4464050"/>
              <a:gd name="connsiteX5" fmla="*/ 1249617 w 2167820"/>
              <a:gd name="connsiteY5" fmla="*/ 0 h 4464050"/>
              <a:gd name="connsiteX6" fmla="*/ 1251369 w 2167820"/>
              <a:gd name="connsiteY6" fmla="*/ 0 h 4464050"/>
              <a:gd name="connsiteX7" fmla="*/ 1251369 w 2167820"/>
              <a:gd name="connsiteY7" fmla="*/ 4464050 h 4464050"/>
              <a:gd name="connsiteX8" fmla="*/ 1249620 w 2167820"/>
              <a:gd name="connsiteY8" fmla="*/ 4464050 h 4464050"/>
              <a:gd name="connsiteX9" fmla="*/ 619842 w 2167820"/>
              <a:gd name="connsiteY9" fmla="*/ 3893419 h 4464050"/>
              <a:gd name="connsiteX10" fmla="*/ 619842 w 2167820"/>
              <a:gd name="connsiteY10" fmla="*/ 570628 h 4464050"/>
              <a:gd name="connsiteX11" fmla="*/ 1249617 w 2167820"/>
              <a:gd name="connsiteY11" fmla="*/ 0 h 4464050"/>
              <a:gd name="connsiteX12" fmla="*/ 501410 w 2167820"/>
              <a:gd name="connsiteY12" fmla="*/ 0 h 4464050"/>
              <a:gd name="connsiteX13" fmla="*/ 502805 w 2167820"/>
              <a:gd name="connsiteY13" fmla="*/ 0 h 4464050"/>
              <a:gd name="connsiteX14" fmla="*/ 502805 w 2167820"/>
              <a:gd name="connsiteY14" fmla="*/ 4464050 h 4464050"/>
              <a:gd name="connsiteX15" fmla="*/ 501413 w 2167820"/>
              <a:gd name="connsiteY15" fmla="*/ 4464050 h 4464050"/>
              <a:gd name="connsiteX16" fmla="*/ 0 w 2167820"/>
              <a:gd name="connsiteY16" fmla="*/ 3893419 h 4464050"/>
              <a:gd name="connsiteX17" fmla="*/ 0 w 2167820"/>
              <a:gd name="connsiteY17" fmla="*/ 570628 h 4464050"/>
              <a:gd name="connsiteX18" fmla="*/ 501410 w 2167820"/>
              <a:gd name="connsiteY18" fmla="*/ 0 h 446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7820" h="4464050">
                <a:moveTo>
                  <a:pt x="2167820" y="3569"/>
                </a:moveTo>
                <a:lnTo>
                  <a:pt x="2167820" y="4460478"/>
                </a:lnTo>
                <a:lnTo>
                  <a:pt x="1368208" y="3893419"/>
                </a:lnTo>
                <a:lnTo>
                  <a:pt x="1368208" y="570628"/>
                </a:lnTo>
                <a:lnTo>
                  <a:pt x="2167820" y="3569"/>
                </a:lnTo>
                <a:close/>
                <a:moveTo>
                  <a:pt x="1249617" y="0"/>
                </a:moveTo>
                <a:lnTo>
                  <a:pt x="1251369" y="0"/>
                </a:lnTo>
                <a:lnTo>
                  <a:pt x="1251369" y="4464050"/>
                </a:lnTo>
                <a:lnTo>
                  <a:pt x="1249620" y="4464050"/>
                </a:lnTo>
                <a:lnTo>
                  <a:pt x="619842" y="3893419"/>
                </a:lnTo>
                <a:lnTo>
                  <a:pt x="619842" y="570628"/>
                </a:lnTo>
                <a:lnTo>
                  <a:pt x="1249617" y="0"/>
                </a:lnTo>
                <a:close/>
                <a:moveTo>
                  <a:pt x="501410" y="0"/>
                </a:moveTo>
                <a:lnTo>
                  <a:pt x="502805" y="0"/>
                </a:lnTo>
                <a:lnTo>
                  <a:pt x="502805" y="4464050"/>
                </a:lnTo>
                <a:lnTo>
                  <a:pt x="501413" y="4464050"/>
                </a:lnTo>
                <a:lnTo>
                  <a:pt x="0" y="3893419"/>
                </a:lnTo>
                <a:lnTo>
                  <a:pt x="0" y="570628"/>
                </a:lnTo>
                <a:lnTo>
                  <a:pt x="501410" y="0"/>
                </a:lnTo>
                <a:close/>
              </a:path>
            </a:pathLst>
          </a:custGeom>
          <a:solidFill>
            <a:schemeClr val="bg1">
              <a:lumMod val="85000"/>
            </a:schemeClr>
          </a:solidFill>
        </p:spPr>
        <p:txBody>
          <a:bodyPr wrap="square">
            <a:noAutofit/>
          </a:bodyPr>
          <a:lstStyle>
            <a:lvl1pPr algn="ctr">
              <a:defRPr sz="1200"/>
            </a:lvl1p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icon to insert picture</a:t>
            </a:r>
          </a:p>
        </p:txBody>
      </p:sp>
      <p:sp>
        <p:nvSpPr>
          <p:cNvPr id="6" name="Picture Placeholder 11">
            <a:extLst>
              <a:ext uri="{FF2B5EF4-FFF2-40B4-BE49-F238E27FC236}">
                <a16:creationId xmlns:a16="http://schemas.microsoft.com/office/drawing/2014/main" id="{CE77EB60-ACA1-6112-BDA5-237DF487574B}"/>
              </a:ext>
            </a:extLst>
          </p:cNvPr>
          <p:cNvSpPr>
            <a:spLocks noGrp="1"/>
          </p:cNvSpPr>
          <p:nvPr>
            <p:ph type="pic" sz="quarter" idx="15" hasCustomPrompt="1"/>
          </p:nvPr>
        </p:nvSpPr>
        <p:spPr>
          <a:xfrm>
            <a:off x="6375687" y="571501"/>
            <a:ext cx="2549584" cy="5232399"/>
          </a:xfrm>
          <a:custGeom>
            <a:avLst/>
            <a:gdLst>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3541647 w 4459850"/>
              <a:gd name="connsiteY4" fmla="*/ 0 h 4464050"/>
              <a:gd name="connsiteX5" fmla="*/ 3543399 w 4459850"/>
              <a:gd name="connsiteY5" fmla="*/ 0 h 4464050"/>
              <a:gd name="connsiteX6" fmla="*/ 3543399 w 4459850"/>
              <a:gd name="connsiteY6" fmla="*/ 4464050 h 4464050"/>
              <a:gd name="connsiteX7" fmla="*/ 3541650 w 4459850"/>
              <a:gd name="connsiteY7" fmla="*/ 4464050 h 4464050"/>
              <a:gd name="connsiteX8" fmla="*/ 2911872 w 4459850"/>
              <a:gd name="connsiteY8" fmla="*/ 3893419 h 4464050"/>
              <a:gd name="connsiteX9" fmla="*/ 2911872 w 4459850"/>
              <a:gd name="connsiteY9" fmla="*/ 570628 h 4464050"/>
              <a:gd name="connsiteX10" fmla="*/ 2793440 w 4459850"/>
              <a:gd name="connsiteY10" fmla="*/ 0 h 4464050"/>
              <a:gd name="connsiteX11" fmla="*/ 2794835 w 4459850"/>
              <a:gd name="connsiteY11" fmla="*/ 0 h 4464050"/>
              <a:gd name="connsiteX12" fmla="*/ 2794835 w 4459850"/>
              <a:gd name="connsiteY12" fmla="*/ 4464050 h 4464050"/>
              <a:gd name="connsiteX13" fmla="*/ 2793443 w 4459850"/>
              <a:gd name="connsiteY13" fmla="*/ 4464050 h 4464050"/>
              <a:gd name="connsiteX14" fmla="*/ 2292030 w 4459850"/>
              <a:gd name="connsiteY14" fmla="*/ 3893419 h 4464050"/>
              <a:gd name="connsiteX15" fmla="*/ 2292030 w 4459850"/>
              <a:gd name="connsiteY15" fmla="*/ 570628 h 4464050"/>
              <a:gd name="connsiteX16" fmla="*/ 1672385 w 4459850"/>
              <a:gd name="connsiteY16" fmla="*/ 0 h 4464050"/>
              <a:gd name="connsiteX17" fmla="*/ 1673781 w 4459850"/>
              <a:gd name="connsiteY17" fmla="*/ 0 h 4464050"/>
              <a:gd name="connsiteX18" fmla="*/ 2175191 w 4459850"/>
              <a:gd name="connsiteY18" fmla="*/ 570628 h 4464050"/>
              <a:gd name="connsiteX19" fmla="*/ 2175191 w 4459850"/>
              <a:gd name="connsiteY19" fmla="*/ 3893320 h 4464050"/>
              <a:gd name="connsiteX20" fmla="*/ 1673690 w 4459850"/>
              <a:gd name="connsiteY20" fmla="*/ 4464050 h 4464050"/>
              <a:gd name="connsiteX21" fmla="*/ 1672385 w 4459850"/>
              <a:gd name="connsiteY21" fmla="*/ 4464050 h 4464050"/>
              <a:gd name="connsiteX22" fmla="*/ 923822 w 4459850"/>
              <a:gd name="connsiteY22" fmla="*/ 0 h 4464050"/>
              <a:gd name="connsiteX23" fmla="*/ 925575 w 4459850"/>
              <a:gd name="connsiteY23" fmla="*/ 0 h 4464050"/>
              <a:gd name="connsiteX24" fmla="*/ 1555348 w 4459850"/>
              <a:gd name="connsiteY24" fmla="*/ 570628 h 4464050"/>
              <a:gd name="connsiteX25" fmla="*/ 1555348 w 4459850"/>
              <a:gd name="connsiteY25" fmla="*/ 3893320 h 4464050"/>
              <a:gd name="connsiteX26" fmla="*/ 925461 w 4459850"/>
              <a:gd name="connsiteY26" fmla="*/ 4464050 h 4464050"/>
              <a:gd name="connsiteX27" fmla="*/ 923822 w 4459850"/>
              <a:gd name="connsiteY27" fmla="*/ 4464050 h 4464050"/>
              <a:gd name="connsiteX28" fmla="*/ 0 w 4459850"/>
              <a:gd name="connsiteY28" fmla="*/ 0 h 4464050"/>
              <a:gd name="connsiteX29" fmla="*/ 2239 w 4459850"/>
              <a:gd name="connsiteY29" fmla="*/ 0 h 4464050"/>
              <a:gd name="connsiteX30" fmla="*/ 806883 w 4459850"/>
              <a:gd name="connsiteY30" fmla="*/ 570628 h 4464050"/>
              <a:gd name="connsiteX31" fmla="*/ 806883 w 4459850"/>
              <a:gd name="connsiteY31" fmla="*/ 3893419 h 4464050"/>
              <a:gd name="connsiteX32" fmla="*/ 2234 w 4459850"/>
              <a:gd name="connsiteY32" fmla="*/ 4464050 h 4464050"/>
              <a:gd name="connsiteX33" fmla="*/ 0 w 4459850"/>
              <a:gd name="connsiteY33" fmla="*/ 446405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3541647 w 4459850"/>
              <a:gd name="connsiteY5" fmla="*/ 0 h 4464050"/>
              <a:gd name="connsiteX6" fmla="*/ 3543399 w 4459850"/>
              <a:gd name="connsiteY6" fmla="*/ 0 h 4464050"/>
              <a:gd name="connsiteX7" fmla="*/ 3543399 w 4459850"/>
              <a:gd name="connsiteY7" fmla="*/ 4464050 h 4464050"/>
              <a:gd name="connsiteX8" fmla="*/ 3541650 w 4459850"/>
              <a:gd name="connsiteY8" fmla="*/ 4464050 h 4464050"/>
              <a:gd name="connsiteX9" fmla="*/ 2911872 w 4459850"/>
              <a:gd name="connsiteY9" fmla="*/ 3893419 h 4464050"/>
              <a:gd name="connsiteX10" fmla="*/ 2911872 w 4459850"/>
              <a:gd name="connsiteY10" fmla="*/ 570628 h 4464050"/>
              <a:gd name="connsiteX11" fmla="*/ 3541647 w 4459850"/>
              <a:gd name="connsiteY11" fmla="*/ 0 h 4464050"/>
              <a:gd name="connsiteX12" fmla="*/ 2292030 w 4459850"/>
              <a:gd name="connsiteY12" fmla="*/ 570628 h 4464050"/>
              <a:gd name="connsiteX13" fmla="*/ 2794835 w 4459850"/>
              <a:gd name="connsiteY13" fmla="*/ 0 h 4464050"/>
              <a:gd name="connsiteX14" fmla="*/ 2794835 w 4459850"/>
              <a:gd name="connsiteY14" fmla="*/ 4464050 h 4464050"/>
              <a:gd name="connsiteX15" fmla="*/ 2793443 w 4459850"/>
              <a:gd name="connsiteY15" fmla="*/ 4464050 h 4464050"/>
              <a:gd name="connsiteX16" fmla="*/ 2292030 w 4459850"/>
              <a:gd name="connsiteY16" fmla="*/ 3893419 h 4464050"/>
              <a:gd name="connsiteX17" fmla="*/ 2292030 w 4459850"/>
              <a:gd name="connsiteY17" fmla="*/ 570628 h 4464050"/>
              <a:gd name="connsiteX18" fmla="*/ 1672385 w 4459850"/>
              <a:gd name="connsiteY18" fmla="*/ 0 h 4464050"/>
              <a:gd name="connsiteX19" fmla="*/ 1673781 w 4459850"/>
              <a:gd name="connsiteY19" fmla="*/ 0 h 4464050"/>
              <a:gd name="connsiteX20" fmla="*/ 2175191 w 4459850"/>
              <a:gd name="connsiteY20" fmla="*/ 570628 h 4464050"/>
              <a:gd name="connsiteX21" fmla="*/ 2175191 w 4459850"/>
              <a:gd name="connsiteY21" fmla="*/ 3893320 h 4464050"/>
              <a:gd name="connsiteX22" fmla="*/ 1673690 w 4459850"/>
              <a:gd name="connsiteY22" fmla="*/ 4464050 h 4464050"/>
              <a:gd name="connsiteX23" fmla="*/ 1672385 w 4459850"/>
              <a:gd name="connsiteY23" fmla="*/ 4464050 h 4464050"/>
              <a:gd name="connsiteX24" fmla="*/ 1672385 w 4459850"/>
              <a:gd name="connsiteY24" fmla="*/ 0 h 4464050"/>
              <a:gd name="connsiteX25" fmla="*/ 923822 w 4459850"/>
              <a:gd name="connsiteY25" fmla="*/ 0 h 4464050"/>
              <a:gd name="connsiteX26" fmla="*/ 925575 w 4459850"/>
              <a:gd name="connsiteY26" fmla="*/ 0 h 4464050"/>
              <a:gd name="connsiteX27" fmla="*/ 1555348 w 4459850"/>
              <a:gd name="connsiteY27" fmla="*/ 570628 h 4464050"/>
              <a:gd name="connsiteX28" fmla="*/ 1555348 w 4459850"/>
              <a:gd name="connsiteY28" fmla="*/ 3893320 h 4464050"/>
              <a:gd name="connsiteX29" fmla="*/ 925461 w 4459850"/>
              <a:gd name="connsiteY29" fmla="*/ 4464050 h 4464050"/>
              <a:gd name="connsiteX30" fmla="*/ 923822 w 4459850"/>
              <a:gd name="connsiteY30" fmla="*/ 4464050 h 4464050"/>
              <a:gd name="connsiteX31" fmla="*/ 923822 w 4459850"/>
              <a:gd name="connsiteY31" fmla="*/ 0 h 4464050"/>
              <a:gd name="connsiteX32" fmla="*/ 0 w 4459850"/>
              <a:gd name="connsiteY32" fmla="*/ 0 h 4464050"/>
              <a:gd name="connsiteX33" fmla="*/ 2239 w 4459850"/>
              <a:gd name="connsiteY33" fmla="*/ 0 h 4464050"/>
              <a:gd name="connsiteX34" fmla="*/ 806883 w 4459850"/>
              <a:gd name="connsiteY34" fmla="*/ 570628 h 4464050"/>
              <a:gd name="connsiteX35" fmla="*/ 806883 w 4459850"/>
              <a:gd name="connsiteY35" fmla="*/ 3893419 h 4464050"/>
              <a:gd name="connsiteX36" fmla="*/ 2234 w 4459850"/>
              <a:gd name="connsiteY36" fmla="*/ 4464050 h 4464050"/>
              <a:gd name="connsiteX37" fmla="*/ 0 w 4459850"/>
              <a:gd name="connsiteY37" fmla="*/ 4464050 h 4464050"/>
              <a:gd name="connsiteX38" fmla="*/ 0 w 4459850"/>
              <a:gd name="connsiteY38" fmla="*/ 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3541647 w 4459850"/>
              <a:gd name="connsiteY5" fmla="*/ 0 h 4464050"/>
              <a:gd name="connsiteX6" fmla="*/ 3543399 w 4459850"/>
              <a:gd name="connsiteY6" fmla="*/ 0 h 4464050"/>
              <a:gd name="connsiteX7" fmla="*/ 3543399 w 4459850"/>
              <a:gd name="connsiteY7" fmla="*/ 4464050 h 4464050"/>
              <a:gd name="connsiteX8" fmla="*/ 3541650 w 4459850"/>
              <a:gd name="connsiteY8" fmla="*/ 4464050 h 4464050"/>
              <a:gd name="connsiteX9" fmla="*/ 2911872 w 4459850"/>
              <a:gd name="connsiteY9" fmla="*/ 3893419 h 4464050"/>
              <a:gd name="connsiteX10" fmla="*/ 2911872 w 4459850"/>
              <a:gd name="connsiteY10" fmla="*/ 570628 h 4464050"/>
              <a:gd name="connsiteX11" fmla="*/ 3541647 w 4459850"/>
              <a:gd name="connsiteY11" fmla="*/ 0 h 4464050"/>
              <a:gd name="connsiteX12" fmla="*/ 2292030 w 4459850"/>
              <a:gd name="connsiteY12" fmla="*/ 3893419 h 4464050"/>
              <a:gd name="connsiteX13" fmla="*/ 2794835 w 4459850"/>
              <a:gd name="connsiteY13" fmla="*/ 0 h 4464050"/>
              <a:gd name="connsiteX14" fmla="*/ 2794835 w 4459850"/>
              <a:gd name="connsiteY14" fmla="*/ 4464050 h 4464050"/>
              <a:gd name="connsiteX15" fmla="*/ 2793443 w 4459850"/>
              <a:gd name="connsiteY15" fmla="*/ 4464050 h 4464050"/>
              <a:gd name="connsiteX16" fmla="*/ 2292030 w 4459850"/>
              <a:gd name="connsiteY16" fmla="*/ 3893419 h 4464050"/>
              <a:gd name="connsiteX17" fmla="*/ 1672385 w 4459850"/>
              <a:gd name="connsiteY17" fmla="*/ 0 h 4464050"/>
              <a:gd name="connsiteX18" fmla="*/ 1673781 w 4459850"/>
              <a:gd name="connsiteY18" fmla="*/ 0 h 4464050"/>
              <a:gd name="connsiteX19" fmla="*/ 2175191 w 4459850"/>
              <a:gd name="connsiteY19" fmla="*/ 570628 h 4464050"/>
              <a:gd name="connsiteX20" fmla="*/ 2175191 w 4459850"/>
              <a:gd name="connsiteY20" fmla="*/ 3893320 h 4464050"/>
              <a:gd name="connsiteX21" fmla="*/ 1673690 w 4459850"/>
              <a:gd name="connsiteY21" fmla="*/ 4464050 h 4464050"/>
              <a:gd name="connsiteX22" fmla="*/ 1672385 w 4459850"/>
              <a:gd name="connsiteY22" fmla="*/ 4464050 h 4464050"/>
              <a:gd name="connsiteX23" fmla="*/ 1672385 w 4459850"/>
              <a:gd name="connsiteY23" fmla="*/ 0 h 4464050"/>
              <a:gd name="connsiteX24" fmla="*/ 923822 w 4459850"/>
              <a:gd name="connsiteY24" fmla="*/ 0 h 4464050"/>
              <a:gd name="connsiteX25" fmla="*/ 925575 w 4459850"/>
              <a:gd name="connsiteY25" fmla="*/ 0 h 4464050"/>
              <a:gd name="connsiteX26" fmla="*/ 1555348 w 4459850"/>
              <a:gd name="connsiteY26" fmla="*/ 570628 h 4464050"/>
              <a:gd name="connsiteX27" fmla="*/ 1555348 w 4459850"/>
              <a:gd name="connsiteY27" fmla="*/ 3893320 h 4464050"/>
              <a:gd name="connsiteX28" fmla="*/ 925461 w 4459850"/>
              <a:gd name="connsiteY28" fmla="*/ 4464050 h 4464050"/>
              <a:gd name="connsiteX29" fmla="*/ 923822 w 4459850"/>
              <a:gd name="connsiteY29" fmla="*/ 4464050 h 4464050"/>
              <a:gd name="connsiteX30" fmla="*/ 923822 w 4459850"/>
              <a:gd name="connsiteY30" fmla="*/ 0 h 4464050"/>
              <a:gd name="connsiteX31" fmla="*/ 0 w 4459850"/>
              <a:gd name="connsiteY31" fmla="*/ 0 h 4464050"/>
              <a:gd name="connsiteX32" fmla="*/ 2239 w 4459850"/>
              <a:gd name="connsiteY32" fmla="*/ 0 h 4464050"/>
              <a:gd name="connsiteX33" fmla="*/ 806883 w 4459850"/>
              <a:gd name="connsiteY33" fmla="*/ 570628 h 4464050"/>
              <a:gd name="connsiteX34" fmla="*/ 806883 w 4459850"/>
              <a:gd name="connsiteY34" fmla="*/ 3893419 h 4464050"/>
              <a:gd name="connsiteX35" fmla="*/ 2234 w 4459850"/>
              <a:gd name="connsiteY35" fmla="*/ 4464050 h 4464050"/>
              <a:gd name="connsiteX36" fmla="*/ 0 w 4459850"/>
              <a:gd name="connsiteY36" fmla="*/ 4464050 h 4464050"/>
              <a:gd name="connsiteX37" fmla="*/ 0 w 4459850"/>
              <a:gd name="connsiteY37" fmla="*/ 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3541647 w 4459850"/>
              <a:gd name="connsiteY5" fmla="*/ 0 h 4464050"/>
              <a:gd name="connsiteX6" fmla="*/ 3543399 w 4459850"/>
              <a:gd name="connsiteY6" fmla="*/ 0 h 4464050"/>
              <a:gd name="connsiteX7" fmla="*/ 3543399 w 4459850"/>
              <a:gd name="connsiteY7" fmla="*/ 4464050 h 4464050"/>
              <a:gd name="connsiteX8" fmla="*/ 3541650 w 4459850"/>
              <a:gd name="connsiteY8" fmla="*/ 4464050 h 4464050"/>
              <a:gd name="connsiteX9" fmla="*/ 2911872 w 4459850"/>
              <a:gd name="connsiteY9" fmla="*/ 3893419 h 4464050"/>
              <a:gd name="connsiteX10" fmla="*/ 2911872 w 4459850"/>
              <a:gd name="connsiteY10" fmla="*/ 570628 h 4464050"/>
              <a:gd name="connsiteX11" fmla="*/ 3541647 w 4459850"/>
              <a:gd name="connsiteY11" fmla="*/ 0 h 4464050"/>
              <a:gd name="connsiteX12" fmla="*/ 2292030 w 4459850"/>
              <a:gd name="connsiteY12" fmla="*/ 3893419 h 4464050"/>
              <a:gd name="connsiteX13" fmla="*/ 2794835 w 4459850"/>
              <a:gd name="connsiteY13" fmla="*/ 4464050 h 4464050"/>
              <a:gd name="connsiteX14" fmla="*/ 2793443 w 4459850"/>
              <a:gd name="connsiteY14" fmla="*/ 4464050 h 4464050"/>
              <a:gd name="connsiteX15" fmla="*/ 2292030 w 4459850"/>
              <a:gd name="connsiteY15" fmla="*/ 3893419 h 4464050"/>
              <a:gd name="connsiteX16" fmla="*/ 1672385 w 4459850"/>
              <a:gd name="connsiteY16" fmla="*/ 0 h 4464050"/>
              <a:gd name="connsiteX17" fmla="*/ 1673781 w 4459850"/>
              <a:gd name="connsiteY17" fmla="*/ 0 h 4464050"/>
              <a:gd name="connsiteX18" fmla="*/ 2175191 w 4459850"/>
              <a:gd name="connsiteY18" fmla="*/ 570628 h 4464050"/>
              <a:gd name="connsiteX19" fmla="*/ 2175191 w 4459850"/>
              <a:gd name="connsiteY19" fmla="*/ 3893320 h 4464050"/>
              <a:gd name="connsiteX20" fmla="*/ 1673690 w 4459850"/>
              <a:gd name="connsiteY20" fmla="*/ 4464050 h 4464050"/>
              <a:gd name="connsiteX21" fmla="*/ 1672385 w 4459850"/>
              <a:gd name="connsiteY21" fmla="*/ 4464050 h 4464050"/>
              <a:gd name="connsiteX22" fmla="*/ 1672385 w 4459850"/>
              <a:gd name="connsiteY22" fmla="*/ 0 h 4464050"/>
              <a:gd name="connsiteX23" fmla="*/ 923822 w 4459850"/>
              <a:gd name="connsiteY23" fmla="*/ 0 h 4464050"/>
              <a:gd name="connsiteX24" fmla="*/ 925575 w 4459850"/>
              <a:gd name="connsiteY24" fmla="*/ 0 h 4464050"/>
              <a:gd name="connsiteX25" fmla="*/ 1555348 w 4459850"/>
              <a:gd name="connsiteY25" fmla="*/ 570628 h 4464050"/>
              <a:gd name="connsiteX26" fmla="*/ 1555348 w 4459850"/>
              <a:gd name="connsiteY26" fmla="*/ 3893320 h 4464050"/>
              <a:gd name="connsiteX27" fmla="*/ 925461 w 4459850"/>
              <a:gd name="connsiteY27" fmla="*/ 4464050 h 4464050"/>
              <a:gd name="connsiteX28" fmla="*/ 923822 w 4459850"/>
              <a:gd name="connsiteY28" fmla="*/ 4464050 h 4464050"/>
              <a:gd name="connsiteX29" fmla="*/ 923822 w 4459850"/>
              <a:gd name="connsiteY29" fmla="*/ 0 h 4464050"/>
              <a:gd name="connsiteX30" fmla="*/ 0 w 4459850"/>
              <a:gd name="connsiteY30" fmla="*/ 0 h 4464050"/>
              <a:gd name="connsiteX31" fmla="*/ 2239 w 4459850"/>
              <a:gd name="connsiteY31" fmla="*/ 0 h 4464050"/>
              <a:gd name="connsiteX32" fmla="*/ 806883 w 4459850"/>
              <a:gd name="connsiteY32" fmla="*/ 570628 h 4464050"/>
              <a:gd name="connsiteX33" fmla="*/ 806883 w 4459850"/>
              <a:gd name="connsiteY33" fmla="*/ 3893419 h 4464050"/>
              <a:gd name="connsiteX34" fmla="*/ 2234 w 4459850"/>
              <a:gd name="connsiteY34" fmla="*/ 4464050 h 4464050"/>
              <a:gd name="connsiteX35" fmla="*/ 0 w 4459850"/>
              <a:gd name="connsiteY35" fmla="*/ 4464050 h 4464050"/>
              <a:gd name="connsiteX36" fmla="*/ 0 w 4459850"/>
              <a:gd name="connsiteY36" fmla="*/ 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3541647 w 4459850"/>
              <a:gd name="connsiteY5" fmla="*/ 0 h 4464050"/>
              <a:gd name="connsiteX6" fmla="*/ 3543399 w 4459850"/>
              <a:gd name="connsiteY6" fmla="*/ 0 h 4464050"/>
              <a:gd name="connsiteX7" fmla="*/ 3543399 w 4459850"/>
              <a:gd name="connsiteY7" fmla="*/ 4464050 h 4464050"/>
              <a:gd name="connsiteX8" fmla="*/ 3541650 w 4459850"/>
              <a:gd name="connsiteY8" fmla="*/ 4464050 h 4464050"/>
              <a:gd name="connsiteX9" fmla="*/ 2911872 w 4459850"/>
              <a:gd name="connsiteY9" fmla="*/ 3893419 h 4464050"/>
              <a:gd name="connsiteX10" fmla="*/ 2911872 w 4459850"/>
              <a:gd name="connsiteY10" fmla="*/ 570628 h 4464050"/>
              <a:gd name="connsiteX11" fmla="*/ 3541647 w 4459850"/>
              <a:gd name="connsiteY11" fmla="*/ 0 h 4464050"/>
              <a:gd name="connsiteX12" fmla="*/ 2793443 w 4459850"/>
              <a:gd name="connsiteY12" fmla="*/ 4464050 h 4464050"/>
              <a:gd name="connsiteX13" fmla="*/ 2794835 w 4459850"/>
              <a:gd name="connsiteY13" fmla="*/ 4464050 h 4464050"/>
              <a:gd name="connsiteX14" fmla="*/ 2793443 w 4459850"/>
              <a:gd name="connsiteY14" fmla="*/ 4464050 h 4464050"/>
              <a:gd name="connsiteX15" fmla="*/ 1672385 w 4459850"/>
              <a:gd name="connsiteY15" fmla="*/ 0 h 4464050"/>
              <a:gd name="connsiteX16" fmla="*/ 1673781 w 4459850"/>
              <a:gd name="connsiteY16" fmla="*/ 0 h 4464050"/>
              <a:gd name="connsiteX17" fmla="*/ 2175191 w 4459850"/>
              <a:gd name="connsiteY17" fmla="*/ 570628 h 4464050"/>
              <a:gd name="connsiteX18" fmla="*/ 2175191 w 4459850"/>
              <a:gd name="connsiteY18" fmla="*/ 3893320 h 4464050"/>
              <a:gd name="connsiteX19" fmla="*/ 1673690 w 4459850"/>
              <a:gd name="connsiteY19" fmla="*/ 4464050 h 4464050"/>
              <a:gd name="connsiteX20" fmla="*/ 1672385 w 4459850"/>
              <a:gd name="connsiteY20" fmla="*/ 4464050 h 4464050"/>
              <a:gd name="connsiteX21" fmla="*/ 1672385 w 4459850"/>
              <a:gd name="connsiteY21" fmla="*/ 0 h 4464050"/>
              <a:gd name="connsiteX22" fmla="*/ 923822 w 4459850"/>
              <a:gd name="connsiteY22" fmla="*/ 0 h 4464050"/>
              <a:gd name="connsiteX23" fmla="*/ 925575 w 4459850"/>
              <a:gd name="connsiteY23" fmla="*/ 0 h 4464050"/>
              <a:gd name="connsiteX24" fmla="*/ 1555348 w 4459850"/>
              <a:gd name="connsiteY24" fmla="*/ 570628 h 4464050"/>
              <a:gd name="connsiteX25" fmla="*/ 1555348 w 4459850"/>
              <a:gd name="connsiteY25" fmla="*/ 3893320 h 4464050"/>
              <a:gd name="connsiteX26" fmla="*/ 925461 w 4459850"/>
              <a:gd name="connsiteY26" fmla="*/ 4464050 h 4464050"/>
              <a:gd name="connsiteX27" fmla="*/ 923822 w 4459850"/>
              <a:gd name="connsiteY27" fmla="*/ 4464050 h 4464050"/>
              <a:gd name="connsiteX28" fmla="*/ 923822 w 4459850"/>
              <a:gd name="connsiteY28" fmla="*/ 0 h 4464050"/>
              <a:gd name="connsiteX29" fmla="*/ 0 w 4459850"/>
              <a:gd name="connsiteY29" fmla="*/ 0 h 4464050"/>
              <a:gd name="connsiteX30" fmla="*/ 2239 w 4459850"/>
              <a:gd name="connsiteY30" fmla="*/ 0 h 4464050"/>
              <a:gd name="connsiteX31" fmla="*/ 806883 w 4459850"/>
              <a:gd name="connsiteY31" fmla="*/ 570628 h 4464050"/>
              <a:gd name="connsiteX32" fmla="*/ 806883 w 4459850"/>
              <a:gd name="connsiteY32" fmla="*/ 3893419 h 4464050"/>
              <a:gd name="connsiteX33" fmla="*/ 2234 w 4459850"/>
              <a:gd name="connsiteY33" fmla="*/ 4464050 h 4464050"/>
              <a:gd name="connsiteX34" fmla="*/ 0 w 4459850"/>
              <a:gd name="connsiteY34" fmla="*/ 4464050 h 4464050"/>
              <a:gd name="connsiteX35" fmla="*/ 0 w 4459850"/>
              <a:gd name="connsiteY35" fmla="*/ 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3541647 w 4459850"/>
              <a:gd name="connsiteY5" fmla="*/ 0 h 4464050"/>
              <a:gd name="connsiteX6" fmla="*/ 3543399 w 4459850"/>
              <a:gd name="connsiteY6" fmla="*/ 0 h 4464050"/>
              <a:gd name="connsiteX7" fmla="*/ 3543399 w 4459850"/>
              <a:gd name="connsiteY7" fmla="*/ 4464050 h 4464050"/>
              <a:gd name="connsiteX8" fmla="*/ 3541650 w 4459850"/>
              <a:gd name="connsiteY8" fmla="*/ 4464050 h 4464050"/>
              <a:gd name="connsiteX9" fmla="*/ 2911872 w 4459850"/>
              <a:gd name="connsiteY9" fmla="*/ 3893419 h 4464050"/>
              <a:gd name="connsiteX10" fmla="*/ 2911872 w 4459850"/>
              <a:gd name="connsiteY10" fmla="*/ 570628 h 4464050"/>
              <a:gd name="connsiteX11" fmla="*/ 3541647 w 4459850"/>
              <a:gd name="connsiteY11" fmla="*/ 0 h 4464050"/>
              <a:gd name="connsiteX12" fmla="*/ 1672385 w 4459850"/>
              <a:gd name="connsiteY12" fmla="*/ 0 h 4464050"/>
              <a:gd name="connsiteX13" fmla="*/ 1673781 w 4459850"/>
              <a:gd name="connsiteY13" fmla="*/ 0 h 4464050"/>
              <a:gd name="connsiteX14" fmla="*/ 2175191 w 4459850"/>
              <a:gd name="connsiteY14" fmla="*/ 570628 h 4464050"/>
              <a:gd name="connsiteX15" fmla="*/ 2175191 w 4459850"/>
              <a:gd name="connsiteY15" fmla="*/ 3893320 h 4464050"/>
              <a:gd name="connsiteX16" fmla="*/ 1673690 w 4459850"/>
              <a:gd name="connsiteY16" fmla="*/ 4464050 h 4464050"/>
              <a:gd name="connsiteX17" fmla="*/ 1672385 w 4459850"/>
              <a:gd name="connsiteY17" fmla="*/ 4464050 h 4464050"/>
              <a:gd name="connsiteX18" fmla="*/ 1672385 w 4459850"/>
              <a:gd name="connsiteY18" fmla="*/ 0 h 4464050"/>
              <a:gd name="connsiteX19" fmla="*/ 923822 w 4459850"/>
              <a:gd name="connsiteY19" fmla="*/ 0 h 4464050"/>
              <a:gd name="connsiteX20" fmla="*/ 925575 w 4459850"/>
              <a:gd name="connsiteY20" fmla="*/ 0 h 4464050"/>
              <a:gd name="connsiteX21" fmla="*/ 1555348 w 4459850"/>
              <a:gd name="connsiteY21" fmla="*/ 570628 h 4464050"/>
              <a:gd name="connsiteX22" fmla="*/ 1555348 w 4459850"/>
              <a:gd name="connsiteY22" fmla="*/ 3893320 h 4464050"/>
              <a:gd name="connsiteX23" fmla="*/ 925461 w 4459850"/>
              <a:gd name="connsiteY23" fmla="*/ 4464050 h 4464050"/>
              <a:gd name="connsiteX24" fmla="*/ 923822 w 4459850"/>
              <a:gd name="connsiteY24" fmla="*/ 4464050 h 4464050"/>
              <a:gd name="connsiteX25" fmla="*/ 923822 w 4459850"/>
              <a:gd name="connsiteY25" fmla="*/ 0 h 4464050"/>
              <a:gd name="connsiteX26" fmla="*/ 0 w 4459850"/>
              <a:gd name="connsiteY26" fmla="*/ 0 h 4464050"/>
              <a:gd name="connsiteX27" fmla="*/ 2239 w 4459850"/>
              <a:gd name="connsiteY27" fmla="*/ 0 h 4464050"/>
              <a:gd name="connsiteX28" fmla="*/ 806883 w 4459850"/>
              <a:gd name="connsiteY28" fmla="*/ 570628 h 4464050"/>
              <a:gd name="connsiteX29" fmla="*/ 806883 w 4459850"/>
              <a:gd name="connsiteY29" fmla="*/ 3893419 h 4464050"/>
              <a:gd name="connsiteX30" fmla="*/ 2234 w 4459850"/>
              <a:gd name="connsiteY30" fmla="*/ 4464050 h 4464050"/>
              <a:gd name="connsiteX31" fmla="*/ 0 w 4459850"/>
              <a:gd name="connsiteY31" fmla="*/ 4464050 h 4464050"/>
              <a:gd name="connsiteX32" fmla="*/ 0 w 4459850"/>
              <a:gd name="connsiteY32" fmla="*/ 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3541647 w 4459850"/>
              <a:gd name="connsiteY5" fmla="*/ 0 h 4464050"/>
              <a:gd name="connsiteX6" fmla="*/ 3543399 w 4459850"/>
              <a:gd name="connsiteY6" fmla="*/ 0 h 4464050"/>
              <a:gd name="connsiteX7" fmla="*/ 3543399 w 4459850"/>
              <a:gd name="connsiteY7" fmla="*/ 4464050 h 4464050"/>
              <a:gd name="connsiteX8" fmla="*/ 2911872 w 4459850"/>
              <a:gd name="connsiteY8" fmla="*/ 3893419 h 4464050"/>
              <a:gd name="connsiteX9" fmla="*/ 2911872 w 4459850"/>
              <a:gd name="connsiteY9" fmla="*/ 570628 h 4464050"/>
              <a:gd name="connsiteX10" fmla="*/ 3541647 w 4459850"/>
              <a:gd name="connsiteY10" fmla="*/ 0 h 4464050"/>
              <a:gd name="connsiteX11" fmla="*/ 1672385 w 4459850"/>
              <a:gd name="connsiteY11" fmla="*/ 0 h 4464050"/>
              <a:gd name="connsiteX12" fmla="*/ 1673781 w 4459850"/>
              <a:gd name="connsiteY12" fmla="*/ 0 h 4464050"/>
              <a:gd name="connsiteX13" fmla="*/ 2175191 w 4459850"/>
              <a:gd name="connsiteY13" fmla="*/ 570628 h 4464050"/>
              <a:gd name="connsiteX14" fmla="*/ 2175191 w 4459850"/>
              <a:gd name="connsiteY14" fmla="*/ 3893320 h 4464050"/>
              <a:gd name="connsiteX15" fmla="*/ 1673690 w 4459850"/>
              <a:gd name="connsiteY15" fmla="*/ 4464050 h 4464050"/>
              <a:gd name="connsiteX16" fmla="*/ 1672385 w 4459850"/>
              <a:gd name="connsiteY16" fmla="*/ 4464050 h 4464050"/>
              <a:gd name="connsiteX17" fmla="*/ 1672385 w 4459850"/>
              <a:gd name="connsiteY17" fmla="*/ 0 h 4464050"/>
              <a:gd name="connsiteX18" fmla="*/ 923822 w 4459850"/>
              <a:gd name="connsiteY18" fmla="*/ 0 h 4464050"/>
              <a:gd name="connsiteX19" fmla="*/ 925575 w 4459850"/>
              <a:gd name="connsiteY19" fmla="*/ 0 h 4464050"/>
              <a:gd name="connsiteX20" fmla="*/ 1555348 w 4459850"/>
              <a:gd name="connsiteY20" fmla="*/ 570628 h 4464050"/>
              <a:gd name="connsiteX21" fmla="*/ 1555348 w 4459850"/>
              <a:gd name="connsiteY21" fmla="*/ 3893320 h 4464050"/>
              <a:gd name="connsiteX22" fmla="*/ 925461 w 4459850"/>
              <a:gd name="connsiteY22" fmla="*/ 4464050 h 4464050"/>
              <a:gd name="connsiteX23" fmla="*/ 923822 w 4459850"/>
              <a:gd name="connsiteY23" fmla="*/ 4464050 h 4464050"/>
              <a:gd name="connsiteX24" fmla="*/ 923822 w 4459850"/>
              <a:gd name="connsiteY24" fmla="*/ 0 h 4464050"/>
              <a:gd name="connsiteX25" fmla="*/ 0 w 4459850"/>
              <a:gd name="connsiteY25" fmla="*/ 0 h 4464050"/>
              <a:gd name="connsiteX26" fmla="*/ 2239 w 4459850"/>
              <a:gd name="connsiteY26" fmla="*/ 0 h 4464050"/>
              <a:gd name="connsiteX27" fmla="*/ 806883 w 4459850"/>
              <a:gd name="connsiteY27" fmla="*/ 570628 h 4464050"/>
              <a:gd name="connsiteX28" fmla="*/ 806883 w 4459850"/>
              <a:gd name="connsiteY28" fmla="*/ 3893419 h 4464050"/>
              <a:gd name="connsiteX29" fmla="*/ 2234 w 4459850"/>
              <a:gd name="connsiteY29" fmla="*/ 4464050 h 4464050"/>
              <a:gd name="connsiteX30" fmla="*/ 0 w 4459850"/>
              <a:gd name="connsiteY30" fmla="*/ 4464050 h 4464050"/>
              <a:gd name="connsiteX31" fmla="*/ 0 w 4459850"/>
              <a:gd name="connsiteY31" fmla="*/ 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3541647 w 4459850"/>
              <a:gd name="connsiteY5" fmla="*/ 0 h 4464050"/>
              <a:gd name="connsiteX6" fmla="*/ 3543399 w 4459850"/>
              <a:gd name="connsiteY6" fmla="*/ 0 h 4464050"/>
              <a:gd name="connsiteX7" fmla="*/ 3543399 w 4459850"/>
              <a:gd name="connsiteY7" fmla="*/ 4464050 h 4464050"/>
              <a:gd name="connsiteX8" fmla="*/ 2911872 w 4459850"/>
              <a:gd name="connsiteY8" fmla="*/ 570628 h 4464050"/>
              <a:gd name="connsiteX9" fmla="*/ 3541647 w 4459850"/>
              <a:gd name="connsiteY9" fmla="*/ 0 h 4464050"/>
              <a:gd name="connsiteX10" fmla="*/ 1672385 w 4459850"/>
              <a:gd name="connsiteY10" fmla="*/ 0 h 4464050"/>
              <a:gd name="connsiteX11" fmla="*/ 1673781 w 4459850"/>
              <a:gd name="connsiteY11" fmla="*/ 0 h 4464050"/>
              <a:gd name="connsiteX12" fmla="*/ 2175191 w 4459850"/>
              <a:gd name="connsiteY12" fmla="*/ 570628 h 4464050"/>
              <a:gd name="connsiteX13" fmla="*/ 2175191 w 4459850"/>
              <a:gd name="connsiteY13" fmla="*/ 3893320 h 4464050"/>
              <a:gd name="connsiteX14" fmla="*/ 1673690 w 4459850"/>
              <a:gd name="connsiteY14" fmla="*/ 4464050 h 4464050"/>
              <a:gd name="connsiteX15" fmla="*/ 1672385 w 4459850"/>
              <a:gd name="connsiteY15" fmla="*/ 4464050 h 4464050"/>
              <a:gd name="connsiteX16" fmla="*/ 1672385 w 4459850"/>
              <a:gd name="connsiteY16" fmla="*/ 0 h 4464050"/>
              <a:gd name="connsiteX17" fmla="*/ 923822 w 4459850"/>
              <a:gd name="connsiteY17" fmla="*/ 0 h 4464050"/>
              <a:gd name="connsiteX18" fmla="*/ 925575 w 4459850"/>
              <a:gd name="connsiteY18" fmla="*/ 0 h 4464050"/>
              <a:gd name="connsiteX19" fmla="*/ 1555348 w 4459850"/>
              <a:gd name="connsiteY19" fmla="*/ 570628 h 4464050"/>
              <a:gd name="connsiteX20" fmla="*/ 1555348 w 4459850"/>
              <a:gd name="connsiteY20" fmla="*/ 3893320 h 4464050"/>
              <a:gd name="connsiteX21" fmla="*/ 925461 w 4459850"/>
              <a:gd name="connsiteY21" fmla="*/ 4464050 h 4464050"/>
              <a:gd name="connsiteX22" fmla="*/ 923822 w 4459850"/>
              <a:gd name="connsiteY22" fmla="*/ 4464050 h 4464050"/>
              <a:gd name="connsiteX23" fmla="*/ 923822 w 4459850"/>
              <a:gd name="connsiteY23" fmla="*/ 0 h 4464050"/>
              <a:gd name="connsiteX24" fmla="*/ 0 w 4459850"/>
              <a:gd name="connsiteY24" fmla="*/ 0 h 4464050"/>
              <a:gd name="connsiteX25" fmla="*/ 2239 w 4459850"/>
              <a:gd name="connsiteY25" fmla="*/ 0 h 4464050"/>
              <a:gd name="connsiteX26" fmla="*/ 806883 w 4459850"/>
              <a:gd name="connsiteY26" fmla="*/ 570628 h 4464050"/>
              <a:gd name="connsiteX27" fmla="*/ 806883 w 4459850"/>
              <a:gd name="connsiteY27" fmla="*/ 3893419 h 4464050"/>
              <a:gd name="connsiteX28" fmla="*/ 2234 w 4459850"/>
              <a:gd name="connsiteY28" fmla="*/ 4464050 h 4464050"/>
              <a:gd name="connsiteX29" fmla="*/ 0 w 4459850"/>
              <a:gd name="connsiteY29" fmla="*/ 4464050 h 4464050"/>
              <a:gd name="connsiteX30" fmla="*/ 0 w 4459850"/>
              <a:gd name="connsiteY30" fmla="*/ 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3519994 w 4459850"/>
              <a:gd name="connsiteY5" fmla="*/ 28871 h 4464050"/>
              <a:gd name="connsiteX6" fmla="*/ 3543399 w 4459850"/>
              <a:gd name="connsiteY6" fmla="*/ 0 h 4464050"/>
              <a:gd name="connsiteX7" fmla="*/ 3543399 w 4459850"/>
              <a:gd name="connsiteY7" fmla="*/ 4464050 h 4464050"/>
              <a:gd name="connsiteX8" fmla="*/ 2911872 w 4459850"/>
              <a:gd name="connsiteY8" fmla="*/ 570628 h 4464050"/>
              <a:gd name="connsiteX9" fmla="*/ 3519994 w 4459850"/>
              <a:gd name="connsiteY9" fmla="*/ 28871 h 4464050"/>
              <a:gd name="connsiteX10" fmla="*/ 1672385 w 4459850"/>
              <a:gd name="connsiteY10" fmla="*/ 0 h 4464050"/>
              <a:gd name="connsiteX11" fmla="*/ 1673781 w 4459850"/>
              <a:gd name="connsiteY11" fmla="*/ 0 h 4464050"/>
              <a:gd name="connsiteX12" fmla="*/ 2175191 w 4459850"/>
              <a:gd name="connsiteY12" fmla="*/ 570628 h 4464050"/>
              <a:gd name="connsiteX13" fmla="*/ 2175191 w 4459850"/>
              <a:gd name="connsiteY13" fmla="*/ 3893320 h 4464050"/>
              <a:gd name="connsiteX14" fmla="*/ 1673690 w 4459850"/>
              <a:gd name="connsiteY14" fmla="*/ 4464050 h 4464050"/>
              <a:gd name="connsiteX15" fmla="*/ 1672385 w 4459850"/>
              <a:gd name="connsiteY15" fmla="*/ 4464050 h 4464050"/>
              <a:gd name="connsiteX16" fmla="*/ 1672385 w 4459850"/>
              <a:gd name="connsiteY16" fmla="*/ 0 h 4464050"/>
              <a:gd name="connsiteX17" fmla="*/ 923822 w 4459850"/>
              <a:gd name="connsiteY17" fmla="*/ 0 h 4464050"/>
              <a:gd name="connsiteX18" fmla="*/ 925575 w 4459850"/>
              <a:gd name="connsiteY18" fmla="*/ 0 h 4464050"/>
              <a:gd name="connsiteX19" fmla="*/ 1555348 w 4459850"/>
              <a:gd name="connsiteY19" fmla="*/ 570628 h 4464050"/>
              <a:gd name="connsiteX20" fmla="*/ 1555348 w 4459850"/>
              <a:gd name="connsiteY20" fmla="*/ 3893320 h 4464050"/>
              <a:gd name="connsiteX21" fmla="*/ 925461 w 4459850"/>
              <a:gd name="connsiteY21" fmla="*/ 4464050 h 4464050"/>
              <a:gd name="connsiteX22" fmla="*/ 923822 w 4459850"/>
              <a:gd name="connsiteY22" fmla="*/ 4464050 h 4464050"/>
              <a:gd name="connsiteX23" fmla="*/ 923822 w 4459850"/>
              <a:gd name="connsiteY23" fmla="*/ 0 h 4464050"/>
              <a:gd name="connsiteX24" fmla="*/ 0 w 4459850"/>
              <a:gd name="connsiteY24" fmla="*/ 0 h 4464050"/>
              <a:gd name="connsiteX25" fmla="*/ 2239 w 4459850"/>
              <a:gd name="connsiteY25" fmla="*/ 0 h 4464050"/>
              <a:gd name="connsiteX26" fmla="*/ 806883 w 4459850"/>
              <a:gd name="connsiteY26" fmla="*/ 570628 h 4464050"/>
              <a:gd name="connsiteX27" fmla="*/ 806883 w 4459850"/>
              <a:gd name="connsiteY27" fmla="*/ 3893419 h 4464050"/>
              <a:gd name="connsiteX28" fmla="*/ 2234 w 4459850"/>
              <a:gd name="connsiteY28" fmla="*/ 4464050 h 4464050"/>
              <a:gd name="connsiteX29" fmla="*/ 0 w 4459850"/>
              <a:gd name="connsiteY29" fmla="*/ 4464050 h 4464050"/>
              <a:gd name="connsiteX30" fmla="*/ 0 w 4459850"/>
              <a:gd name="connsiteY30" fmla="*/ 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2911872 w 4459850"/>
              <a:gd name="connsiteY5" fmla="*/ 570628 h 4464050"/>
              <a:gd name="connsiteX6" fmla="*/ 3543399 w 4459850"/>
              <a:gd name="connsiteY6" fmla="*/ 0 h 4464050"/>
              <a:gd name="connsiteX7" fmla="*/ 3543399 w 4459850"/>
              <a:gd name="connsiteY7" fmla="*/ 4464050 h 4464050"/>
              <a:gd name="connsiteX8" fmla="*/ 2911872 w 4459850"/>
              <a:gd name="connsiteY8" fmla="*/ 570628 h 4464050"/>
              <a:gd name="connsiteX9" fmla="*/ 1672385 w 4459850"/>
              <a:gd name="connsiteY9" fmla="*/ 0 h 4464050"/>
              <a:gd name="connsiteX10" fmla="*/ 1673781 w 4459850"/>
              <a:gd name="connsiteY10" fmla="*/ 0 h 4464050"/>
              <a:gd name="connsiteX11" fmla="*/ 2175191 w 4459850"/>
              <a:gd name="connsiteY11" fmla="*/ 570628 h 4464050"/>
              <a:gd name="connsiteX12" fmla="*/ 2175191 w 4459850"/>
              <a:gd name="connsiteY12" fmla="*/ 3893320 h 4464050"/>
              <a:gd name="connsiteX13" fmla="*/ 1673690 w 4459850"/>
              <a:gd name="connsiteY13" fmla="*/ 4464050 h 4464050"/>
              <a:gd name="connsiteX14" fmla="*/ 1672385 w 4459850"/>
              <a:gd name="connsiteY14" fmla="*/ 4464050 h 4464050"/>
              <a:gd name="connsiteX15" fmla="*/ 1672385 w 4459850"/>
              <a:gd name="connsiteY15" fmla="*/ 0 h 4464050"/>
              <a:gd name="connsiteX16" fmla="*/ 923822 w 4459850"/>
              <a:gd name="connsiteY16" fmla="*/ 0 h 4464050"/>
              <a:gd name="connsiteX17" fmla="*/ 925575 w 4459850"/>
              <a:gd name="connsiteY17" fmla="*/ 0 h 4464050"/>
              <a:gd name="connsiteX18" fmla="*/ 1555348 w 4459850"/>
              <a:gd name="connsiteY18" fmla="*/ 570628 h 4464050"/>
              <a:gd name="connsiteX19" fmla="*/ 1555348 w 4459850"/>
              <a:gd name="connsiteY19" fmla="*/ 3893320 h 4464050"/>
              <a:gd name="connsiteX20" fmla="*/ 925461 w 4459850"/>
              <a:gd name="connsiteY20" fmla="*/ 4464050 h 4464050"/>
              <a:gd name="connsiteX21" fmla="*/ 923822 w 4459850"/>
              <a:gd name="connsiteY21" fmla="*/ 4464050 h 4464050"/>
              <a:gd name="connsiteX22" fmla="*/ 923822 w 4459850"/>
              <a:gd name="connsiteY22" fmla="*/ 0 h 4464050"/>
              <a:gd name="connsiteX23" fmla="*/ 0 w 4459850"/>
              <a:gd name="connsiteY23" fmla="*/ 0 h 4464050"/>
              <a:gd name="connsiteX24" fmla="*/ 2239 w 4459850"/>
              <a:gd name="connsiteY24" fmla="*/ 0 h 4464050"/>
              <a:gd name="connsiteX25" fmla="*/ 806883 w 4459850"/>
              <a:gd name="connsiteY25" fmla="*/ 570628 h 4464050"/>
              <a:gd name="connsiteX26" fmla="*/ 806883 w 4459850"/>
              <a:gd name="connsiteY26" fmla="*/ 3893419 h 4464050"/>
              <a:gd name="connsiteX27" fmla="*/ 2234 w 4459850"/>
              <a:gd name="connsiteY27" fmla="*/ 4464050 h 4464050"/>
              <a:gd name="connsiteX28" fmla="*/ 0 w 4459850"/>
              <a:gd name="connsiteY28" fmla="*/ 4464050 h 4464050"/>
              <a:gd name="connsiteX29" fmla="*/ 0 w 4459850"/>
              <a:gd name="connsiteY29" fmla="*/ 0 h 4464050"/>
              <a:gd name="connsiteX0" fmla="*/ 4459850 w 4459850"/>
              <a:gd name="connsiteY0" fmla="*/ 3569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4459850 w 4459850"/>
              <a:gd name="connsiteY4" fmla="*/ 3569 h 4464050"/>
              <a:gd name="connsiteX5" fmla="*/ 2911872 w 4459850"/>
              <a:gd name="connsiteY5" fmla="*/ 570628 h 4464050"/>
              <a:gd name="connsiteX6" fmla="*/ 3543399 w 4459850"/>
              <a:gd name="connsiteY6" fmla="*/ 4464050 h 4464050"/>
              <a:gd name="connsiteX7" fmla="*/ 2911872 w 4459850"/>
              <a:gd name="connsiteY7" fmla="*/ 570628 h 4464050"/>
              <a:gd name="connsiteX8" fmla="*/ 1672385 w 4459850"/>
              <a:gd name="connsiteY8" fmla="*/ 0 h 4464050"/>
              <a:gd name="connsiteX9" fmla="*/ 1673781 w 4459850"/>
              <a:gd name="connsiteY9" fmla="*/ 0 h 4464050"/>
              <a:gd name="connsiteX10" fmla="*/ 2175191 w 4459850"/>
              <a:gd name="connsiteY10" fmla="*/ 570628 h 4464050"/>
              <a:gd name="connsiteX11" fmla="*/ 2175191 w 4459850"/>
              <a:gd name="connsiteY11" fmla="*/ 3893320 h 4464050"/>
              <a:gd name="connsiteX12" fmla="*/ 1673690 w 4459850"/>
              <a:gd name="connsiteY12" fmla="*/ 4464050 h 4464050"/>
              <a:gd name="connsiteX13" fmla="*/ 1672385 w 4459850"/>
              <a:gd name="connsiteY13" fmla="*/ 4464050 h 4464050"/>
              <a:gd name="connsiteX14" fmla="*/ 1672385 w 4459850"/>
              <a:gd name="connsiteY14" fmla="*/ 0 h 4464050"/>
              <a:gd name="connsiteX15" fmla="*/ 923822 w 4459850"/>
              <a:gd name="connsiteY15" fmla="*/ 0 h 4464050"/>
              <a:gd name="connsiteX16" fmla="*/ 925575 w 4459850"/>
              <a:gd name="connsiteY16" fmla="*/ 0 h 4464050"/>
              <a:gd name="connsiteX17" fmla="*/ 1555348 w 4459850"/>
              <a:gd name="connsiteY17" fmla="*/ 570628 h 4464050"/>
              <a:gd name="connsiteX18" fmla="*/ 1555348 w 4459850"/>
              <a:gd name="connsiteY18" fmla="*/ 3893320 h 4464050"/>
              <a:gd name="connsiteX19" fmla="*/ 925461 w 4459850"/>
              <a:gd name="connsiteY19" fmla="*/ 4464050 h 4464050"/>
              <a:gd name="connsiteX20" fmla="*/ 923822 w 4459850"/>
              <a:gd name="connsiteY20" fmla="*/ 4464050 h 4464050"/>
              <a:gd name="connsiteX21" fmla="*/ 923822 w 4459850"/>
              <a:gd name="connsiteY21" fmla="*/ 0 h 4464050"/>
              <a:gd name="connsiteX22" fmla="*/ 0 w 4459850"/>
              <a:gd name="connsiteY22" fmla="*/ 0 h 4464050"/>
              <a:gd name="connsiteX23" fmla="*/ 2239 w 4459850"/>
              <a:gd name="connsiteY23" fmla="*/ 0 h 4464050"/>
              <a:gd name="connsiteX24" fmla="*/ 806883 w 4459850"/>
              <a:gd name="connsiteY24" fmla="*/ 570628 h 4464050"/>
              <a:gd name="connsiteX25" fmla="*/ 806883 w 4459850"/>
              <a:gd name="connsiteY25" fmla="*/ 3893419 h 4464050"/>
              <a:gd name="connsiteX26" fmla="*/ 2234 w 4459850"/>
              <a:gd name="connsiteY26" fmla="*/ 4464050 h 4464050"/>
              <a:gd name="connsiteX27" fmla="*/ 0 w 4459850"/>
              <a:gd name="connsiteY27" fmla="*/ 4464050 h 4464050"/>
              <a:gd name="connsiteX28" fmla="*/ 0 w 4459850"/>
              <a:gd name="connsiteY28" fmla="*/ 0 h 4464050"/>
              <a:gd name="connsiteX0" fmla="*/ 3660238 w 4459850"/>
              <a:gd name="connsiteY0" fmla="*/ 570628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2911872 w 4459850"/>
              <a:gd name="connsiteY4" fmla="*/ 570628 h 4464050"/>
              <a:gd name="connsiteX5" fmla="*/ 3543399 w 4459850"/>
              <a:gd name="connsiteY5" fmla="*/ 4464050 h 4464050"/>
              <a:gd name="connsiteX6" fmla="*/ 2911872 w 4459850"/>
              <a:gd name="connsiteY6" fmla="*/ 570628 h 4464050"/>
              <a:gd name="connsiteX7" fmla="*/ 1672385 w 4459850"/>
              <a:gd name="connsiteY7" fmla="*/ 0 h 4464050"/>
              <a:gd name="connsiteX8" fmla="*/ 1673781 w 4459850"/>
              <a:gd name="connsiteY8" fmla="*/ 0 h 4464050"/>
              <a:gd name="connsiteX9" fmla="*/ 2175191 w 4459850"/>
              <a:gd name="connsiteY9" fmla="*/ 570628 h 4464050"/>
              <a:gd name="connsiteX10" fmla="*/ 2175191 w 4459850"/>
              <a:gd name="connsiteY10" fmla="*/ 3893320 h 4464050"/>
              <a:gd name="connsiteX11" fmla="*/ 1673690 w 4459850"/>
              <a:gd name="connsiteY11" fmla="*/ 4464050 h 4464050"/>
              <a:gd name="connsiteX12" fmla="*/ 1672385 w 4459850"/>
              <a:gd name="connsiteY12" fmla="*/ 4464050 h 4464050"/>
              <a:gd name="connsiteX13" fmla="*/ 1672385 w 4459850"/>
              <a:gd name="connsiteY13" fmla="*/ 0 h 4464050"/>
              <a:gd name="connsiteX14" fmla="*/ 923822 w 4459850"/>
              <a:gd name="connsiteY14" fmla="*/ 0 h 4464050"/>
              <a:gd name="connsiteX15" fmla="*/ 925575 w 4459850"/>
              <a:gd name="connsiteY15" fmla="*/ 0 h 4464050"/>
              <a:gd name="connsiteX16" fmla="*/ 1555348 w 4459850"/>
              <a:gd name="connsiteY16" fmla="*/ 570628 h 4464050"/>
              <a:gd name="connsiteX17" fmla="*/ 1555348 w 4459850"/>
              <a:gd name="connsiteY17" fmla="*/ 3893320 h 4464050"/>
              <a:gd name="connsiteX18" fmla="*/ 925461 w 4459850"/>
              <a:gd name="connsiteY18" fmla="*/ 4464050 h 4464050"/>
              <a:gd name="connsiteX19" fmla="*/ 923822 w 4459850"/>
              <a:gd name="connsiteY19" fmla="*/ 4464050 h 4464050"/>
              <a:gd name="connsiteX20" fmla="*/ 923822 w 4459850"/>
              <a:gd name="connsiteY20" fmla="*/ 0 h 4464050"/>
              <a:gd name="connsiteX21" fmla="*/ 0 w 4459850"/>
              <a:gd name="connsiteY21" fmla="*/ 0 h 4464050"/>
              <a:gd name="connsiteX22" fmla="*/ 2239 w 4459850"/>
              <a:gd name="connsiteY22" fmla="*/ 0 h 4464050"/>
              <a:gd name="connsiteX23" fmla="*/ 806883 w 4459850"/>
              <a:gd name="connsiteY23" fmla="*/ 570628 h 4464050"/>
              <a:gd name="connsiteX24" fmla="*/ 806883 w 4459850"/>
              <a:gd name="connsiteY24" fmla="*/ 3893419 h 4464050"/>
              <a:gd name="connsiteX25" fmla="*/ 2234 w 4459850"/>
              <a:gd name="connsiteY25" fmla="*/ 4464050 h 4464050"/>
              <a:gd name="connsiteX26" fmla="*/ 0 w 4459850"/>
              <a:gd name="connsiteY26" fmla="*/ 4464050 h 4464050"/>
              <a:gd name="connsiteX27" fmla="*/ 0 w 4459850"/>
              <a:gd name="connsiteY27" fmla="*/ 0 h 4464050"/>
              <a:gd name="connsiteX0" fmla="*/ 3660238 w 4459850"/>
              <a:gd name="connsiteY0" fmla="*/ 570628 h 4464050"/>
              <a:gd name="connsiteX1" fmla="*/ 4459850 w 4459850"/>
              <a:gd name="connsiteY1" fmla="*/ 4460478 h 4464050"/>
              <a:gd name="connsiteX2" fmla="*/ 3660238 w 4459850"/>
              <a:gd name="connsiteY2" fmla="*/ 3893419 h 4464050"/>
              <a:gd name="connsiteX3" fmla="*/ 3660238 w 4459850"/>
              <a:gd name="connsiteY3" fmla="*/ 570628 h 4464050"/>
              <a:gd name="connsiteX4" fmla="*/ 1672385 w 4459850"/>
              <a:gd name="connsiteY4" fmla="*/ 0 h 4464050"/>
              <a:gd name="connsiteX5" fmla="*/ 1673781 w 4459850"/>
              <a:gd name="connsiteY5" fmla="*/ 0 h 4464050"/>
              <a:gd name="connsiteX6" fmla="*/ 2175191 w 4459850"/>
              <a:gd name="connsiteY6" fmla="*/ 570628 h 4464050"/>
              <a:gd name="connsiteX7" fmla="*/ 2175191 w 4459850"/>
              <a:gd name="connsiteY7" fmla="*/ 3893320 h 4464050"/>
              <a:gd name="connsiteX8" fmla="*/ 1673690 w 4459850"/>
              <a:gd name="connsiteY8" fmla="*/ 4464050 h 4464050"/>
              <a:gd name="connsiteX9" fmla="*/ 1672385 w 4459850"/>
              <a:gd name="connsiteY9" fmla="*/ 4464050 h 4464050"/>
              <a:gd name="connsiteX10" fmla="*/ 1672385 w 4459850"/>
              <a:gd name="connsiteY10" fmla="*/ 0 h 4464050"/>
              <a:gd name="connsiteX11" fmla="*/ 923822 w 4459850"/>
              <a:gd name="connsiteY11" fmla="*/ 0 h 4464050"/>
              <a:gd name="connsiteX12" fmla="*/ 925575 w 4459850"/>
              <a:gd name="connsiteY12" fmla="*/ 0 h 4464050"/>
              <a:gd name="connsiteX13" fmla="*/ 1555348 w 4459850"/>
              <a:gd name="connsiteY13" fmla="*/ 570628 h 4464050"/>
              <a:gd name="connsiteX14" fmla="*/ 1555348 w 4459850"/>
              <a:gd name="connsiteY14" fmla="*/ 3893320 h 4464050"/>
              <a:gd name="connsiteX15" fmla="*/ 925461 w 4459850"/>
              <a:gd name="connsiteY15" fmla="*/ 4464050 h 4464050"/>
              <a:gd name="connsiteX16" fmla="*/ 923822 w 4459850"/>
              <a:gd name="connsiteY16" fmla="*/ 4464050 h 4464050"/>
              <a:gd name="connsiteX17" fmla="*/ 923822 w 4459850"/>
              <a:gd name="connsiteY17" fmla="*/ 0 h 4464050"/>
              <a:gd name="connsiteX18" fmla="*/ 0 w 4459850"/>
              <a:gd name="connsiteY18" fmla="*/ 0 h 4464050"/>
              <a:gd name="connsiteX19" fmla="*/ 2239 w 4459850"/>
              <a:gd name="connsiteY19" fmla="*/ 0 h 4464050"/>
              <a:gd name="connsiteX20" fmla="*/ 806883 w 4459850"/>
              <a:gd name="connsiteY20" fmla="*/ 570628 h 4464050"/>
              <a:gd name="connsiteX21" fmla="*/ 806883 w 4459850"/>
              <a:gd name="connsiteY21" fmla="*/ 3893419 h 4464050"/>
              <a:gd name="connsiteX22" fmla="*/ 2234 w 4459850"/>
              <a:gd name="connsiteY22" fmla="*/ 4464050 h 4464050"/>
              <a:gd name="connsiteX23" fmla="*/ 0 w 4459850"/>
              <a:gd name="connsiteY23" fmla="*/ 4464050 h 4464050"/>
              <a:gd name="connsiteX24" fmla="*/ 0 w 4459850"/>
              <a:gd name="connsiteY24" fmla="*/ 0 h 4464050"/>
              <a:gd name="connsiteX0" fmla="*/ 3660238 w 4459850"/>
              <a:gd name="connsiteY0" fmla="*/ 3893419 h 4464050"/>
              <a:gd name="connsiteX1" fmla="*/ 4459850 w 4459850"/>
              <a:gd name="connsiteY1" fmla="*/ 4460478 h 4464050"/>
              <a:gd name="connsiteX2" fmla="*/ 3660238 w 4459850"/>
              <a:gd name="connsiteY2" fmla="*/ 3893419 h 4464050"/>
              <a:gd name="connsiteX3" fmla="*/ 1672385 w 4459850"/>
              <a:gd name="connsiteY3" fmla="*/ 0 h 4464050"/>
              <a:gd name="connsiteX4" fmla="*/ 1673781 w 4459850"/>
              <a:gd name="connsiteY4" fmla="*/ 0 h 4464050"/>
              <a:gd name="connsiteX5" fmla="*/ 2175191 w 4459850"/>
              <a:gd name="connsiteY5" fmla="*/ 570628 h 4464050"/>
              <a:gd name="connsiteX6" fmla="*/ 2175191 w 4459850"/>
              <a:gd name="connsiteY6" fmla="*/ 3893320 h 4464050"/>
              <a:gd name="connsiteX7" fmla="*/ 1673690 w 4459850"/>
              <a:gd name="connsiteY7" fmla="*/ 4464050 h 4464050"/>
              <a:gd name="connsiteX8" fmla="*/ 1672385 w 4459850"/>
              <a:gd name="connsiteY8" fmla="*/ 4464050 h 4464050"/>
              <a:gd name="connsiteX9" fmla="*/ 1672385 w 4459850"/>
              <a:gd name="connsiteY9" fmla="*/ 0 h 4464050"/>
              <a:gd name="connsiteX10" fmla="*/ 923822 w 4459850"/>
              <a:gd name="connsiteY10" fmla="*/ 0 h 4464050"/>
              <a:gd name="connsiteX11" fmla="*/ 925575 w 4459850"/>
              <a:gd name="connsiteY11" fmla="*/ 0 h 4464050"/>
              <a:gd name="connsiteX12" fmla="*/ 1555348 w 4459850"/>
              <a:gd name="connsiteY12" fmla="*/ 570628 h 4464050"/>
              <a:gd name="connsiteX13" fmla="*/ 1555348 w 4459850"/>
              <a:gd name="connsiteY13" fmla="*/ 3893320 h 4464050"/>
              <a:gd name="connsiteX14" fmla="*/ 925461 w 4459850"/>
              <a:gd name="connsiteY14" fmla="*/ 4464050 h 4464050"/>
              <a:gd name="connsiteX15" fmla="*/ 923822 w 4459850"/>
              <a:gd name="connsiteY15" fmla="*/ 4464050 h 4464050"/>
              <a:gd name="connsiteX16" fmla="*/ 923822 w 4459850"/>
              <a:gd name="connsiteY16" fmla="*/ 0 h 4464050"/>
              <a:gd name="connsiteX17" fmla="*/ 0 w 4459850"/>
              <a:gd name="connsiteY17" fmla="*/ 0 h 4464050"/>
              <a:gd name="connsiteX18" fmla="*/ 2239 w 4459850"/>
              <a:gd name="connsiteY18" fmla="*/ 0 h 4464050"/>
              <a:gd name="connsiteX19" fmla="*/ 806883 w 4459850"/>
              <a:gd name="connsiteY19" fmla="*/ 570628 h 4464050"/>
              <a:gd name="connsiteX20" fmla="*/ 806883 w 4459850"/>
              <a:gd name="connsiteY20" fmla="*/ 3893419 h 4464050"/>
              <a:gd name="connsiteX21" fmla="*/ 2234 w 4459850"/>
              <a:gd name="connsiteY21" fmla="*/ 4464050 h 4464050"/>
              <a:gd name="connsiteX22" fmla="*/ 0 w 4459850"/>
              <a:gd name="connsiteY22" fmla="*/ 4464050 h 4464050"/>
              <a:gd name="connsiteX23" fmla="*/ 0 w 4459850"/>
              <a:gd name="connsiteY23" fmla="*/ 0 h 4464050"/>
              <a:gd name="connsiteX0" fmla="*/ 1672385 w 2175191"/>
              <a:gd name="connsiteY0" fmla="*/ 0 h 4464050"/>
              <a:gd name="connsiteX1" fmla="*/ 1673781 w 2175191"/>
              <a:gd name="connsiteY1" fmla="*/ 0 h 4464050"/>
              <a:gd name="connsiteX2" fmla="*/ 2175191 w 2175191"/>
              <a:gd name="connsiteY2" fmla="*/ 570628 h 4464050"/>
              <a:gd name="connsiteX3" fmla="*/ 2175191 w 2175191"/>
              <a:gd name="connsiteY3" fmla="*/ 3893320 h 4464050"/>
              <a:gd name="connsiteX4" fmla="*/ 1673690 w 2175191"/>
              <a:gd name="connsiteY4" fmla="*/ 4464050 h 4464050"/>
              <a:gd name="connsiteX5" fmla="*/ 1672385 w 2175191"/>
              <a:gd name="connsiteY5" fmla="*/ 4464050 h 4464050"/>
              <a:gd name="connsiteX6" fmla="*/ 1672385 w 2175191"/>
              <a:gd name="connsiteY6" fmla="*/ 0 h 4464050"/>
              <a:gd name="connsiteX7" fmla="*/ 923822 w 2175191"/>
              <a:gd name="connsiteY7" fmla="*/ 0 h 4464050"/>
              <a:gd name="connsiteX8" fmla="*/ 925575 w 2175191"/>
              <a:gd name="connsiteY8" fmla="*/ 0 h 4464050"/>
              <a:gd name="connsiteX9" fmla="*/ 1555348 w 2175191"/>
              <a:gd name="connsiteY9" fmla="*/ 570628 h 4464050"/>
              <a:gd name="connsiteX10" fmla="*/ 1555348 w 2175191"/>
              <a:gd name="connsiteY10" fmla="*/ 3893320 h 4464050"/>
              <a:gd name="connsiteX11" fmla="*/ 925461 w 2175191"/>
              <a:gd name="connsiteY11" fmla="*/ 4464050 h 4464050"/>
              <a:gd name="connsiteX12" fmla="*/ 923822 w 2175191"/>
              <a:gd name="connsiteY12" fmla="*/ 4464050 h 4464050"/>
              <a:gd name="connsiteX13" fmla="*/ 923822 w 2175191"/>
              <a:gd name="connsiteY13" fmla="*/ 0 h 4464050"/>
              <a:gd name="connsiteX14" fmla="*/ 0 w 2175191"/>
              <a:gd name="connsiteY14" fmla="*/ 0 h 4464050"/>
              <a:gd name="connsiteX15" fmla="*/ 2239 w 2175191"/>
              <a:gd name="connsiteY15" fmla="*/ 0 h 4464050"/>
              <a:gd name="connsiteX16" fmla="*/ 806883 w 2175191"/>
              <a:gd name="connsiteY16" fmla="*/ 570628 h 4464050"/>
              <a:gd name="connsiteX17" fmla="*/ 806883 w 2175191"/>
              <a:gd name="connsiteY17" fmla="*/ 3893419 h 4464050"/>
              <a:gd name="connsiteX18" fmla="*/ 2234 w 2175191"/>
              <a:gd name="connsiteY18" fmla="*/ 4464050 h 4464050"/>
              <a:gd name="connsiteX19" fmla="*/ 0 w 2175191"/>
              <a:gd name="connsiteY19" fmla="*/ 4464050 h 4464050"/>
              <a:gd name="connsiteX20" fmla="*/ 0 w 2175191"/>
              <a:gd name="connsiteY20" fmla="*/ 0 h 446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5191" h="4464050">
                <a:moveTo>
                  <a:pt x="1672385" y="0"/>
                </a:moveTo>
                <a:lnTo>
                  <a:pt x="1673781" y="0"/>
                </a:lnTo>
                <a:lnTo>
                  <a:pt x="2175191" y="570628"/>
                </a:lnTo>
                <a:lnTo>
                  <a:pt x="2175191" y="3893320"/>
                </a:lnTo>
                <a:lnTo>
                  <a:pt x="1673690" y="4464050"/>
                </a:lnTo>
                <a:lnTo>
                  <a:pt x="1672385" y="4464050"/>
                </a:lnTo>
                <a:lnTo>
                  <a:pt x="1672385" y="0"/>
                </a:lnTo>
                <a:close/>
                <a:moveTo>
                  <a:pt x="923822" y="0"/>
                </a:moveTo>
                <a:lnTo>
                  <a:pt x="925575" y="0"/>
                </a:lnTo>
                <a:lnTo>
                  <a:pt x="1555348" y="570628"/>
                </a:lnTo>
                <a:lnTo>
                  <a:pt x="1555348" y="3893320"/>
                </a:lnTo>
                <a:lnTo>
                  <a:pt x="925461" y="4464050"/>
                </a:lnTo>
                <a:lnTo>
                  <a:pt x="923822" y="4464050"/>
                </a:lnTo>
                <a:lnTo>
                  <a:pt x="923822" y="0"/>
                </a:lnTo>
                <a:close/>
                <a:moveTo>
                  <a:pt x="0" y="0"/>
                </a:moveTo>
                <a:lnTo>
                  <a:pt x="2239" y="0"/>
                </a:lnTo>
                <a:lnTo>
                  <a:pt x="806883" y="570628"/>
                </a:lnTo>
                <a:lnTo>
                  <a:pt x="806883" y="3893419"/>
                </a:lnTo>
                <a:lnTo>
                  <a:pt x="2234" y="4464050"/>
                </a:lnTo>
                <a:lnTo>
                  <a:pt x="0" y="4464050"/>
                </a:lnTo>
                <a:lnTo>
                  <a:pt x="0" y="0"/>
                </a:lnTo>
                <a:close/>
              </a:path>
            </a:pathLst>
          </a:custGeom>
          <a:solidFill>
            <a:schemeClr val="bg1">
              <a:lumMod val="85000"/>
            </a:schemeClr>
          </a:solidFill>
        </p:spPr>
        <p:txBody>
          <a:bodyPr wrap="square">
            <a:noAutofit/>
          </a:bodyPr>
          <a:lstStyle>
            <a:lvl1pPr algn="ctr">
              <a:defRPr sz="1200"/>
            </a:lvl1p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US" dirty="0"/>
              <a:t>Click icon to insert picture</a:t>
            </a:r>
          </a:p>
        </p:txBody>
      </p:sp>
      <p:sp>
        <p:nvSpPr>
          <p:cNvPr id="2" name="Text Placeholder 11">
            <a:extLst>
              <a:ext uri="{FF2B5EF4-FFF2-40B4-BE49-F238E27FC236}">
                <a16:creationId xmlns:a16="http://schemas.microsoft.com/office/drawing/2014/main" id="{D7EBD8C5-104A-B100-D7E9-563B58A89C42}"/>
              </a:ext>
            </a:extLst>
          </p:cNvPr>
          <p:cNvSpPr>
            <a:spLocks noGrp="1"/>
          </p:cNvSpPr>
          <p:nvPr>
            <p:ph type="body" sz="quarter" idx="16" hasCustomPrompt="1"/>
          </p:nvPr>
        </p:nvSpPr>
        <p:spPr>
          <a:xfrm>
            <a:off x="575735" y="4957509"/>
            <a:ext cx="5394019" cy="653335"/>
          </a:xfrm>
          <a:prstGeom prst="rect">
            <a:avLst/>
          </a:prstGeom>
        </p:spPr>
        <p:txBody>
          <a:bodyPr lIns="0" tIns="0" rIns="0" bIns="0">
            <a:noAutofit/>
          </a:bodyPr>
          <a:lstStyle>
            <a:lvl1pPr marL="0" indent="0" algn="l">
              <a:lnSpc>
                <a:spcPct val="100000"/>
              </a:lnSpc>
              <a:spcBef>
                <a:spcPts val="0"/>
              </a:spcBef>
              <a:spcAft>
                <a:spcPts val="0"/>
              </a:spcAft>
              <a:buFont typeface="Arial" charset="0"/>
              <a:buNone/>
              <a:defRPr sz="1467">
                <a:solidFill>
                  <a:schemeClr val="tx2"/>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pic>
        <p:nvPicPr>
          <p:cNvPr id="3" name="Graphic 2">
            <a:extLst>
              <a:ext uri="{FF2B5EF4-FFF2-40B4-BE49-F238E27FC236}">
                <a16:creationId xmlns:a16="http://schemas.microsoft.com/office/drawing/2014/main" id="{1CAEDB02-3493-5111-99CD-C0F9D461BE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48200" y="6140967"/>
            <a:ext cx="3760000" cy="240000"/>
          </a:xfrm>
          <a:prstGeom prst="rect">
            <a:avLst/>
          </a:prstGeom>
        </p:spPr>
      </p:pic>
      <p:pic>
        <p:nvPicPr>
          <p:cNvPr id="8" name="Graphic 25">
            <a:extLst>
              <a:ext uri="{FF2B5EF4-FFF2-40B4-BE49-F238E27FC236}">
                <a16:creationId xmlns:a16="http://schemas.microsoft.com/office/drawing/2014/main" id="{1EF19C73-B861-BD11-CCEE-2B0A43D3BB53}"/>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579966" y="5977466"/>
            <a:ext cx="1900963" cy="626535"/>
          </a:xfrm>
          <a:prstGeom prst="rect">
            <a:avLst/>
          </a:prstGeom>
        </p:spPr>
      </p:pic>
    </p:spTree>
    <p:extLst>
      <p:ext uri="{BB962C8B-B14F-4D97-AF65-F5344CB8AC3E}">
        <p14:creationId xmlns:p14="http://schemas.microsoft.com/office/powerpoint/2010/main" val="2791594006"/>
      </p:ext>
    </p:extLst>
  </p:cSld>
  <p:clrMapOvr>
    <a:masterClrMapping/>
  </p:clrMapOvr>
  <p:extLst>
    <p:ext uri="{DCECCB84-F9BA-43D5-87BE-67443E8EF086}">
      <p15:sldGuideLst xmlns:p15="http://schemas.microsoft.com/office/powerpoint/2012/main">
        <p15:guide id="1" orient="horz" pos="3094">
          <p15:clr>
            <a:srgbClr val="F26B43"/>
          </p15:clr>
        </p15:guide>
        <p15:guide id="2" orient="horz" pos="518">
          <p15:clr>
            <a:srgbClr val="547EBF"/>
          </p15:clr>
        </p15:guide>
        <p15:guide id="3" orient="horz" pos="270">
          <p15:clr>
            <a:srgbClr val="547EBF"/>
          </p15:clr>
        </p15:guide>
        <p15:guide id="4" pos="272">
          <p15:clr>
            <a:srgbClr val="547EBF"/>
          </p15:clr>
        </p15:guide>
        <p15:guide id="5" orient="horz" pos="2822">
          <p15:clr>
            <a:srgbClr val="F26B43"/>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slideLayout" Target="../slideLayouts/slideLayout47.xml"/><Relationship Id="rId47" Type="http://schemas.openxmlformats.org/officeDocument/2006/relationships/slideLayout" Target="../slideLayouts/slideLayout52.xml"/><Relationship Id="rId50" Type="http://schemas.openxmlformats.org/officeDocument/2006/relationships/slideLayout" Target="../slideLayouts/slideLayout55.xml"/><Relationship Id="rId7" Type="http://schemas.openxmlformats.org/officeDocument/2006/relationships/slideLayout" Target="../slideLayouts/slideLayout1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9" Type="http://schemas.openxmlformats.org/officeDocument/2006/relationships/slideLayout" Target="../slideLayouts/slideLayout34.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45" Type="http://schemas.openxmlformats.org/officeDocument/2006/relationships/slideLayout" Target="../slideLayouts/slideLayout50.xml"/><Relationship Id="rId53" Type="http://schemas.openxmlformats.org/officeDocument/2006/relationships/image" Target="../media/image1.png"/><Relationship Id="rId5" Type="http://schemas.openxmlformats.org/officeDocument/2006/relationships/slideLayout" Target="../slideLayouts/slideLayout1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4" Type="http://schemas.openxmlformats.org/officeDocument/2006/relationships/slideLayout" Target="../slideLayouts/slideLayout49.xml"/><Relationship Id="rId52"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slideLayout" Target="../slideLayouts/slideLayout48.xml"/><Relationship Id="rId48" Type="http://schemas.openxmlformats.org/officeDocument/2006/relationships/slideLayout" Target="../slideLayouts/slideLayout53.xml"/><Relationship Id="rId8" Type="http://schemas.openxmlformats.org/officeDocument/2006/relationships/slideLayout" Target="../slideLayouts/slideLayout13.xml"/><Relationship Id="rId51" Type="http://schemas.openxmlformats.org/officeDocument/2006/relationships/slideLayout" Target="../slideLayouts/slideLayout56.xml"/><Relationship Id="rId3" Type="http://schemas.openxmlformats.org/officeDocument/2006/relationships/slideLayout" Target="../slideLayouts/slideLayout8.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46" Type="http://schemas.openxmlformats.org/officeDocument/2006/relationships/slideLayout" Target="../slideLayouts/slideLayout51.xml"/><Relationship Id="rId20" Type="http://schemas.openxmlformats.org/officeDocument/2006/relationships/slideLayout" Target="../slideLayouts/slideLayout25.xml"/><Relationship Id="rId41" Type="http://schemas.openxmlformats.org/officeDocument/2006/relationships/slideLayout" Target="../slideLayouts/slideLayout46.xml"/><Relationship Id="rId54" Type="http://schemas.openxmlformats.org/officeDocument/2006/relationships/image" Target="../media/image2.svg"/><Relationship Id="rId1" Type="http://schemas.openxmlformats.org/officeDocument/2006/relationships/slideLayout" Target="../slideLayouts/slideLayout6.xml"/><Relationship Id="rId6" Type="http://schemas.openxmlformats.org/officeDocument/2006/relationships/slideLayout" Target="../slideLayouts/slideLayout11.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4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68096" y="5918974"/>
            <a:ext cx="10655300" cy="12700"/>
          </a:xfrm>
          <a:custGeom>
            <a:avLst/>
            <a:gdLst/>
            <a:ahLst/>
            <a:cxnLst/>
            <a:rect l="l" t="t" r="r" b="b"/>
            <a:pathLst>
              <a:path w="10655300" h="12700">
                <a:moveTo>
                  <a:pt x="10655300" y="0"/>
                </a:moveTo>
                <a:lnTo>
                  <a:pt x="0" y="0"/>
                </a:lnTo>
                <a:lnTo>
                  <a:pt x="0" y="12700"/>
                </a:lnTo>
                <a:lnTo>
                  <a:pt x="10655300" y="12700"/>
                </a:lnTo>
                <a:lnTo>
                  <a:pt x="10655300" y="0"/>
                </a:lnTo>
                <a:close/>
              </a:path>
            </a:pathLst>
          </a:custGeom>
          <a:solidFill>
            <a:srgbClr val="DCDCDC"/>
          </a:solidFill>
        </p:spPr>
        <p:txBody>
          <a:bodyPr wrap="square" lIns="0" tIns="0" rIns="0" bIns="0" rtlCol="0"/>
          <a:lstStyle/>
          <a:p>
            <a:endParaRPr/>
          </a:p>
        </p:txBody>
      </p:sp>
      <p:sp>
        <p:nvSpPr>
          <p:cNvPr id="2" name="Holder 2"/>
          <p:cNvSpPr>
            <a:spLocks noGrp="1"/>
          </p:cNvSpPr>
          <p:nvPr>
            <p:ph type="title"/>
          </p:nvPr>
        </p:nvSpPr>
        <p:spPr>
          <a:xfrm>
            <a:off x="847091" y="492999"/>
            <a:ext cx="10826115" cy="594360"/>
          </a:xfrm>
          <a:prstGeom prst="rect">
            <a:avLst/>
          </a:prstGeom>
        </p:spPr>
        <p:txBody>
          <a:bodyPr wrap="square" lIns="0" tIns="0" rIns="0" bIns="0">
            <a:spAutoFit/>
          </a:bodyPr>
          <a:lstStyle>
            <a:lvl1pPr>
              <a:defRPr sz="3700" b="1" i="0">
                <a:solidFill>
                  <a:srgbClr val="52555A"/>
                </a:solidFill>
                <a:latin typeface="Arial"/>
                <a:cs typeface="Arial"/>
              </a:defRPr>
            </a:lvl1pPr>
          </a:lstStyle>
          <a:p>
            <a:endParaRPr/>
          </a:p>
        </p:txBody>
      </p:sp>
      <p:sp>
        <p:nvSpPr>
          <p:cNvPr id="3" name="Holder 3"/>
          <p:cNvSpPr>
            <a:spLocks noGrp="1"/>
          </p:cNvSpPr>
          <p:nvPr>
            <p:ph type="body" idx="1"/>
          </p:nvPr>
        </p:nvSpPr>
        <p:spPr>
          <a:xfrm>
            <a:off x="847089" y="1298821"/>
            <a:ext cx="4954270" cy="3074035"/>
          </a:xfrm>
          <a:prstGeom prst="rect">
            <a:avLst/>
          </a:prstGeom>
        </p:spPr>
        <p:txBody>
          <a:bodyPr wrap="square" lIns="0" tIns="0" rIns="0" bIns="0">
            <a:spAutoFit/>
          </a:bodyPr>
          <a:lstStyle>
            <a:lvl1pPr>
              <a:defRPr sz="1800" b="1" i="0">
                <a:solidFill>
                  <a:srgbClr val="52555A"/>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8/12/2025</a:t>
            </a:fld>
            <a:endParaRPr lang="en-US"/>
          </a:p>
        </p:txBody>
      </p:sp>
      <p:sp>
        <p:nvSpPr>
          <p:cNvPr id="6" name="Holder 6"/>
          <p:cNvSpPr>
            <a:spLocks noGrp="1"/>
          </p:cNvSpPr>
          <p:nvPr>
            <p:ph type="sldNum" sz="quarter" idx="7"/>
          </p:nvPr>
        </p:nvSpPr>
        <p:spPr>
          <a:xfrm>
            <a:off x="11236199" y="6251742"/>
            <a:ext cx="239395" cy="217342"/>
          </a:xfrm>
          <a:prstGeom prst="rect">
            <a:avLst/>
          </a:prstGeom>
        </p:spPr>
        <p:txBody>
          <a:bodyPr wrap="square" lIns="0" tIns="0" rIns="0" bIns="0">
            <a:spAutoFit/>
          </a:bodyPr>
          <a:lstStyle>
            <a:lvl1pPr>
              <a:defRPr sz="1050" b="0" i="0">
                <a:solidFill>
                  <a:srgbClr val="97999B"/>
                </a:solidFill>
                <a:latin typeface="Arial"/>
                <a:cs typeface="Arial"/>
              </a:defRPr>
            </a:lvl1pPr>
          </a:lstStyle>
          <a:p>
            <a:pPr marL="38100">
              <a:lnSpc>
                <a:spcPct val="100000"/>
              </a:lnSpc>
              <a:spcBef>
                <a:spcPts val="15"/>
              </a:spcBef>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9944CEF-76B5-56EB-7ADE-0DC62C4E7AEF}"/>
              </a:ext>
            </a:extLst>
          </p:cNvPr>
          <p:cNvSpPr>
            <a:spLocks noGrp="1"/>
          </p:cNvSpPr>
          <p:nvPr>
            <p:ph type="body" idx="1"/>
          </p:nvPr>
        </p:nvSpPr>
        <p:spPr>
          <a:xfrm>
            <a:off x="575733" y="1653117"/>
            <a:ext cx="11040267" cy="4368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233C033-DB84-36C0-E907-142E65CE7BA0}"/>
              </a:ext>
            </a:extLst>
          </p:cNvPr>
          <p:cNvSpPr>
            <a:spLocks noGrp="1"/>
          </p:cNvSpPr>
          <p:nvPr>
            <p:ph type="dt" sz="half" idx="2"/>
          </p:nvPr>
        </p:nvSpPr>
        <p:spPr>
          <a:xfrm>
            <a:off x="2438400" y="6305279"/>
            <a:ext cx="1584000" cy="144000"/>
          </a:xfrm>
          <a:prstGeom prst="rect">
            <a:avLst/>
          </a:prstGeom>
        </p:spPr>
        <p:txBody>
          <a:bodyPr vert="horz" lIns="0" tIns="0" rIns="0" bIns="0" rtlCol="0" anchor="ctr"/>
          <a:lstStyle>
            <a:lvl1pPr algn="l">
              <a:defRPr sz="1067">
                <a:solidFill>
                  <a:schemeClr val="tx1"/>
                </a:solidFill>
              </a:defRPr>
            </a:lvl1pPr>
          </a:lstStyle>
          <a:p>
            <a:fld id="{1D8BD707-D9CF-40AE-B4C6-C98DA3205C09}" type="datetimeFigureOut">
              <a:rPr lang="en-US" smtClean="0"/>
              <a:t>8/12/2025</a:t>
            </a:fld>
            <a:endParaRPr lang="en-US"/>
          </a:p>
        </p:txBody>
      </p:sp>
      <p:sp>
        <p:nvSpPr>
          <p:cNvPr id="7" name="Slide Number Placeholder 5">
            <a:extLst>
              <a:ext uri="{FF2B5EF4-FFF2-40B4-BE49-F238E27FC236}">
                <a16:creationId xmlns:a16="http://schemas.microsoft.com/office/drawing/2014/main" id="{EF8FF696-12EF-13B4-6F79-E4FA91DFCEF0}"/>
              </a:ext>
            </a:extLst>
          </p:cNvPr>
          <p:cNvSpPr>
            <a:spLocks noGrp="1"/>
          </p:cNvSpPr>
          <p:nvPr>
            <p:ph type="sldNum" sz="quarter" idx="4"/>
          </p:nvPr>
        </p:nvSpPr>
        <p:spPr>
          <a:xfrm>
            <a:off x="10224951" y="6305279"/>
            <a:ext cx="1391316" cy="144000"/>
          </a:xfrm>
          <a:prstGeom prst="rect">
            <a:avLst/>
          </a:prstGeom>
        </p:spPr>
        <p:txBody>
          <a:bodyPr vert="horz" lIns="0" tIns="0" rIns="0" bIns="0" rtlCol="0" anchor="ctr"/>
          <a:lstStyle>
            <a:lvl1pPr algn="r">
              <a:defRPr sz="1067">
                <a:solidFill>
                  <a:schemeClr val="tx1"/>
                </a:solidFill>
              </a:defRPr>
            </a:lvl1pPr>
          </a:lstStyle>
          <a:p>
            <a:pPr marL="38100">
              <a:lnSpc>
                <a:spcPct val="100000"/>
              </a:lnSpc>
              <a:spcBef>
                <a:spcPts val="15"/>
              </a:spcBef>
            </a:pPr>
            <a:fld id="{81D60167-4931-47E6-BA6A-407CBD079E47}" type="slidenum">
              <a:rPr lang="en-US" spc="-25" smtClean="0"/>
              <a:t>‹#›</a:t>
            </a:fld>
            <a:endParaRPr lang="en-US" spc="-25" dirty="0"/>
          </a:p>
        </p:txBody>
      </p:sp>
      <p:pic>
        <p:nvPicPr>
          <p:cNvPr id="50" name="Graphic 49">
            <a:extLst>
              <a:ext uri="{FF2B5EF4-FFF2-40B4-BE49-F238E27FC236}">
                <a16:creationId xmlns:a16="http://schemas.microsoft.com/office/drawing/2014/main" id="{7E590C8E-4F01-686A-4976-E397173E8037}"/>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575734" y="6290393"/>
            <a:ext cx="1240412" cy="173775"/>
          </a:xfrm>
          <a:prstGeom prst="rect">
            <a:avLst/>
          </a:prstGeom>
        </p:spPr>
      </p:pic>
      <p:sp>
        <p:nvSpPr>
          <p:cNvPr id="9" name="Footer Placeholder 4">
            <a:extLst>
              <a:ext uri="{FF2B5EF4-FFF2-40B4-BE49-F238E27FC236}">
                <a16:creationId xmlns:a16="http://schemas.microsoft.com/office/drawing/2014/main" id="{1EAE5BEC-04FF-B4F1-7EC5-7447584A6E79}"/>
              </a:ext>
            </a:extLst>
          </p:cNvPr>
          <p:cNvSpPr>
            <a:spLocks noGrp="1"/>
          </p:cNvSpPr>
          <p:nvPr>
            <p:ph type="ftr" sz="quarter" idx="3"/>
          </p:nvPr>
        </p:nvSpPr>
        <p:spPr>
          <a:xfrm>
            <a:off x="4320117" y="6304256"/>
            <a:ext cx="5450416" cy="146049"/>
          </a:xfrm>
          <a:prstGeom prst="rect">
            <a:avLst/>
          </a:prstGeom>
        </p:spPr>
        <p:txBody>
          <a:bodyPr vert="horz" lIns="0" tIns="0" rIns="0" bIns="0" rtlCol="0" anchor="ctr"/>
          <a:lstStyle>
            <a:lvl1pPr algn="l">
              <a:defRPr sz="1067">
                <a:solidFill>
                  <a:schemeClr val="tx1"/>
                </a:solidFill>
              </a:defRPr>
            </a:lvl1pPr>
          </a:lstStyle>
          <a:p>
            <a:endParaRPr lang="en-US"/>
          </a:p>
        </p:txBody>
      </p:sp>
      <p:sp>
        <p:nvSpPr>
          <p:cNvPr id="14" name="Title Placeholder 13">
            <a:extLst>
              <a:ext uri="{FF2B5EF4-FFF2-40B4-BE49-F238E27FC236}">
                <a16:creationId xmlns:a16="http://schemas.microsoft.com/office/drawing/2014/main" id="{DC748132-9230-ADD0-A397-1DD97F67D3F1}"/>
              </a:ext>
            </a:extLst>
          </p:cNvPr>
          <p:cNvSpPr>
            <a:spLocks noGrp="1"/>
          </p:cNvSpPr>
          <p:nvPr>
            <p:ph type="title"/>
          </p:nvPr>
        </p:nvSpPr>
        <p:spPr>
          <a:xfrm>
            <a:off x="575734" y="571500"/>
            <a:ext cx="11040533" cy="840317"/>
          </a:xfrm>
          <a:prstGeom prst="rect">
            <a:avLst/>
          </a:prstGeom>
        </p:spPr>
        <p:txBody>
          <a:bodyPr vert="horz" lIns="0" tIns="0" rIns="0" bIns="0" rtlCol="0" anchor="t">
            <a:noAutofit/>
          </a:bodyPr>
          <a:lstStyle/>
          <a:p>
            <a:r>
              <a:rPr lang="en-GB" dirty="0"/>
              <a:t>Click to add title</a:t>
            </a:r>
            <a:endParaRPr lang="en-US" dirty="0"/>
          </a:p>
        </p:txBody>
      </p:sp>
    </p:spTree>
    <p:extLst>
      <p:ext uri="{BB962C8B-B14F-4D97-AF65-F5344CB8AC3E}">
        <p14:creationId xmlns:p14="http://schemas.microsoft.com/office/powerpoint/2010/main" val="37730100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Lst>
  <p:txStyles>
    <p:titleStyle>
      <a:lvl1pPr algn="l" defTabSz="914377" rtl="0" eaLnBrk="1" latinLnBrk="0" hangingPunct="1">
        <a:lnSpc>
          <a:spcPct val="100000"/>
        </a:lnSpc>
        <a:spcBef>
          <a:spcPct val="0"/>
        </a:spcBef>
        <a:buNone/>
        <a:defRPr sz="2933" kern="1200">
          <a:solidFill>
            <a:schemeClr val="tx2"/>
          </a:solidFill>
          <a:latin typeface="+mj-lt"/>
          <a:ea typeface="+mj-ea"/>
          <a:cs typeface="+mj-cs"/>
        </a:defRPr>
      </a:lvl1pPr>
    </p:titleStyle>
    <p:bodyStyle>
      <a:lvl1pPr marL="0" indent="0" algn="l" defTabSz="914377" rtl="0" eaLnBrk="1" latinLnBrk="0" hangingPunct="1">
        <a:lnSpc>
          <a:spcPct val="100000"/>
        </a:lnSpc>
        <a:spcBef>
          <a:spcPts val="0"/>
        </a:spcBef>
        <a:spcAft>
          <a:spcPts val="800"/>
        </a:spcAft>
        <a:buFontTx/>
        <a:buNone/>
        <a:defRPr sz="1867" kern="1200">
          <a:solidFill>
            <a:schemeClr val="tx2"/>
          </a:solidFill>
          <a:latin typeface="+mn-lt"/>
          <a:ea typeface="+mn-ea"/>
          <a:cs typeface="+mn-cs"/>
        </a:defRPr>
      </a:lvl1pPr>
      <a:lvl2pPr marL="287993" indent="-287993" algn="l" defTabSz="914377" rtl="0" eaLnBrk="1" latinLnBrk="0" hangingPunct="1">
        <a:lnSpc>
          <a:spcPct val="100000"/>
        </a:lnSpc>
        <a:spcBef>
          <a:spcPts val="0"/>
        </a:spcBef>
        <a:spcAft>
          <a:spcPts val="800"/>
        </a:spcAft>
        <a:buClrTx/>
        <a:buFont typeface="Arial" panose="020B0604020202020204" pitchFamily="34" charset="0"/>
        <a:buChar char="•"/>
        <a:defRPr sz="1867" kern="1200">
          <a:solidFill>
            <a:schemeClr val="tx2"/>
          </a:solidFill>
          <a:latin typeface="+mn-lt"/>
          <a:ea typeface="+mn-ea"/>
          <a:cs typeface="+mn-cs"/>
        </a:defRPr>
      </a:lvl2pPr>
      <a:lvl3pPr marL="575986" indent="-287993" algn="l" defTabSz="914377" rtl="0" eaLnBrk="1" latinLnBrk="0" hangingPunct="1">
        <a:lnSpc>
          <a:spcPct val="100000"/>
        </a:lnSpc>
        <a:spcBef>
          <a:spcPts val="0"/>
        </a:spcBef>
        <a:spcAft>
          <a:spcPts val="800"/>
        </a:spcAft>
        <a:buClrTx/>
        <a:buFont typeface="System Font Regular"/>
        <a:buChar char="⁃"/>
        <a:defRPr sz="1867" kern="1200">
          <a:solidFill>
            <a:schemeClr val="tx2"/>
          </a:solidFill>
          <a:latin typeface="+mn-lt"/>
          <a:ea typeface="+mn-ea"/>
          <a:cs typeface="+mn-cs"/>
        </a:defRPr>
      </a:lvl3pPr>
      <a:lvl4pPr marL="863978" indent="-287993" algn="l" defTabSz="914377" rtl="0" eaLnBrk="1" latinLnBrk="0" hangingPunct="1">
        <a:lnSpc>
          <a:spcPct val="100000"/>
        </a:lnSpc>
        <a:spcBef>
          <a:spcPts val="0"/>
        </a:spcBef>
        <a:spcAft>
          <a:spcPts val="800"/>
        </a:spcAft>
        <a:buClrTx/>
        <a:buFont typeface="Courier New" panose="02070309020205020404" pitchFamily="49" charset="0"/>
        <a:buChar char="o"/>
        <a:defRPr sz="1867" b="0" kern="1200">
          <a:solidFill>
            <a:schemeClr val="tx2"/>
          </a:solidFill>
          <a:latin typeface="+mn-lt"/>
          <a:ea typeface="+mn-ea"/>
          <a:cs typeface="+mn-cs"/>
        </a:defRPr>
      </a:lvl4pPr>
      <a:lvl5pPr marL="0" indent="0" algn="l" defTabSz="914377" rtl="0" eaLnBrk="1" latinLnBrk="0" hangingPunct="1">
        <a:lnSpc>
          <a:spcPct val="100000"/>
        </a:lnSpc>
        <a:spcBef>
          <a:spcPts val="1600"/>
        </a:spcBef>
        <a:spcAft>
          <a:spcPts val="800"/>
        </a:spcAft>
        <a:buFontTx/>
        <a:buNone/>
        <a:defRPr sz="1867" b="1" kern="1200">
          <a:solidFill>
            <a:schemeClr val="tx2"/>
          </a:solidFill>
          <a:latin typeface="+mn-lt"/>
          <a:ea typeface="+mn-ea"/>
          <a:cs typeface="+mn-cs"/>
        </a:defRPr>
      </a:lvl5pPr>
      <a:lvl6pPr marL="287993" indent="-287993" algn="l" defTabSz="914377" rtl="0" eaLnBrk="1" latinLnBrk="0" hangingPunct="1">
        <a:lnSpc>
          <a:spcPct val="100000"/>
        </a:lnSpc>
        <a:spcBef>
          <a:spcPts val="0"/>
        </a:spcBef>
        <a:spcAft>
          <a:spcPts val="800"/>
        </a:spcAft>
        <a:buClrTx/>
        <a:buFont typeface="+mj-lt"/>
        <a:buAutoNum type="arabicPeriod"/>
        <a:defRPr sz="1867" kern="1200">
          <a:solidFill>
            <a:schemeClr val="tx2"/>
          </a:solidFill>
          <a:latin typeface="+mn-lt"/>
          <a:ea typeface="+mn-ea"/>
          <a:cs typeface="+mn-cs"/>
        </a:defRPr>
      </a:lvl6pPr>
      <a:lvl7pPr marL="575986" indent="-287993" algn="l" defTabSz="914377" rtl="0" eaLnBrk="1" latinLnBrk="0" hangingPunct="1">
        <a:lnSpc>
          <a:spcPct val="100000"/>
        </a:lnSpc>
        <a:spcBef>
          <a:spcPts val="0"/>
        </a:spcBef>
        <a:spcAft>
          <a:spcPts val="800"/>
        </a:spcAft>
        <a:buClrTx/>
        <a:buFont typeface="+mj-lt"/>
        <a:buAutoNum type="arabicPeriod"/>
        <a:defRPr sz="1867" kern="1200">
          <a:solidFill>
            <a:schemeClr val="tx2"/>
          </a:solidFill>
          <a:latin typeface="+mn-lt"/>
          <a:ea typeface="+mn-ea"/>
          <a:cs typeface="+mn-cs"/>
        </a:defRPr>
      </a:lvl7pPr>
      <a:lvl8pPr marL="863978" indent="-287993" algn="l" defTabSz="914377" rtl="0" eaLnBrk="1" latinLnBrk="0" hangingPunct="1">
        <a:lnSpc>
          <a:spcPct val="100000"/>
        </a:lnSpc>
        <a:spcBef>
          <a:spcPts val="0"/>
        </a:spcBef>
        <a:spcAft>
          <a:spcPts val="800"/>
        </a:spcAft>
        <a:buClrTx/>
        <a:buFont typeface="+mj-lt"/>
        <a:buAutoNum type="arabicPeriod"/>
        <a:defRPr sz="1867" kern="1200">
          <a:solidFill>
            <a:schemeClr val="tx2"/>
          </a:solidFill>
          <a:latin typeface="+mn-lt"/>
          <a:ea typeface="+mn-ea"/>
          <a:cs typeface="+mn-cs"/>
        </a:defRPr>
      </a:lvl8pPr>
      <a:lvl9pPr marL="0" indent="0" algn="l" defTabSz="914377" rtl="0" eaLnBrk="1" latinLnBrk="0" hangingPunct="1">
        <a:lnSpc>
          <a:spcPct val="100000"/>
        </a:lnSpc>
        <a:spcBef>
          <a:spcPts val="1600"/>
        </a:spcBef>
        <a:spcAft>
          <a:spcPts val="800"/>
        </a:spcAft>
        <a:buClr>
          <a:schemeClr val="accent1"/>
        </a:buClr>
        <a:buFontTx/>
        <a:buNone/>
        <a:defRPr sz="2400" kern="1200">
          <a:solidFill>
            <a:schemeClr val="tx2"/>
          </a:solidFill>
          <a:latin typeface="+mj-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488">
          <p15:clr>
            <a:srgbClr val="F26B43"/>
          </p15:clr>
        </p15:guide>
        <p15:guide id="7" pos="272">
          <p15:clr>
            <a:srgbClr val="F26B43"/>
          </p15:clr>
        </p15:guide>
        <p15:guide id="8" orient="horz" pos="2970">
          <p15:clr>
            <a:srgbClr val="F26B43"/>
          </p15:clr>
        </p15:guide>
        <p15:guide id="9" orient="horz" pos="270">
          <p15:clr>
            <a:srgbClr val="F26B43"/>
          </p15:clr>
        </p15:guide>
        <p15:guide id="11" pos="2936">
          <p15:clr>
            <a:srgbClr val="F26B43"/>
          </p15:clr>
        </p15:guide>
        <p15:guide id="13" pos="2824">
          <p15:clr>
            <a:srgbClr val="F26B43"/>
          </p15:clr>
        </p15:guide>
        <p15:guide id="14" pos="2041">
          <p15:clr>
            <a:srgbClr val="A4A3A4"/>
          </p15:clr>
        </p15:guide>
        <p15:guide id="15" pos="1160">
          <p15:clr>
            <a:srgbClr val="A4A3A4"/>
          </p15:clr>
        </p15:guide>
        <p15:guide id="16" pos="1043">
          <p15:clr>
            <a:srgbClr val="A4A3A4"/>
          </p15:clr>
        </p15:guide>
        <p15:guide id="17" pos="1927">
          <p15:clr>
            <a:srgbClr val="A4A3A4"/>
          </p15:clr>
        </p15:guide>
        <p15:guide id="18" pos="3708">
          <p15:clr>
            <a:srgbClr val="A4A3A4"/>
          </p15:clr>
        </p15:guide>
        <p15:guide id="19" pos="3822">
          <p15:clr>
            <a:srgbClr val="A4A3A4"/>
          </p15:clr>
        </p15:guide>
        <p15:guide id="20" pos="4710">
          <p15:clr>
            <a:srgbClr val="A4A3A4"/>
          </p15:clr>
        </p15:guide>
        <p15:guide id="21" pos="4596">
          <p15:clr>
            <a:srgbClr val="A4A3A4"/>
          </p15:clr>
        </p15:guide>
        <p15:guide id="22" orient="horz" pos="781">
          <p15:clr>
            <a:srgbClr val="F26B43"/>
          </p15:clr>
        </p15:guide>
        <p15:guide id="23" orient="horz" pos="6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elsevier.widen.net/s/vmznblsbsk/scopus-journal-acceptance-to-indexed-process-timeline-fina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log.scopus.com/posts/new-accepted-titles-list-get-early-insights-into-new-scopus-content" TargetMode="External"/><Relationship Id="rId7" Type="http://schemas.openxmlformats.org/officeDocument/2006/relationships/image" Target="../media/image31.png"/><Relationship Id="rId2" Type="http://schemas.openxmlformats.org/officeDocument/2006/relationships/hyperlink" Target="https://www.elsevier.com/solutions/scopus/how-scopus-works/content/" TargetMode="External"/><Relationship Id="rId1" Type="http://schemas.openxmlformats.org/officeDocument/2006/relationships/slideLayout" Target="../slideLayouts/slideLayout2.xml"/><Relationship Id="rId6" Type="http://schemas.openxmlformats.org/officeDocument/2006/relationships/hyperlink" Target="https://www.elsevier.com/solutions/scopus/how-scopus-works/content" TargetMode="External"/><Relationship Id="rId5" Type="http://schemas.openxmlformats.org/officeDocument/2006/relationships/image" Target="../media/image34.jpg"/><Relationship Id="rId4" Type="http://schemas.openxmlformats.org/officeDocument/2006/relationships/hyperlink" Target="https://www.scopus.com/sources.uri?zone=TopNavBar&amp;origin=searchbasi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assets.ctfassets.net/o78em1y1w4i4/7wSDR5gMiWQinR9gYgF0mn/42a59bc16473f90d2ee54614e891de97/CP_Content_delivery_instructions.pdf"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ssets.ctfassets.net/o78em1y1w4i4/7wSDR5gMiWQinR9gYgF0mn/42a59bc16473f90d2ee54614e891de97/CP_Content_delivery_instructions.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ssets.ctfassets.net/o78em1y1w4i4/7y8ZFX8bgMHdjYLIyBsX92/914eeb2a7a810af3d04a432961576324/CP_IP-Ranges.pdf" TargetMode="External"/><Relationship Id="rId2" Type="http://schemas.openxmlformats.org/officeDocument/2006/relationships/hyperlink" Target="https://www.elsevier.com/products/scopus/content/content-policy-and-selection#2-title-re-evaluation%E2%80%AF"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hyperlink" Target="https://blog.scopus.com/posts/scopus-filters-for-open-access-type-and-55-million-more-oa-articles-17-million-in-total" TargetMode="External"/><Relationship Id="rId2" Type="http://schemas.openxmlformats.org/officeDocument/2006/relationships/hyperlink" Target="https://unpaywall.org/"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www.journalindicators.com/" TargetMode="External"/><Relationship Id="rId4" Type="http://schemas.openxmlformats.org/officeDocument/2006/relationships/hyperlink" Target="https://www.scimagojr.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hyperlink" Target="https://service.elsevier.com/app/home/supporthub/scopuscontent/"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hyperlink" Target="https://assets.ctfassets.net/o78em1y1w4i4/4y095aRlN7hUP89S1xHnDo/bb9b5234983aab323f0a2823a695bbc4/CP_Scopus_FAQs_Chinese_EXTRNL.pdf" TargetMode="External"/><Relationship Id="rId5" Type="http://schemas.openxmlformats.org/officeDocument/2006/relationships/slide" Target="slide8.xml"/><Relationship Id="rId10" Type="http://schemas.openxmlformats.org/officeDocument/2006/relationships/slide" Target="slide23.xml"/><Relationship Id="rId4" Type="http://schemas.openxmlformats.org/officeDocument/2006/relationships/slide" Target="slide5.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blog.scopus.com/posts/elsevier-and-scopus-partner-with-us-national-laboratories-on-an-inclusive-name-change-proces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lsevier.widen.net/s/crfbpktxkg/citescore-logo" TargetMode="External"/><Relationship Id="rId2" Type="http://schemas.openxmlformats.org/officeDocument/2006/relationships/hyperlink" Target="https://elsevier.widen.net/s/g6ldkgx6pb/els_all_logo-wordmark_scopusr"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9.jp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blog.scopus.com/" TargetMode="External"/><Relationship Id="rId2" Type="http://schemas.openxmlformats.org/officeDocument/2006/relationships/hyperlink" Target="https://www.elsevier.com/solutions/scopus"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service.elsevier.com/app/overview/scop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ervice.elsevier.com/app/answers/detail/a_id/30562/supporthub/scopus/kw/citescore/#How%2520do%2520I%2520provide%2520feedback%2520to%2520Scopus%2520if%2520I%2520find%2520an%2520error%2520in%2520the%2520data?" TargetMode="External"/><Relationship Id="rId2" Type="http://schemas.openxmlformats.org/officeDocument/2006/relationships/hyperlink" Target="https://blog.scopus.com/introducing-citescore-2024/"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hyperlink" Target="https://elsevier.widen.net/s/odu7iuuy3w" TargetMode="External"/><Relationship Id="rId2" Type="http://schemas.openxmlformats.org/officeDocument/2006/relationships/hyperlink" Target="http://suggestor.step.scopus.com/suggestTitle/step1.cfm"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uggestor.step.scopus.com/progressTrack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elsevier.widen.net/s/tsjqzncltp/cp-onboarding-timeline-flyer-web"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90721-36D2-6CD6-1215-44DB9122072B}"/>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BD7F7D28-03FE-1C7E-25A4-D9B0538D8E56}"/>
              </a:ext>
            </a:extLst>
          </p:cNvPr>
          <p:cNvSpPr>
            <a:spLocks noGrp="1"/>
          </p:cNvSpPr>
          <p:nvPr>
            <p:ph type="ctrTitle"/>
          </p:nvPr>
        </p:nvSpPr>
        <p:spPr>
          <a:xfrm>
            <a:off x="575735" y="2362200"/>
            <a:ext cx="5562599" cy="1295400"/>
          </a:xfrm>
        </p:spPr>
        <p:txBody>
          <a:bodyPr/>
          <a:lstStyle/>
          <a:p>
            <a:r>
              <a:rPr lang="en-GB" sz="3600" dirty="0">
                <a:latin typeface="Arial"/>
                <a:cs typeface="Arial"/>
              </a:rPr>
              <a:t>FAQs</a:t>
            </a:r>
            <a:r>
              <a:rPr lang="en-GB" sz="3600" spc="-125" dirty="0">
                <a:latin typeface="Arial"/>
                <a:cs typeface="Arial"/>
              </a:rPr>
              <a:t> </a:t>
            </a:r>
            <a:r>
              <a:rPr lang="en-GB" sz="3600" dirty="0">
                <a:latin typeface="Arial"/>
                <a:cs typeface="Arial"/>
              </a:rPr>
              <a:t>for</a:t>
            </a:r>
            <a:r>
              <a:rPr lang="en-GB" sz="3600" spc="-140" dirty="0">
                <a:latin typeface="Arial"/>
                <a:cs typeface="Arial"/>
              </a:rPr>
              <a:t> </a:t>
            </a:r>
            <a:r>
              <a:rPr lang="en-GB" sz="3600" spc="-10" dirty="0">
                <a:latin typeface="Arial"/>
                <a:cs typeface="Arial"/>
              </a:rPr>
              <a:t>Scopus </a:t>
            </a:r>
            <a:r>
              <a:rPr lang="en-GB" sz="3600" dirty="0">
                <a:latin typeface="Arial"/>
                <a:cs typeface="Arial"/>
              </a:rPr>
              <a:t>Content</a:t>
            </a:r>
            <a:r>
              <a:rPr lang="en-GB" sz="3600" spc="5" dirty="0">
                <a:latin typeface="Arial"/>
                <a:cs typeface="Arial"/>
              </a:rPr>
              <a:t> </a:t>
            </a:r>
            <a:r>
              <a:rPr lang="en-GB" sz="3600" spc="-10" dirty="0">
                <a:latin typeface="Arial"/>
                <a:cs typeface="Arial"/>
              </a:rPr>
              <a:t>Partners</a:t>
            </a:r>
            <a:endParaRPr lang="en-US" sz="3600" dirty="0">
              <a:solidFill>
                <a:srgbClr val="1E1E1E"/>
              </a:solidFill>
            </a:endParaRPr>
          </a:p>
        </p:txBody>
      </p:sp>
      <p:sp>
        <p:nvSpPr>
          <p:cNvPr id="3" name="Text Placeholder 6">
            <a:extLst>
              <a:ext uri="{FF2B5EF4-FFF2-40B4-BE49-F238E27FC236}">
                <a16:creationId xmlns:a16="http://schemas.microsoft.com/office/drawing/2014/main" id="{1CA04658-2231-D7C3-8A06-AF44A973C8C9}"/>
              </a:ext>
            </a:extLst>
          </p:cNvPr>
          <p:cNvSpPr txBox="1">
            <a:spLocks/>
          </p:cNvSpPr>
          <p:nvPr/>
        </p:nvSpPr>
        <p:spPr>
          <a:xfrm>
            <a:off x="575735" y="4957509"/>
            <a:ext cx="5394019" cy="65333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lnSpc>
                <a:spcPct val="100000"/>
              </a:lnSpc>
              <a:spcBef>
                <a:spcPts val="725"/>
              </a:spcBef>
            </a:pPr>
            <a:r>
              <a:rPr lang="en-GB" dirty="0">
                <a:solidFill>
                  <a:srgbClr val="52555A"/>
                </a:solidFill>
                <a:cs typeface="Arial"/>
              </a:rPr>
              <a:t>Last</a:t>
            </a:r>
            <a:r>
              <a:rPr lang="en-GB" spc="70" dirty="0">
                <a:solidFill>
                  <a:srgbClr val="52555A"/>
                </a:solidFill>
                <a:cs typeface="Arial"/>
              </a:rPr>
              <a:t> </a:t>
            </a:r>
            <a:r>
              <a:rPr lang="en-GB" dirty="0">
                <a:solidFill>
                  <a:srgbClr val="52555A"/>
                </a:solidFill>
                <a:cs typeface="Arial"/>
              </a:rPr>
              <a:t>Revised</a:t>
            </a:r>
            <a:r>
              <a:rPr lang="en-GB">
                <a:solidFill>
                  <a:srgbClr val="52555A"/>
                </a:solidFill>
                <a:cs typeface="Arial"/>
              </a:rPr>
              <a:t>:</a:t>
            </a:r>
            <a:r>
              <a:rPr lang="en-GB" spc="70">
                <a:solidFill>
                  <a:srgbClr val="52555A"/>
                </a:solidFill>
                <a:cs typeface="Arial"/>
              </a:rPr>
              <a:t> </a:t>
            </a:r>
            <a:r>
              <a:rPr lang="en-GB">
                <a:solidFill>
                  <a:srgbClr val="52555A"/>
                </a:solidFill>
                <a:cs typeface="Arial"/>
              </a:rPr>
              <a:t>June, </a:t>
            </a:r>
            <a:r>
              <a:rPr lang="en-GB" spc="-20" dirty="0">
                <a:solidFill>
                  <a:srgbClr val="52555A"/>
                </a:solidFill>
                <a:cs typeface="Arial"/>
              </a:rPr>
              <a:t>2025</a:t>
            </a:r>
            <a:endParaRPr lang="en-GB" dirty="0">
              <a:cs typeface="Arial"/>
            </a:endParaRPr>
          </a:p>
          <a:p>
            <a:pPr marL="12700">
              <a:lnSpc>
                <a:spcPct val="100000"/>
              </a:lnSpc>
              <a:spcBef>
                <a:spcPts val="630"/>
              </a:spcBef>
            </a:pPr>
            <a:r>
              <a:rPr lang="en-GB" dirty="0">
                <a:solidFill>
                  <a:srgbClr val="52555A"/>
                </a:solidFill>
                <a:cs typeface="Arial"/>
              </a:rPr>
              <a:t>Content</a:t>
            </a:r>
            <a:r>
              <a:rPr lang="en-GB" spc="60" dirty="0">
                <a:solidFill>
                  <a:srgbClr val="52555A"/>
                </a:solidFill>
                <a:cs typeface="Arial"/>
              </a:rPr>
              <a:t> </a:t>
            </a:r>
            <a:r>
              <a:rPr lang="en-GB" dirty="0">
                <a:solidFill>
                  <a:srgbClr val="52555A"/>
                </a:solidFill>
                <a:cs typeface="Arial"/>
              </a:rPr>
              <a:t>&amp;</a:t>
            </a:r>
            <a:r>
              <a:rPr lang="en-GB" spc="45" dirty="0">
                <a:solidFill>
                  <a:srgbClr val="52555A"/>
                </a:solidFill>
                <a:cs typeface="Arial"/>
              </a:rPr>
              <a:t> </a:t>
            </a:r>
            <a:r>
              <a:rPr lang="en-GB" dirty="0">
                <a:solidFill>
                  <a:srgbClr val="52555A"/>
                </a:solidFill>
                <a:cs typeface="Arial"/>
              </a:rPr>
              <a:t>Data</a:t>
            </a:r>
            <a:r>
              <a:rPr lang="en-GB" spc="50" dirty="0">
                <a:solidFill>
                  <a:srgbClr val="52555A"/>
                </a:solidFill>
                <a:cs typeface="Arial"/>
              </a:rPr>
              <a:t> </a:t>
            </a:r>
            <a:r>
              <a:rPr lang="en-GB" dirty="0">
                <a:solidFill>
                  <a:srgbClr val="52555A"/>
                </a:solidFill>
                <a:cs typeface="Arial"/>
              </a:rPr>
              <a:t>Sourcing</a:t>
            </a:r>
            <a:r>
              <a:rPr lang="en-GB" spc="40" dirty="0">
                <a:solidFill>
                  <a:srgbClr val="52555A"/>
                </a:solidFill>
                <a:cs typeface="Arial"/>
              </a:rPr>
              <a:t> </a:t>
            </a:r>
            <a:r>
              <a:rPr lang="en-GB" spc="-20" dirty="0">
                <a:solidFill>
                  <a:srgbClr val="52555A"/>
                </a:solidFill>
                <a:cs typeface="Arial"/>
              </a:rPr>
              <a:t>Team</a:t>
            </a:r>
            <a:endParaRPr lang="en-GB" dirty="0">
              <a:cs typeface="Arial"/>
            </a:endParaRPr>
          </a:p>
        </p:txBody>
      </p:sp>
      <p:pic>
        <p:nvPicPr>
          <p:cNvPr id="4" name="Picture Placeholder 14">
            <a:extLst>
              <a:ext uri="{FF2B5EF4-FFF2-40B4-BE49-F238E27FC236}">
                <a16:creationId xmlns:a16="http://schemas.microsoft.com/office/drawing/2014/main" id="{DBC00978-8B40-B557-86C7-F0CF4FEEB980}"/>
              </a:ext>
            </a:extLst>
          </p:cNvPr>
          <p:cNvPicPr>
            <a:picLocks noChangeAspect="1"/>
          </p:cNvPicPr>
          <p:nvPr/>
        </p:nvPicPr>
        <p:blipFill>
          <a:blip r:embed="rId2" cstate="print">
            <a:extLst>
              <a:ext uri="{28A0092B-C50C-407E-A947-70E740481C1C}">
                <a14:useLocalDpi xmlns:a14="http://schemas.microsoft.com/office/drawing/2010/main"/>
              </a:ext>
            </a:extLst>
          </a:blip>
          <a:srcRect l="3731" r="46619"/>
          <a:stretch>
            <a:fillRect/>
          </a:stretch>
        </p:blipFill>
        <p:spPr>
          <a:xfrm>
            <a:off x="8559800" y="766123"/>
            <a:ext cx="2805113" cy="3740788"/>
          </a:xfrm>
          <a:prstGeom prst="rect">
            <a:avLst/>
          </a:prstGeom>
        </p:spPr>
      </p:pic>
      <p:pic>
        <p:nvPicPr>
          <p:cNvPr id="5" name="Picture Placeholder 19">
            <a:extLst>
              <a:ext uri="{FF2B5EF4-FFF2-40B4-BE49-F238E27FC236}">
                <a16:creationId xmlns:a16="http://schemas.microsoft.com/office/drawing/2014/main" id="{BA822447-922F-7F67-B901-6A1466140D8F}"/>
              </a:ext>
            </a:extLst>
          </p:cNvPr>
          <p:cNvPicPr>
            <a:picLocks noChangeAspect="1"/>
          </p:cNvPicPr>
          <p:nvPr/>
        </p:nvPicPr>
        <p:blipFill>
          <a:blip r:embed="rId3" cstate="print">
            <a:extLst>
              <a:ext uri="{28A0092B-C50C-407E-A947-70E740481C1C}">
                <a14:useLocalDpi xmlns:a14="http://schemas.microsoft.com/office/drawing/2010/main"/>
              </a:ext>
            </a:extLst>
          </a:blip>
          <a:srcRect t="2756" b="2756"/>
          <a:stretch/>
        </p:blipFill>
        <p:spPr>
          <a:xfrm>
            <a:off x="8165237" y="1179291"/>
            <a:ext cx="2806074" cy="3741432"/>
          </a:xfrm>
          <a:prstGeom prst="rect">
            <a:avLst/>
          </a:prstGeom>
        </p:spPr>
      </p:pic>
      <p:pic>
        <p:nvPicPr>
          <p:cNvPr id="6" name="Picture Placeholder 10">
            <a:extLst>
              <a:ext uri="{FF2B5EF4-FFF2-40B4-BE49-F238E27FC236}">
                <a16:creationId xmlns:a16="http://schemas.microsoft.com/office/drawing/2014/main" id="{5FF5A4F9-3773-0300-A074-7C48DE3171CD}"/>
              </a:ext>
            </a:extLst>
          </p:cNvPr>
          <p:cNvPicPr>
            <a:picLocks noChangeAspect="1"/>
          </p:cNvPicPr>
          <p:nvPr/>
        </p:nvPicPr>
        <p:blipFill>
          <a:blip r:embed="rId4" cstate="print">
            <a:extLst>
              <a:ext uri="{28A0092B-C50C-407E-A947-70E740481C1C}">
                <a14:useLocalDpi xmlns:a14="http://schemas.microsoft.com/office/drawing/2010/main"/>
              </a:ext>
            </a:extLst>
          </a:blip>
          <a:srcRect l="20699" t="564" r="37125" b="-564"/>
          <a:stretch>
            <a:fillRect/>
          </a:stretch>
        </p:blipFill>
        <p:spPr>
          <a:xfrm>
            <a:off x="7772400" y="1593210"/>
            <a:ext cx="2805113" cy="3740790"/>
          </a:xfrm>
          <a:prstGeom prst="rect">
            <a:avLst/>
          </a:prstGeom>
        </p:spPr>
      </p:pic>
    </p:spTree>
    <p:extLst>
      <p:ext uri="{BB962C8B-B14F-4D97-AF65-F5344CB8AC3E}">
        <p14:creationId xmlns:p14="http://schemas.microsoft.com/office/powerpoint/2010/main" val="427981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dirty="0"/>
              <a:t>Scopus</a:t>
            </a:r>
            <a:r>
              <a:rPr spc="-150" dirty="0"/>
              <a:t> </a:t>
            </a:r>
            <a:r>
              <a:rPr dirty="0"/>
              <a:t>Acceptance</a:t>
            </a:r>
            <a:r>
              <a:rPr spc="-25" dirty="0"/>
              <a:t> </a:t>
            </a:r>
            <a:r>
              <a:rPr dirty="0"/>
              <a:t>and</a:t>
            </a:r>
            <a:r>
              <a:rPr spc="-5" dirty="0"/>
              <a:t> </a:t>
            </a:r>
            <a:r>
              <a:rPr dirty="0"/>
              <a:t>Permissions </a:t>
            </a:r>
            <a:r>
              <a:rPr spc="-10" dirty="0"/>
              <a:t>continued</a:t>
            </a:r>
          </a:p>
        </p:txBody>
      </p:sp>
      <p:sp>
        <p:nvSpPr>
          <p:cNvPr id="3" name="object 3"/>
          <p:cNvSpPr txBox="1"/>
          <p:nvPr/>
        </p:nvSpPr>
        <p:spPr>
          <a:xfrm>
            <a:off x="847091" y="1676853"/>
            <a:ext cx="10441305" cy="3000375"/>
          </a:xfrm>
          <a:prstGeom prst="rect">
            <a:avLst/>
          </a:prstGeom>
        </p:spPr>
        <p:txBody>
          <a:bodyPr vert="horz" wrap="square" lIns="0" tIns="113030" rIns="0" bIns="0" rtlCol="0">
            <a:spAutoFit/>
          </a:bodyPr>
          <a:lstStyle/>
          <a:p>
            <a:pPr marL="298450" indent="-285750">
              <a:lnSpc>
                <a:spcPct val="100000"/>
              </a:lnSpc>
              <a:spcBef>
                <a:spcPts val="890"/>
              </a:spcBef>
              <a:buClr>
                <a:srgbClr val="FF6C00"/>
              </a:buClr>
              <a:buFont typeface="Arial"/>
              <a:buChar char="•"/>
              <a:tabLst>
                <a:tab pos="298450" algn="l"/>
              </a:tabLst>
            </a:pPr>
            <a:r>
              <a:rPr sz="1800" b="1" dirty="0">
                <a:solidFill>
                  <a:srgbClr val="52555A"/>
                </a:solidFill>
                <a:latin typeface="Arial"/>
                <a:cs typeface="Arial"/>
              </a:rPr>
              <a:t>What</a:t>
            </a:r>
            <a:r>
              <a:rPr sz="1800" b="1" spc="-40" dirty="0">
                <a:solidFill>
                  <a:srgbClr val="52555A"/>
                </a:solidFill>
                <a:latin typeface="Arial"/>
                <a:cs typeface="Arial"/>
              </a:rPr>
              <a:t> </a:t>
            </a:r>
            <a:r>
              <a:rPr sz="1800" b="1" dirty="0">
                <a:solidFill>
                  <a:srgbClr val="52555A"/>
                </a:solidFill>
                <a:latin typeface="Arial"/>
                <a:cs typeface="Arial"/>
              </a:rPr>
              <a:t>is</a:t>
            </a:r>
            <a:r>
              <a:rPr sz="1800" b="1" spc="-30" dirty="0">
                <a:solidFill>
                  <a:srgbClr val="52555A"/>
                </a:solidFill>
                <a:latin typeface="Arial"/>
                <a:cs typeface="Arial"/>
              </a:rPr>
              <a:t> </a:t>
            </a:r>
            <a:r>
              <a:rPr sz="1800" b="1" dirty="0">
                <a:solidFill>
                  <a:srgbClr val="52555A"/>
                </a:solidFill>
                <a:latin typeface="Arial"/>
                <a:cs typeface="Arial"/>
              </a:rPr>
              <a:t>the</a:t>
            </a:r>
            <a:r>
              <a:rPr sz="1800" b="1" spc="-35" dirty="0">
                <a:solidFill>
                  <a:srgbClr val="52555A"/>
                </a:solidFill>
                <a:latin typeface="Arial"/>
                <a:cs typeface="Arial"/>
              </a:rPr>
              <a:t> </a:t>
            </a:r>
            <a:r>
              <a:rPr sz="1800" b="1" dirty="0">
                <a:solidFill>
                  <a:srgbClr val="52555A"/>
                </a:solidFill>
                <a:latin typeface="Arial"/>
                <a:cs typeface="Arial"/>
              </a:rPr>
              <a:t>role</a:t>
            </a:r>
            <a:r>
              <a:rPr sz="1800" b="1" spc="-40" dirty="0">
                <a:solidFill>
                  <a:srgbClr val="52555A"/>
                </a:solidFill>
                <a:latin typeface="Arial"/>
                <a:cs typeface="Arial"/>
              </a:rPr>
              <a:t> </a:t>
            </a:r>
            <a:r>
              <a:rPr sz="1800" b="1" dirty="0">
                <a:solidFill>
                  <a:srgbClr val="52555A"/>
                </a:solidFill>
                <a:latin typeface="Arial"/>
                <a:cs typeface="Arial"/>
              </a:rPr>
              <a:t>of</a:t>
            </a:r>
            <a:r>
              <a:rPr sz="1800" b="1" spc="-30" dirty="0">
                <a:solidFill>
                  <a:srgbClr val="52555A"/>
                </a:solidFill>
                <a:latin typeface="Arial"/>
                <a:cs typeface="Arial"/>
              </a:rPr>
              <a:t> </a:t>
            </a:r>
            <a:r>
              <a:rPr sz="1800" b="1" dirty="0">
                <a:solidFill>
                  <a:srgbClr val="52555A"/>
                </a:solidFill>
                <a:latin typeface="Arial"/>
                <a:cs typeface="Arial"/>
              </a:rPr>
              <a:t>my</a:t>
            </a:r>
            <a:r>
              <a:rPr sz="1800" b="1" spc="-30" dirty="0">
                <a:solidFill>
                  <a:srgbClr val="52555A"/>
                </a:solidFill>
                <a:latin typeface="Arial"/>
                <a:cs typeface="Arial"/>
              </a:rPr>
              <a:t> </a:t>
            </a:r>
            <a:r>
              <a:rPr sz="1800" b="1" dirty="0">
                <a:solidFill>
                  <a:srgbClr val="52555A"/>
                </a:solidFill>
                <a:latin typeface="Arial"/>
                <a:cs typeface="Arial"/>
              </a:rPr>
              <a:t>Publishing</a:t>
            </a:r>
            <a:r>
              <a:rPr sz="1800" b="1" spc="-55" dirty="0">
                <a:solidFill>
                  <a:srgbClr val="52555A"/>
                </a:solidFill>
                <a:latin typeface="Arial"/>
                <a:cs typeface="Arial"/>
              </a:rPr>
              <a:t> </a:t>
            </a:r>
            <a:r>
              <a:rPr sz="1800" b="1" dirty="0">
                <a:solidFill>
                  <a:srgbClr val="52555A"/>
                </a:solidFill>
                <a:latin typeface="Arial"/>
                <a:cs typeface="Arial"/>
              </a:rPr>
              <a:t>Relations</a:t>
            </a:r>
            <a:r>
              <a:rPr sz="1800" b="1" spc="-35" dirty="0">
                <a:solidFill>
                  <a:srgbClr val="52555A"/>
                </a:solidFill>
                <a:latin typeface="Arial"/>
                <a:cs typeface="Arial"/>
              </a:rPr>
              <a:t> </a:t>
            </a:r>
            <a:r>
              <a:rPr sz="1800" b="1" spc="-10" dirty="0">
                <a:solidFill>
                  <a:srgbClr val="52555A"/>
                </a:solidFill>
                <a:latin typeface="Arial"/>
                <a:cs typeface="Arial"/>
              </a:rPr>
              <a:t>Manager?</a:t>
            </a:r>
            <a:endParaRPr sz="1800">
              <a:latin typeface="Arial"/>
              <a:cs typeface="Arial"/>
            </a:endParaRPr>
          </a:p>
          <a:p>
            <a:pPr marL="12700" marR="46355" indent="-635">
              <a:lnSpc>
                <a:spcPct val="100000"/>
              </a:lnSpc>
              <a:spcBef>
                <a:spcPts val="795"/>
              </a:spcBef>
            </a:pPr>
            <a:r>
              <a:rPr sz="1800" spc="-20" dirty="0">
                <a:solidFill>
                  <a:srgbClr val="52555A"/>
                </a:solidFill>
                <a:latin typeface="Arial"/>
                <a:cs typeface="Arial"/>
              </a:rPr>
              <a:t>Your</a:t>
            </a:r>
            <a:r>
              <a:rPr sz="1800" spc="-30" dirty="0">
                <a:solidFill>
                  <a:srgbClr val="52555A"/>
                </a:solidFill>
                <a:latin typeface="Arial"/>
                <a:cs typeface="Arial"/>
              </a:rPr>
              <a:t> </a:t>
            </a:r>
            <a:r>
              <a:rPr sz="1800" dirty="0">
                <a:solidFill>
                  <a:srgbClr val="52555A"/>
                </a:solidFill>
                <a:latin typeface="Arial"/>
                <a:cs typeface="Arial"/>
              </a:rPr>
              <a:t>Publishing</a:t>
            </a:r>
            <a:r>
              <a:rPr sz="1800" spc="-20" dirty="0">
                <a:solidFill>
                  <a:srgbClr val="52555A"/>
                </a:solidFill>
                <a:latin typeface="Arial"/>
                <a:cs typeface="Arial"/>
              </a:rPr>
              <a:t> </a:t>
            </a:r>
            <a:r>
              <a:rPr sz="1800" dirty="0">
                <a:solidFill>
                  <a:srgbClr val="52555A"/>
                </a:solidFill>
                <a:latin typeface="Arial"/>
                <a:cs typeface="Arial"/>
              </a:rPr>
              <a:t>Relations</a:t>
            </a:r>
            <a:r>
              <a:rPr sz="1800" spc="-15" dirty="0">
                <a:solidFill>
                  <a:srgbClr val="52555A"/>
                </a:solidFill>
                <a:latin typeface="Arial"/>
                <a:cs typeface="Arial"/>
              </a:rPr>
              <a:t> </a:t>
            </a:r>
            <a:r>
              <a:rPr sz="1800" dirty="0">
                <a:solidFill>
                  <a:srgbClr val="52555A"/>
                </a:solidFill>
                <a:latin typeface="Arial"/>
                <a:cs typeface="Arial"/>
              </a:rPr>
              <a:t>Manager</a:t>
            </a:r>
            <a:r>
              <a:rPr sz="1800" spc="-25" dirty="0">
                <a:solidFill>
                  <a:srgbClr val="52555A"/>
                </a:solidFill>
                <a:latin typeface="Arial"/>
                <a:cs typeface="Arial"/>
              </a:rPr>
              <a:t> </a:t>
            </a:r>
            <a:r>
              <a:rPr sz="1800" dirty="0">
                <a:solidFill>
                  <a:srgbClr val="52555A"/>
                </a:solidFill>
                <a:latin typeface="Arial"/>
                <a:cs typeface="Arial"/>
              </a:rPr>
              <a:t>is</a:t>
            </a:r>
            <a:r>
              <a:rPr sz="1800" spc="-40" dirty="0">
                <a:solidFill>
                  <a:srgbClr val="52555A"/>
                </a:solidFill>
                <a:latin typeface="Arial"/>
                <a:cs typeface="Arial"/>
              </a:rPr>
              <a:t> </a:t>
            </a:r>
            <a:r>
              <a:rPr sz="1800" dirty="0">
                <a:solidFill>
                  <a:srgbClr val="52555A"/>
                </a:solidFill>
                <a:latin typeface="Arial"/>
                <a:cs typeface="Arial"/>
              </a:rPr>
              <a:t>your</a:t>
            </a:r>
            <a:r>
              <a:rPr sz="1800" spc="-20" dirty="0">
                <a:solidFill>
                  <a:srgbClr val="52555A"/>
                </a:solidFill>
                <a:latin typeface="Arial"/>
                <a:cs typeface="Arial"/>
              </a:rPr>
              <a:t> </a:t>
            </a:r>
            <a:r>
              <a:rPr sz="1800" dirty="0">
                <a:solidFill>
                  <a:srgbClr val="52555A"/>
                </a:solidFill>
                <a:latin typeface="Arial"/>
                <a:cs typeface="Arial"/>
              </a:rPr>
              <a:t>primary</a:t>
            </a:r>
            <a:r>
              <a:rPr sz="1800" spc="-25" dirty="0">
                <a:solidFill>
                  <a:srgbClr val="52555A"/>
                </a:solidFill>
                <a:latin typeface="Arial"/>
                <a:cs typeface="Arial"/>
              </a:rPr>
              <a:t> </a:t>
            </a:r>
            <a:r>
              <a:rPr sz="1800" dirty="0">
                <a:solidFill>
                  <a:srgbClr val="52555A"/>
                </a:solidFill>
                <a:latin typeface="Arial"/>
                <a:cs typeface="Arial"/>
              </a:rPr>
              <a:t>point</a:t>
            </a:r>
            <a:r>
              <a:rPr sz="1800" spc="-25" dirty="0">
                <a:solidFill>
                  <a:srgbClr val="52555A"/>
                </a:solidFill>
                <a:latin typeface="Arial"/>
                <a:cs typeface="Arial"/>
              </a:rPr>
              <a:t> </a:t>
            </a:r>
            <a:r>
              <a:rPr sz="1800" dirty="0">
                <a:solidFill>
                  <a:srgbClr val="52555A"/>
                </a:solidFill>
                <a:latin typeface="Arial"/>
                <a:cs typeface="Arial"/>
              </a:rPr>
              <a:t>of</a:t>
            </a:r>
            <a:r>
              <a:rPr sz="1800" spc="-45" dirty="0">
                <a:solidFill>
                  <a:srgbClr val="52555A"/>
                </a:solidFill>
                <a:latin typeface="Arial"/>
                <a:cs typeface="Arial"/>
              </a:rPr>
              <a:t> </a:t>
            </a:r>
            <a:r>
              <a:rPr sz="1800" dirty="0">
                <a:solidFill>
                  <a:srgbClr val="52555A"/>
                </a:solidFill>
                <a:latin typeface="Arial"/>
                <a:cs typeface="Arial"/>
              </a:rPr>
              <a:t>contact</a:t>
            </a:r>
            <a:r>
              <a:rPr sz="1800" spc="-35" dirty="0">
                <a:solidFill>
                  <a:srgbClr val="52555A"/>
                </a:solidFill>
                <a:latin typeface="Arial"/>
                <a:cs typeface="Arial"/>
              </a:rPr>
              <a:t> </a:t>
            </a:r>
            <a:r>
              <a:rPr sz="1800" dirty="0">
                <a:solidFill>
                  <a:srgbClr val="52555A"/>
                </a:solidFill>
                <a:latin typeface="Arial"/>
                <a:cs typeface="Arial"/>
              </a:rPr>
              <a:t>going</a:t>
            </a:r>
            <a:r>
              <a:rPr sz="1800" spc="-20" dirty="0">
                <a:solidFill>
                  <a:srgbClr val="52555A"/>
                </a:solidFill>
                <a:latin typeface="Arial"/>
                <a:cs typeface="Arial"/>
              </a:rPr>
              <a:t> </a:t>
            </a:r>
            <a:r>
              <a:rPr sz="1800" dirty="0">
                <a:solidFill>
                  <a:srgbClr val="52555A"/>
                </a:solidFill>
                <a:latin typeface="Arial"/>
                <a:cs typeface="Arial"/>
              </a:rPr>
              <a:t>forward.</a:t>
            </a:r>
            <a:r>
              <a:rPr sz="1800" spc="-35" dirty="0">
                <a:solidFill>
                  <a:srgbClr val="52555A"/>
                </a:solidFill>
                <a:latin typeface="Arial"/>
                <a:cs typeface="Arial"/>
              </a:rPr>
              <a:t> </a:t>
            </a:r>
            <a:r>
              <a:rPr sz="1800" dirty="0">
                <a:solidFill>
                  <a:srgbClr val="52555A"/>
                </a:solidFill>
                <a:latin typeface="Arial"/>
                <a:cs typeface="Arial"/>
              </a:rPr>
              <a:t>Their</a:t>
            </a:r>
            <a:r>
              <a:rPr sz="1800" spc="-40" dirty="0">
                <a:solidFill>
                  <a:srgbClr val="52555A"/>
                </a:solidFill>
                <a:latin typeface="Arial"/>
                <a:cs typeface="Arial"/>
              </a:rPr>
              <a:t> </a:t>
            </a:r>
            <a:r>
              <a:rPr sz="1800" dirty="0">
                <a:solidFill>
                  <a:srgbClr val="52555A"/>
                </a:solidFill>
                <a:latin typeface="Arial"/>
                <a:cs typeface="Arial"/>
              </a:rPr>
              <a:t>role</a:t>
            </a:r>
            <a:r>
              <a:rPr sz="1800" spc="-45" dirty="0">
                <a:solidFill>
                  <a:srgbClr val="52555A"/>
                </a:solidFill>
                <a:latin typeface="Arial"/>
                <a:cs typeface="Arial"/>
              </a:rPr>
              <a:t> </a:t>
            </a:r>
            <a:r>
              <a:rPr sz="1800" dirty="0">
                <a:solidFill>
                  <a:srgbClr val="52555A"/>
                </a:solidFill>
                <a:latin typeface="Arial"/>
                <a:cs typeface="Arial"/>
              </a:rPr>
              <a:t>is</a:t>
            </a:r>
            <a:r>
              <a:rPr sz="1800" spc="-40" dirty="0">
                <a:solidFill>
                  <a:srgbClr val="52555A"/>
                </a:solidFill>
                <a:latin typeface="Arial"/>
                <a:cs typeface="Arial"/>
              </a:rPr>
              <a:t> </a:t>
            </a:r>
            <a:r>
              <a:rPr sz="1800" dirty="0">
                <a:solidFill>
                  <a:srgbClr val="52555A"/>
                </a:solidFill>
                <a:latin typeface="Arial"/>
                <a:cs typeface="Arial"/>
              </a:rPr>
              <a:t>to</a:t>
            </a:r>
            <a:r>
              <a:rPr sz="1800" spc="-45" dirty="0">
                <a:solidFill>
                  <a:srgbClr val="52555A"/>
                </a:solidFill>
                <a:latin typeface="Arial"/>
                <a:cs typeface="Arial"/>
              </a:rPr>
              <a:t> </a:t>
            </a:r>
            <a:r>
              <a:rPr sz="1800" spc="-20" dirty="0">
                <a:solidFill>
                  <a:srgbClr val="52555A"/>
                </a:solidFill>
                <a:latin typeface="Arial"/>
                <a:cs typeface="Arial"/>
              </a:rPr>
              <a:t>make </a:t>
            </a:r>
            <a:r>
              <a:rPr sz="1800" dirty="0">
                <a:solidFill>
                  <a:srgbClr val="52555A"/>
                </a:solidFill>
                <a:latin typeface="Arial"/>
                <a:cs typeface="Arial"/>
              </a:rPr>
              <a:t>sure</a:t>
            </a:r>
            <a:r>
              <a:rPr sz="1800" spc="-55" dirty="0">
                <a:solidFill>
                  <a:srgbClr val="52555A"/>
                </a:solidFill>
                <a:latin typeface="Arial"/>
                <a:cs typeface="Arial"/>
              </a:rPr>
              <a:t> </a:t>
            </a:r>
            <a:r>
              <a:rPr sz="1800" dirty="0">
                <a:solidFill>
                  <a:srgbClr val="52555A"/>
                </a:solidFill>
                <a:latin typeface="Arial"/>
                <a:cs typeface="Arial"/>
              </a:rPr>
              <a:t>your relationship</a:t>
            </a:r>
            <a:r>
              <a:rPr sz="1800" spc="-15" dirty="0">
                <a:solidFill>
                  <a:srgbClr val="52555A"/>
                </a:solidFill>
                <a:latin typeface="Arial"/>
                <a:cs typeface="Arial"/>
              </a:rPr>
              <a:t> </a:t>
            </a:r>
            <a:r>
              <a:rPr sz="1800" dirty="0">
                <a:solidFill>
                  <a:srgbClr val="52555A"/>
                </a:solidFill>
                <a:latin typeface="Arial"/>
                <a:cs typeface="Arial"/>
              </a:rPr>
              <a:t>with</a:t>
            </a:r>
            <a:r>
              <a:rPr sz="1800" spc="-10" dirty="0">
                <a:solidFill>
                  <a:srgbClr val="52555A"/>
                </a:solidFill>
                <a:latin typeface="Arial"/>
                <a:cs typeface="Arial"/>
              </a:rPr>
              <a:t> </a:t>
            </a:r>
            <a:r>
              <a:rPr sz="1800" dirty="0">
                <a:solidFill>
                  <a:srgbClr val="52555A"/>
                </a:solidFill>
                <a:latin typeface="Arial"/>
                <a:cs typeface="Arial"/>
              </a:rPr>
              <a:t>Elsevier</a:t>
            </a:r>
            <a:r>
              <a:rPr sz="1800" spc="-20" dirty="0">
                <a:solidFill>
                  <a:srgbClr val="52555A"/>
                </a:solidFill>
                <a:latin typeface="Arial"/>
                <a:cs typeface="Arial"/>
              </a:rPr>
              <a:t> </a:t>
            </a:r>
            <a:r>
              <a:rPr sz="1800" dirty="0">
                <a:solidFill>
                  <a:srgbClr val="52555A"/>
                </a:solidFill>
                <a:latin typeface="Arial"/>
                <a:cs typeface="Arial"/>
              </a:rPr>
              <a:t>runs</a:t>
            </a:r>
            <a:r>
              <a:rPr sz="1800" spc="-25" dirty="0">
                <a:solidFill>
                  <a:srgbClr val="52555A"/>
                </a:solidFill>
                <a:latin typeface="Arial"/>
                <a:cs typeface="Arial"/>
              </a:rPr>
              <a:t> </a:t>
            </a:r>
            <a:r>
              <a:rPr sz="1800" spc="-20" dirty="0">
                <a:solidFill>
                  <a:srgbClr val="52555A"/>
                </a:solidFill>
                <a:latin typeface="Arial"/>
                <a:cs typeface="Arial"/>
              </a:rPr>
              <a:t>smoothly.</a:t>
            </a:r>
            <a:r>
              <a:rPr sz="1800" spc="-40" dirty="0">
                <a:solidFill>
                  <a:srgbClr val="52555A"/>
                </a:solidFill>
                <a:latin typeface="Arial"/>
                <a:cs typeface="Arial"/>
              </a:rPr>
              <a:t> </a:t>
            </a:r>
            <a:r>
              <a:rPr sz="1800" dirty="0">
                <a:solidFill>
                  <a:srgbClr val="52555A"/>
                </a:solidFill>
                <a:latin typeface="Arial"/>
                <a:cs typeface="Arial"/>
              </a:rPr>
              <a:t>This</a:t>
            </a:r>
            <a:r>
              <a:rPr sz="1800" spc="-45" dirty="0">
                <a:solidFill>
                  <a:srgbClr val="52555A"/>
                </a:solidFill>
                <a:latin typeface="Arial"/>
                <a:cs typeface="Arial"/>
              </a:rPr>
              <a:t> </a:t>
            </a:r>
            <a:r>
              <a:rPr sz="1800" dirty="0">
                <a:solidFill>
                  <a:srgbClr val="52555A"/>
                </a:solidFill>
                <a:latin typeface="Arial"/>
                <a:cs typeface="Arial"/>
              </a:rPr>
              <a:t>person</a:t>
            </a:r>
            <a:r>
              <a:rPr sz="1800" spc="-30" dirty="0">
                <a:solidFill>
                  <a:srgbClr val="52555A"/>
                </a:solidFill>
                <a:latin typeface="Arial"/>
                <a:cs typeface="Arial"/>
              </a:rPr>
              <a:t> </a:t>
            </a:r>
            <a:r>
              <a:rPr sz="1800" dirty="0">
                <a:solidFill>
                  <a:srgbClr val="52555A"/>
                </a:solidFill>
                <a:latin typeface="Arial"/>
                <a:cs typeface="Arial"/>
              </a:rPr>
              <a:t>will</a:t>
            </a:r>
            <a:r>
              <a:rPr sz="1800" spc="5" dirty="0">
                <a:solidFill>
                  <a:srgbClr val="52555A"/>
                </a:solidFill>
                <a:latin typeface="Arial"/>
                <a:cs typeface="Arial"/>
              </a:rPr>
              <a:t> </a:t>
            </a:r>
            <a:r>
              <a:rPr sz="1800" dirty="0">
                <a:solidFill>
                  <a:srgbClr val="52555A"/>
                </a:solidFill>
                <a:latin typeface="Arial"/>
                <a:cs typeface="Arial"/>
              </a:rPr>
              <a:t>help</a:t>
            </a:r>
            <a:r>
              <a:rPr sz="1800" spc="-25" dirty="0">
                <a:solidFill>
                  <a:srgbClr val="52555A"/>
                </a:solidFill>
                <a:latin typeface="Arial"/>
                <a:cs typeface="Arial"/>
              </a:rPr>
              <a:t> </a:t>
            </a:r>
            <a:r>
              <a:rPr sz="1800" dirty="0">
                <a:solidFill>
                  <a:srgbClr val="52555A"/>
                </a:solidFill>
                <a:latin typeface="Arial"/>
                <a:cs typeface="Arial"/>
              </a:rPr>
              <a:t>you</a:t>
            </a:r>
            <a:r>
              <a:rPr sz="1800" spc="-10" dirty="0">
                <a:solidFill>
                  <a:srgbClr val="52555A"/>
                </a:solidFill>
                <a:latin typeface="Arial"/>
                <a:cs typeface="Arial"/>
              </a:rPr>
              <a:t> </a:t>
            </a:r>
            <a:r>
              <a:rPr sz="1800" dirty="0">
                <a:solidFill>
                  <a:srgbClr val="52555A"/>
                </a:solidFill>
                <a:latin typeface="Arial"/>
                <a:cs typeface="Arial"/>
              </a:rPr>
              <a:t>with</a:t>
            </a:r>
            <a:r>
              <a:rPr sz="1800" spc="-5" dirty="0">
                <a:solidFill>
                  <a:srgbClr val="52555A"/>
                </a:solidFill>
                <a:latin typeface="Arial"/>
                <a:cs typeface="Arial"/>
              </a:rPr>
              <a:t> </a:t>
            </a:r>
            <a:r>
              <a:rPr sz="1800" spc="-10" dirty="0">
                <a:solidFill>
                  <a:srgbClr val="52555A"/>
                </a:solidFill>
                <a:latin typeface="Arial"/>
                <a:cs typeface="Arial"/>
              </a:rPr>
              <a:t>onboarding,</a:t>
            </a:r>
            <a:endParaRPr sz="1800">
              <a:latin typeface="Arial"/>
              <a:cs typeface="Arial"/>
            </a:endParaRPr>
          </a:p>
          <a:p>
            <a:pPr marL="12700" marR="5080">
              <a:lnSpc>
                <a:spcPct val="100000"/>
              </a:lnSpc>
            </a:pPr>
            <a:r>
              <a:rPr sz="1800" dirty="0">
                <a:solidFill>
                  <a:srgbClr val="52555A"/>
                </a:solidFill>
                <a:latin typeface="Arial"/>
                <a:cs typeface="Arial"/>
              </a:rPr>
              <a:t>future</a:t>
            </a:r>
            <a:r>
              <a:rPr sz="1800" spc="-40" dirty="0">
                <a:solidFill>
                  <a:srgbClr val="52555A"/>
                </a:solidFill>
                <a:latin typeface="Arial"/>
                <a:cs typeface="Arial"/>
              </a:rPr>
              <a:t> </a:t>
            </a:r>
            <a:r>
              <a:rPr sz="1800" dirty="0">
                <a:solidFill>
                  <a:srgbClr val="52555A"/>
                </a:solidFill>
                <a:latin typeface="Arial"/>
                <a:cs typeface="Arial"/>
              </a:rPr>
              <a:t>license</a:t>
            </a:r>
            <a:r>
              <a:rPr sz="1800" spc="-20" dirty="0">
                <a:solidFill>
                  <a:srgbClr val="52555A"/>
                </a:solidFill>
                <a:latin typeface="Arial"/>
                <a:cs typeface="Arial"/>
              </a:rPr>
              <a:t> </a:t>
            </a:r>
            <a:r>
              <a:rPr sz="1800" dirty="0">
                <a:solidFill>
                  <a:srgbClr val="52555A"/>
                </a:solidFill>
                <a:latin typeface="Arial"/>
                <a:cs typeface="Arial"/>
              </a:rPr>
              <a:t>renewals</a:t>
            </a:r>
            <a:r>
              <a:rPr sz="1800" spc="25" dirty="0">
                <a:solidFill>
                  <a:srgbClr val="52555A"/>
                </a:solidFill>
                <a:latin typeface="Arial"/>
                <a:cs typeface="Arial"/>
              </a:rPr>
              <a:t> </a:t>
            </a:r>
            <a:r>
              <a:rPr sz="1800" dirty="0">
                <a:solidFill>
                  <a:srgbClr val="52555A"/>
                </a:solidFill>
                <a:latin typeface="Arial"/>
                <a:cs typeface="Arial"/>
              </a:rPr>
              <a:t>and</a:t>
            </a:r>
            <a:r>
              <a:rPr sz="1800" spc="-25" dirty="0">
                <a:solidFill>
                  <a:srgbClr val="52555A"/>
                </a:solidFill>
                <a:latin typeface="Arial"/>
                <a:cs typeface="Arial"/>
              </a:rPr>
              <a:t> </a:t>
            </a:r>
            <a:r>
              <a:rPr sz="1800" dirty="0">
                <a:solidFill>
                  <a:srgbClr val="52555A"/>
                </a:solidFill>
                <a:latin typeface="Arial"/>
                <a:cs typeface="Arial"/>
              </a:rPr>
              <a:t>making</a:t>
            </a:r>
            <a:r>
              <a:rPr sz="1800" spc="-20" dirty="0">
                <a:solidFill>
                  <a:srgbClr val="52555A"/>
                </a:solidFill>
                <a:latin typeface="Arial"/>
                <a:cs typeface="Arial"/>
              </a:rPr>
              <a:t> </a:t>
            </a:r>
            <a:r>
              <a:rPr sz="1800" dirty="0">
                <a:solidFill>
                  <a:srgbClr val="52555A"/>
                </a:solidFill>
                <a:latin typeface="Arial"/>
                <a:cs typeface="Arial"/>
              </a:rPr>
              <a:t>updates</a:t>
            </a:r>
            <a:r>
              <a:rPr sz="1800" spc="-15" dirty="0">
                <a:solidFill>
                  <a:srgbClr val="52555A"/>
                </a:solidFill>
                <a:latin typeface="Arial"/>
                <a:cs typeface="Arial"/>
              </a:rPr>
              <a:t> </a:t>
            </a:r>
            <a:r>
              <a:rPr sz="1800" dirty="0">
                <a:solidFill>
                  <a:srgbClr val="52555A"/>
                </a:solidFill>
                <a:latin typeface="Arial"/>
                <a:cs typeface="Arial"/>
              </a:rPr>
              <a:t>in</a:t>
            </a:r>
            <a:r>
              <a:rPr sz="1800" spc="-40" dirty="0">
                <a:solidFill>
                  <a:srgbClr val="52555A"/>
                </a:solidFill>
                <a:latin typeface="Arial"/>
                <a:cs typeface="Arial"/>
              </a:rPr>
              <a:t> </a:t>
            </a:r>
            <a:r>
              <a:rPr sz="1800" dirty="0">
                <a:solidFill>
                  <a:srgbClr val="52555A"/>
                </a:solidFill>
                <a:latin typeface="Arial"/>
                <a:cs typeface="Arial"/>
              </a:rPr>
              <a:t>our</a:t>
            </a:r>
            <a:r>
              <a:rPr sz="1800" spc="-30" dirty="0">
                <a:solidFill>
                  <a:srgbClr val="52555A"/>
                </a:solidFill>
                <a:latin typeface="Arial"/>
                <a:cs typeface="Arial"/>
              </a:rPr>
              <a:t> </a:t>
            </a:r>
            <a:r>
              <a:rPr sz="1800" dirty="0">
                <a:solidFill>
                  <a:srgbClr val="52555A"/>
                </a:solidFill>
                <a:latin typeface="Arial"/>
                <a:cs typeface="Arial"/>
              </a:rPr>
              <a:t>records</a:t>
            </a:r>
            <a:r>
              <a:rPr sz="1800" spc="-15" dirty="0">
                <a:solidFill>
                  <a:srgbClr val="52555A"/>
                </a:solidFill>
                <a:latin typeface="Arial"/>
                <a:cs typeface="Arial"/>
              </a:rPr>
              <a:t> </a:t>
            </a:r>
            <a:r>
              <a:rPr sz="1800" dirty="0">
                <a:solidFill>
                  <a:srgbClr val="52555A"/>
                </a:solidFill>
                <a:latin typeface="Arial"/>
                <a:cs typeface="Arial"/>
              </a:rPr>
              <a:t>like</a:t>
            </a:r>
            <a:r>
              <a:rPr sz="1800" spc="-25" dirty="0">
                <a:solidFill>
                  <a:srgbClr val="52555A"/>
                </a:solidFill>
                <a:latin typeface="Arial"/>
                <a:cs typeface="Arial"/>
              </a:rPr>
              <a:t> </a:t>
            </a:r>
            <a:r>
              <a:rPr sz="1800" dirty="0">
                <a:solidFill>
                  <a:srgbClr val="52555A"/>
                </a:solidFill>
                <a:latin typeface="Arial"/>
                <a:cs typeface="Arial"/>
              </a:rPr>
              <a:t>changes</a:t>
            </a:r>
            <a:r>
              <a:rPr sz="1800" spc="-15" dirty="0">
                <a:solidFill>
                  <a:srgbClr val="52555A"/>
                </a:solidFill>
                <a:latin typeface="Arial"/>
                <a:cs typeface="Arial"/>
              </a:rPr>
              <a:t> </a:t>
            </a:r>
            <a:r>
              <a:rPr sz="1800" dirty="0">
                <a:solidFill>
                  <a:srgbClr val="52555A"/>
                </a:solidFill>
                <a:latin typeface="Arial"/>
                <a:cs typeface="Arial"/>
              </a:rPr>
              <a:t>in</a:t>
            </a:r>
            <a:r>
              <a:rPr sz="1800" spc="-40" dirty="0">
                <a:solidFill>
                  <a:srgbClr val="52555A"/>
                </a:solidFill>
                <a:latin typeface="Arial"/>
                <a:cs typeface="Arial"/>
              </a:rPr>
              <a:t> </a:t>
            </a:r>
            <a:r>
              <a:rPr sz="1800" dirty="0">
                <a:solidFill>
                  <a:srgbClr val="52555A"/>
                </a:solidFill>
                <a:latin typeface="Arial"/>
                <a:cs typeface="Arial"/>
              </a:rPr>
              <a:t>title,</a:t>
            </a:r>
            <a:r>
              <a:rPr sz="1800" spc="-25" dirty="0">
                <a:solidFill>
                  <a:srgbClr val="52555A"/>
                </a:solidFill>
                <a:latin typeface="Arial"/>
                <a:cs typeface="Arial"/>
              </a:rPr>
              <a:t> </a:t>
            </a:r>
            <a:r>
              <a:rPr sz="1800" dirty="0">
                <a:solidFill>
                  <a:srgbClr val="52555A"/>
                </a:solidFill>
                <a:latin typeface="Arial"/>
                <a:cs typeface="Arial"/>
              </a:rPr>
              <a:t>ISSN,</a:t>
            </a:r>
            <a:r>
              <a:rPr sz="1800" spc="-35" dirty="0">
                <a:solidFill>
                  <a:srgbClr val="52555A"/>
                </a:solidFill>
                <a:latin typeface="Arial"/>
                <a:cs typeface="Arial"/>
              </a:rPr>
              <a:t> </a:t>
            </a:r>
            <a:r>
              <a:rPr sz="1800" dirty="0">
                <a:solidFill>
                  <a:srgbClr val="52555A"/>
                </a:solidFill>
                <a:latin typeface="Arial"/>
                <a:cs typeface="Arial"/>
              </a:rPr>
              <a:t>URL,</a:t>
            </a:r>
            <a:r>
              <a:rPr sz="1800" spc="-15" dirty="0">
                <a:solidFill>
                  <a:srgbClr val="52555A"/>
                </a:solidFill>
                <a:latin typeface="Arial"/>
                <a:cs typeface="Arial"/>
              </a:rPr>
              <a:t> </a:t>
            </a:r>
            <a:r>
              <a:rPr sz="1800" spc="-10" dirty="0">
                <a:solidFill>
                  <a:srgbClr val="52555A"/>
                </a:solidFill>
                <a:latin typeface="Arial"/>
                <a:cs typeface="Arial"/>
              </a:rPr>
              <a:t>publication frequency,</a:t>
            </a:r>
            <a:r>
              <a:rPr sz="1800" spc="-5" dirty="0">
                <a:solidFill>
                  <a:srgbClr val="52555A"/>
                </a:solidFill>
                <a:latin typeface="Arial"/>
                <a:cs typeface="Arial"/>
              </a:rPr>
              <a:t> </a:t>
            </a:r>
            <a:r>
              <a:rPr sz="1800" dirty="0">
                <a:solidFill>
                  <a:srgbClr val="52555A"/>
                </a:solidFill>
                <a:latin typeface="Arial"/>
                <a:cs typeface="Arial"/>
              </a:rPr>
              <a:t>and</a:t>
            </a:r>
            <a:r>
              <a:rPr sz="1800" spc="-40" dirty="0">
                <a:solidFill>
                  <a:srgbClr val="52555A"/>
                </a:solidFill>
                <a:latin typeface="Arial"/>
                <a:cs typeface="Arial"/>
              </a:rPr>
              <a:t> </a:t>
            </a:r>
            <a:r>
              <a:rPr sz="1800" dirty="0">
                <a:solidFill>
                  <a:srgbClr val="52555A"/>
                </a:solidFill>
                <a:latin typeface="Arial"/>
                <a:cs typeface="Arial"/>
              </a:rPr>
              <a:t>contact</a:t>
            </a:r>
            <a:r>
              <a:rPr sz="1800" spc="-35" dirty="0">
                <a:solidFill>
                  <a:srgbClr val="52555A"/>
                </a:solidFill>
                <a:latin typeface="Arial"/>
                <a:cs typeface="Arial"/>
              </a:rPr>
              <a:t> </a:t>
            </a:r>
            <a:r>
              <a:rPr sz="1800" dirty="0">
                <a:solidFill>
                  <a:srgbClr val="52555A"/>
                </a:solidFill>
                <a:latin typeface="Arial"/>
                <a:cs typeface="Arial"/>
              </a:rPr>
              <a:t>information.</a:t>
            </a:r>
            <a:r>
              <a:rPr sz="1800" spc="-40" dirty="0">
                <a:solidFill>
                  <a:srgbClr val="52555A"/>
                </a:solidFill>
                <a:latin typeface="Arial"/>
                <a:cs typeface="Arial"/>
              </a:rPr>
              <a:t> </a:t>
            </a:r>
            <a:r>
              <a:rPr sz="1800" dirty="0">
                <a:solidFill>
                  <a:srgbClr val="52555A"/>
                </a:solidFill>
                <a:latin typeface="Arial"/>
                <a:cs typeface="Arial"/>
              </a:rPr>
              <a:t>This</a:t>
            </a:r>
            <a:r>
              <a:rPr sz="1800" spc="-50" dirty="0">
                <a:solidFill>
                  <a:srgbClr val="52555A"/>
                </a:solidFill>
                <a:latin typeface="Arial"/>
                <a:cs typeface="Arial"/>
              </a:rPr>
              <a:t> </a:t>
            </a:r>
            <a:r>
              <a:rPr sz="1800" dirty="0">
                <a:solidFill>
                  <a:srgbClr val="52555A"/>
                </a:solidFill>
                <a:latin typeface="Arial"/>
                <a:cs typeface="Arial"/>
              </a:rPr>
              <a:t>person</a:t>
            </a:r>
            <a:r>
              <a:rPr sz="1800" spc="-25" dirty="0">
                <a:solidFill>
                  <a:srgbClr val="52555A"/>
                </a:solidFill>
                <a:latin typeface="Arial"/>
                <a:cs typeface="Arial"/>
              </a:rPr>
              <a:t> </a:t>
            </a:r>
            <a:r>
              <a:rPr sz="1800" dirty="0">
                <a:solidFill>
                  <a:srgbClr val="52555A"/>
                </a:solidFill>
                <a:latin typeface="Arial"/>
                <a:cs typeface="Arial"/>
              </a:rPr>
              <a:t>can</a:t>
            </a:r>
            <a:r>
              <a:rPr sz="1800" spc="-45" dirty="0">
                <a:solidFill>
                  <a:srgbClr val="52555A"/>
                </a:solidFill>
                <a:latin typeface="Arial"/>
                <a:cs typeface="Arial"/>
              </a:rPr>
              <a:t> </a:t>
            </a:r>
            <a:r>
              <a:rPr sz="1800" dirty="0">
                <a:solidFill>
                  <a:srgbClr val="52555A"/>
                </a:solidFill>
                <a:latin typeface="Arial"/>
                <a:cs typeface="Arial"/>
              </a:rPr>
              <a:t>also</a:t>
            </a:r>
            <a:r>
              <a:rPr sz="1800" spc="-25" dirty="0">
                <a:solidFill>
                  <a:srgbClr val="52555A"/>
                </a:solidFill>
                <a:latin typeface="Arial"/>
                <a:cs typeface="Arial"/>
              </a:rPr>
              <a:t> </a:t>
            </a:r>
            <a:r>
              <a:rPr sz="1800" dirty="0">
                <a:solidFill>
                  <a:srgbClr val="52555A"/>
                </a:solidFill>
                <a:latin typeface="Arial"/>
                <a:cs typeface="Arial"/>
              </a:rPr>
              <a:t>help</a:t>
            </a:r>
            <a:r>
              <a:rPr sz="1800" spc="-30" dirty="0">
                <a:solidFill>
                  <a:srgbClr val="52555A"/>
                </a:solidFill>
                <a:latin typeface="Arial"/>
                <a:cs typeface="Arial"/>
              </a:rPr>
              <a:t> </a:t>
            </a:r>
            <a:r>
              <a:rPr sz="1800" dirty="0">
                <a:solidFill>
                  <a:srgbClr val="52555A"/>
                </a:solidFill>
                <a:latin typeface="Arial"/>
                <a:cs typeface="Arial"/>
              </a:rPr>
              <a:t>with</a:t>
            </a:r>
            <a:r>
              <a:rPr sz="1800" spc="-10" dirty="0">
                <a:solidFill>
                  <a:srgbClr val="52555A"/>
                </a:solidFill>
                <a:latin typeface="Arial"/>
                <a:cs typeface="Arial"/>
              </a:rPr>
              <a:t> </a:t>
            </a:r>
            <a:r>
              <a:rPr sz="1800" dirty="0">
                <a:solidFill>
                  <a:srgbClr val="52555A"/>
                </a:solidFill>
                <a:latin typeface="Arial"/>
                <a:cs typeface="Arial"/>
              </a:rPr>
              <a:t>any</a:t>
            </a:r>
            <a:r>
              <a:rPr sz="1800" spc="-40" dirty="0">
                <a:solidFill>
                  <a:srgbClr val="52555A"/>
                </a:solidFill>
                <a:latin typeface="Arial"/>
                <a:cs typeface="Arial"/>
              </a:rPr>
              <a:t> </a:t>
            </a:r>
            <a:r>
              <a:rPr sz="1800" dirty="0">
                <a:solidFill>
                  <a:srgbClr val="52555A"/>
                </a:solidFill>
                <a:latin typeface="Arial"/>
                <a:cs typeface="Arial"/>
              </a:rPr>
              <a:t>other</a:t>
            </a:r>
            <a:r>
              <a:rPr sz="1800" spc="-20" dirty="0">
                <a:solidFill>
                  <a:srgbClr val="52555A"/>
                </a:solidFill>
                <a:latin typeface="Arial"/>
                <a:cs typeface="Arial"/>
              </a:rPr>
              <a:t> </a:t>
            </a:r>
            <a:r>
              <a:rPr sz="1800" dirty="0">
                <a:solidFill>
                  <a:srgbClr val="52555A"/>
                </a:solidFill>
                <a:latin typeface="Arial"/>
                <a:cs typeface="Arial"/>
              </a:rPr>
              <a:t>questions</a:t>
            </a:r>
            <a:r>
              <a:rPr sz="1800" spc="-25" dirty="0">
                <a:solidFill>
                  <a:srgbClr val="52555A"/>
                </a:solidFill>
                <a:latin typeface="Arial"/>
                <a:cs typeface="Arial"/>
              </a:rPr>
              <a:t> </a:t>
            </a:r>
            <a:r>
              <a:rPr sz="1800" dirty="0">
                <a:solidFill>
                  <a:srgbClr val="52555A"/>
                </a:solidFill>
                <a:latin typeface="Arial"/>
                <a:cs typeface="Arial"/>
              </a:rPr>
              <a:t>you</a:t>
            </a:r>
            <a:r>
              <a:rPr sz="1800" spc="-20" dirty="0">
                <a:solidFill>
                  <a:srgbClr val="52555A"/>
                </a:solidFill>
                <a:latin typeface="Arial"/>
                <a:cs typeface="Arial"/>
              </a:rPr>
              <a:t> </a:t>
            </a:r>
            <a:r>
              <a:rPr sz="1800" dirty="0">
                <a:solidFill>
                  <a:srgbClr val="52555A"/>
                </a:solidFill>
                <a:latin typeface="Arial"/>
                <a:cs typeface="Arial"/>
              </a:rPr>
              <a:t>might</a:t>
            </a:r>
            <a:r>
              <a:rPr sz="1800" spc="-20" dirty="0">
                <a:solidFill>
                  <a:srgbClr val="52555A"/>
                </a:solidFill>
                <a:latin typeface="Arial"/>
                <a:cs typeface="Arial"/>
              </a:rPr>
              <a:t> </a:t>
            </a:r>
            <a:r>
              <a:rPr sz="1800" spc="-10" dirty="0">
                <a:solidFill>
                  <a:srgbClr val="52555A"/>
                </a:solidFill>
                <a:latin typeface="Arial"/>
                <a:cs typeface="Arial"/>
              </a:rPr>
              <a:t>have.</a:t>
            </a:r>
            <a:endParaRPr sz="1800">
              <a:latin typeface="Arial"/>
              <a:cs typeface="Arial"/>
            </a:endParaRPr>
          </a:p>
          <a:p>
            <a:pPr>
              <a:lnSpc>
                <a:spcPct val="100000"/>
              </a:lnSpc>
              <a:spcBef>
                <a:spcPts val="1695"/>
              </a:spcBef>
            </a:pPr>
            <a:endParaRPr sz="1800">
              <a:latin typeface="Arial"/>
              <a:cs typeface="Arial"/>
            </a:endParaRPr>
          </a:p>
          <a:p>
            <a:pPr marL="299085" indent="-286385">
              <a:lnSpc>
                <a:spcPct val="100000"/>
              </a:lnSpc>
              <a:buClr>
                <a:srgbClr val="FF6C00"/>
              </a:buClr>
              <a:buFont typeface="Arial"/>
              <a:buChar char="•"/>
              <a:tabLst>
                <a:tab pos="299085" algn="l"/>
              </a:tabLst>
            </a:pPr>
            <a:r>
              <a:rPr sz="1800" b="1" dirty="0">
                <a:solidFill>
                  <a:srgbClr val="52555A"/>
                </a:solidFill>
                <a:latin typeface="Arial"/>
                <a:cs typeface="Arial"/>
              </a:rPr>
              <a:t>How</a:t>
            </a:r>
            <a:r>
              <a:rPr sz="1800" b="1" spc="-40" dirty="0">
                <a:solidFill>
                  <a:srgbClr val="52555A"/>
                </a:solidFill>
                <a:latin typeface="Arial"/>
                <a:cs typeface="Arial"/>
              </a:rPr>
              <a:t> </a:t>
            </a:r>
            <a:r>
              <a:rPr sz="1800" b="1" dirty="0">
                <a:solidFill>
                  <a:srgbClr val="52555A"/>
                </a:solidFill>
                <a:latin typeface="Arial"/>
                <a:cs typeface="Arial"/>
              </a:rPr>
              <a:t>long</a:t>
            </a:r>
            <a:r>
              <a:rPr sz="1800" b="1" spc="-30" dirty="0">
                <a:solidFill>
                  <a:srgbClr val="52555A"/>
                </a:solidFill>
                <a:latin typeface="Arial"/>
                <a:cs typeface="Arial"/>
              </a:rPr>
              <a:t> </a:t>
            </a:r>
            <a:r>
              <a:rPr sz="1800" b="1" dirty="0">
                <a:solidFill>
                  <a:srgbClr val="52555A"/>
                </a:solidFill>
                <a:latin typeface="Arial"/>
                <a:cs typeface="Arial"/>
              </a:rPr>
              <a:t>will</a:t>
            </a:r>
            <a:r>
              <a:rPr sz="1800" b="1" spc="-65" dirty="0">
                <a:solidFill>
                  <a:srgbClr val="52555A"/>
                </a:solidFill>
                <a:latin typeface="Arial"/>
                <a:cs typeface="Arial"/>
              </a:rPr>
              <a:t> </a:t>
            </a:r>
            <a:r>
              <a:rPr sz="1800" b="1" dirty="0">
                <a:solidFill>
                  <a:srgbClr val="52555A"/>
                </a:solidFill>
                <a:latin typeface="Arial"/>
                <a:cs typeface="Arial"/>
              </a:rPr>
              <a:t>it</a:t>
            </a:r>
            <a:r>
              <a:rPr sz="1800" b="1" spc="-35" dirty="0">
                <a:solidFill>
                  <a:srgbClr val="52555A"/>
                </a:solidFill>
                <a:latin typeface="Arial"/>
                <a:cs typeface="Arial"/>
              </a:rPr>
              <a:t> </a:t>
            </a:r>
            <a:r>
              <a:rPr sz="1800" b="1" dirty="0">
                <a:solidFill>
                  <a:srgbClr val="52555A"/>
                </a:solidFill>
                <a:latin typeface="Arial"/>
                <a:cs typeface="Arial"/>
              </a:rPr>
              <a:t>be</a:t>
            </a:r>
            <a:r>
              <a:rPr sz="1800" b="1" spc="-30" dirty="0">
                <a:solidFill>
                  <a:srgbClr val="52555A"/>
                </a:solidFill>
                <a:latin typeface="Arial"/>
                <a:cs typeface="Arial"/>
              </a:rPr>
              <a:t> </a:t>
            </a:r>
            <a:r>
              <a:rPr sz="1800" b="1" dirty="0">
                <a:solidFill>
                  <a:srgbClr val="52555A"/>
                </a:solidFill>
                <a:latin typeface="Arial"/>
                <a:cs typeface="Arial"/>
              </a:rPr>
              <a:t>before</a:t>
            </a:r>
            <a:r>
              <a:rPr sz="1800" b="1" spc="-30" dirty="0">
                <a:solidFill>
                  <a:srgbClr val="52555A"/>
                </a:solidFill>
                <a:latin typeface="Arial"/>
                <a:cs typeface="Arial"/>
              </a:rPr>
              <a:t> </a:t>
            </a:r>
            <a:r>
              <a:rPr sz="1800" b="1" dirty="0">
                <a:solidFill>
                  <a:srgbClr val="52555A"/>
                </a:solidFill>
                <a:latin typeface="Arial"/>
                <a:cs typeface="Arial"/>
              </a:rPr>
              <a:t>my</a:t>
            </a:r>
            <a:r>
              <a:rPr sz="1800" b="1" spc="-25" dirty="0">
                <a:solidFill>
                  <a:srgbClr val="52555A"/>
                </a:solidFill>
                <a:latin typeface="Arial"/>
                <a:cs typeface="Arial"/>
              </a:rPr>
              <a:t> </a:t>
            </a:r>
            <a:r>
              <a:rPr sz="1800" b="1" dirty="0">
                <a:solidFill>
                  <a:srgbClr val="52555A"/>
                </a:solidFill>
                <a:latin typeface="Arial"/>
                <a:cs typeface="Arial"/>
              </a:rPr>
              <a:t>content</a:t>
            </a:r>
            <a:r>
              <a:rPr sz="1800" b="1" spc="-25" dirty="0">
                <a:solidFill>
                  <a:srgbClr val="52555A"/>
                </a:solidFill>
                <a:latin typeface="Arial"/>
                <a:cs typeface="Arial"/>
              </a:rPr>
              <a:t> </a:t>
            </a:r>
            <a:r>
              <a:rPr sz="1800" b="1" dirty="0">
                <a:solidFill>
                  <a:srgbClr val="52555A"/>
                </a:solidFill>
                <a:latin typeface="Arial"/>
                <a:cs typeface="Arial"/>
              </a:rPr>
              <a:t>appears</a:t>
            </a:r>
            <a:r>
              <a:rPr sz="1800" b="1" spc="-30" dirty="0">
                <a:solidFill>
                  <a:srgbClr val="52555A"/>
                </a:solidFill>
                <a:latin typeface="Arial"/>
                <a:cs typeface="Arial"/>
              </a:rPr>
              <a:t> </a:t>
            </a:r>
            <a:r>
              <a:rPr sz="1800" b="1" dirty="0">
                <a:solidFill>
                  <a:srgbClr val="52555A"/>
                </a:solidFill>
                <a:latin typeface="Arial"/>
                <a:cs typeface="Arial"/>
              </a:rPr>
              <a:t>in</a:t>
            </a:r>
            <a:r>
              <a:rPr sz="1800" b="1" spc="-30" dirty="0">
                <a:solidFill>
                  <a:srgbClr val="52555A"/>
                </a:solidFill>
                <a:latin typeface="Arial"/>
                <a:cs typeface="Arial"/>
              </a:rPr>
              <a:t> </a:t>
            </a:r>
            <a:r>
              <a:rPr sz="1800" b="1" dirty="0">
                <a:solidFill>
                  <a:srgbClr val="52555A"/>
                </a:solidFill>
                <a:latin typeface="Arial"/>
                <a:cs typeface="Arial"/>
              </a:rPr>
              <a:t>Scopus</a:t>
            </a:r>
            <a:r>
              <a:rPr sz="1800" b="1" spc="-25" dirty="0">
                <a:solidFill>
                  <a:srgbClr val="52555A"/>
                </a:solidFill>
                <a:latin typeface="Arial"/>
                <a:cs typeface="Arial"/>
              </a:rPr>
              <a:t> </a:t>
            </a:r>
            <a:r>
              <a:rPr sz="1800" b="1" spc="-10" dirty="0">
                <a:solidFill>
                  <a:srgbClr val="52555A"/>
                </a:solidFill>
                <a:latin typeface="Arial"/>
                <a:cs typeface="Arial"/>
              </a:rPr>
              <a:t>searches?</a:t>
            </a:r>
            <a:endParaRPr sz="1800">
              <a:latin typeface="Arial"/>
              <a:cs typeface="Arial"/>
            </a:endParaRPr>
          </a:p>
          <a:p>
            <a:pPr marL="12700" marR="179070">
              <a:lnSpc>
                <a:spcPct val="100000"/>
              </a:lnSpc>
              <a:spcBef>
                <a:spcPts val="790"/>
              </a:spcBef>
            </a:pPr>
            <a:r>
              <a:rPr sz="1800" dirty="0">
                <a:solidFill>
                  <a:srgbClr val="52555A"/>
                </a:solidFill>
                <a:latin typeface="Arial"/>
                <a:cs typeface="Arial"/>
              </a:rPr>
              <a:t>This</a:t>
            </a:r>
            <a:r>
              <a:rPr sz="1800" spc="-40" dirty="0">
                <a:solidFill>
                  <a:srgbClr val="52555A"/>
                </a:solidFill>
                <a:latin typeface="Arial"/>
                <a:cs typeface="Arial"/>
              </a:rPr>
              <a:t> </a:t>
            </a:r>
            <a:r>
              <a:rPr sz="1800" dirty="0">
                <a:solidFill>
                  <a:srgbClr val="52555A"/>
                </a:solidFill>
                <a:latin typeface="Arial"/>
                <a:cs typeface="Arial"/>
              </a:rPr>
              <a:t>depends</a:t>
            </a:r>
            <a:r>
              <a:rPr sz="1800" spc="5" dirty="0">
                <a:solidFill>
                  <a:srgbClr val="52555A"/>
                </a:solidFill>
                <a:latin typeface="Arial"/>
                <a:cs typeface="Arial"/>
              </a:rPr>
              <a:t> </a:t>
            </a:r>
            <a:r>
              <a:rPr sz="1800" dirty="0">
                <a:solidFill>
                  <a:srgbClr val="52555A"/>
                </a:solidFill>
                <a:latin typeface="Arial"/>
                <a:cs typeface="Arial"/>
              </a:rPr>
              <a:t>on</a:t>
            </a:r>
            <a:r>
              <a:rPr sz="1800" spc="-30" dirty="0">
                <a:solidFill>
                  <a:srgbClr val="52555A"/>
                </a:solidFill>
                <a:latin typeface="Arial"/>
                <a:cs typeface="Arial"/>
              </a:rPr>
              <a:t> </a:t>
            </a:r>
            <a:r>
              <a:rPr sz="1800" dirty="0">
                <a:solidFill>
                  <a:srgbClr val="52555A"/>
                </a:solidFill>
                <a:latin typeface="Arial"/>
                <a:cs typeface="Arial"/>
              </a:rPr>
              <a:t>a</a:t>
            </a:r>
            <a:r>
              <a:rPr sz="1800" spc="-25" dirty="0">
                <a:solidFill>
                  <a:srgbClr val="52555A"/>
                </a:solidFill>
                <a:latin typeface="Arial"/>
                <a:cs typeface="Arial"/>
              </a:rPr>
              <a:t> </a:t>
            </a:r>
            <a:r>
              <a:rPr sz="1800" dirty="0">
                <a:solidFill>
                  <a:srgbClr val="52555A"/>
                </a:solidFill>
                <a:latin typeface="Arial"/>
                <a:cs typeface="Arial"/>
              </a:rPr>
              <a:t>variety</a:t>
            </a:r>
            <a:r>
              <a:rPr sz="1800" spc="-20" dirty="0">
                <a:solidFill>
                  <a:srgbClr val="52555A"/>
                </a:solidFill>
                <a:latin typeface="Arial"/>
                <a:cs typeface="Arial"/>
              </a:rPr>
              <a:t> </a:t>
            </a:r>
            <a:r>
              <a:rPr sz="1800" dirty="0">
                <a:solidFill>
                  <a:srgbClr val="52555A"/>
                </a:solidFill>
                <a:latin typeface="Arial"/>
                <a:cs typeface="Arial"/>
              </a:rPr>
              <a:t>of</a:t>
            </a:r>
            <a:r>
              <a:rPr sz="1800" spc="-20" dirty="0">
                <a:solidFill>
                  <a:srgbClr val="52555A"/>
                </a:solidFill>
                <a:latin typeface="Arial"/>
                <a:cs typeface="Arial"/>
              </a:rPr>
              <a:t> </a:t>
            </a:r>
            <a:r>
              <a:rPr sz="1800" dirty="0">
                <a:solidFill>
                  <a:srgbClr val="52555A"/>
                </a:solidFill>
                <a:latin typeface="Arial"/>
                <a:cs typeface="Arial"/>
              </a:rPr>
              <a:t>factors,</a:t>
            </a:r>
            <a:r>
              <a:rPr sz="1800" spc="-25" dirty="0">
                <a:solidFill>
                  <a:srgbClr val="52555A"/>
                </a:solidFill>
                <a:latin typeface="Arial"/>
                <a:cs typeface="Arial"/>
              </a:rPr>
              <a:t> </a:t>
            </a:r>
            <a:r>
              <a:rPr sz="1800" dirty="0">
                <a:solidFill>
                  <a:srgbClr val="52555A"/>
                </a:solidFill>
                <a:latin typeface="Arial"/>
                <a:cs typeface="Arial"/>
              </a:rPr>
              <a:t>including</a:t>
            </a:r>
            <a:r>
              <a:rPr sz="1800" spc="5" dirty="0">
                <a:solidFill>
                  <a:srgbClr val="52555A"/>
                </a:solidFill>
                <a:latin typeface="Arial"/>
                <a:cs typeface="Arial"/>
              </a:rPr>
              <a:t> </a:t>
            </a:r>
            <a:r>
              <a:rPr sz="1800" dirty="0">
                <a:solidFill>
                  <a:srgbClr val="52555A"/>
                </a:solidFill>
                <a:latin typeface="Arial"/>
                <a:cs typeface="Arial"/>
              </a:rPr>
              <a:t>how</a:t>
            </a:r>
            <a:r>
              <a:rPr sz="1800" spc="-20" dirty="0">
                <a:solidFill>
                  <a:srgbClr val="52555A"/>
                </a:solidFill>
                <a:latin typeface="Arial"/>
                <a:cs typeface="Arial"/>
              </a:rPr>
              <a:t> </a:t>
            </a:r>
            <a:r>
              <a:rPr sz="1800" dirty="0">
                <a:solidFill>
                  <a:srgbClr val="52555A"/>
                </a:solidFill>
                <a:latin typeface="Arial"/>
                <a:cs typeface="Arial"/>
              </a:rPr>
              <a:t>you</a:t>
            </a:r>
            <a:r>
              <a:rPr sz="1800" spc="10" dirty="0">
                <a:solidFill>
                  <a:srgbClr val="52555A"/>
                </a:solidFill>
                <a:latin typeface="Arial"/>
                <a:cs typeface="Arial"/>
              </a:rPr>
              <a:t> </a:t>
            </a:r>
            <a:r>
              <a:rPr sz="1800" dirty="0">
                <a:solidFill>
                  <a:srgbClr val="52555A"/>
                </a:solidFill>
                <a:latin typeface="Arial"/>
                <a:cs typeface="Arial"/>
              </a:rPr>
              <a:t>chose</a:t>
            </a:r>
            <a:r>
              <a:rPr sz="1800" spc="-30" dirty="0">
                <a:solidFill>
                  <a:srgbClr val="52555A"/>
                </a:solidFill>
                <a:latin typeface="Arial"/>
                <a:cs typeface="Arial"/>
              </a:rPr>
              <a:t> </a:t>
            </a:r>
            <a:r>
              <a:rPr sz="1800" dirty="0">
                <a:solidFill>
                  <a:srgbClr val="52555A"/>
                </a:solidFill>
                <a:latin typeface="Arial"/>
                <a:cs typeface="Arial"/>
              </a:rPr>
              <a:t>to</a:t>
            </a:r>
            <a:r>
              <a:rPr sz="1800" spc="-25" dirty="0">
                <a:solidFill>
                  <a:srgbClr val="52555A"/>
                </a:solidFill>
                <a:latin typeface="Arial"/>
                <a:cs typeface="Arial"/>
              </a:rPr>
              <a:t> </a:t>
            </a:r>
            <a:r>
              <a:rPr sz="1800" dirty="0">
                <a:solidFill>
                  <a:srgbClr val="52555A"/>
                </a:solidFill>
                <a:latin typeface="Arial"/>
                <a:cs typeface="Arial"/>
              </a:rPr>
              <a:t>deliver</a:t>
            </a:r>
            <a:r>
              <a:rPr sz="1800" spc="-5" dirty="0">
                <a:solidFill>
                  <a:srgbClr val="52555A"/>
                </a:solidFill>
                <a:latin typeface="Arial"/>
                <a:cs typeface="Arial"/>
              </a:rPr>
              <a:t> </a:t>
            </a:r>
            <a:r>
              <a:rPr sz="1800" dirty="0">
                <a:solidFill>
                  <a:srgbClr val="52555A"/>
                </a:solidFill>
                <a:latin typeface="Arial"/>
                <a:cs typeface="Arial"/>
              </a:rPr>
              <a:t>content</a:t>
            </a:r>
            <a:r>
              <a:rPr sz="1800" spc="-10" dirty="0">
                <a:solidFill>
                  <a:srgbClr val="52555A"/>
                </a:solidFill>
                <a:latin typeface="Arial"/>
                <a:cs typeface="Arial"/>
              </a:rPr>
              <a:t> </a:t>
            </a:r>
            <a:r>
              <a:rPr sz="1800" dirty="0">
                <a:solidFill>
                  <a:srgbClr val="52555A"/>
                </a:solidFill>
                <a:latin typeface="Arial"/>
                <a:cs typeface="Arial"/>
              </a:rPr>
              <a:t>to</a:t>
            </a:r>
            <a:r>
              <a:rPr sz="1800" spc="-35" dirty="0">
                <a:solidFill>
                  <a:srgbClr val="52555A"/>
                </a:solidFill>
                <a:latin typeface="Arial"/>
                <a:cs typeface="Arial"/>
              </a:rPr>
              <a:t> </a:t>
            </a:r>
            <a:r>
              <a:rPr sz="1800" dirty="0">
                <a:solidFill>
                  <a:srgbClr val="52555A"/>
                </a:solidFill>
                <a:latin typeface="Arial"/>
                <a:cs typeface="Arial"/>
              </a:rPr>
              <a:t>us.</a:t>
            </a:r>
            <a:r>
              <a:rPr sz="1800" spc="434" dirty="0">
                <a:solidFill>
                  <a:srgbClr val="52555A"/>
                </a:solidFill>
                <a:latin typeface="Arial"/>
                <a:cs typeface="Arial"/>
              </a:rPr>
              <a:t> </a:t>
            </a:r>
            <a:r>
              <a:rPr sz="1800" spc="-95" dirty="0">
                <a:solidFill>
                  <a:srgbClr val="52555A"/>
                </a:solidFill>
                <a:latin typeface="Arial"/>
                <a:cs typeface="Arial"/>
              </a:rPr>
              <a:t>To</a:t>
            </a:r>
            <a:r>
              <a:rPr sz="1800" spc="-30" dirty="0">
                <a:solidFill>
                  <a:srgbClr val="52555A"/>
                </a:solidFill>
                <a:latin typeface="Arial"/>
                <a:cs typeface="Arial"/>
              </a:rPr>
              <a:t> </a:t>
            </a:r>
            <a:r>
              <a:rPr sz="1800" dirty="0">
                <a:solidFill>
                  <a:srgbClr val="52555A"/>
                </a:solidFill>
                <a:latin typeface="Arial"/>
                <a:cs typeface="Arial"/>
              </a:rPr>
              <a:t>learn</a:t>
            </a:r>
            <a:r>
              <a:rPr sz="1800" spc="-15" dirty="0">
                <a:solidFill>
                  <a:srgbClr val="52555A"/>
                </a:solidFill>
                <a:latin typeface="Arial"/>
                <a:cs typeface="Arial"/>
              </a:rPr>
              <a:t> </a:t>
            </a:r>
            <a:r>
              <a:rPr sz="1800" spc="-10" dirty="0">
                <a:solidFill>
                  <a:srgbClr val="52555A"/>
                </a:solidFill>
                <a:latin typeface="Arial"/>
                <a:cs typeface="Arial"/>
              </a:rPr>
              <a:t>more, </a:t>
            </a:r>
            <a:r>
              <a:rPr sz="1800" dirty="0">
                <a:solidFill>
                  <a:srgbClr val="52555A"/>
                </a:solidFill>
                <a:latin typeface="Arial"/>
                <a:cs typeface="Arial"/>
              </a:rPr>
              <a:t>please</a:t>
            </a:r>
            <a:r>
              <a:rPr sz="1800" spc="-30" dirty="0">
                <a:solidFill>
                  <a:srgbClr val="52555A"/>
                </a:solidFill>
                <a:latin typeface="Arial"/>
                <a:cs typeface="Arial"/>
              </a:rPr>
              <a:t> </a:t>
            </a:r>
            <a:r>
              <a:rPr sz="1800" dirty="0">
                <a:solidFill>
                  <a:srgbClr val="52555A"/>
                </a:solidFill>
                <a:latin typeface="Arial"/>
                <a:cs typeface="Arial"/>
              </a:rPr>
              <a:t>visit</a:t>
            </a:r>
            <a:r>
              <a:rPr sz="1800" spc="-30" dirty="0">
                <a:solidFill>
                  <a:srgbClr val="52555A"/>
                </a:solidFill>
                <a:latin typeface="Arial"/>
                <a:cs typeface="Arial"/>
              </a:rPr>
              <a:t> </a:t>
            </a:r>
            <a:r>
              <a:rPr sz="1800" dirty="0">
                <a:solidFill>
                  <a:srgbClr val="52555A"/>
                </a:solidFill>
                <a:latin typeface="Arial"/>
                <a:cs typeface="Arial"/>
              </a:rPr>
              <a:t>our</a:t>
            </a:r>
            <a:r>
              <a:rPr sz="1800" spc="-25" dirty="0">
                <a:solidFill>
                  <a:srgbClr val="52555A"/>
                </a:solidFill>
                <a:latin typeface="Arial"/>
                <a:cs typeface="Arial"/>
              </a:rPr>
              <a:t> </a:t>
            </a:r>
            <a:r>
              <a:rPr sz="1800" u="sng" dirty="0">
                <a:solidFill>
                  <a:srgbClr val="0562C1"/>
                </a:solidFill>
                <a:uFill>
                  <a:solidFill>
                    <a:srgbClr val="0562C1"/>
                  </a:solidFill>
                </a:uFill>
                <a:latin typeface="Arial"/>
                <a:cs typeface="Arial"/>
                <a:hlinkClick r:id="rId2"/>
              </a:rPr>
              <a:t>Scopus</a:t>
            </a:r>
            <a:r>
              <a:rPr sz="1800" u="sng" spc="-35" dirty="0">
                <a:solidFill>
                  <a:srgbClr val="0562C1"/>
                </a:solidFill>
                <a:uFill>
                  <a:solidFill>
                    <a:srgbClr val="0562C1"/>
                  </a:solidFill>
                </a:uFill>
                <a:latin typeface="Arial"/>
                <a:cs typeface="Arial"/>
                <a:hlinkClick r:id="rId2"/>
              </a:rPr>
              <a:t> </a:t>
            </a:r>
            <a:r>
              <a:rPr sz="1800" u="sng" dirty="0">
                <a:solidFill>
                  <a:srgbClr val="0562C1"/>
                </a:solidFill>
                <a:uFill>
                  <a:solidFill>
                    <a:srgbClr val="0562C1"/>
                  </a:solidFill>
                </a:uFill>
                <a:latin typeface="Arial"/>
                <a:cs typeface="Arial"/>
                <a:hlinkClick r:id="rId2"/>
              </a:rPr>
              <a:t>Onboarding</a:t>
            </a:r>
            <a:r>
              <a:rPr sz="1800" u="sng" spc="-45" dirty="0">
                <a:solidFill>
                  <a:srgbClr val="0562C1"/>
                </a:solidFill>
                <a:uFill>
                  <a:solidFill>
                    <a:srgbClr val="0562C1"/>
                  </a:solidFill>
                </a:uFill>
                <a:latin typeface="Arial"/>
                <a:cs typeface="Arial"/>
                <a:hlinkClick r:id="rId2"/>
              </a:rPr>
              <a:t> </a:t>
            </a:r>
            <a:r>
              <a:rPr sz="1800" u="sng" spc="-10" dirty="0">
                <a:solidFill>
                  <a:srgbClr val="0562C1"/>
                </a:solidFill>
                <a:uFill>
                  <a:solidFill>
                    <a:srgbClr val="0562C1"/>
                  </a:solidFill>
                </a:uFill>
                <a:latin typeface="Arial"/>
                <a:cs typeface="Arial"/>
                <a:hlinkClick r:id="rId2"/>
              </a:rPr>
              <a:t>Timeline</a:t>
            </a:r>
            <a:r>
              <a:rPr sz="1800" u="sng" spc="-40" dirty="0">
                <a:solidFill>
                  <a:srgbClr val="0562C1"/>
                </a:solidFill>
                <a:uFill>
                  <a:solidFill>
                    <a:srgbClr val="0562C1"/>
                  </a:solidFill>
                </a:uFill>
                <a:latin typeface="Arial"/>
                <a:cs typeface="Arial"/>
                <a:hlinkClick r:id="rId2"/>
              </a:rPr>
              <a:t> </a:t>
            </a:r>
            <a:r>
              <a:rPr sz="1800" u="sng" spc="-10" dirty="0">
                <a:solidFill>
                  <a:srgbClr val="0562C1"/>
                </a:solidFill>
                <a:uFill>
                  <a:solidFill>
                    <a:srgbClr val="0562C1"/>
                  </a:solidFill>
                </a:uFill>
                <a:latin typeface="Arial"/>
                <a:cs typeface="Arial"/>
                <a:hlinkClick r:id="rId2"/>
              </a:rPr>
              <a:t>flyer</a:t>
            </a:r>
            <a:r>
              <a:rPr sz="1800" u="none" spc="-10" dirty="0">
                <a:solidFill>
                  <a:srgbClr val="52555A"/>
                </a:solidFill>
                <a:latin typeface="Arial"/>
                <a:cs typeface="Arial"/>
              </a:rPr>
              <a:t>.</a:t>
            </a:r>
            <a:endParaRPr sz="1800">
              <a:latin typeface="Arial"/>
              <a:cs typeface="Arial"/>
            </a:endParaRPr>
          </a:p>
        </p:txBody>
      </p:sp>
      <p:pic>
        <p:nvPicPr>
          <p:cNvPr id="4" name="object 4"/>
          <p:cNvPicPr/>
          <p:nvPr/>
        </p:nvPicPr>
        <p:blipFill>
          <a:blip r:embed="rId3" cstate="print"/>
          <a:stretch>
            <a:fillRect/>
          </a:stretch>
        </p:blipFill>
        <p:spPr>
          <a:xfrm>
            <a:off x="768181" y="6257187"/>
            <a:ext cx="1607148" cy="481693"/>
          </a:xfrm>
          <a:prstGeom prst="rect">
            <a:avLst/>
          </a:prstGeom>
        </p:spPr>
      </p:pic>
      <p:sp>
        <p:nvSpPr>
          <p:cNvPr id="5" name="object 5"/>
          <p:cNvSpPr txBox="1">
            <a:spLocks noGrp="1"/>
          </p:cNvSpPr>
          <p:nvPr>
            <p:ph type="sldNum" sz="quarter" idx="7"/>
          </p:nvPr>
        </p:nvSpPr>
        <p:spPr>
          <a:prstGeom prst="rect">
            <a:avLst/>
          </a:prstGeom>
        </p:spPr>
        <p:txBody>
          <a:bodyPr vert="horz" wrap="square" lIns="0" tIns="42082" rIns="0" bIns="0" rtlCol="0">
            <a:spAutoFit/>
          </a:bodyPr>
          <a:lstStyle/>
          <a:p>
            <a:pPr marL="38100">
              <a:lnSpc>
                <a:spcPct val="100000"/>
              </a:lnSpc>
              <a:spcBef>
                <a:spcPts val="15"/>
              </a:spcBef>
            </a:pPr>
            <a:fld id="{81D60167-4931-47E6-BA6A-407CBD079E47}" type="slidenum">
              <a:rPr spc="-25" dirty="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dirty="0"/>
              <a:t>Scopus</a:t>
            </a:r>
            <a:r>
              <a:rPr spc="-150" dirty="0"/>
              <a:t> </a:t>
            </a:r>
            <a:r>
              <a:rPr dirty="0"/>
              <a:t>Acceptance</a:t>
            </a:r>
            <a:r>
              <a:rPr spc="-25" dirty="0"/>
              <a:t> </a:t>
            </a:r>
            <a:r>
              <a:rPr dirty="0"/>
              <a:t>and</a:t>
            </a:r>
            <a:r>
              <a:rPr spc="-5" dirty="0"/>
              <a:t> </a:t>
            </a:r>
            <a:r>
              <a:rPr dirty="0"/>
              <a:t>Permissions </a:t>
            </a:r>
            <a:r>
              <a:rPr spc="-10" dirty="0"/>
              <a:t>continued</a:t>
            </a:r>
          </a:p>
        </p:txBody>
      </p:sp>
      <p:sp>
        <p:nvSpPr>
          <p:cNvPr id="3" name="object 3"/>
          <p:cNvSpPr txBox="1"/>
          <p:nvPr/>
        </p:nvSpPr>
        <p:spPr>
          <a:xfrm>
            <a:off x="847092" y="1401009"/>
            <a:ext cx="4553585" cy="950594"/>
          </a:xfrm>
          <a:prstGeom prst="rect">
            <a:avLst/>
          </a:prstGeom>
        </p:spPr>
        <p:txBody>
          <a:bodyPr vert="horz" wrap="square" lIns="0" tIns="12700" rIns="0" bIns="0" rtlCol="0">
            <a:spAutoFit/>
          </a:bodyPr>
          <a:lstStyle/>
          <a:p>
            <a:pPr marL="299085" marR="5080" indent="-287020">
              <a:lnSpc>
                <a:spcPct val="100000"/>
              </a:lnSpc>
              <a:spcBef>
                <a:spcPts val="100"/>
              </a:spcBef>
              <a:buClr>
                <a:srgbClr val="FF6C00"/>
              </a:buClr>
              <a:buFont typeface="Arial"/>
              <a:buChar char="•"/>
              <a:tabLst>
                <a:tab pos="299085" algn="l"/>
              </a:tabLst>
            </a:pPr>
            <a:r>
              <a:rPr sz="1800" b="1" dirty="0">
                <a:solidFill>
                  <a:srgbClr val="52555A"/>
                </a:solidFill>
                <a:latin typeface="Arial"/>
                <a:cs typeface="Arial"/>
              </a:rPr>
              <a:t>Where</a:t>
            </a:r>
            <a:r>
              <a:rPr sz="1800" b="1" spc="-25" dirty="0">
                <a:solidFill>
                  <a:srgbClr val="52555A"/>
                </a:solidFill>
                <a:latin typeface="Arial"/>
                <a:cs typeface="Arial"/>
              </a:rPr>
              <a:t> </a:t>
            </a:r>
            <a:r>
              <a:rPr sz="1800" b="1" dirty="0">
                <a:solidFill>
                  <a:srgbClr val="52555A"/>
                </a:solidFill>
                <a:latin typeface="Arial"/>
                <a:cs typeface="Arial"/>
              </a:rPr>
              <a:t>can</a:t>
            </a:r>
            <a:r>
              <a:rPr sz="1800" b="1" spc="-15" dirty="0">
                <a:solidFill>
                  <a:srgbClr val="52555A"/>
                </a:solidFill>
                <a:latin typeface="Arial"/>
                <a:cs typeface="Arial"/>
              </a:rPr>
              <a:t> </a:t>
            </a:r>
            <a:r>
              <a:rPr sz="1800" b="1" dirty="0">
                <a:solidFill>
                  <a:srgbClr val="52555A"/>
                </a:solidFill>
                <a:latin typeface="Arial"/>
                <a:cs typeface="Arial"/>
              </a:rPr>
              <a:t>I</a:t>
            </a:r>
            <a:r>
              <a:rPr sz="1800" b="1" spc="-25" dirty="0">
                <a:solidFill>
                  <a:srgbClr val="52555A"/>
                </a:solidFill>
                <a:latin typeface="Arial"/>
                <a:cs typeface="Arial"/>
              </a:rPr>
              <a:t> </a:t>
            </a:r>
            <a:r>
              <a:rPr sz="1800" b="1" dirty="0">
                <a:solidFill>
                  <a:srgbClr val="52555A"/>
                </a:solidFill>
                <a:latin typeface="Arial"/>
                <a:cs typeface="Arial"/>
              </a:rPr>
              <a:t>see</a:t>
            </a:r>
            <a:r>
              <a:rPr sz="1800" b="1" spc="-5" dirty="0">
                <a:solidFill>
                  <a:srgbClr val="52555A"/>
                </a:solidFill>
                <a:latin typeface="Arial"/>
                <a:cs typeface="Arial"/>
              </a:rPr>
              <a:t> </a:t>
            </a:r>
            <a:r>
              <a:rPr sz="1800" b="1" dirty="0">
                <a:solidFill>
                  <a:srgbClr val="52555A"/>
                </a:solidFill>
                <a:latin typeface="Arial"/>
                <a:cs typeface="Arial"/>
              </a:rPr>
              <a:t>proof</a:t>
            </a:r>
            <a:r>
              <a:rPr sz="1800" b="1" spc="-30" dirty="0">
                <a:solidFill>
                  <a:srgbClr val="52555A"/>
                </a:solidFill>
                <a:latin typeface="Arial"/>
                <a:cs typeface="Arial"/>
              </a:rPr>
              <a:t> </a:t>
            </a:r>
            <a:r>
              <a:rPr sz="1800" b="1" dirty="0">
                <a:solidFill>
                  <a:srgbClr val="52555A"/>
                </a:solidFill>
                <a:latin typeface="Arial"/>
                <a:cs typeface="Arial"/>
              </a:rPr>
              <a:t>that</a:t>
            </a:r>
            <a:r>
              <a:rPr sz="1800" b="1" spc="-20" dirty="0">
                <a:solidFill>
                  <a:srgbClr val="52555A"/>
                </a:solidFill>
                <a:latin typeface="Arial"/>
                <a:cs typeface="Arial"/>
              </a:rPr>
              <a:t> </a:t>
            </a:r>
            <a:r>
              <a:rPr sz="1800" b="1" dirty="0">
                <a:solidFill>
                  <a:srgbClr val="52555A"/>
                </a:solidFill>
                <a:latin typeface="Arial"/>
                <a:cs typeface="Arial"/>
              </a:rPr>
              <a:t>my</a:t>
            </a:r>
            <a:r>
              <a:rPr sz="1800" b="1" spc="-20" dirty="0">
                <a:solidFill>
                  <a:srgbClr val="52555A"/>
                </a:solidFill>
                <a:latin typeface="Arial"/>
                <a:cs typeface="Arial"/>
              </a:rPr>
              <a:t> </a:t>
            </a:r>
            <a:r>
              <a:rPr sz="1800" b="1" dirty="0">
                <a:solidFill>
                  <a:srgbClr val="52555A"/>
                </a:solidFill>
                <a:latin typeface="Arial"/>
                <a:cs typeface="Arial"/>
              </a:rPr>
              <a:t>title</a:t>
            </a:r>
            <a:r>
              <a:rPr sz="1800" b="1" spc="-35" dirty="0">
                <a:solidFill>
                  <a:srgbClr val="52555A"/>
                </a:solidFill>
                <a:latin typeface="Arial"/>
                <a:cs typeface="Arial"/>
              </a:rPr>
              <a:t> </a:t>
            </a:r>
            <a:r>
              <a:rPr sz="1800" b="1" dirty="0">
                <a:solidFill>
                  <a:srgbClr val="52555A"/>
                </a:solidFill>
                <a:latin typeface="Arial"/>
                <a:cs typeface="Arial"/>
              </a:rPr>
              <a:t>is</a:t>
            </a:r>
            <a:r>
              <a:rPr sz="1800" b="1" spc="-25" dirty="0">
                <a:solidFill>
                  <a:srgbClr val="52555A"/>
                </a:solidFill>
                <a:latin typeface="Arial"/>
                <a:cs typeface="Arial"/>
              </a:rPr>
              <a:t> in </a:t>
            </a:r>
            <a:r>
              <a:rPr sz="1800" b="1" spc="-10" dirty="0">
                <a:solidFill>
                  <a:srgbClr val="52555A"/>
                </a:solidFill>
                <a:latin typeface="Arial"/>
                <a:cs typeface="Arial"/>
              </a:rPr>
              <a:t>Scopus?</a:t>
            </a:r>
            <a:endParaRPr sz="1800">
              <a:latin typeface="Arial"/>
              <a:cs typeface="Arial"/>
            </a:endParaRPr>
          </a:p>
          <a:p>
            <a:pPr marL="12700">
              <a:lnSpc>
                <a:spcPct val="100000"/>
              </a:lnSpc>
              <a:spcBef>
                <a:spcPts val="805"/>
              </a:spcBef>
            </a:pPr>
            <a:r>
              <a:rPr sz="1800" dirty="0">
                <a:solidFill>
                  <a:srgbClr val="52555A"/>
                </a:solidFill>
                <a:latin typeface="Arial"/>
                <a:cs typeface="Arial"/>
              </a:rPr>
              <a:t>There</a:t>
            </a:r>
            <a:r>
              <a:rPr sz="1800" spc="-25" dirty="0">
                <a:solidFill>
                  <a:srgbClr val="52555A"/>
                </a:solidFill>
                <a:latin typeface="Arial"/>
                <a:cs typeface="Arial"/>
              </a:rPr>
              <a:t> </a:t>
            </a:r>
            <a:r>
              <a:rPr sz="1800" dirty="0">
                <a:solidFill>
                  <a:srgbClr val="52555A"/>
                </a:solidFill>
                <a:latin typeface="Arial"/>
                <a:cs typeface="Arial"/>
              </a:rPr>
              <a:t>are a</a:t>
            </a:r>
            <a:r>
              <a:rPr sz="1800" spc="-15" dirty="0">
                <a:solidFill>
                  <a:srgbClr val="52555A"/>
                </a:solidFill>
                <a:latin typeface="Arial"/>
                <a:cs typeface="Arial"/>
              </a:rPr>
              <a:t> </a:t>
            </a:r>
            <a:r>
              <a:rPr sz="1800" dirty="0">
                <a:solidFill>
                  <a:srgbClr val="52555A"/>
                </a:solidFill>
                <a:latin typeface="Arial"/>
                <a:cs typeface="Arial"/>
              </a:rPr>
              <a:t>few</a:t>
            </a:r>
            <a:r>
              <a:rPr sz="1800" spc="-10" dirty="0">
                <a:solidFill>
                  <a:srgbClr val="52555A"/>
                </a:solidFill>
                <a:latin typeface="Arial"/>
                <a:cs typeface="Arial"/>
              </a:rPr>
              <a:t> </a:t>
            </a:r>
            <a:r>
              <a:rPr sz="1800" spc="-20" dirty="0">
                <a:solidFill>
                  <a:srgbClr val="52555A"/>
                </a:solidFill>
                <a:latin typeface="Arial"/>
                <a:cs typeface="Arial"/>
              </a:rPr>
              <a:t>ways.</a:t>
            </a:r>
            <a:endParaRPr sz="1800">
              <a:latin typeface="Arial"/>
              <a:cs typeface="Arial"/>
            </a:endParaRPr>
          </a:p>
        </p:txBody>
      </p:sp>
      <p:sp>
        <p:nvSpPr>
          <p:cNvPr id="4" name="object 4"/>
          <p:cNvSpPr txBox="1"/>
          <p:nvPr/>
        </p:nvSpPr>
        <p:spPr>
          <a:xfrm>
            <a:off x="1327152" y="2490669"/>
            <a:ext cx="4867910" cy="1193800"/>
          </a:xfrm>
          <a:prstGeom prst="rect">
            <a:avLst/>
          </a:prstGeom>
        </p:spPr>
        <p:txBody>
          <a:bodyPr vert="horz" wrap="square" lIns="0" tIns="12065" rIns="0" bIns="0" rtlCol="0">
            <a:spAutoFit/>
          </a:bodyPr>
          <a:lstStyle/>
          <a:p>
            <a:pPr marL="299085" marR="5080" indent="-287020">
              <a:lnSpc>
                <a:spcPct val="102200"/>
              </a:lnSpc>
              <a:spcBef>
                <a:spcPts val="95"/>
              </a:spcBef>
              <a:buClr>
                <a:srgbClr val="FF6C00"/>
              </a:buClr>
              <a:buChar char="•"/>
              <a:tabLst>
                <a:tab pos="299085" algn="l"/>
              </a:tabLst>
            </a:pPr>
            <a:r>
              <a:rPr sz="1500" dirty="0">
                <a:solidFill>
                  <a:srgbClr val="52555A"/>
                </a:solidFill>
                <a:latin typeface="Arial"/>
                <a:cs typeface="Arial"/>
              </a:rPr>
              <a:t>The</a:t>
            </a:r>
            <a:r>
              <a:rPr sz="1500" spc="30" dirty="0">
                <a:solidFill>
                  <a:srgbClr val="52555A"/>
                </a:solidFill>
                <a:latin typeface="Arial"/>
                <a:cs typeface="Arial"/>
              </a:rPr>
              <a:t> </a:t>
            </a:r>
            <a:r>
              <a:rPr sz="1500" dirty="0">
                <a:solidFill>
                  <a:srgbClr val="52555A"/>
                </a:solidFill>
                <a:latin typeface="Arial"/>
                <a:cs typeface="Arial"/>
              </a:rPr>
              <a:t>first</a:t>
            </a:r>
            <a:r>
              <a:rPr sz="1500" spc="30" dirty="0">
                <a:solidFill>
                  <a:srgbClr val="52555A"/>
                </a:solidFill>
                <a:latin typeface="Arial"/>
                <a:cs typeface="Arial"/>
              </a:rPr>
              <a:t> </a:t>
            </a:r>
            <a:r>
              <a:rPr sz="1500" dirty="0">
                <a:solidFill>
                  <a:srgbClr val="52555A"/>
                </a:solidFill>
                <a:latin typeface="Arial"/>
                <a:cs typeface="Arial"/>
              </a:rPr>
              <a:t>place</a:t>
            </a:r>
            <a:r>
              <a:rPr sz="1500" spc="20" dirty="0">
                <a:solidFill>
                  <a:srgbClr val="52555A"/>
                </a:solidFill>
                <a:latin typeface="Arial"/>
                <a:cs typeface="Arial"/>
              </a:rPr>
              <a:t> </a:t>
            </a:r>
            <a:r>
              <a:rPr sz="1500" dirty="0">
                <a:solidFill>
                  <a:srgbClr val="52555A"/>
                </a:solidFill>
                <a:latin typeface="Arial"/>
                <a:cs typeface="Arial"/>
              </a:rPr>
              <a:t>your</a:t>
            </a:r>
            <a:r>
              <a:rPr sz="1500" spc="75" dirty="0">
                <a:solidFill>
                  <a:srgbClr val="52555A"/>
                </a:solidFill>
                <a:latin typeface="Arial"/>
                <a:cs typeface="Arial"/>
              </a:rPr>
              <a:t> </a:t>
            </a:r>
            <a:r>
              <a:rPr sz="1500" dirty="0">
                <a:solidFill>
                  <a:srgbClr val="52555A"/>
                </a:solidFill>
                <a:latin typeface="Arial"/>
                <a:cs typeface="Arial"/>
              </a:rPr>
              <a:t>title</a:t>
            </a:r>
            <a:r>
              <a:rPr sz="1500" spc="25" dirty="0">
                <a:solidFill>
                  <a:srgbClr val="52555A"/>
                </a:solidFill>
                <a:latin typeface="Arial"/>
                <a:cs typeface="Arial"/>
              </a:rPr>
              <a:t> </a:t>
            </a:r>
            <a:r>
              <a:rPr sz="1500" dirty="0">
                <a:solidFill>
                  <a:srgbClr val="52555A"/>
                </a:solidFill>
                <a:latin typeface="Arial"/>
                <a:cs typeface="Arial"/>
              </a:rPr>
              <a:t>will</a:t>
            </a:r>
            <a:r>
              <a:rPr sz="1500" spc="65" dirty="0">
                <a:solidFill>
                  <a:srgbClr val="52555A"/>
                </a:solidFill>
                <a:latin typeface="Arial"/>
                <a:cs typeface="Arial"/>
              </a:rPr>
              <a:t> </a:t>
            </a:r>
            <a:r>
              <a:rPr sz="1500" dirty="0">
                <a:solidFill>
                  <a:srgbClr val="52555A"/>
                </a:solidFill>
                <a:latin typeface="Arial"/>
                <a:cs typeface="Arial"/>
              </a:rPr>
              <a:t>appear</a:t>
            </a:r>
            <a:r>
              <a:rPr sz="1500" spc="25" dirty="0">
                <a:solidFill>
                  <a:srgbClr val="52555A"/>
                </a:solidFill>
                <a:latin typeface="Arial"/>
                <a:cs typeface="Arial"/>
              </a:rPr>
              <a:t> </a:t>
            </a:r>
            <a:r>
              <a:rPr sz="1500" dirty="0">
                <a:solidFill>
                  <a:srgbClr val="52555A"/>
                </a:solidFill>
                <a:latin typeface="Arial"/>
                <a:cs typeface="Arial"/>
              </a:rPr>
              <a:t>is</a:t>
            </a:r>
            <a:r>
              <a:rPr sz="1500" spc="35" dirty="0">
                <a:solidFill>
                  <a:srgbClr val="52555A"/>
                </a:solidFill>
                <a:latin typeface="Arial"/>
                <a:cs typeface="Arial"/>
              </a:rPr>
              <a:t> </a:t>
            </a:r>
            <a:r>
              <a:rPr sz="1500" dirty="0">
                <a:solidFill>
                  <a:srgbClr val="52555A"/>
                </a:solidFill>
                <a:latin typeface="Arial"/>
                <a:cs typeface="Arial"/>
              </a:rPr>
              <a:t>one</a:t>
            </a:r>
            <a:r>
              <a:rPr sz="1500" spc="35" dirty="0">
                <a:solidFill>
                  <a:srgbClr val="52555A"/>
                </a:solidFill>
                <a:latin typeface="Arial"/>
                <a:cs typeface="Arial"/>
              </a:rPr>
              <a:t> </a:t>
            </a:r>
            <a:r>
              <a:rPr sz="1500" dirty="0">
                <a:solidFill>
                  <a:srgbClr val="52555A"/>
                </a:solidFill>
                <a:latin typeface="Arial"/>
                <a:cs typeface="Arial"/>
              </a:rPr>
              <a:t>the</a:t>
            </a:r>
            <a:r>
              <a:rPr sz="1500" spc="5" dirty="0">
                <a:solidFill>
                  <a:srgbClr val="52555A"/>
                </a:solidFill>
                <a:latin typeface="Arial"/>
                <a:cs typeface="Arial"/>
              </a:rPr>
              <a:t> </a:t>
            </a:r>
            <a:r>
              <a:rPr sz="1500" u="sng" spc="-10" dirty="0">
                <a:solidFill>
                  <a:srgbClr val="0562C1"/>
                </a:solidFill>
                <a:uFill>
                  <a:solidFill>
                    <a:srgbClr val="0562C1"/>
                  </a:solidFill>
                </a:uFill>
                <a:latin typeface="Arial"/>
                <a:cs typeface="Arial"/>
                <a:hlinkClick r:id="rId2"/>
              </a:rPr>
              <a:t>Source</a:t>
            </a:r>
            <a:r>
              <a:rPr sz="1500" u="none" spc="-10" dirty="0">
                <a:solidFill>
                  <a:srgbClr val="0562C1"/>
                </a:solidFill>
                <a:latin typeface="Arial"/>
                <a:cs typeface="Arial"/>
              </a:rPr>
              <a:t> </a:t>
            </a:r>
            <a:r>
              <a:rPr sz="1500" u="sng" dirty="0">
                <a:solidFill>
                  <a:srgbClr val="0562C1"/>
                </a:solidFill>
                <a:uFill>
                  <a:solidFill>
                    <a:srgbClr val="0562C1"/>
                  </a:solidFill>
                </a:uFill>
                <a:latin typeface="Arial"/>
                <a:cs typeface="Arial"/>
                <a:hlinkClick r:id="rId2"/>
              </a:rPr>
              <a:t>Title</a:t>
            </a:r>
            <a:r>
              <a:rPr sz="1500" u="sng" spc="30" dirty="0">
                <a:solidFill>
                  <a:srgbClr val="0562C1"/>
                </a:solidFill>
                <a:uFill>
                  <a:solidFill>
                    <a:srgbClr val="0562C1"/>
                  </a:solidFill>
                </a:uFill>
                <a:latin typeface="Arial"/>
                <a:cs typeface="Arial"/>
                <a:hlinkClick r:id="rId2"/>
              </a:rPr>
              <a:t> </a:t>
            </a:r>
            <a:r>
              <a:rPr sz="1500" u="sng" dirty="0">
                <a:solidFill>
                  <a:srgbClr val="0562C1"/>
                </a:solidFill>
                <a:uFill>
                  <a:solidFill>
                    <a:srgbClr val="0562C1"/>
                  </a:solidFill>
                </a:uFill>
                <a:latin typeface="Arial"/>
                <a:cs typeface="Arial"/>
                <a:hlinkClick r:id="rId2"/>
              </a:rPr>
              <a:t>List</a:t>
            </a:r>
            <a:r>
              <a:rPr sz="1500" u="sng" spc="40" dirty="0">
                <a:solidFill>
                  <a:srgbClr val="0562C1"/>
                </a:solidFill>
                <a:uFill>
                  <a:solidFill>
                    <a:srgbClr val="0562C1"/>
                  </a:solidFill>
                </a:uFill>
                <a:latin typeface="Arial"/>
                <a:cs typeface="Arial"/>
              </a:rPr>
              <a:t> </a:t>
            </a:r>
            <a:r>
              <a:rPr sz="1500" u="none" dirty="0">
                <a:solidFill>
                  <a:srgbClr val="52555A"/>
                </a:solidFill>
                <a:latin typeface="Arial"/>
                <a:cs typeface="Arial"/>
              </a:rPr>
              <a:t>on</a:t>
            </a:r>
            <a:r>
              <a:rPr sz="1500" u="none" spc="30" dirty="0">
                <a:solidFill>
                  <a:srgbClr val="52555A"/>
                </a:solidFill>
                <a:latin typeface="Arial"/>
                <a:cs typeface="Arial"/>
              </a:rPr>
              <a:t> </a:t>
            </a:r>
            <a:r>
              <a:rPr sz="1500" u="none" dirty="0">
                <a:solidFill>
                  <a:srgbClr val="52555A"/>
                </a:solidFill>
                <a:latin typeface="Arial"/>
                <a:cs typeface="Arial"/>
              </a:rPr>
              <a:t>the</a:t>
            </a:r>
            <a:r>
              <a:rPr sz="1500" u="none" spc="20" dirty="0">
                <a:solidFill>
                  <a:srgbClr val="52555A"/>
                </a:solidFill>
                <a:latin typeface="Arial"/>
                <a:cs typeface="Arial"/>
              </a:rPr>
              <a:t> </a:t>
            </a:r>
            <a:r>
              <a:rPr sz="1500" u="none" dirty="0">
                <a:solidFill>
                  <a:srgbClr val="52555A"/>
                </a:solidFill>
                <a:latin typeface="Arial"/>
                <a:cs typeface="Arial"/>
              </a:rPr>
              <a:t>“Accepted</a:t>
            </a:r>
            <a:r>
              <a:rPr sz="1500" u="none" spc="-20" dirty="0">
                <a:solidFill>
                  <a:srgbClr val="52555A"/>
                </a:solidFill>
                <a:latin typeface="Arial"/>
                <a:cs typeface="Arial"/>
              </a:rPr>
              <a:t> </a:t>
            </a:r>
            <a:r>
              <a:rPr sz="1500" u="none" dirty="0">
                <a:solidFill>
                  <a:srgbClr val="52555A"/>
                </a:solidFill>
                <a:latin typeface="Arial"/>
                <a:cs typeface="Arial"/>
              </a:rPr>
              <a:t>Titles”</a:t>
            </a:r>
            <a:r>
              <a:rPr sz="1500" u="none" spc="40" dirty="0">
                <a:solidFill>
                  <a:srgbClr val="52555A"/>
                </a:solidFill>
                <a:latin typeface="Arial"/>
                <a:cs typeface="Arial"/>
              </a:rPr>
              <a:t> </a:t>
            </a:r>
            <a:r>
              <a:rPr sz="1500" u="none" dirty="0">
                <a:solidFill>
                  <a:srgbClr val="52555A"/>
                </a:solidFill>
                <a:latin typeface="Arial"/>
                <a:cs typeface="Arial"/>
              </a:rPr>
              <a:t>tab.</a:t>
            </a:r>
            <a:r>
              <a:rPr sz="1500" u="none" spc="459" dirty="0">
                <a:solidFill>
                  <a:srgbClr val="52555A"/>
                </a:solidFill>
                <a:latin typeface="Arial"/>
                <a:cs typeface="Arial"/>
              </a:rPr>
              <a:t> </a:t>
            </a:r>
            <a:r>
              <a:rPr sz="1500" u="none" dirty="0">
                <a:solidFill>
                  <a:srgbClr val="52555A"/>
                </a:solidFill>
                <a:latin typeface="Arial"/>
                <a:cs typeface="Arial"/>
              </a:rPr>
              <a:t>This</a:t>
            </a:r>
            <a:r>
              <a:rPr sz="1500" u="none" spc="20" dirty="0">
                <a:solidFill>
                  <a:srgbClr val="52555A"/>
                </a:solidFill>
                <a:latin typeface="Arial"/>
                <a:cs typeface="Arial"/>
              </a:rPr>
              <a:t> </a:t>
            </a:r>
            <a:r>
              <a:rPr sz="1500" u="none" spc="-25" dirty="0">
                <a:solidFill>
                  <a:srgbClr val="52555A"/>
                </a:solidFill>
                <a:latin typeface="Arial"/>
                <a:cs typeface="Arial"/>
              </a:rPr>
              <a:t>is</a:t>
            </a:r>
            <a:r>
              <a:rPr sz="1500" u="none" spc="500" dirty="0">
                <a:solidFill>
                  <a:srgbClr val="52555A"/>
                </a:solidFill>
                <a:latin typeface="Arial"/>
                <a:cs typeface="Arial"/>
              </a:rPr>
              <a:t> </a:t>
            </a:r>
            <a:r>
              <a:rPr sz="1500" u="none" dirty="0">
                <a:solidFill>
                  <a:srgbClr val="52555A"/>
                </a:solidFill>
                <a:latin typeface="Arial"/>
                <a:cs typeface="Arial"/>
              </a:rPr>
              <a:t>updated</a:t>
            </a:r>
            <a:r>
              <a:rPr sz="1500" u="none" spc="35" dirty="0">
                <a:solidFill>
                  <a:srgbClr val="52555A"/>
                </a:solidFill>
                <a:latin typeface="Arial"/>
                <a:cs typeface="Arial"/>
              </a:rPr>
              <a:t> </a:t>
            </a:r>
            <a:r>
              <a:rPr sz="1500" u="none" dirty="0">
                <a:solidFill>
                  <a:srgbClr val="52555A"/>
                </a:solidFill>
                <a:latin typeface="Arial"/>
                <a:cs typeface="Arial"/>
              </a:rPr>
              <a:t>monthly</a:t>
            </a:r>
            <a:r>
              <a:rPr sz="1500" u="none" spc="30" dirty="0">
                <a:solidFill>
                  <a:srgbClr val="52555A"/>
                </a:solidFill>
                <a:latin typeface="Arial"/>
                <a:cs typeface="Arial"/>
              </a:rPr>
              <a:t> </a:t>
            </a:r>
            <a:r>
              <a:rPr sz="1500" u="none" dirty="0">
                <a:solidFill>
                  <a:srgbClr val="52555A"/>
                </a:solidFill>
                <a:latin typeface="Arial"/>
                <a:cs typeface="Arial"/>
              </a:rPr>
              <a:t>and</a:t>
            </a:r>
            <a:r>
              <a:rPr sz="1500" u="none" spc="55" dirty="0">
                <a:solidFill>
                  <a:srgbClr val="52555A"/>
                </a:solidFill>
                <a:latin typeface="Arial"/>
                <a:cs typeface="Arial"/>
              </a:rPr>
              <a:t> </a:t>
            </a:r>
            <a:r>
              <a:rPr sz="1500" u="none" dirty="0">
                <a:solidFill>
                  <a:srgbClr val="52555A"/>
                </a:solidFill>
                <a:latin typeface="Arial"/>
                <a:cs typeface="Arial"/>
              </a:rPr>
              <a:t>is</a:t>
            </a:r>
            <a:r>
              <a:rPr sz="1500" u="none" spc="60" dirty="0">
                <a:solidFill>
                  <a:srgbClr val="52555A"/>
                </a:solidFill>
                <a:latin typeface="Arial"/>
                <a:cs typeface="Arial"/>
              </a:rPr>
              <a:t> </a:t>
            </a:r>
            <a:r>
              <a:rPr sz="1500" u="none" dirty="0">
                <a:solidFill>
                  <a:srgbClr val="52555A"/>
                </a:solidFill>
                <a:latin typeface="Arial"/>
                <a:cs typeface="Arial"/>
              </a:rPr>
              <a:t>the</a:t>
            </a:r>
            <a:r>
              <a:rPr sz="1500" u="none" spc="55" dirty="0">
                <a:solidFill>
                  <a:srgbClr val="52555A"/>
                </a:solidFill>
                <a:latin typeface="Arial"/>
                <a:cs typeface="Arial"/>
              </a:rPr>
              <a:t> </a:t>
            </a:r>
            <a:r>
              <a:rPr sz="1500" u="none" dirty="0">
                <a:solidFill>
                  <a:srgbClr val="52555A"/>
                </a:solidFill>
                <a:latin typeface="Arial"/>
                <a:cs typeface="Arial"/>
              </a:rPr>
              <a:t>most</a:t>
            </a:r>
            <a:r>
              <a:rPr sz="1500" u="none" spc="35" dirty="0">
                <a:solidFill>
                  <a:srgbClr val="52555A"/>
                </a:solidFill>
                <a:latin typeface="Arial"/>
                <a:cs typeface="Arial"/>
              </a:rPr>
              <a:t> </a:t>
            </a:r>
            <a:r>
              <a:rPr sz="1500" u="none" dirty="0">
                <a:solidFill>
                  <a:srgbClr val="52555A"/>
                </a:solidFill>
                <a:latin typeface="Arial"/>
                <a:cs typeface="Arial"/>
              </a:rPr>
              <a:t>up-to-date</a:t>
            </a:r>
            <a:r>
              <a:rPr sz="1500" u="none" spc="30" dirty="0">
                <a:solidFill>
                  <a:srgbClr val="52555A"/>
                </a:solidFill>
                <a:latin typeface="Arial"/>
                <a:cs typeface="Arial"/>
              </a:rPr>
              <a:t> </a:t>
            </a:r>
            <a:r>
              <a:rPr sz="1500" u="none" dirty="0">
                <a:solidFill>
                  <a:srgbClr val="52555A"/>
                </a:solidFill>
                <a:latin typeface="Arial"/>
                <a:cs typeface="Arial"/>
              </a:rPr>
              <a:t>list</a:t>
            </a:r>
            <a:r>
              <a:rPr sz="1500" u="none" spc="50" dirty="0">
                <a:solidFill>
                  <a:srgbClr val="52555A"/>
                </a:solidFill>
                <a:latin typeface="Arial"/>
                <a:cs typeface="Arial"/>
              </a:rPr>
              <a:t> </a:t>
            </a:r>
            <a:r>
              <a:rPr sz="1500" u="none" spc="-25" dirty="0">
                <a:solidFill>
                  <a:srgbClr val="52555A"/>
                </a:solidFill>
                <a:latin typeface="Arial"/>
                <a:cs typeface="Arial"/>
              </a:rPr>
              <a:t>of </a:t>
            </a:r>
            <a:r>
              <a:rPr sz="1500" u="none" dirty="0">
                <a:solidFill>
                  <a:srgbClr val="52555A"/>
                </a:solidFill>
                <a:latin typeface="Arial"/>
                <a:cs typeface="Arial"/>
              </a:rPr>
              <a:t>titles</a:t>
            </a:r>
            <a:r>
              <a:rPr sz="1500" u="none" spc="15" dirty="0">
                <a:solidFill>
                  <a:srgbClr val="52555A"/>
                </a:solidFill>
                <a:latin typeface="Arial"/>
                <a:cs typeface="Arial"/>
              </a:rPr>
              <a:t> </a:t>
            </a:r>
            <a:r>
              <a:rPr sz="1500" u="none" dirty="0">
                <a:solidFill>
                  <a:srgbClr val="52555A"/>
                </a:solidFill>
                <a:latin typeface="Arial"/>
                <a:cs typeface="Arial"/>
              </a:rPr>
              <a:t>in</a:t>
            </a:r>
            <a:r>
              <a:rPr sz="1500" u="none" spc="30" dirty="0">
                <a:solidFill>
                  <a:srgbClr val="52555A"/>
                </a:solidFill>
                <a:latin typeface="Arial"/>
                <a:cs typeface="Arial"/>
              </a:rPr>
              <a:t> </a:t>
            </a:r>
            <a:r>
              <a:rPr sz="1500" u="none" dirty="0">
                <a:solidFill>
                  <a:srgbClr val="52555A"/>
                </a:solidFill>
                <a:latin typeface="Arial"/>
                <a:cs typeface="Arial"/>
              </a:rPr>
              <a:t>Scopus.</a:t>
            </a:r>
            <a:r>
              <a:rPr sz="1500" u="none" spc="455" dirty="0">
                <a:solidFill>
                  <a:srgbClr val="52555A"/>
                </a:solidFill>
                <a:latin typeface="Arial"/>
                <a:cs typeface="Arial"/>
              </a:rPr>
              <a:t> </a:t>
            </a:r>
            <a:r>
              <a:rPr sz="1500" u="none" spc="-10" dirty="0">
                <a:solidFill>
                  <a:srgbClr val="52555A"/>
                </a:solidFill>
                <a:latin typeface="Arial"/>
                <a:cs typeface="Arial"/>
              </a:rPr>
              <a:t>You</a:t>
            </a:r>
            <a:r>
              <a:rPr sz="1500" u="none" spc="40" dirty="0">
                <a:solidFill>
                  <a:srgbClr val="52555A"/>
                </a:solidFill>
                <a:latin typeface="Arial"/>
                <a:cs typeface="Arial"/>
              </a:rPr>
              <a:t> </a:t>
            </a:r>
            <a:r>
              <a:rPr sz="1500" u="none" dirty="0">
                <a:solidFill>
                  <a:srgbClr val="52555A"/>
                </a:solidFill>
                <a:latin typeface="Arial"/>
                <a:cs typeface="Arial"/>
              </a:rPr>
              <a:t>can</a:t>
            </a:r>
            <a:r>
              <a:rPr sz="1500" u="none" spc="25" dirty="0">
                <a:solidFill>
                  <a:srgbClr val="52555A"/>
                </a:solidFill>
                <a:latin typeface="Arial"/>
                <a:cs typeface="Arial"/>
              </a:rPr>
              <a:t> </a:t>
            </a:r>
            <a:r>
              <a:rPr sz="1500" u="none" dirty="0">
                <a:solidFill>
                  <a:srgbClr val="52555A"/>
                </a:solidFill>
                <a:latin typeface="Arial"/>
                <a:cs typeface="Arial"/>
              </a:rPr>
              <a:t>learn</a:t>
            </a:r>
            <a:r>
              <a:rPr sz="1500" u="none" spc="20" dirty="0">
                <a:solidFill>
                  <a:srgbClr val="52555A"/>
                </a:solidFill>
                <a:latin typeface="Arial"/>
                <a:cs typeface="Arial"/>
              </a:rPr>
              <a:t> </a:t>
            </a:r>
            <a:r>
              <a:rPr sz="1500" u="none" dirty="0">
                <a:solidFill>
                  <a:srgbClr val="52555A"/>
                </a:solidFill>
                <a:latin typeface="Arial"/>
                <a:cs typeface="Arial"/>
              </a:rPr>
              <a:t>more</a:t>
            </a:r>
            <a:r>
              <a:rPr sz="1500" u="none" spc="20" dirty="0">
                <a:solidFill>
                  <a:srgbClr val="52555A"/>
                </a:solidFill>
                <a:latin typeface="Arial"/>
                <a:cs typeface="Arial"/>
              </a:rPr>
              <a:t> </a:t>
            </a:r>
            <a:r>
              <a:rPr sz="1500" u="none" dirty="0">
                <a:solidFill>
                  <a:srgbClr val="52555A"/>
                </a:solidFill>
                <a:latin typeface="Arial"/>
                <a:cs typeface="Arial"/>
              </a:rPr>
              <a:t>on</a:t>
            </a:r>
            <a:r>
              <a:rPr sz="1500" u="none" spc="40" dirty="0">
                <a:solidFill>
                  <a:srgbClr val="52555A"/>
                </a:solidFill>
                <a:latin typeface="Arial"/>
                <a:cs typeface="Arial"/>
              </a:rPr>
              <a:t> </a:t>
            </a:r>
            <a:r>
              <a:rPr sz="1500" u="none" dirty="0">
                <a:solidFill>
                  <a:srgbClr val="52555A"/>
                </a:solidFill>
                <a:latin typeface="Arial"/>
                <a:cs typeface="Arial"/>
              </a:rPr>
              <a:t>the</a:t>
            </a:r>
            <a:r>
              <a:rPr sz="1500" u="none" spc="-5" dirty="0">
                <a:solidFill>
                  <a:srgbClr val="52555A"/>
                </a:solidFill>
                <a:latin typeface="Arial"/>
                <a:cs typeface="Arial"/>
              </a:rPr>
              <a:t> </a:t>
            </a:r>
            <a:r>
              <a:rPr sz="1500" u="sng" spc="-10" dirty="0">
                <a:solidFill>
                  <a:srgbClr val="0562C1"/>
                </a:solidFill>
                <a:uFill>
                  <a:solidFill>
                    <a:srgbClr val="0562C1"/>
                  </a:solidFill>
                </a:uFill>
                <a:latin typeface="Arial"/>
                <a:cs typeface="Arial"/>
                <a:hlinkClick r:id="rId3"/>
              </a:rPr>
              <a:t>Scopus</a:t>
            </a:r>
            <a:r>
              <a:rPr sz="1500" u="none" spc="-10" dirty="0">
                <a:solidFill>
                  <a:srgbClr val="0562C1"/>
                </a:solidFill>
                <a:latin typeface="Arial"/>
                <a:cs typeface="Arial"/>
              </a:rPr>
              <a:t> </a:t>
            </a:r>
            <a:r>
              <a:rPr sz="1500" u="sng" spc="-10" dirty="0">
                <a:solidFill>
                  <a:srgbClr val="0562C1"/>
                </a:solidFill>
                <a:uFill>
                  <a:solidFill>
                    <a:srgbClr val="0562C1"/>
                  </a:solidFill>
                </a:uFill>
                <a:latin typeface="Arial"/>
                <a:cs typeface="Arial"/>
                <a:hlinkClick r:id="rId3"/>
              </a:rPr>
              <a:t>Blog</a:t>
            </a:r>
            <a:r>
              <a:rPr sz="1500" u="none" spc="-10" dirty="0">
                <a:solidFill>
                  <a:srgbClr val="52555A"/>
                </a:solidFill>
                <a:latin typeface="Arial"/>
                <a:cs typeface="Arial"/>
              </a:rPr>
              <a:t>.</a:t>
            </a:r>
            <a:endParaRPr sz="1500">
              <a:latin typeface="Arial"/>
              <a:cs typeface="Arial"/>
            </a:endParaRPr>
          </a:p>
        </p:txBody>
      </p:sp>
      <p:sp>
        <p:nvSpPr>
          <p:cNvPr id="5" name="object 5"/>
          <p:cNvSpPr txBox="1"/>
          <p:nvPr/>
        </p:nvSpPr>
        <p:spPr>
          <a:xfrm>
            <a:off x="1327103" y="3824195"/>
            <a:ext cx="4805680" cy="1826260"/>
          </a:xfrm>
          <a:prstGeom prst="rect">
            <a:avLst/>
          </a:prstGeom>
        </p:spPr>
        <p:txBody>
          <a:bodyPr vert="horz" wrap="square" lIns="0" tIns="12065" rIns="0" bIns="0" rtlCol="0">
            <a:spAutoFit/>
          </a:bodyPr>
          <a:lstStyle/>
          <a:p>
            <a:pPr marL="299085" marR="268605" indent="-287020">
              <a:lnSpc>
                <a:spcPct val="102299"/>
              </a:lnSpc>
              <a:spcBef>
                <a:spcPts val="95"/>
              </a:spcBef>
              <a:buClr>
                <a:srgbClr val="FF6C00"/>
              </a:buClr>
              <a:buChar char="•"/>
              <a:tabLst>
                <a:tab pos="299085" algn="l"/>
              </a:tabLst>
            </a:pPr>
            <a:r>
              <a:rPr sz="1500" dirty="0">
                <a:solidFill>
                  <a:srgbClr val="52555A"/>
                </a:solidFill>
                <a:latin typeface="Arial"/>
                <a:cs typeface="Arial"/>
              </a:rPr>
              <a:t>As</a:t>
            </a:r>
            <a:r>
              <a:rPr sz="1500" spc="50" dirty="0">
                <a:solidFill>
                  <a:srgbClr val="52555A"/>
                </a:solidFill>
                <a:latin typeface="Arial"/>
                <a:cs typeface="Arial"/>
              </a:rPr>
              <a:t> </a:t>
            </a:r>
            <a:r>
              <a:rPr sz="1500" dirty="0">
                <a:solidFill>
                  <a:srgbClr val="52555A"/>
                </a:solidFill>
                <a:latin typeface="Arial"/>
                <a:cs typeface="Arial"/>
              </a:rPr>
              <a:t>soon</a:t>
            </a:r>
            <a:r>
              <a:rPr sz="1500" spc="55" dirty="0">
                <a:solidFill>
                  <a:srgbClr val="52555A"/>
                </a:solidFill>
                <a:latin typeface="Arial"/>
                <a:cs typeface="Arial"/>
              </a:rPr>
              <a:t> </a:t>
            </a:r>
            <a:r>
              <a:rPr sz="1500" dirty="0">
                <a:solidFill>
                  <a:srgbClr val="52555A"/>
                </a:solidFill>
                <a:latin typeface="Arial"/>
                <a:cs typeface="Arial"/>
              </a:rPr>
              <a:t>as</a:t>
            </a:r>
            <a:r>
              <a:rPr sz="1500" spc="55" dirty="0">
                <a:solidFill>
                  <a:srgbClr val="52555A"/>
                </a:solidFill>
                <a:latin typeface="Arial"/>
                <a:cs typeface="Arial"/>
              </a:rPr>
              <a:t> </a:t>
            </a:r>
            <a:r>
              <a:rPr sz="1500" dirty="0">
                <a:solidFill>
                  <a:srgbClr val="52555A"/>
                </a:solidFill>
                <a:latin typeface="Arial"/>
                <a:cs typeface="Arial"/>
              </a:rPr>
              <a:t>a</a:t>
            </a:r>
            <a:r>
              <a:rPr sz="1500" spc="50" dirty="0">
                <a:solidFill>
                  <a:srgbClr val="52555A"/>
                </a:solidFill>
                <a:latin typeface="Arial"/>
                <a:cs typeface="Arial"/>
              </a:rPr>
              <a:t> </a:t>
            </a:r>
            <a:r>
              <a:rPr sz="1500" dirty="0">
                <a:solidFill>
                  <a:srgbClr val="52555A"/>
                </a:solidFill>
                <a:latin typeface="Arial"/>
                <a:cs typeface="Arial"/>
              </a:rPr>
              <a:t>content</a:t>
            </a:r>
            <a:r>
              <a:rPr sz="1500" spc="35" dirty="0">
                <a:solidFill>
                  <a:srgbClr val="52555A"/>
                </a:solidFill>
                <a:latin typeface="Arial"/>
                <a:cs typeface="Arial"/>
              </a:rPr>
              <a:t> </a:t>
            </a:r>
            <a:r>
              <a:rPr sz="1500" dirty="0">
                <a:solidFill>
                  <a:srgbClr val="52555A"/>
                </a:solidFill>
                <a:latin typeface="Arial"/>
                <a:cs typeface="Arial"/>
              </a:rPr>
              <a:t>transfer</a:t>
            </a:r>
            <a:r>
              <a:rPr sz="1500" spc="30" dirty="0">
                <a:solidFill>
                  <a:srgbClr val="52555A"/>
                </a:solidFill>
                <a:latin typeface="Arial"/>
                <a:cs typeface="Arial"/>
              </a:rPr>
              <a:t> </a:t>
            </a:r>
            <a:r>
              <a:rPr sz="1500" dirty="0">
                <a:solidFill>
                  <a:srgbClr val="52555A"/>
                </a:solidFill>
                <a:latin typeface="Arial"/>
                <a:cs typeface="Arial"/>
              </a:rPr>
              <a:t>method</a:t>
            </a:r>
            <a:r>
              <a:rPr sz="1500" spc="25" dirty="0">
                <a:solidFill>
                  <a:srgbClr val="52555A"/>
                </a:solidFill>
                <a:latin typeface="Arial"/>
                <a:cs typeface="Arial"/>
              </a:rPr>
              <a:t> </a:t>
            </a:r>
            <a:r>
              <a:rPr sz="1500" dirty="0">
                <a:solidFill>
                  <a:srgbClr val="52555A"/>
                </a:solidFill>
                <a:latin typeface="Arial"/>
                <a:cs typeface="Arial"/>
              </a:rPr>
              <a:t>set</a:t>
            </a:r>
            <a:r>
              <a:rPr sz="1500" spc="50" dirty="0">
                <a:solidFill>
                  <a:srgbClr val="52555A"/>
                </a:solidFill>
                <a:latin typeface="Arial"/>
                <a:cs typeface="Arial"/>
              </a:rPr>
              <a:t> </a:t>
            </a:r>
            <a:r>
              <a:rPr sz="1500" dirty="0">
                <a:solidFill>
                  <a:srgbClr val="52555A"/>
                </a:solidFill>
                <a:latin typeface="Arial"/>
                <a:cs typeface="Arial"/>
              </a:rPr>
              <a:t>up,</a:t>
            </a:r>
            <a:r>
              <a:rPr sz="1500" spc="55" dirty="0">
                <a:solidFill>
                  <a:srgbClr val="52555A"/>
                </a:solidFill>
                <a:latin typeface="Arial"/>
                <a:cs typeface="Arial"/>
              </a:rPr>
              <a:t> </a:t>
            </a:r>
            <a:r>
              <a:rPr sz="1500" spc="-25" dirty="0">
                <a:solidFill>
                  <a:srgbClr val="52555A"/>
                </a:solidFill>
                <a:latin typeface="Arial"/>
                <a:cs typeface="Arial"/>
              </a:rPr>
              <a:t>you </a:t>
            </a:r>
            <a:r>
              <a:rPr sz="1500" dirty="0">
                <a:solidFill>
                  <a:srgbClr val="52555A"/>
                </a:solidFill>
                <a:latin typeface="Arial"/>
                <a:cs typeface="Arial"/>
              </a:rPr>
              <a:t>can</a:t>
            </a:r>
            <a:r>
              <a:rPr sz="1500" spc="40" dirty="0">
                <a:solidFill>
                  <a:srgbClr val="52555A"/>
                </a:solidFill>
                <a:latin typeface="Arial"/>
                <a:cs typeface="Arial"/>
              </a:rPr>
              <a:t> </a:t>
            </a:r>
            <a:r>
              <a:rPr sz="1500" dirty="0">
                <a:solidFill>
                  <a:srgbClr val="52555A"/>
                </a:solidFill>
                <a:latin typeface="Arial"/>
                <a:cs typeface="Arial"/>
              </a:rPr>
              <a:t>search</a:t>
            </a:r>
            <a:r>
              <a:rPr sz="1500" spc="15" dirty="0">
                <a:solidFill>
                  <a:srgbClr val="52555A"/>
                </a:solidFill>
                <a:latin typeface="Arial"/>
                <a:cs typeface="Arial"/>
              </a:rPr>
              <a:t> </a:t>
            </a:r>
            <a:r>
              <a:rPr sz="1500" dirty="0">
                <a:solidFill>
                  <a:srgbClr val="52555A"/>
                </a:solidFill>
                <a:latin typeface="Arial"/>
                <a:cs typeface="Arial"/>
              </a:rPr>
              <a:t>in</a:t>
            </a:r>
            <a:r>
              <a:rPr sz="1500" spc="55" dirty="0">
                <a:solidFill>
                  <a:srgbClr val="52555A"/>
                </a:solidFill>
                <a:latin typeface="Arial"/>
                <a:cs typeface="Arial"/>
              </a:rPr>
              <a:t> </a:t>
            </a:r>
            <a:r>
              <a:rPr sz="1500" dirty="0">
                <a:solidFill>
                  <a:srgbClr val="52555A"/>
                </a:solidFill>
                <a:latin typeface="Arial"/>
                <a:cs typeface="Arial"/>
              </a:rPr>
              <a:t>Scopus</a:t>
            </a:r>
            <a:r>
              <a:rPr sz="1500" spc="30" dirty="0">
                <a:solidFill>
                  <a:srgbClr val="52555A"/>
                </a:solidFill>
                <a:latin typeface="Arial"/>
                <a:cs typeface="Arial"/>
              </a:rPr>
              <a:t> </a:t>
            </a:r>
            <a:r>
              <a:rPr sz="1500" dirty="0">
                <a:solidFill>
                  <a:srgbClr val="52555A"/>
                </a:solidFill>
                <a:latin typeface="Arial"/>
                <a:cs typeface="Arial"/>
              </a:rPr>
              <a:t>for</a:t>
            </a:r>
            <a:r>
              <a:rPr sz="1500" spc="45" dirty="0">
                <a:solidFill>
                  <a:srgbClr val="52555A"/>
                </a:solidFill>
                <a:latin typeface="Arial"/>
                <a:cs typeface="Arial"/>
              </a:rPr>
              <a:t> </a:t>
            </a:r>
            <a:r>
              <a:rPr sz="1500" dirty="0">
                <a:solidFill>
                  <a:srgbClr val="52555A"/>
                </a:solidFill>
                <a:latin typeface="Arial"/>
                <a:cs typeface="Arial"/>
              </a:rPr>
              <a:t>your</a:t>
            </a:r>
            <a:r>
              <a:rPr sz="1500" spc="80" dirty="0">
                <a:solidFill>
                  <a:srgbClr val="52555A"/>
                </a:solidFill>
                <a:latin typeface="Arial"/>
                <a:cs typeface="Arial"/>
              </a:rPr>
              <a:t> </a:t>
            </a:r>
            <a:r>
              <a:rPr sz="1500" dirty="0">
                <a:solidFill>
                  <a:srgbClr val="52555A"/>
                </a:solidFill>
                <a:latin typeface="Arial"/>
                <a:cs typeface="Arial"/>
              </a:rPr>
              <a:t>titles</a:t>
            </a:r>
            <a:r>
              <a:rPr sz="1500" spc="30" dirty="0">
                <a:solidFill>
                  <a:srgbClr val="52555A"/>
                </a:solidFill>
                <a:latin typeface="Arial"/>
                <a:cs typeface="Arial"/>
              </a:rPr>
              <a:t> </a:t>
            </a:r>
            <a:r>
              <a:rPr sz="1500" dirty="0">
                <a:solidFill>
                  <a:srgbClr val="52555A"/>
                </a:solidFill>
                <a:latin typeface="Arial"/>
                <a:cs typeface="Arial"/>
              </a:rPr>
              <a:t>ISSN.</a:t>
            </a:r>
            <a:r>
              <a:rPr sz="1500" spc="495" dirty="0">
                <a:solidFill>
                  <a:srgbClr val="52555A"/>
                </a:solidFill>
                <a:latin typeface="Arial"/>
                <a:cs typeface="Arial"/>
              </a:rPr>
              <a:t> </a:t>
            </a:r>
            <a:r>
              <a:rPr sz="1500" spc="-20" dirty="0">
                <a:solidFill>
                  <a:srgbClr val="52555A"/>
                </a:solidFill>
                <a:latin typeface="Arial"/>
                <a:cs typeface="Arial"/>
              </a:rPr>
              <a:t>This </a:t>
            </a:r>
            <a:r>
              <a:rPr sz="1500" dirty="0">
                <a:solidFill>
                  <a:srgbClr val="52555A"/>
                </a:solidFill>
                <a:latin typeface="Arial"/>
                <a:cs typeface="Arial"/>
              </a:rPr>
              <a:t>takes</a:t>
            </a:r>
            <a:r>
              <a:rPr sz="1500" spc="25" dirty="0">
                <a:solidFill>
                  <a:srgbClr val="52555A"/>
                </a:solidFill>
                <a:latin typeface="Arial"/>
                <a:cs typeface="Arial"/>
              </a:rPr>
              <a:t> </a:t>
            </a:r>
            <a:r>
              <a:rPr sz="1500" dirty="0">
                <a:solidFill>
                  <a:srgbClr val="52555A"/>
                </a:solidFill>
                <a:latin typeface="Arial"/>
                <a:cs typeface="Arial"/>
              </a:rPr>
              <a:t>a</a:t>
            </a:r>
            <a:r>
              <a:rPr sz="1500" spc="40" dirty="0">
                <a:solidFill>
                  <a:srgbClr val="52555A"/>
                </a:solidFill>
                <a:latin typeface="Arial"/>
                <a:cs typeface="Arial"/>
              </a:rPr>
              <a:t> </a:t>
            </a:r>
            <a:r>
              <a:rPr sz="1500" dirty="0">
                <a:solidFill>
                  <a:srgbClr val="52555A"/>
                </a:solidFill>
                <a:latin typeface="Arial"/>
                <a:cs typeface="Arial"/>
              </a:rPr>
              <a:t>little</a:t>
            </a:r>
            <a:r>
              <a:rPr sz="1500" spc="30" dirty="0">
                <a:solidFill>
                  <a:srgbClr val="52555A"/>
                </a:solidFill>
                <a:latin typeface="Arial"/>
                <a:cs typeface="Arial"/>
              </a:rPr>
              <a:t> </a:t>
            </a:r>
            <a:r>
              <a:rPr sz="1500" spc="-10" dirty="0">
                <a:solidFill>
                  <a:srgbClr val="52555A"/>
                </a:solidFill>
                <a:latin typeface="Arial"/>
                <a:cs typeface="Arial"/>
              </a:rPr>
              <a:t>longer.</a:t>
            </a:r>
            <a:endParaRPr sz="1500">
              <a:latin typeface="Arial"/>
              <a:cs typeface="Arial"/>
            </a:endParaRPr>
          </a:p>
          <a:p>
            <a:pPr marL="299085" marR="5080" indent="-287020">
              <a:lnSpc>
                <a:spcPct val="102200"/>
              </a:lnSpc>
              <a:spcBef>
                <a:spcPts val="1290"/>
              </a:spcBef>
              <a:buClr>
                <a:srgbClr val="FF6C00"/>
              </a:buClr>
              <a:buChar char="•"/>
              <a:tabLst>
                <a:tab pos="299085" algn="l"/>
              </a:tabLst>
            </a:pPr>
            <a:r>
              <a:rPr sz="1500" dirty="0">
                <a:solidFill>
                  <a:srgbClr val="52555A"/>
                </a:solidFill>
                <a:latin typeface="Arial"/>
                <a:cs typeface="Arial"/>
              </a:rPr>
              <a:t>The</a:t>
            </a:r>
            <a:r>
              <a:rPr sz="1500" spc="35" dirty="0">
                <a:solidFill>
                  <a:srgbClr val="52555A"/>
                </a:solidFill>
                <a:latin typeface="Arial"/>
                <a:cs typeface="Arial"/>
              </a:rPr>
              <a:t> </a:t>
            </a:r>
            <a:r>
              <a:rPr sz="1500" dirty="0">
                <a:solidFill>
                  <a:srgbClr val="52555A"/>
                </a:solidFill>
                <a:latin typeface="Arial"/>
                <a:cs typeface="Arial"/>
              </a:rPr>
              <a:t>other</a:t>
            </a:r>
            <a:r>
              <a:rPr sz="1500" spc="35" dirty="0">
                <a:solidFill>
                  <a:srgbClr val="52555A"/>
                </a:solidFill>
                <a:latin typeface="Arial"/>
                <a:cs typeface="Arial"/>
              </a:rPr>
              <a:t> </a:t>
            </a:r>
            <a:r>
              <a:rPr sz="1500" dirty="0">
                <a:solidFill>
                  <a:srgbClr val="52555A"/>
                </a:solidFill>
                <a:latin typeface="Arial"/>
                <a:cs typeface="Arial"/>
              </a:rPr>
              <a:t>place</a:t>
            </a:r>
            <a:r>
              <a:rPr sz="1500" spc="40" dirty="0">
                <a:solidFill>
                  <a:srgbClr val="52555A"/>
                </a:solidFill>
                <a:latin typeface="Arial"/>
                <a:cs typeface="Arial"/>
              </a:rPr>
              <a:t> </a:t>
            </a:r>
            <a:r>
              <a:rPr sz="1500" dirty="0">
                <a:solidFill>
                  <a:srgbClr val="52555A"/>
                </a:solidFill>
                <a:latin typeface="Arial"/>
                <a:cs typeface="Arial"/>
              </a:rPr>
              <a:t>you</a:t>
            </a:r>
            <a:r>
              <a:rPr sz="1500" spc="65" dirty="0">
                <a:solidFill>
                  <a:srgbClr val="52555A"/>
                </a:solidFill>
                <a:latin typeface="Arial"/>
                <a:cs typeface="Arial"/>
              </a:rPr>
              <a:t> </a:t>
            </a:r>
            <a:r>
              <a:rPr sz="1500" dirty="0">
                <a:solidFill>
                  <a:srgbClr val="52555A"/>
                </a:solidFill>
                <a:latin typeface="Arial"/>
                <a:cs typeface="Arial"/>
              </a:rPr>
              <a:t>can</a:t>
            </a:r>
            <a:r>
              <a:rPr sz="1500" spc="40" dirty="0">
                <a:solidFill>
                  <a:srgbClr val="52555A"/>
                </a:solidFill>
                <a:latin typeface="Arial"/>
                <a:cs typeface="Arial"/>
              </a:rPr>
              <a:t> </a:t>
            </a:r>
            <a:r>
              <a:rPr sz="1500" dirty="0">
                <a:solidFill>
                  <a:srgbClr val="52555A"/>
                </a:solidFill>
                <a:latin typeface="Arial"/>
                <a:cs typeface="Arial"/>
              </a:rPr>
              <a:t>look</a:t>
            </a:r>
            <a:r>
              <a:rPr sz="1500" spc="40" dirty="0">
                <a:solidFill>
                  <a:srgbClr val="52555A"/>
                </a:solidFill>
                <a:latin typeface="Arial"/>
                <a:cs typeface="Arial"/>
              </a:rPr>
              <a:t> </a:t>
            </a:r>
            <a:r>
              <a:rPr sz="1500" dirty="0">
                <a:solidFill>
                  <a:srgbClr val="52555A"/>
                </a:solidFill>
                <a:latin typeface="Arial"/>
                <a:cs typeface="Arial"/>
              </a:rPr>
              <a:t>is</a:t>
            </a:r>
            <a:r>
              <a:rPr sz="1500" spc="40" dirty="0">
                <a:solidFill>
                  <a:srgbClr val="52555A"/>
                </a:solidFill>
                <a:latin typeface="Arial"/>
                <a:cs typeface="Arial"/>
              </a:rPr>
              <a:t> </a:t>
            </a:r>
            <a:r>
              <a:rPr sz="1500" dirty="0">
                <a:solidFill>
                  <a:srgbClr val="52555A"/>
                </a:solidFill>
                <a:latin typeface="Arial"/>
                <a:cs typeface="Arial"/>
              </a:rPr>
              <a:t>the</a:t>
            </a:r>
            <a:r>
              <a:rPr sz="1500" spc="10" dirty="0">
                <a:solidFill>
                  <a:srgbClr val="52555A"/>
                </a:solidFill>
                <a:latin typeface="Arial"/>
                <a:cs typeface="Arial"/>
              </a:rPr>
              <a:t> </a:t>
            </a:r>
            <a:r>
              <a:rPr sz="1500" u="sng" dirty="0">
                <a:solidFill>
                  <a:srgbClr val="0562C1"/>
                </a:solidFill>
                <a:uFill>
                  <a:solidFill>
                    <a:srgbClr val="0562C1"/>
                  </a:solidFill>
                </a:uFill>
                <a:latin typeface="Arial"/>
                <a:cs typeface="Arial"/>
                <a:hlinkClick r:id="rId4"/>
              </a:rPr>
              <a:t>Scopus</a:t>
            </a:r>
            <a:r>
              <a:rPr sz="1500" u="sng" spc="40" dirty="0">
                <a:solidFill>
                  <a:srgbClr val="0562C1"/>
                </a:solidFill>
                <a:uFill>
                  <a:solidFill>
                    <a:srgbClr val="0562C1"/>
                  </a:solidFill>
                </a:uFill>
                <a:latin typeface="Arial"/>
                <a:cs typeface="Arial"/>
                <a:hlinkClick r:id="rId4"/>
              </a:rPr>
              <a:t> </a:t>
            </a:r>
            <a:r>
              <a:rPr sz="1500" u="sng" spc="-10" dirty="0">
                <a:solidFill>
                  <a:srgbClr val="0562C1"/>
                </a:solidFill>
                <a:uFill>
                  <a:solidFill>
                    <a:srgbClr val="0562C1"/>
                  </a:solidFill>
                </a:uFill>
                <a:latin typeface="Arial"/>
                <a:cs typeface="Arial"/>
                <a:hlinkClick r:id="rId4"/>
              </a:rPr>
              <a:t>Sources</a:t>
            </a:r>
            <a:r>
              <a:rPr sz="1500" u="none" spc="-10" dirty="0">
                <a:solidFill>
                  <a:srgbClr val="0562C1"/>
                </a:solidFill>
                <a:latin typeface="Arial"/>
                <a:cs typeface="Arial"/>
              </a:rPr>
              <a:t> </a:t>
            </a:r>
            <a:r>
              <a:rPr sz="1500" u="none" dirty="0">
                <a:solidFill>
                  <a:srgbClr val="52555A"/>
                </a:solidFill>
                <a:latin typeface="Arial"/>
                <a:cs typeface="Arial"/>
              </a:rPr>
              <a:t>within</a:t>
            </a:r>
            <a:r>
              <a:rPr sz="1500" u="none" spc="65" dirty="0">
                <a:solidFill>
                  <a:srgbClr val="52555A"/>
                </a:solidFill>
                <a:latin typeface="Arial"/>
                <a:cs typeface="Arial"/>
              </a:rPr>
              <a:t> </a:t>
            </a:r>
            <a:r>
              <a:rPr sz="1500" u="none" dirty="0">
                <a:solidFill>
                  <a:srgbClr val="52555A"/>
                </a:solidFill>
                <a:latin typeface="Arial"/>
                <a:cs typeface="Arial"/>
              </a:rPr>
              <a:t>Scopus</a:t>
            </a:r>
            <a:r>
              <a:rPr sz="1500" u="none" spc="55" dirty="0">
                <a:solidFill>
                  <a:srgbClr val="52555A"/>
                </a:solidFill>
                <a:latin typeface="Arial"/>
                <a:cs typeface="Arial"/>
              </a:rPr>
              <a:t> </a:t>
            </a:r>
            <a:r>
              <a:rPr sz="1500" u="none" dirty="0">
                <a:solidFill>
                  <a:srgbClr val="52555A"/>
                </a:solidFill>
                <a:latin typeface="Arial"/>
                <a:cs typeface="Arial"/>
              </a:rPr>
              <a:t>product.</a:t>
            </a:r>
            <a:r>
              <a:rPr sz="1500" u="none" spc="-10" dirty="0">
                <a:solidFill>
                  <a:srgbClr val="52555A"/>
                </a:solidFill>
                <a:latin typeface="Arial"/>
                <a:cs typeface="Arial"/>
              </a:rPr>
              <a:t> </a:t>
            </a:r>
            <a:r>
              <a:rPr sz="1500" u="none" dirty="0">
                <a:solidFill>
                  <a:srgbClr val="52555A"/>
                </a:solidFill>
                <a:latin typeface="Arial"/>
                <a:cs typeface="Arial"/>
              </a:rPr>
              <a:t>This</a:t>
            </a:r>
            <a:r>
              <a:rPr sz="1500" u="none" spc="55" dirty="0">
                <a:solidFill>
                  <a:srgbClr val="52555A"/>
                </a:solidFill>
                <a:latin typeface="Arial"/>
                <a:cs typeface="Arial"/>
              </a:rPr>
              <a:t> </a:t>
            </a:r>
            <a:r>
              <a:rPr sz="1500" u="none" dirty="0">
                <a:solidFill>
                  <a:srgbClr val="52555A"/>
                </a:solidFill>
                <a:latin typeface="Arial"/>
                <a:cs typeface="Arial"/>
              </a:rPr>
              <a:t>list</a:t>
            </a:r>
            <a:r>
              <a:rPr sz="1500" u="none" spc="60" dirty="0">
                <a:solidFill>
                  <a:srgbClr val="52555A"/>
                </a:solidFill>
                <a:latin typeface="Arial"/>
                <a:cs typeface="Arial"/>
              </a:rPr>
              <a:t> </a:t>
            </a:r>
            <a:r>
              <a:rPr sz="1500" u="none" dirty="0">
                <a:solidFill>
                  <a:srgbClr val="52555A"/>
                </a:solidFill>
                <a:latin typeface="Arial"/>
                <a:cs typeface="Arial"/>
              </a:rPr>
              <a:t>takes</a:t>
            </a:r>
            <a:r>
              <a:rPr sz="1500" u="none" spc="45" dirty="0">
                <a:solidFill>
                  <a:srgbClr val="52555A"/>
                </a:solidFill>
                <a:latin typeface="Arial"/>
                <a:cs typeface="Arial"/>
              </a:rPr>
              <a:t> </a:t>
            </a:r>
            <a:r>
              <a:rPr sz="1500" u="none" dirty="0">
                <a:solidFill>
                  <a:srgbClr val="52555A"/>
                </a:solidFill>
                <a:latin typeface="Arial"/>
                <a:cs typeface="Arial"/>
              </a:rPr>
              <a:t>the</a:t>
            </a:r>
            <a:r>
              <a:rPr sz="1500" u="none" spc="45" dirty="0">
                <a:solidFill>
                  <a:srgbClr val="52555A"/>
                </a:solidFill>
                <a:latin typeface="Arial"/>
                <a:cs typeface="Arial"/>
              </a:rPr>
              <a:t> </a:t>
            </a:r>
            <a:r>
              <a:rPr sz="1500" u="none" dirty="0">
                <a:solidFill>
                  <a:srgbClr val="52555A"/>
                </a:solidFill>
                <a:latin typeface="Arial"/>
                <a:cs typeface="Arial"/>
              </a:rPr>
              <a:t>longest</a:t>
            </a:r>
            <a:r>
              <a:rPr sz="1500" u="none" spc="50" dirty="0">
                <a:solidFill>
                  <a:srgbClr val="52555A"/>
                </a:solidFill>
                <a:latin typeface="Arial"/>
                <a:cs typeface="Arial"/>
              </a:rPr>
              <a:t> </a:t>
            </a:r>
            <a:r>
              <a:rPr sz="1500" u="none" spc="-25" dirty="0">
                <a:solidFill>
                  <a:srgbClr val="52555A"/>
                </a:solidFill>
                <a:latin typeface="Arial"/>
                <a:cs typeface="Arial"/>
              </a:rPr>
              <a:t>to </a:t>
            </a:r>
            <a:r>
              <a:rPr sz="1500" u="none" dirty="0">
                <a:solidFill>
                  <a:srgbClr val="52555A"/>
                </a:solidFill>
                <a:latin typeface="Arial"/>
                <a:cs typeface="Arial"/>
              </a:rPr>
              <a:t>update,</a:t>
            </a:r>
            <a:r>
              <a:rPr sz="1500" u="none" spc="5" dirty="0">
                <a:solidFill>
                  <a:srgbClr val="52555A"/>
                </a:solidFill>
                <a:latin typeface="Arial"/>
                <a:cs typeface="Arial"/>
              </a:rPr>
              <a:t> </a:t>
            </a:r>
            <a:r>
              <a:rPr sz="1500" u="none" dirty="0">
                <a:solidFill>
                  <a:srgbClr val="52555A"/>
                </a:solidFill>
                <a:latin typeface="Arial"/>
                <a:cs typeface="Arial"/>
              </a:rPr>
              <a:t>so</a:t>
            </a:r>
            <a:r>
              <a:rPr sz="1500" u="none" spc="30" dirty="0">
                <a:solidFill>
                  <a:srgbClr val="52555A"/>
                </a:solidFill>
                <a:latin typeface="Arial"/>
                <a:cs typeface="Arial"/>
              </a:rPr>
              <a:t> </a:t>
            </a:r>
            <a:r>
              <a:rPr sz="1500" u="none" dirty="0">
                <a:solidFill>
                  <a:srgbClr val="52555A"/>
                </a:solidFill>
                <a:latin typeface="Arial"/>
                <a:cs typeface="Arial"/>
              </a:rPr>
              <a:t>don’t</a:t>
            </a:r>
            <a:r>
              <a:rPr sz="1500" u="none" spc="35" dirty="0">
                <a:solidFill>
                  <a:srgbClr val="52555A"/>
                </a:solidFill>
                <a:latin typeface="Arial"/>
                <a:cs typeface="Arial"/>
              </a:rPr>
              <a:t> </a:t>
            </a:r>
            <a:r>
              <a:rPr sz="1500" u="none" dirty="0">
                <a:solidFill>
                  <a:srgbClr val="52555A"/>
                </a:solidFill>
                <a:latin typeface="Arial"/>
                <a:cs typeface="Arial"/>
              </a:rPr>
              <a:t>worry</a:t>
            </a:r>
            <a:r>
              <a:rPr sz="1500" u="none" spc="45" dirty="0">
                <a:solidFill>
                  <a:srgbClr val="52555A"/>
                </a:solidFill>
                <a:latin typeface="Arial"/>
                <a:cs typeface="Arial"/>
              </a:rPr>
              <a:t> </a:t>
            </a:r>
            <a:r>
              <a:rPr sz="1500" u="none" dirty="0">
                <a:solidFill>
                  <a:srgbClr val="52555A"/>
                </a:solidFill>
                <a:latin typeface="Arial"/>
                <a:cs typeface="Arial"/>
              </a:rPr>
              <a:t>if</a:t>
            </a:r>
            <a:r>
              <a:rPr sz="1500" u="none" spc="35" dirty="0">
                <a:solidFill>
                  <a:srgbClr val="52555A"/>
                </a:solidFill>
                <a:latin typeface="Arial"/>
                <a:cs typeface="Arial"/>
              </a:rPr>
              <a:t> </a:t>
            </a:r>
            <a:r>
              <a:rPr sz="1500" u="none" dirty="0">
                <a:solidFill>
                  <a:srgbClr val="52555A"/>
                </a:solidFill>
                <a:latin typeface="Arial"/>
                <a:cs typeface="Arial"/>
              </a:rPr>
              <a:t>you</a:t>
            </a:r>
            <a:r>
              <a:rPr sz="1500" u="none" spc="55" dirty="0">
                <a:solidFill>
                  <a:srgbClr val="52555A"/>
                </a:solidFill>
                <a:latin typeface="Arial"/>
                <a:cs typeface="Arial"/>
              </a:rPr>
              <a:t> </a:t>
            </a:r>
            <a:r>
              <a:rPr sz="1500" u="none" dirty="0">
                <a:solidFill>
                  <a:srgbClr val="52555A"/>
                </a:solidFill>
                <a:latin typeface="Arial"/>
                <a:cs typeface="Arial"/>
              </a:rPr>
              <a:t>can’t</a:t>
            </a:r>
            <a:r>
              <a:rPr sz="1500" u="none" spc="20" dirty="0">
                <a:solidFill>
                  <a:srgbClr val="52555A"/>
                </a:solidFill>
                <a:latin typeface="Arial"/>
                <a:cs typeface="Arial"/>
              </a:rPr>
              <a:t> </a:t>
            </a:r>
            <a:r>
              <a:rPr sz="1500" u="none" dirty="0">
                <a:solidFill>
                  <a:srgbClr val="52555A"/>
                </a:solidFill>
                <a:latin typeface="Arial"/>
                <a:cs typeface="Arial"/>
              </a:rPr>
              <a:t>find</a:t>
            </a:r>
            <a:r>
              <a:rPr sz="1500" u="none" spc="30" dirty="0">
                <a:solidFill>
                  <a:srgbClr val="52555A"/>
                </a:solidFill>
                <a:latin typeface="Arial"/>
                <a:cs typeface="Arial"/>
              </a:rPr>
              <a:t> </a:t>
            </a:r>
            <a:r>
              <a:rPr sz="1500" u="none" dirty="0">
                <a:solidFill>
                  <a:srgbClr val="52555A"/>
                </a:solidFill>
                <a:latin typeface="Arial"/>
                <a:cs typeface="Arial"/>
              </a:rPr>
              <a:t>your</a:t>
            </a:r>
            <a:r>
              <a:rPr sz="1500" u="none" spc="65" dirty="0">
                <a:solidFill>
                  <a:srgbClr val="52555A"/>
                </a:solidFill>
                <a:latin typeface="Arial"/>
                <a:cs typeface="Arial"/>
              </a:rPr>
              <a:t> </a:t>
            </a:r>
            <a:r>
              <a:rPr sz="1500" u="none" dirty="0">
                <a:solidFill>
                  <a:srgbClr val="52555A"/>
                </a:solidFill>
                <a:latin typeface="Arial"/>
                <a:cs typeface="Arial"/>
              </a:rPr>
              <a:t>title</a:t>
            </a:r>
            <a:r>
              <a:rPr sz="1500" u="none" spc="25" dirty="0">
                <a:solidFill>
                  <a:srgbClr val="52555A"/>
                </a:solidFill>
                <a:latin typeface="Arial"/>
                <a:cs typeface="Arial"/>
              </a:rPr>
              <a:t> </a:t>
            </a:r>
            <a:r>
              <a:rPr sz="1500" u="none" spc="-20" dirty="0">
                <a:solidFill>
                  <a:srgbClr val="52555A"/>
                </a:solidFill>
                <a:latin typeface="Arial"/>
                <a:cs typeface="Arial"/>
              </a:rPr>
              <a:t>here </a:t>
            </a:r>
            <a:r>
              <a:rPr sz="1500" u="none" dirty="0">
                <a:solidFill>
                  <a:srgbClr val="52555A"/>
                </a:solidFill>
                <a:latin typeface="Arial"/>
                <a:cs typeface="Arial"/>
              </a:rPr>
              <a:t>at</a:t>
            </a:r>
            <a:r>
              <a:rPr sz="1500" u="none" spc="25" dirty="0">
                <a:solidFill>
                  <a:srgbClr val="52555A"/>
                </a:solidFill>
                <a:latin typeface="Arial"/>
                <a:cs typeface="Arial"/>
              </a:rPr>
              <a:t> </a:t>
            </a:r>
            <a:r>
              <a:rPr sz="1500" u="none" spc="-10" dirty="0">
                <a:solidFill>
                  <a:srgbClr val="52555A"/>
                </a:solidFill>
                <a:latin typeface="Arial"/>
                <a:cs typeface="Arial"/>
              </a:rPr>
              <a:t>first.</a:t>
            </a:r>
            <a:endParaRPr sz="1500">
              <a:latin typeface="Arial"/>
              <a:cs typeface="Arial"/>
            </a:endParaRPr>
          </a:p>
        </p:txBody>
      </p:sp>
      <p:grpSp>
        <p:nvGrpSpPr>
          <p:cNvPr id="6" name="object 6"/>
          <p:cNvGrpSpPr/>
          <p:nvPr/>
        </p:nvGrpSpPr>
        <p:grpSpPr>
          <a:xfrm>
            <a:off x="6934200" y="1658111"/>
            <a:ext cx="5039995" cy="2994660"/>
            <a:chOff x="6934200" y="1658111"/>
            <a:chExt cx="5039995" cy="2994660"/>
          </a:xfrm>
        </p:grpSpPr>
        <p:pic>
          <p:nvPicPr>
            <p:cNvPr id="7" name="object 7"/>
            <p:cNvPicPr/>
            <p:nvPr/>
          </p:nvPicPr>
          <p:blipFill>
            <a:blip r:embed="rId5" cstate="print"/>
            <a:stretch>
              <a:fillRect/>
            </a:stretch>
          </p:blipFill>
          <p:spPr>
            <a:xfrm>
              <a:off x="6934200" y="1658111"/>
              <a:ext cx="5039855" cy="2994146"/>
            </a:xfrm>
            <a:prstGeom prst="rect">
              <a:avLst/>
            </a:prstGeom>
          </p:spPr>
        </p:pic>
        <p:sp>
          <p:nvSpPr>
            <p:cNvPr id="8" name="object 8"/>
            <p:cNvSpPr/>
            <p:nvPr/>
          </p:nvSpPr>
          <p:spPr>
            <a:xfrm>
              <a:off x="7245858" y="3380994"/>
              <a:ext cx="1090930" cy="0"/>
            </a:xfrm>
            <a:custGeom>
              <a:avLst/>
              <a:gdLst/>
              <a:ahLst/>
              <a:cxnLst/>
              <a:rect l="l" t="t" r="r" b="b"/>
              <a:pathLst>
                <a:path w="1090929">
                  <a:moveTo>
                    <a:pt x="0" y="0"/>
                  </a:moveTo>
                  <a:lnTo>
                    <a:pt x="1090752" y="0"/>
                  </a:lnTo>
                </a:path>
              </a:pathLst>
            </a:custGeom>
            <a:ln w="38100">
              <a:solidFill>
                <a:srgbClr val="FF6C00"/>
              </a:solidFill>
            </a:ln>
          </p:spPr>
          <p:txBody>
            <a:bodyPr wrap="square" lIns="0" tIns="0" rIns="0" bIns="0" rtlCol="0"/>
            <a:lstStyle/>
            <a:p>
              <a:endParaRPr/>
            </a:p>
          </p:txBody>
        </p:sp>
        <p:sp>
          <p:nvSpPr>
            <p:cNvPr id="9" name="object 9"/>
            <p:cNvSpPr/>
            <p:nvPr/>
          </p:nvSpPr>
          <p:spPr>
            <a:xfrm>
              <a:off x="8317561" y="3323840"/>
              <a:ext cx="114300" cy="114300"/>
            </a:xfrm>
            <a:custGeom>
              <a:avLst/>
              <a:gdLst/>
              <a:ahLst/>
              <a:cxnLst/>
              <a:rect l="l" t="t" r="r" b="b"/>
              <a:pathLst>
                <a:path w="114300" h="114300">
                  <a:moveTo>
                    <a:pt x="0" y="0"/>
                  </a:moveTo>
                  <a:lnTo>
                    <a:pt x="0" y="114300"/>
                  </a:lnTo>
                  <a:lnTo>
                    <a:pt x="114300" y="57150"/>
                  </a:lnTo>
                  <a:lnTo>
                    <a:pt x="0" y="0"/>
                  </a:lnTo>
                  <a:close/>
                </a:path>
              </a:pathLst>
            </a:custGeom>
            <a:solidFill>
              <a:srgbClr val="FF6C00"/>
            </a:solidFill>
          </p:spPr>
          <p:txBody>
            <a:bodyPr wrap="square" lIns="0" tIns="0" rIns="0" bIns="0" rtlCol="0"/>
            <a:lstStyle/>
            <a:p>
              <a:endParaRPr/>
            </a:p>
          </p:txBody>
        </p:sp>
      </p:grpSp>
      <p:sp>
        <p:nvSpPr>
          <p:cNvPr id="10" name="object 10"/>
          <p:cNvSpPr txBox="1"/>
          <p:nvPr/>
        </p:nvSpPr>
        <p:spPr>
          <a:xfrm>
            <a:off x="6628958" y="2637693"/>
            <a:ext cx="1775460" cy="574040"/>
          </a:xfrm>
          <a:prstGeom prst="rect">
            <a:avLst/>
          </a:prstGeom>
        </p:spPr>
        <p:txBody>
          <a:bodyPr vert="horz" wrap="square" lIns="0" tIns="12700" rIns="0" bIns="0" rtlCol="0">
            <a:spAutoFit/>
          </a:bodyPr>
          <a:lstStyle/>
          <a:p>
            <a:pPr marL="12700" marR="5080" algn="ctr">
              <a:lnSpc>
                <a:spcPct val="100000"/>
              </a:lnSpc>
              <a:spcBef>
                <a:spcPts val="100"/>
              </a:spcBef>
            </a:pPr>
            <a:r>
              <a:rPr sz="900" dirty="0">
                <a:solidFill>
                  <a:srgbClr val="52555A"/>
                </a:solidFill>
                <a:latin typeface="Arial"/>
                <a:cs typeface="Arial"/>
              </a:rPr>
              <a:t>You can</a:t>
            </a:r>
            <a:r>
              <a:rPr sz="900" spc="-10" dirty="0">
                <a:solidFill>
                  <a:srgbClr val="52555A"/>
                </a:solidFill>
                <a:latin typeface="Arial"/>
                <a:cs typeface="Arial"/>
              </a:rPr>
              <a:t> </a:t>
            </a:r>
            <a:r>
              <a:rPr sz="900" dirty="0">
                <a:solidFill>
                  <a:srgbClr val="52555A"/>
                </a:solidFill>
                <a:latin typeface="Arial"/>
                <a:cs typeface="Arial"/>
              </a:rPr>
              <a:t>find</a:t>
            </a:r>
            <a:r>
              <a:rPr sz="900" spc="-25" dirty="0">
                <a:solidFill>
                  <a:srgbClr val="52555A"/>
                </a:solidFill>
                <a:latin typeface="Arial"/>
                <a:cs typeface="Arial"/>
              </a:rPr>
              <a:t> </a:t>
            </a:r>
            <a:r>
              <a:rPr sz="900" dirty="0">
                <a:solidFill>
                  <a:srgbClr val="52555A"/>
                </a:solidFill>
                <a:latin typeface="Arial"/>
                <a:cs typeface="Arial"/>
              </a:rPr>
              <a:t>this</a:t>
            </a:r>
            <a:r>
              <a:rPr sz="900" spc="-5" dirty="0">
                <a:solidFill>
                  <a:srgbClr val="52555A"/>
                </a:solidFill>
                <a:latin typeface="Arial"/>
                <a:cs typeface="Arial"/>
              </a:rPr>
              <a:t> </a:t>
            </a:r>
            <a:r>
              <a:rPr sz="900" dirty="0">
                <a:solidFill>
                  <a:srgbClr val="52555A"/>
                </a:solidFill>
                <a:latin typeface="Arial"/>
                <a:cs typeface="Arial"/>
              </a:rPr>
              <a:t>at</a:t>
            </a:r>
            <a:r>
              <a:rPr sz="900" spc="-10" dirty="0">
                <a:solidFill>
                  <a:srgbClr val="52555A"/>
                </a:solidFill>
                <a:latin typeface="Arial"/>
                <a:cs typeface="Arial"/>
              </a:rPr>
              <a:t> </a:t>
            </a:r>
            <a:r>
              <a:rPr sz="900" dirty="0">
                <a:solidFill>
                  <a:srgbClr val="52555A"/>
                </a:solidFill>
                <a:latin typeface="Arial"/>
                <a:cs typeface="Arial"/>
              </a:rPr>
              <a:t>the</a:t>
            </a:r>
            <a:r>
              <a:rPr sz="900" spc="-15" dirty="0">
                <a:solidFill>
                  <a:srgbClr val="52555A"/>
                </a:solidFill>
                <a:latin typeface="Arial"/>
                <a:cs typeface="Arial"/>
              </a:rPr>
              <a:t> </a:t>
            </a:r>
            <a:r>
              <a:rPr sz="900" dirty="0">
                <a:solidFill>
                  <a:srgbClr val="52555A"/>
                </a:solidFill>
                <a:latin typeface="Arial"/>
                <a:cs typeface="Arial"/>
              </a:rPr>
              <a:t>bottom</a:t>
            </a:r>
            <a:r>
              <a:rPr sz="900" spc="-20" dirty="0">
                <a:solidFill>
                  <a:srgbClr val="52555A"/>
                </a:solidFill>
                <a:latin typeface="Arial"/>
                <a:cs typeface="Arial"/>
              </a:rPr>
              <a:t> </a:t>
            </a:r>
            <a:r>
              <a:rPr sz="900" spc="-25" dirty="0">
                <a:solidFill>
                  <a:srgbClr val="52555A"/>
                </a:solidFill>
                <a:latin typeface="Arial"/>
                <a:cs typeface="Arial"/>
              </a:rPr>
              <a:t>of </a:t>
            </a:r>
            <a:r>
              <a:rPr sz="900" u="sng" spc="-10" dirty="0">
                <a:solidFill>
                  <a:srgbClr val="0562C1"/>
                </a:solidFill>
                <a:uFill>
                  <a:solidFill>
                    <a:srgbClr val="0562C1"/>
                  </a:solidFill>
                </a:uFill>
                <a:latin typeface="Arial"/>
                <a:cs typeface="Arial"/>
                <a:hlinkClick r:id="rId6"/>
              </a:rPr>
              <a:t>https://www.elsevier.com/solutions</a:t>
            </a:r>
            <a:endParaRPr sz="900">
              <a:latin typeface="Arial"/>
              <a:cs typeface="Arial"/>
            </a:endParaRPr>
          </a:p>
          <a:p>
            <a:pPr marL="349250" marR="340360" algn="ctr">
              <a:lnSpc>
                <a:spcPct val="100000"/>
              </a:lnSpc>
            </a:pPr>
            <a:r>
              <a:rPr sz="900" u="sng" spc="-10" dirty="0">
                <a:solidFill>
                  <a:srgbClr val="0562C1"/>
                </a:solidFill>
                <a:uFill>
                  <a:solidFill>
                    <a:srgbClr val="0562C1"/>
                  </a:solidFill>
                </a:uFill>
                <a:latin typeface="Arial"/>
                <a:cs typeface="Arial"/>
                <a:hlinkClick r:id="rId6"/>
              </a:rPr>
              <a:t>/scopus/how-scopus-</a:t>
            </a:r>
            <a:r>
              <a:rPr sz="900" u="none" spc="-10" dirty="0">
                <a:solidFill>
                  <a:srgbClr val="0562C1"/>
                </a:solidFill>
                <a:latin typeface="Arial"/>
                <a:cs typeface="Arial"/>
              </a:rPr>
              <a:t> </a:t>
            </a:r>
            <a:r>
              <a:rPr sz="900" u="sng" spc="-10" dirty="0">
                <a:solidFill>
                  <a:srgbClr val="0562C1"/>
                </a:solidFill>
                <a:uFill>
                  <a:solidFill>
                    <a:srgbClr val="0562C1"/>
                  </a:solidFill>
                </a:uFill>
                <a:latin typeface="Arial"/>
                <a:cs typeface="Arial"/>
                <a:hlinkClick r:id="rId6"/>
              </a:rPr>
              <a:t>works/content</a:t>
            </a:r>
            <a:endParaRPr sz="900">
              <a:latin typeface="Arial"/>
              <a:cs typeface="Arial"/>
            </a:endParaRPr>
          </a:p>
        </p:txBody>
      </p:sp>
      <p:pic>
        <p:nvPicPr>
          <p:cNvPr id="11" name="object 11"/>
          <p:cNvPicPr/>
          <p:nvPr/>
        </p:nvPicPr>
        <p:blipFill>
          <a:blip r:embed="rId7" cstate="print"/>
          <a:stretch>
            <a:fillRect/>
          </a:stretch>
        </p:blipFill>
        <p:spPr>
          <a:xfrm>
            <a:off x="768181" y="6257187"/>
            <a:ext cx="1607148" cy="481693"/>
          </a:xfrm>
          <a:prstGeom prst="rect">
            <a:avLst/>
          </a:prstGeom>
        </p:spPr>
      </p:pic>
      <p:sp>
        <p:nvSpPr>
          <p:cNvPr id="12" name="object 12"/>
          <p:cNvSpPr txBox="1">
            <a:spLocks noGrp="1"/>
          </p:cNvSpPr>
          <p:nvPr>
            <p:ph type="sldNum" sz="quarter" idx="7"/>
          </p:nvPr>
        </p:nvSpPr>
        <p:spPr>
          <a:prstGeom prst="rect">
            <a:avLst/>
          </a:prstGeom>
        </p:spPr>
        <p:txBody>
          <a:bodyPr vert="horz" wrap="square" lIns="0" tIns="42082" rIns="0" bIns="0" rtlCol="0">
            <a:spAutoFit/>
          </a:bodyPr>
          <a:lstStyle/>
          <a:p>
            <a:pPr marL="38100">
              <a:lnSpc>
                <a:spcPct val="100000"/>
              </a:lnSpc>
              <a:spcBef>
                <a:spcPts val="15"/>
              </a:spcBef>
            </a:pPr>
            <a:fld id="{81D60167-4931-47E6-BA6A-407CBD079E47}" type="slidenum">
              <a:rPr spc="-25" dirty="0"/>
              <a:t>11</a:t>
            </a:fld>
            <a:endParaRPr spc="-2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dirty="0"/>
              <a:t>Scopus</a:t>
            </a:r>
            <a:r>
              <a:rPr spc="-150" dirty="0"/>
              <a:t> </a:t>
            </a:r>
            <a:r>
              <a:rPr dirty="0"/>
              <a:t>Acceptance</a:t>
            </a:r>
            <a:r>
              <a:rPr spc="-25" dirty="0"/>
              <a:t> </a:t>
            </a:r>
            <a:r>
              <a:rPr dirty="0"/>
              <a:t>and</a:t>
            </a:r>
            <a:r>
              <a:rPr spc="-5" dirty="0"/>
              <a:t> </a:t>
            </a:r>
            <a:r>
              <a:rPr dirty="0"/>
              <a:t>Permissions </a:t>
            </a:r>
            <a:r>
              <a:rPr spc="-10" dirty="0"/>
              <a:t>continued</a:t>
            </a:r>
          </a:p>
        </p:txBody>
      </p:sp>
      <p:sp>
        <p:nvSpPr>
          <p:cNvPr id="3" name="object 3"/>
          <p:cNvSpPr txBox="1"/>
          <p:nvPr/>
        </p:nvSpPr>
        <p:spPr>
          <a:xfrm>
            <a:off x="847091" y="1298825"/>
            <a:ext cx="10425430" cy="3378835"/>
          </a:xfrm>
          <a:prstGeom prst="rect">
            <a:avLst/>
          </a:prstGeom>
        </p:spPr>
        <p:txBody>
          <a:bodyPr vert="horz" wrap="square" lIns="0" tIns="114935" rIns="0" bIns="0" rtlCol="0">
            <a:spAutoFit/>
          </a:bodyPr>
          <a:lstStyle/>
          <a:p>
            <a:pPr marL="298450" indent="-285750">
              <a:lnSpc>
                <a:spcPct val="100000"/>
              </a:lnSpc>
              <a:spcBef>
                <a:spcPts val="905"/>
              </a:spcBef>
              <a:buClr>
                <a:srgbClr val="FF6C00"/>
              </a:buClr>
              <a:buFont typeface="Arial"/>
              <a:buChar char="•"/>
              <a:tabLst>
                <a:tab pos="298450" algn="l"/>
              </a:tabLst>
            </a:pPr>
            <a:r>
              <a:rPr sz="1800" b="1" dirty="0">
                <a:solidFill>
                  <a:srgbClr val="52555A"/>
                </a:solidFill>
                <a:latin typeface="Arial"/>
                <a:cs typeface="Arial"/>
              </a:rPr>
              <a:t>Why</a:t>
            </a:r>
            <a:r>
              <a:rPr sz="1800" b="1" spc="-45" dirty="0">
                <a:solidFill>
                  <a:srgbClr val="52555A"/>
                </a:solidFill>
                <a:latin typeface="Arial"/>
                <a:cs typeface="Arial"/>
              </a:rPr>
              <a:t> </a:t>
            </a:r>
            <a:r>
              <a:rPr sz="1800" b="1" dirty="0">
                <a:solidFill>
                  <a:srgbClr val="52555A"/>
                </a:solidFill>
                <a:latin typeface="Arial"/>
                <a:cs typeface="Arial"/>
              </a:rPr>
              <a:t>do</a:t>
            </a:r>
            <a:r>
              <a:rPr sz="1800" b="1" spc="-30" dirty="0">
                <a:solidFill>
                  <a:srgbClr val="52555A"/>
                </a:solidFill>
                <a:latin typeface="Arial"/>
                <a:cs typeface="Arial"/>
              </a:rPr>
              <a:t> </a:t>
            </a:r>
            <a:r>
              <a:rPr sz="1800" b="1" dirty="0">
                <a:solidFill>
                  <a:srgbClr val="52555A"/>
                </a:solidFill>
                <a:latin typeface="Arial"/>
                <a:cs typeface="Arial"/>
              </a:rPr>
              <a:t>I</a:t>
            </a:r>
            <a:r>
              <a:rPr sz="1800" b="1" spc="-25" dirty="0">
                <a:solidFill>
                  <a:srgbClr val="52555A"/>
                </a:solidFill>
                <a:latin typeface="Arial"/>
                <a:cs typeface="Arial"/>
              </a:rPr>
              <a:t> </a:t>
            </a:r>
            <a:r>
              <a:rPr sz="1800" b="1" dirty="0">
                <a:solidFill>
                  <a:srgbClr val="52555A"/>
                </a:solidFill>
                <a:latin typeface="Arial"/>
                <a:cs typeface="Arial"/>
              </a:rPr>
              <a:t>have to</a:t>
            </a:r>
            <a:r>
              <a:rPr sz="1800" b="1" spc="-30" dirty="0">
                <a:solidFill>
                  <a:srgbClr val="52555A"/>
                </a:solidFill>
                <a:latin typeface="Arial"/>
                <a:cs typeface="Arial"/>
              </a:rPr>
              <a:t> </a:t>
            </a:r>
            <a:r>
              <a:rPr sz="1800" b="1" dirty="0">
                <a:solidFill>
                  <a:srgbClr val="52555A"/>
                </a:solidFill>
                <a:latin typeface="Arial"/>
                <a:cs typeface="Arial"/>
              </a:rPr>
              <a:t>sign</a:t>
            </a:r>
            <a:r>
              <a:rPr sz="1800" b="1" spc="-35" dirty="0">
                <a:solidFill>
                  <a:srgbClr val="52555A"/>
                </a:solidFill>
                <a:latin typeface="Arial"/>
                <a:cs typeface="Arial"/>
              </a:rPr>
              <a:t> </a:t>
            </a:r>
            <a:r>
              <a:rPr sz="1800" b="1" dirty="0">
                <a:solidFill>
                  <a:srgbClr val="52555A"/>
                </a:solidFill>
                <a:latin typeface="Arial"/>
                <a:cs typeface="Arial"/>
              </a:rPr>
              <a:t>a</a:t>
            </a:r>
            <a:r>
              <a:rPr sz="1800" b="1" spc="-30" dirty="0">
                <a:solidFill>
                  <a:srgbClr val="52555A"/>
                </a:solidFill>
                <a:latin typeface="Arial"/>
                <a:cs typeface="Arial"/>
              </a:rPr>
              <a:t> </a:t>
            </a:r>
            <a:r>
              <a:rPr sz="1800" b="1" dirty="0">
                <a:solidFill>
                  <a:srgbClr val="52555A"/>
                </a:solidFill>
                <a:latin typeface="Arial"/>
                <a:cs typeface="Arial"/>
              </a:rPr>
              <a:t>Permissions</a:t>
            </a:r>
            <a:r>
              <a:rPr sz="1800" b="1" spc="-20" dirty="0">
                <a:solidFill>
                  <a:srgbClr val="52555A"/>
                </a:solidFill>
                <a:latin typeface="Arial"/>
                <a:cs typeface="Arial"/>
              </a:rPr>
              <a:t> </a:t>
            </a:r>
            <a:r>
              <a:rPr sz="1800" b="1" spc="-10" dirty="0">
                <a:solidFill>
                  <a:srgbClr val="52555A"/>
                </a:solidFill>
                <a:latin typeface="Arial"/>
                <a:cs typeface="Arial"/>
              </a:rPr>
              <a:t>Form?</a:t>
            </a:r>
            <a:endParaRPr sz="1800">
              <a:latin typeface="Arial"/>
              <a:cs typeface="Arial"/>
            </a:endParaRPr>
          </a:p>
          <a:p>
            <a:pPr marL="12700" marR="217804" indent="-635">
              <a:lnSpc>
                <a:spcPct val="100000"/>
              </a:lnSpc>
              <a:spcBef>
                <a:spcPts val="805"/>
              </a:spcBef>
            </a:pPr>
            <a:r>
              <a:rPr sz="1800" spc="-25" dirty="0">
                <a:solidFill>
                  <a:srgbClr val="52555A"/>
                </a:solidFill>
                <a:latin typeface="Arial"/>
                <a:cs typeface="Arial"/>
              </a:rPr>
              <a:t>You</a:t>
            </a:r>
            <a:r>
              <a:rPr sz="1800" spc="-35" dirty="0">
                <a:solidFill>
                  <a:srgbClr val="52555A"/>
                </a:solidFill>
                <a:latin typeface="Arial"/>
                <a:cs typeface="Arial"/>
              </a:rPr>
              <a:t> </a:t>
            </a:r>
            <a:r>
              <a:rPr sz="1800" dirty="0">
                <a:solidFill>
                  <a:srgbClr val="52555A"/>
                </a:solidFill>
                <a:latin typeface="Arial"/>
                <a:cs typeface="Arial"/>
              </a:rPr>
              <a:t>will</a:t>
            </a:r>
            <a:r>
              <a:rPr sz="1800" spc="-5" dirty="0">
                <a:solidFill>
                  <a:srgbClr val="52555A"/>
                </a:solidFill>
                <a:latin typeface="Arial"/>
                <a:cs typeface="Arial"/>
              </a:rPr>
              <a:t> </a:t>
            </a:r>
            <a:r>
              <a:rPr sz="1800" dirty="0">
                <a:solidFill>
                  <a:srgbClr val="52555A"/>
                </a:solidFill>
                <a:latin typeface="Arial"/>
                <a:cs typeface="Arial"/>
              </a:rPr>
              <a:t>receive</a:t>
            </a:r>
            <a:r>
              <a:rPr sz="1800" spc="-30" dirty="0">
                <a:solidFill>
                  <a:srgbClr val="52555A"/>
                </a:solidFill>
                <a:latin typeface="Arial"/>
                <a:cs typeface="Arial"/>
              </a:rPr>
              <a:t> </a:t>
            </a:r>
            <a:r>
              <a:rPr sz="1800" dirty="0">
                <a:solidFill>
                  <a:srgbClr val="52555A"/>
                </a:solidFill>
                <a:latin typeface="Arial"/>
                <a:cs typeface="Arial"/>
              </a:rPr>
              <a:t>a</a:t>
            </a:r>
            <a:r>
              <a:rPr sz="1800" spc="-50" dirty="0">
                <a:solidFill>
                  <a:srgbClr val="52555A"/>
                </a:solidFill>
                <a:latin typeface="Arial"/>
                <a:cs typeface="Arial"/>
              </a:rPr>
              <a:t> </a:t>
            </a:r>
            <a:r>
              <a:rPr sz="1800" dirty="0">
                <a:solidFill>
                  <a:srgbClr val="52555A"/>
                </a:solidFill>
                <a:latin typeface="Arial"/>
                <a:cs typeface="Arial"/>
              </a:rPr>
              <a:t>Permission</a:t>
            </a:r>
            <a:r>
              <a:rPr sz="1800" spc="-35" dirty="0">
                <a:solidFill>
                  <a:srgbClr val="52555A"/>
                </a:solidFill>
                <a:latin typeface="Arial"/>
                <a:cs typeface="Arial"/>
              </a:rPr>
              <a:t> </a:t>
            </a:r>
            <a:r>
              <a:rPr sz="1800" dirty="0">
                <a:solidFill>
                  <a:srgbClr val="52555A"/>
                </a:solidFill>
                <a:latin typeface="Arial"/>
                <a:cs typeface="Arial"/>
              </a:rPr>
              <a:t>Request</a:t>
            </a:r>
            <a:r>
              <a:rPr sz="1800" spc="-25" dirty="0">
                <a:solidFill>
                  <a:srgbClr val="52555A"/>
                </a:solidFill>
                <a:latin typeface="Arial"/>
                <a:cs typeface="Arial"/>
              </a:rPr>
              <a:t> </a:t>
            </a:r>
            <a:r>
              <a:rPr sz="1800" dirty="0">
                <a:solidFill>
                  <a:srgbClr val="52555A"/>
                </a:solidFill>
                <a:latin typeface="Arial"/>
                <a:cs typeface="Arial"/>
              </a:rPr>
              <a:t>form</a:t>
            </a:r>
            <a:r>
              <a:rPr sz="1800" spc="-40" dirty="0">
                <a:solidFill>
                  <a:srgbClr val="52555A"/>
                </a:solidFill>
                <a:latin typeface="Arial"/>
                <a:cs typeface="Arial"/>
              </a:rPr>
              <a:t> </a:t>
            </a:r>
            <a:r>
              <a:rPr sz="1800" dirty="0">
                <a:solidFill>
                  <a:srgbClr val="52555A"/>
                </a:solidFill>
                <a:latin typeface="Arial"/>
                <a:cs typeface="Arial"/>
              </a:rPr>
              <a:t>from</a:t>
            </a:r>
            <a:r>
              <a:rPr sz="1800" spc="-55" dirty="0">
                <a:solidFill>
                  <a:srgbClr val="52555A"/>
                </a:solidFill>
                <a:latin typeface="Arial"/>
                <a:cs typeface="Arial"/>
              </a:rPr>
              <a:t> </a:t>
            </a:r>
            <a:r>
              <a:rPr sz="1800" dirty="0">
                <a:solidFill>
                  <a:srgbClr val="52555A"/>
                </a:solidFill>
                <a:latin typeface="Arial"/>
                <a:cs typeface="Arial"/>
              </a:rPr>
              <a:t>your</a:t>
            </a:r>
            <a:r>
              <a:rPr sz="1800" spc="-5" dirty="0">
                <a:solidFill>
                  <a:srgbClr val="52555A"/>
                </a:solidFill>
                <a:latin typeface="Arial"/>
                <a:cs typeface="Arial"/>
              </a:rPr>
              <a:t> </a:t>
            </a:r>
            <a:r>
              <a:rPr sz="1800" dirty="0">
                <a:solidFill>
                  <a:srgbClr val="52555A"/>
                </a:solidFill>
                <a:latin typeface="Arial"/>
                <a:cs typeface="Arial"/>
              </a:rPr>
              <a:t>Publishing</a:t>
            </a:r>
            <a:r>
              <a:rPr sz="1800" spc="-25" dirty="0">
                <a:solidFill>
                  <a:srgbClr val="52555A"/>
                </a:solidFill>
                <a:latin typeface="Arial"/>
                <a:cs typeface="Arial"/>
              </a:rPr>
              <a:t> </a:t>
            </a:r>
            <a:r>
              <a:rPr sz="1800" dirty="0">
                <a:solidFill>
                  <a:srgbClr val="52555A"/>
                </a:solidFill>
                <a:latin typeface="Arial"/>
                <a:cs typeface="Arial"/>
              </a:rPr>
              <a:t>Relations</a:t>
            </a:r>
            <a:r>
              <a:rPr sz="1800" spc="-20" dirty="0">
                <a:solidFill>
                  <a:srgbClr val="52555A"/>
                </a:solidFill>
                <a:latin typeface="Arial"/>
                <a:cs typeface="Arial"/>
              </a:rPr>
              <a:t> </a:t>
            </a:r>
            <a:r>
              <a:rPr sz="1800" dirty="0">
                <a:solidFill>
                  <a:srgbClr val="52555A"/>
                </a:solidFill>
                <a:latin typeface="Arial"/>
                <a:cs typeface="Arial"/>
              </a:rPr>
              <a:t>Manager</a:t>
            </a:r>
            <a:r>
              <a:rPr sz="1800" spc="-30" dirty="0">
                <a:solidFill>
                  <a:srgbClr val="52555A"/>
                </a:solidFill>
                <a:latin typeface="Arial"/>
                <a:cs typeface="Arial"/>
              </a:rPr>
              <a:t> </a:t>
            </a:r>
            <a:r>
              <a:rPr sz="1800" dirty="0">
                <a:solidFill>
                  <a:srgbClr val="52555A"/>
                </a:solidFill>
                <a:latin typeface="Arial"/>
                <a:cs typeface="Arial"/>
              </a:rPr>
              <a:t>via</a:t>
            </a:r>
            <a:r>
              <a:rPr sz="1800" spc="-45" dirty="0">
                <a:solidFill>
                  <a:srgbClr val="52555A"/>
                </a:solidFill>
                <a:latin typeface="Arial"/>
                <a:cs typeface="Arial"/>
              </a:rPr>
              <a:t> </a:t>
            </a:r>
            <a:r>
              <a:rPr sz="1800" dirty="0">
                <a:solidFill>
                  <a:srgbClr val="52555A"/>
                </a:solidFill>
                <a:latin typeface="Arial"/>
                <a:cs typeface="Arial"/>
              </a:rPr>
              <a:t>Conga</a:t>
            </a:r>
            <a:r>
              <a:rPr sz="1800" spc="-25" dirty="0">
                <a:solidFill>
                  <a:srgbClr val="52555A"/>
                </a:solidFill>
                <a:latin typeface="Arial"/>
                <a:cs typeface="Arial"/>
              </a:rPr>
              <a:t> </a:t>
            </a:r>
            <a:r>
              <a:rPr sz="1800" spc="-10" dirty="0">
                <a:solidFill>
                  <a:srgbClr val="52555A"/>
                </a:solidFill>
                <a:latin typeface="Arial"/>
                <a:cs typeface="Arial"/>
              </a:rPr>
              <a:t>Sign, </a:t>
            </a:r>
            <a:r>
              <a:rPr sz="1800" dirty="0">
                <a:solidFill>
                  <a:srgbClr val="52555A"/>
                </a:solidFill>
                <a:latin typeface="Arial"/>
                <a:cs typeface="Arial"/>
              </a:rPr>
              <a:t>our</a:t>
            </a:r>
            <a:r>
              <a:rPr sz="1800" spc="-35" dirty="0">
                <a:solidFill>
                  <a:srgbClr val="52555A"/>
                </a:solidFill>
                <a:latin typeface="Arial"/>
                <a:cs typeface="Arial"/>
              </a:rPr>
              <a:t> </a:t>
            </a:r>
            <a:r>
              <a:rPr sz="1800" dirty="0">
                <a:solidFill>
                  <a:srgbClr val="52555A"/>
                </a:solidFill>
                <a:latin typeface="Arial"/>
                <a:cs typeface="Arial"/>
              </a:rPr>
              <a:t>eSignature</a:t>
            </a:r>
            <a:r>
              <a:rPr sz="1800" spc="-15" dirty="0">
                <a:solidFill>
                  <a:srgbClr val="52555A"/>
                </a:solidFill>
                <a:latin typeface="Arial"/>
                <a:cs typeface="Arial"/>
              </a:rPr>
              <a:t> </a:t>
            </a:r>
            <a:r>
              <a:rPr sz="1800" dirty="0">
                <a:solidFill>
                  <a:srgbClr val="52555A"/>
                </a:solidFill>
                <a:latin typeface="Arial"/>
                <a:cs typeface="Arial"/>
              </a:rPr>
              <a:t>platform.</a:t>
            </a:r>
            <a:r>
              <a:rPr sz="1800" spc="-65" dirty="0">
                <a:solidFill>
                  <a:srgbClr val="52555A"/>
                </a:solidFill>
                <a:latin typeface="Arial"/>
                <a:cs typeface="Arial"/>
              </a:rPr>
              <a:t> </a:t>
            </a:r>
            <a:r>
              <a:rPr sz="1800" dirty="0">
                <a:solidFill>
                  <a:srgbClr val="52555A"/>
                </a:solidFill>
                <a:latin typeface="Arial"/>
                <a:cs typeface="Arial"/>
              </a:rPr>
              <a:t>This</a:t>
            </a:r>
            <a:r>
              <a:rPr sz="1800" spc="-40" dirty="0">
                <a:solidFill>
                  <a:srgbClr val="52555A"/>
                </a:solidFill>
                <a:latin typeface="Arial"/>
                <a:cs typeface="Arial"/>
              </a:rPr>
              <a:t> </a:t>
            </a:r>
            <a:r>
              <a:rPr sz="1800" dirty="0">
                <a:solidFill>
                  <a:srgbClr val="52555A"/>
                </a:solidFill>
                <a:latin typeface="Arial"/>
                <a:cs typeface="Arial"/>
              </a:rPr>
              <a:t>gives</a:t>
            </a:r>
            <a:r>
              <a:rPr sz="1800" spc="-20" dirty="0">
                <a:solidFill>
                  <a:srgbClr val="52555A"/>
                </a:solidFill>
                <a:latin typeface="Arial"/>
                <a:cs typeface="Arial"/>
              </a:rPr>
              <a:t> </a:t>
            </a:r>
            <a:r>
              <a:rPr sz="1800" dirty="0">
                <a:solidFill>
                  <a:srgbClr val="52555A"/>
                </a:solidFill>
                <a:latin typeface="Arial"/>
                <a:cs typeface="Arial"/>
              </a:rPr>
              <a:t>us</a:t>
            </a:r>
            <a:r>
              <a:rPr sz="1800" spc="-35" dirty="0">
                <a:solidFill>
                  <a:srgbClr val="52555A"/>
                </a:solidFill>
                <a:latin typeface="Arial"/>
                <a:cs typeface="Arial"/>
              </a:rPr>
              <a:t> </a:t>
            </a:r>
            <a:r>
              <a:rPr sz="1800" dirty="0">
                <a:solidFill>
                  <a:srgbClr val="52555A"/>
                </a:solidFill>
                <a:latin typeface="Arial"/>
                <a:cs typeface="Arial"/>
              </a:rPr>
              <a:t>permission</a:t>
            </a:r>
            <a:r>
              <a:rPr sz="1800" spc="-15" dirty="0">
                <a:solidFill>
                  <a:srgbClr val="52555A"/>
                </a:solidFill>
                <a:latin typeface="Arial"/>
                <a:cs typeface="Arial"/>
              </a:rPr>
              <a:t> </a:t>
            </a:r>
            <a:r>
              <a:rPr sz="1800" dirty="0">
                <a:solidFill>
                  <a:srgbClr val="52555A"/>
                </a:solidFill>
                <a:latin typeface="Arial"/>
                <a:cs typeface="Arial"/>
              </a:rPr>
              <a:t>to</a:t>
            </a:r>
            <a:r>
              <a:rPr sz="1800" spc="-50" dirty="0">
                <a:solidFill>
                  <a:srgbClr val="52555A"/>
                </a:solidFill>
                <a:latin typeface="Arial"/>
                <a:cs typeface="Arial"/>
              </a:rPr>
              <a:t> </a:t>
            </a:r>
            <a:r>
              <a:rPr sz="1800" dirty="0">
                <a:solidFill>
                  <a:srgbClr val="52555A"/>
                </a:solidFill>
                <a:latin typeface="Arial"/>
                <a:cs typeface="Arial"/>
              </a:rPr>
              <a:t>include</a:t>
            </a:r>
            <a:r>
              <a:rPr sz="1800" spc="-15" dirty="0">
                <a:solidFill>
                  <a:srgbClr val="52555A"/>
                </a:solidFill>
                <a:latin typeface="Arial"/>
                <a:cs typeface="Arial"/>
              </a:rPr>
              <a:t> </a:t>
            </a:r>
            <a:r>
              <a:rPr sz="1800" dirty="0">
                <a:solidFill>
                  <a:srgbClr val="52555A"/>
                </a:solidFill>
                <a:latin typeface="Arial"/>
                <a:cs typeface="Arial"/>
              </a:rPr>
              <a:t>your</a:t>
            </a:r>
            <a:r>
              <a:rPr sz="1800" spc="-10" dirty="0">
                <a:solidFill>
                  <a:srgbClr val="52555A"/>
                </a:solidFill>
                <a:latin typeface="Arial"/>
                <a:cs typeface="Arial"/>
              </a:rPr>
              <a:t> </a:t>
            </a:r>
            <a:r>
              <a:rPr sz="1800" dirty="0">
                <a:solidFill>
                  <a:srgbClr val="52555A"/>
                </a:solidFill>
                <a:latin typeface="Arial"/>
                <a:cs typeface="Arial"/>
              </a:rPr>
              <a:t>content</a:t>
            </a:r>
            <a:r>
              <a:rPr sz="1800" spc="-15" dirty="0">
                <a:solidFill>
                  <a:srgbClr val="52555A"/>
                </a:solidFill>
                <a:latin typeface="Arial"/>
                <a:cs typeface="Arial"/>
              </a:rPr>
              <a:t> </a:t>
            </a:r>
            <a:r>
              <a:rPr sz="1800" dirty="0">
                <a:solidFill>
                  <a:srgbClr val="52555A"/>
                </a:solidFill>
                <a:latin typeface="Arial"/>
                <a:cs typeface="Arial"/>
              </a:rPr>
              <a:t>in</a:t>
            </a:r>
            <a:r>
              <a:rPr sz="1800" spc="-40" dirty="0">
                <a:solidFill>
                  <a:srgbClr val="52555A"/>
                </a:solidFill>
                <a:latin typeface="Arial"/>
                <a:cs typeface="Arial"/>
              </a:rPr>
              <a:t> </a:t>
            </a:r>
            <a:r>
              <a:rPr sz="1800" dirty="0">
                <a:solidFill>
                  <a:srgbClr val="52555A"/>
                </a:solidFill>
                <a:latin typeface="Arial"/>
                <a:cs typeface="Arial"/>
              </a:rPr>
              <a:t>Elsevier</a:t>
            </a:r>
            <a:r>
              <a:rPr sz="1800" spc="-20" dirty="0">
                <a:solidFill>
                  <a:srgbClr val="52555A"/>
                </a:solidFill>
                <a:latin typeface="Arial"/>
                <a:cs typeface="Arial"/>
              </a:rPr>
              <a:t> </a:t>
            </a:r>
            <a:r>
              <a:rPr sz="1800" dirty="0">
                <a:solidFill>
                  <a:srgbClr val="52555A"/>
                </a:solidFill>
                <a:latin typeface="Arial"/>
                <a:cs typeface="Arial"/>
              </a:rPr>
              <a:t>solutions,</a:t>
            </a:r>
            <a:r>
              <a:rPr sz="1800" spc="-15" dirty="0">
                <a:solidFill>
                  <a:srgbClr val="52555A"/>
                </a:solidFill>
                <a:latin typeface="Arial"/>
                <a:cs typeface="Arial"/>
              </a:rPr>
              <a:t> </a:t>
            </a:r>
            <a:r>
              <a:rPr sz="1800" spc="-20" dirty="0">
                <a:solidFill>
                  <a:srgbClr val="52555A"/>
                </a:solidFill>
                <a:latin typeface="Arial"/>
                <a:cs typeface="Arial"/>
              </a:rPr>
              <a:t>like </a:t>
            </a:r>
            <a:r>
              <a:rPr sz="1800" dirty="0">
                <a:solidFill>
                  <a:srgbClr val="52555A"/>
                </a:solidFill>
                <a:latin typeface="Arial"/>
                <a:cs typeface="Arial"/>
              </a:rPr>
              <a:t>Scopus.</a:t>
            </a:r>
            <a:r>
              <a:rPr sz="1800" spc="-30" dirty="0">
                <a:solidFill>
                  <a:srgbClr val="52555A"/>
                </a:solidFill>
                <a:latin typeface="Arial"/>
                <a:cs typeface="Arial"/>
              </a:rPr>
              <a:t> </a:t>
            </a:r>
            <a:r>
              <a:rPr sz="1800" dirty="0">
                <a:solidFill>
                  <a:srgbClr val="52555A"/>
                </a:solidFill>
                <a:latin typeface="Arial"/>
                <a:cs typeface="Arial"/>
              </a:rPr>
              <a:t>If</a:t>
            </a:r>
            <a:r>
              <a:rPr sz="1800" spc="-35" dirty="0">
                <a:solidFill>
                  <a:srgbClr val="52555A"/>
                </a:solidFill>
                <a:latin typeface="Arial"/>
                <a:cs typeface="Arial"/>
              </a:rPr>
              <a:t> </a:t>
            </a:r>
            <a:r>
              <a:rPr sz="1800" dirty="0">
                <a:solidFill>
                  <a:srgbClr val="52555A"/>
                </a:solidFill>
                <a:latin typeface="Arial"/>
                <a:cs typeface="Arial"/>
              </a:rPr>
              <a:t>you do</a:t>
            </a:r>
            <a:r>
              <a:rPr sz="1800" spc="-40" dirty="0">
                <a:solidFill>
                  <a:srgbClr val="52555A"/>
                </a:solidFill>
                <a:latin typeface="Arial"/>
                <a:cs typeface="Arial"/>
              </a:rPr>
              <a:t> </a:t>
            </a:r>
            <a:r>
              <a:rPr sz="1800" dirty="0">
                <a:solidFill>
                  <a:srgbClr val="52555A"/>
                </a:solidFill>
                <a:latin typeface="Arial"/>
                <a:cs typeface="Arial"/>
              </a:rPr>
              <a:t>not</a:t>
            </a:r>
            <a:r>
              <a:rPr sz="1800" spc="-25" dirty="0">
                <a:solidFill>
                  <a:srgbClr val="52555A"/>
                </a:solidFill>
                <a:latin typeface="Arial"/>
                <a:cs typeface="Arial"/>
              </a:rPr>
              <a:t> </a:t>
            </a:r>
            <a:r>
              <a:rPr sz="1800" dirty="0">
                <a:solidFill>
                  <a:srgbClr val="52555A"/>
                </a:solidFill>
                <a:latin typeface="Arial"/>
                <a:cs typeface="Arial"/>
              </a:rPr>
              <a:t>grant</a:t>
            </a:r>
            <a:r>
              <a:rPr sz="1800" spc="-25" dirty="0">
                <a:solidFill>
                  <a:srgbClr val="52555A"/>
                </a:solidFill>
                <a:latin typeface="Arial"/>
                <a:cs typeface="Arial"/>
              </a:rPr>
              <a:t> </a:t>
            </a:r>
            <a:r>
              <a:rPr sz="1800" dirty="0">
                <a:solidFill>
                  <a:srgbClr val="52555A"/>
                </a:solidFill>
                <a:latin typeface="Arial"/>
                <a:cs typeface="Arial"/>
              </a:rPr>
              <a:t>us</a:t>
            </a:r>
            <a:r>
              <a:rPr sz="1800" spc="-30" dirty="0">
                <a:solidFill>
                  <a:srgbClr val="52555A"/>
                </a:solidFill>
                <a:latin typeface="Arial"/>
                <a:cs typeface="Arial"/>
              </a:rPr>
              <a:t> </a:t>
            </a:r>
            <a:r>
              <a:rPr sz="1800" dirty="0">
                <a:solidFill>
                  <a:srgbClr val="52555A"/>
                </a:solidFill>
                <a:latin typeface="Arial"/>
                <a:cs typeface="Arial"/>
              </a:rPr>
              <a:t>legal</a:t>
            </a:r>
            <a:r>
              <a:rPr sz="1800" spc="-15" dirty="0">
                <a:solidFill>
                  <a:srgbClr val="52555A"/>
                </a:solidFill>
                <a:latin typeface="Arial"/>
                <a:cs typeface="Arial"/>
              </a:rPr>
              <a:t> </a:t>
            </a:r>
            <a:r>
              <a:rPr sz="1800" dirty="0">
                <a:solidFill>
                  <a:srgbClr val="52555A"/>
                </a:solidFill>
                <a:latin typeface="Arial"/>
                <a:cs typeface="Arial"/>
              </a:rPr>
              <a:t>permission,</a:t>
            </a:r>
            <a:r>
              <a:rPr sz="1800" spc="-15" dirty="0">
                <a:solidFill>
                  <a:srgbClr val="52555A"/>
                </a:solidFill>
                <a:latin typeface="Arial"/>
                <a:cs typeface="Arial"/>
              </a:rPr>
              <a:t> </a:t>
            </a:r>
            <a:r>
              <a:rPr sz="1800" dirty="0">
                <a:solidFill>
                  <a:srgbClr val="52555A"/>
                </a:solidFill>
                <a:latin typeface="Arial"/>
                <a:cs typeface="Arial"/>
              </a:rPr>
              <a:t>we cannot</a:t>
            </a:r>
            <a:r>
              <a:rPr sz="1800" spc="-20" dirty="0">
                <a:solidFill>
                  <a:srgbClr val="52555A"/>
                </a:solidFill>
                <a:latin typeface="Arial"/>
                <a:cs typeface="Arial"/>
              </a:rPr>
              <a:t> </a:t>
            </a:r>
            <a:r>
              <a:rPr sz="1800" dirty="0">
                <a:solidFill>
                  <a:srgbClr val="52555A"/>
                </a:solidFill>
                <a:latin typeface="Arial"/>
                <a:cs typeface="Arial"/>
              </a:rPr>
              <a:t>include</a:t>
            </a:r>
            <a:r>
              <a:rPr sz="1800" spc="-10" dirty="0">
                <a:solidFill>
                  <a:srgbClr val="52555A"/>
                </a:solidFill>
                <a:latin typeface="Arial"/>
                <a:cs typeface="Arial"/>
              </a:rPr>
              <a:t> </a:t>
            </a:r>
            <a:r>
              <a:rPr sz="1800" dirty="0">
                <a:solidFill>
                  <a:srgbClr val="52555A"/>
                </a:solidFill>
                <a:latin typeface="Arial"/>
                <a:cs typeface="Arial"/>
              </a:rPr>
              <a:t>your</a:t>
            </a:r>
            <a:r>
              <a:rPr sz="1800" spc="-10" dirty="0">
                <a:solidFill>
                  <a:srgbClr val="52555A"/>
                </a:solidFill>
                <a:latin typeface="Arial"/>
                <a:cs typeface="Arial"/>
              </a:rPr>
              <a:t> </a:t>
            </a:r>
            <a:r>
              <a:rPr sz="1800" dirty="0">
                <a:solidFill>
                  <a:srgbClr val="52555A"/>
                </a:solidFill>
                <a:latin typeface="Arial"/>
                <a:cs typeface="Arial"/>
              </a:rPr>
              <a:t>content</a:t>
            </a:r>
            <a:r>
              <a:rPr sz="1800" spc="-25" dirty="0">
                <a:solidFill>
                  <a:srgbClr val="52555A"/>
                </a:solidFill>
                <a:latin typeface="Arial"/>
                <a:cs typeface="Arial"/>
              </a:rPr>
              <a:t> </a:t>
            </a:r>
            <a:r>
              <a:rPr sz="1800" dirty="0">
                <a:solidFill>
                  <a:srgbClr val="52555A"/>
                </a:solidFill>
                <a:latin typeface="Arial"/>
                <a:cs typeface="Arial"/>
              </a:rPr>
              <a:t>in</a:t>
            </a:r>
            <a:r>
              <a:rPr sz="1800" spc="-20" dirty="0">
                <a:solidFill>
                  <a:srgbClr val="52555A"/>
                </a:solidFill>
                <a:latin typeface="Arial"/>
                <a:cs typeface="Arial"/>
              </a:rPr>
              <a:t> </a:t>
            </a:r>
            <a:r>
              <a:rPr sz="1800" spc="-10" dirty="0">
                <a:solidFill>
                  <a:srgbClr val="52555A"/>
                </a:solidFill>
                <a:latin typeface="Arial"/>
                <a:cs typeface="Arial"/>
              </a:rPr>
              <a:t>Scopus.</a:t>
            </a:r>
            <a:endParaRPr sz="1800">
              <a:latin typeface="Arial"/>
              <a:cs typeface="Arial"/>
            </a:endParaRPr>
          </a:p>
          <a:p>
            <a:pPr marL="12700">
              <a:lnSpc>
                <a:spcPct val="100000"/>
              </a:lnSpc>
              <a:spcBef>
                <a:spcPts val="790"/>
              </a:spcBef>
            </a:pPr>
            <a:r>
              <a:rPr sz="1800" dirty="0">
                <a:solidFill>
                  <a:srgbClr val="52555A"/>
                </a:solidFill>
                <a:latin typeface="Arial"/>
                <a:cs typeface="Arial"/>
              </a:rPr>
              <a:t>If</a:t>
            </a:r>
            <a:r>
              <a:rPr sz="1800" spc="-30" dirty="0">
                <a:solidFill>
                  <a:srgbClr val="52555A"/>
                </a:solidFill>
                <a:latin typeface="Arial"/>
                <a:cs typeface="Arial"/>
              </a:rPr>
              <a:t> </a:t>
            </a:r>
            <a:r>
              <a:rPr sz="1800" dirty="0">
                <a:solidFill>
                  <a:srgbClr val="52555A"/>
                </a:solidFill>
                <a:latin typeface="Arial"/>
                <a:cs typeface="Arial"/>
              </a:rPr>
              <a:t>your title</a:t>
            </a:r>
            <a:r>
              <a:rPr sz="1800" spc="-25" dirty="0">
                <a:solidFill>
                  <a:srgbClr val="52555A"/>
                </a:solidFill>
                <a:latin typeface="Arial"/>
                <a:cs typeface="Arial"/>
              </a:rPr>
              <a:t> </a:t>
            </a:r>
            <a:r>
              <a:rPr sz="1800" dirty="0">
                <a:solidFill>
                  <a:srgbClr val="52555A"/>
                </a:solidFill>
                <a:latin typeface="Arial"/>
                <a:cs typeface="Arial"/>
              </a:rPr>
              <a:t>is</a:t>
            </a:r>
            <a:r>
              <a:rPr sz="1800" spc="-25" dirty="0">
                <a:solidFill>
                  <a:srgbClr val="52555A"/>
                </a:solidFill>
                <a:latin typeface="Arial"/>
                <a:cs typeface="Arial"/>
              </a:rPr>
              <a:t> </a:t>
            </a:r>
            <a:r>
              <a:rPr sz="1800" spc="-10" dirty="0">
                <a:solidFill>
                  <a:srgbClr val="52555A"/>
                </a:solidFill>
                <a:latin typeface="Arial"/>
                <a:cs typeface="Arial"/>
              </a:rPr>
              <a:t>CC-</a:t>
            </a:r>
            <a:r>
              <a:rPr sz="1800" spc="-55" dirty="0">
                <a:solidFill>
                  <a:srgbClr val="52555A"/>
                </a:solidFill>
                <a:latin typeface="Arial"/>
                <a:cs typeface="Arial"/>
              </a:rPr>
              <a:t>BY,</a:t>
            </a:r>
            <a:r>
              <a:rPr sz="1800" spc="-15" dirty="0">
                <a:solidFill>
                  <a:srgbClr val="52555A"/>
                </a:solidFill>
                <a:latin typeface="Arial"/>
                <a:cs typeface="Arial"/>
              </a:rPr>
              <a:t> </a:t>
            </a:r>
            <a:r>
              <a:rPr sz="1800" dirty="0">
                <a:solidFill>
                  <a:srgbClr val="52555A"/>
                </a:solidFill>
                <a:latin typeface="Arial"/>
                <a:cs typeface="Arial"/>
              </a:rPr>
              <a:t>you</a:t>
            </a:r>
            <a:r>
              <a:rPr sz="1800" spc="-5" dirty="0">
                <a:solidFill>
                  <a:srgbClr val="52555A"/>
                </a:solidFill>
                <a:latin typeface="Arial"/>
                <a:cs typeface="Arial"/>
              </a:rPr>
              <a:t> </a:t>
            </a:r>
            <a:r>
              <a:rPr sz="1800" dirty="0">
                <a:solidFill>
                  <a:srgbClr val="52555A"/>
                </a:solidFill>
                <a:latin typeface="Arial"/>
                <a:cs typeface="Arial"/>
              </a:rPr>
              <a:t>do</a:t>
            </a:r>
            <a:r>
              <a:rPr sz="1800" spc="-10" dirty="0">
                <a:solidFill>
                  <a:srgbClr val="52555A"/>
                </a:solidFill>
                <a:latin typeface="Arial"/>
                <a:cs typeface="Arial"/>
              </a:rPr>
              <a:t> </a:t>
            </a:r>
            <a:r>
              <a:rPr sz="1800" dirty="0">
                <a:solidFill>
                  <a:srgbClr val="52555A"/>
                </a:solidFill>
                <a:latin typeface="Arial"/>
                <a:cs typeface="Arial"/>
              </a:rPr>
              <a:t>not</a:t>
            </a:r>
            <a:r>
              <a:rPr sz="1800" spc="-20" dirty="0">
                <a:solidFill>
                  <a:srgbClr val="52555A"/>
                </a:solidFill>
                <a:latin typeface="Arial"/>
                <a:cs typeface="Arial"/>
              </a:rPr>
              <a:t> </a:t>
            </a:r>
            <a:r>
              <a:rPr sz="1800" dirty="0">
                <a:solidFill>
                  <a:srgbClr val="52555A"/>
                </a:solidFill>
                <a:latin typeface="Arial"/>
                <a:cs typeface="Arial"/>
              </a:rPr>
              <a:t>need</a:t>
            </a:r>
            <a:r>
              <a:rPr sz="1800" spc="-10" dirty="0">
                <a:solidFill>
                  <a:srgbClr val="52555A"/>
                </a:solidFill>
                <a:latin typeface="Arial"/>
                <a:cs typeface="Arial"/>
              </a:rPr>
              <a:t> </a:t>
            </a:r>
            <a:r>
              <a:rPr sz="1800" dirty="0">
                <a:solidFill>
                  <a:srgbClr val="52555A"/>
                </a:solidFill>
                <a:latin typeface="Arial"/>
                <a:cs typeface="Arial"/>
              </a:rPr>
              <a:t>to</a:t>
            </a:r>
            <a:r>
              <a:rPr sz="1800" spc="-40" dirty="0">
                <a:solidFill>
                  <a:srgbClr val="52555A"/>
                </a:solidFill>
                <a:latin typeface="Arial"/>
                <a:cs typeface="Arial"/>
              </a:rPr>
              <a:t> </a:t>
            </a:r>
            <a:r>
              <a:rPr sz="1800" dirty="0">
                <a:solidFill>
                  <a:srgbClr val="52555A"/>
                </a:solidFill>
                <a:latin typeface="Arial"/>
                <a:cs typeface="Arial"/>
              </a:rPr>
              <a:t>sign</a:t>
            </a:r>
            <a:r>
              <a:rPr sz="1800" spc="-10" dirty="0">
                <a:solidFill>
                  <a:srgbClr val="52555A"/>
                </a:solidFill>
                <a:latin typeface="Arial"/>
                <a:cs typeface="Arial"/>
              </a:rPr>
              <a:t> </a:t>
            </a:r>
            <a:r>
              <a:rPr sz="1800" dirty="0">
                <a:solidFill>
                  <a:srgbClr val="52555A"/>
                </a:solidFill>
                <a:latin typeface="Arial"/>
                <a:cs typeface="Arial"/>
              </a:rPr>
              <a:t>a</a:t>
            </a:r>
            <a:r>
              <a:rPr sz="1800" spc="-30" dirty="0">
                <a:solidFill>
                  <a:srgbClr val="52555A"/>
                </a:solidFill>
                <a:latin typeface="Arial"/>
                <a:cs typeface="Arial"/>
              </a:rPr>
              <a:t> </a:t>
            </a:r>
            <a:r>
              <a:rPr sz="1800" dirty="0">
                <a:solidFill>
                  <a:srgbClr val="52555A"/>
                </a:solidFill>
                <a:latin typeface="Arial"/>
                <a:cs typeface="Arial"/>
              </a:rPr>
              <a:t>permission </a:t>
            </a:r>
            <a:r>
              <a:rPr sz="1800" spc="-10" dirty="0">
                <a:solidFill>
                  <a:srgbClr val="52555A"/>
                </a:solidFill>
                <a:latin typeface="Arial"/>
                <a:cs typeface="Arial"/>
              </a:rPr>
              <a:t>form.</a:t>
            </a:r>
            <a:endParaRPr sz="1800">
              <a:latin typeface="Arial"/>
              <a:cs typeface="Arial"/>
            </a:endParaRPr>
          </a:p>
          <a:p>
            <a:pPr>
              <a:lnSpc>
                <a:spcPct val="100000"/>
              </a:lnSpc>
              <a:spcBef>
                <a:spcPts val="1695"/>
              </a:spcBef>
            </a:pPr>
            <a:endParaRPr sz="1800">
              <a:latin typeface="Arial"/>
              <a:cs typeface="Arial"/>
            </a:endParaRPr>
          </a:p>
          <a:p>
            <a:pPr marL="362585" indent="-349885">
              <a:lnSpc>
                <a:spcPct val="100000"/>
              </a:lnSpc>
              <a:buClr>
                <a:srgbClr val="FF6C00"/>
              </a:buClr>
              <a:buFont typeface="Arial"/>
              <a:buChar char="•"/>
              <a:tabLst>
                <a:tab pos="362585" algn="l"/>
              </a:tabLst>
            </a:pPr>
            <a:r>
              <a:rPr sz="1800" b="1" dirty="0">
                <a:solidFill>
                  <a:srgbClr val="52555A"/>
                </a:solidFill>
                <a:latin typeface="Arial"/>
                <a:cs typeface="Arial"/>
              </a:rPr>
              <a:t>Who</a:t>
            </a:r>
            <a:r>
              <a:rPr sz="1800" b="1" spc="-60" dirty="0">
                <a:solidFill>
                  <a:srgbClr val="52555A"/>
                </a:solidFill>
                <a:latin typeface="Arial"/>
                <a:cs typeface="Arial"/>
              </a:rPr>
              <a:t> </a:t>
            </a:r>
            <a:r>
              <a:rPr sz="1800" b="1" dirty="0">
                <a:solidFill>
                  <a:srgbClr val="52555A"/>
                </a:solidFill>
                <a:latin typeface="Arial"/>
                <a:cs typeface="Arial"/>
              </a:rPr>
              <a:t>should</a:t>
            </a:r>
            <a:r>
              <a:rPr sz="1800" b="1" spc="-45" dirty="0">
                <a:solidFill>
                  <a:srgbClr val="52555A"/>
                </a:solidFill>
                <a:latin typeface="Arial"/>
                <a:cs typeface="Arial"/>
              </a:rPr>
              <a:t> </a:t>
            </a:r>
            <a:r>
              <a:rPr sz="1800" b="1" dirty="0">
                <a:solidFill>
                  <a:srgbClr val="52555A"/>
                </a:solidFill>
                <a:latin typeface="Arial"/>
                <a:cs typeface="Arial"/>
              </a:rPr>
              <a:t>sign</a:t>
            </a:r>
            <a:r>
              <a:rPr sz="1800" b="1" spc="-45" dirty="0">
                <a:solidFill>
                  <a:srgbClr val="52555A"/>
                </a:solidFill>
                <a:latin typeface="Arial"/>
                <a:cs typeface="Arial"/>
              </a:rPr>
              <a:t> </a:t>
            </a:r>
            <a:r>
              <a:rPr sz="1800" b="1" dirty="0">
                <a:solidFill>
                  <a:srgbClr val="52555A"/>
                </a:solidFill>
                <a:latin typeface="Arial"/>
                <a:cs typeface="Arial"/>
              </a:rPr>
              <a:t>the</a:t>
            </a:r>
            <a:r>
              <a:rPr sz="1800" b="1" spc="-50" dirty="0">
                <a:solidFill>
                  <a:srgbClr val="52555A"/>
                </a:solidFill>
                <a:latin typeface="Arial"/>
                <a:cs typeface="Arial"/>
              </a:rPr>
              <a:t> </a:t>
            </a:r>
            <a:r>
              <a:rPr sz="1800" b="1" dirty="0">
                <a:solidFill>
                  <a:srgbClr val="52555A"/>
                </a:solidFill>
                <a:latin typeface="Arial"/>
                <a:cs typeface="Arial"/>
              </a:rPr>
              <a:t>Permissions</a:t>
            </a:r>
            <a:r>
              <a:rPr sz="1800" b="1" spc="-30" dirty="0">
                <a:solidFill>
                  <a:srgbClr val="52555A"/>
                </a:solidFill>
                <a:latin typeface="Arial"/>
                <a:cs typeface="Arial"/>
              </a:rPr>
              <a:t> </a:t>
            </a:r>
            <a:r>
              <a:rPr sz="1800" b="1" spc="-10" dirty="0">
                <a:solidFill>
                  <a:srgbClr val="52555A"/>
                </a:solidFill>
                <a:latin typeface="Arial"/>
                <a:cs typeface="Arial"/>
              </a:rPr>
              <a:t>Form?</a:t>
            </a:r>
            <a:endParaRPr sz="1800">
              <a:latin typeface="Arial"/>
              <a:cs typeface="Arial"/>
            </a:endParaRPr>
          </a:p>
          <a:p>
            <a:pPr marL="12700" marR="5080">
              <a:lnSpc>
                <a:spcPct val="100000"/>
              </a:lnSpc>
              <a:spcBef>
                <a:spcPts val="795"/>
              </a:spcBef>
            </a:pPr>
            <a:r>
              <a:rPr sz="1800" dirty="0">
                <a:solidFill>
                  <a:srgbClr val="52555A"/>
                </a:solidFill>
                <a:latin typeface="Arial"/>
                <a:cs typeface="Arial"/>
              </a:rPr>
              <a:t>This</a:t>
            </a:r>
            <a:r>
              <a:rPr sz="1800" spc="-40" dirty="0">
                <a:solidFill>
                  <a:srgbClr val="52555A"/>
                </a:solidFill>
                <a:latin typeface="Arial"/>
                <a:cs typeface="Arial"/>
              </a:rPr>
              <a:t> </a:t>
            </a:r>
            <a:r>
              <a:rPr sz="1800" dirty="0">
                <a:solidFill>
                  <a:srgbClr val="52555A"/>
                </a:solidFill>
                <a:latin typeface="Arial"/>
                <a:cs typeface="Arial"/>
              </a:rPr>
              <a:t>is</a:t>
            </a:r>
            <a:r>
              <a:rPr sz="1800" spc="-25" dirty="0">
                <a:solidFill>
                  <a:srgbClr val="52555A"/>
                </a:solidFill>
                <a:latin typeface="Arial"/>
                <a:cs typeface="Arial"/>
              </a:rPr>
              <a:t> </a:t>
            </a:r>
            <a:r>
              <a:rPr sz="1800" dirty="0">
                <a:solidFill>
                  <a:srgbClr val="52555A"/>
                </a:solidFill>
                <a:latin typeface="Arial"/>
                <a:cs typeface="Arial"/>
              </a:rPr>
              <a:t>up</a:t>
            </a:r>
            <a:r>
              <a:rPr sz="1800" spc="-35" dirty="0">
                <a:solidFill>
                  <a:srgbClr val="52555A"/>
                </a:solidFill>
                <a:latin typeface="Arial"/>
                <a:cs typeface="Arial"/>
              </a:rPr>
              <a:t> </a:t>
            </a:r>
            <a:r>
              <a:rPr sz="1800" dirty="0">
                <a:solidFill>
                  <a:srgbClr val="52555A"/>
                </a:solidFill>
                <a:latin typeface="Arial"/>
                <a:cs typeface="Arial"/>
              </a:rPr>
              <a:t>to</a:t>
            </a:r>
            <a:r>
              <a:rPr sz="1800" spc="-30" dirty="0">
                <a:solidFill>
                  <a:srgbClr val="52555A"/>
                </a:solidFill>
                <a:latin typeface="Arial"/>
                <a:cs typeface="Arial"/>
              </a:rPr>
              <a:t> </a:t>
            </a:r>
            <a:r>
              <a:rPr sz="1800" dirty="0">
                <a:solidFill>
                  <a:srgbClr val="52555A"/>
                </a:solidFill>
                <a:latin typeface="Arial"/>
                <a:cs typeface="Arial"/>
              </a:rPr>
              <a:t>you.</a:t>
            </a:r>
            <a:r>
              <a:rPr sz="1800" spc="-90" dirty="0">
                <a:solidFill>
                  <a:srgbClr val="52555A"/>
                </a:solidFill>
                <a:latin typeface="Arial"/>
                <a:cs typeface="Arial"/>
              </a:rPr>
              <a:t> </a:t>
            </a:r>
            <a:r>
              <a:rPr sz="1800" dirty="0">
                <a:solidFill>
                  <a:srgbClr val="52555A"/>
                </a:solidFill>
                <a:latin typeface="Arial"/>
                <a:cs typeface="Arial"/>
              </a:rPr>
              <a:t>At</a:t>
            </a:r>
            <a:r>
              <a:rPr sz="1800" spc="-30" dirty="0">
                <a:solidFill>
                  <a:srgbClr val="52555A"/>
                </a:solidFill>
                <a:latin typeface="Arial"/>
                <a:cs typeface="Arial"/>
              </a:rPr>
              <a:t> </a:t>
            </a:r>
            <a:r>
              <a:rPr sz="1800" dirty="0">
                <a:solidFill>
                  <a:srgbClr val="52555A"/>
                </a:solidFill>
                <a:latin typeface="Arial"/>
                <a:cs typeface="Arial"/>
              </a:rPr>
              <a:t>some</a:t>
            </a:r>
            <a:r>
              <a:rPr sz="1800" spc="-35" dirty="0">
                <a:solidFill>
                  <a:srgbClr val="52555A"/>
                </a:solidFill>
                <a:latin typeface="Arial"/>
                <a:cs typeface="Arial"/>
              </a:rPr>
              <a:t> </a:t>
            </a:r>
            <a:r>
              <a:rPr sz="1800" dirty="0">
                <a:solidFill>
                  <a:srgbClr val="52555A"/>
                </a:solidFill>
                <a:latin typeface="Arial"/>
                <a:cs typeface="Arial"/>
              </a:rPr>
              <a:t>organizations, there</a:t>
            </a:r>
            <a:r>
              <a:rPr sz="1800" spc="-15" dirty="0">
                <a:solidFill>
                  <a:srgbClr val="52555A"/>
                </a:solidFill>
                <a:latin typeface="Arial"/>
                <a:cs typeface="Arial"/>
              </a:rPr>
              <a:t> </a:t>
            </a:r>
            <a:r>
              <a:rPr sz="1800" dirty="0">
                <a:solidFill>
                  <a:srgbClr val="52555A"/>
                </a:solidFill>
                <a:latin typeface="Arial"/>
                <a:cs typeface="Arial"/>
              </a:rPr>
              <a:t>may</a:t>
            </a:r>
            <a:r>
              <a:rPr sz="1800" spc="-30" dirty="0">
                <a:solidFill>
                  <a:srgbClr val="52555A"/>
                </a:solidFill>
                <a:latin typeface="Arial"/>
                <a:cs typeface="Arial"/>
              </a:rPr>
              <a:t> </a:t>
            </a:r>
            <a:r>
              <a:rPr sz="1800" dirty="0">
                <a:solidFill>
                  <a:srgbClr val="52555A"/>
                </a:solidFill>
                <a:latin typeface="Arial"/>
                <a:cs typeface="Arial"/>
              </a:rPr>
              <a:t>be</a:t>
            </a:r>
            <a:r>
              <a:rPr sz="1800" spc="-30" dirty="0">
                <a:solidFill>
                  <a:srgbClr val="52555A"/>
                </a:solidFill>
                <a:latin typeface="Arial"/>
                <a:cs typeface="Arial"/>
              </a:rPr>
              <a:t> </a:t>
            </a:r>
            <a:r>
              <a:rPr sz="1800" dirty="0">
                <a:solidFill>
                  <a:srgbClr val="52555A"/>
                </a:solidFill>
                <a:latin typeface="Arial"/>
                <a:cs typeface="Arial"/>
              </a:rPr>
              <a:t>a</a:t>
            </a:r>
            <a:r>
              <a:rPr sz="1800" spc="-35" dirty="0">
                <a:solidFill>
                  <a:srgbClr val="52555A"/>
                </a:solidFill>
                <a:latin typeface="Arial"/>
                <a:cs typeface="Arial"/>
              </a:rPr>
              <a:t> </a:t>
            </a:r>
            <a:r>
              <a:rPr sz="1800" dirty="0">
                <a:solidFill>
                  <a:srgbClr val="52555A"/>
                </a:solidFill>
                <a:latin typeface="Arial"/>
                <a:cs typeface="Arial"/>
              </a:rPr>
              <a:t>licensing</a:t>
            </a:r>
            <a:r>
              <a:rPr sz="1800" spc="-5" dirty="0">
                <a:solidFill>
                  <a:srgbClr val="52555A"/>
                </a:solidFill>
                <a:latin typeface="Arial"/>
                <a:cs typeface="Arial"/>
              </a:rPr>
              <a:t> </a:t>
            </a:r>
            <a:r>
              <a:rPr sz="1800" dirty="0">
                <a:solidFill>
                  <a:srgbClr val="52555A"/>
                </a:solidFill>
                <a:latin typeface="Arial"/>
                <a:cs typeface="Arial"/>
              </a:rPr>
              <a:t>professional.</a:t>
            </a:r>
            <a:r>
              <a:rPr sz="1800" spc="440" dirty="0">
                <a:solidFill>
                  <a:srgbClr val="52555A"/>
                </a:solidFill>
                <a:latin typeface="Arial"/>
                <a:cs typeface="Arial"/>
              </a:rPr>
              <a:t> </a:t>
            </a:r>
            <a:r>
              <a:rPr sz="1800" spc="-30" dirty="0">
                <a:solidFill>
                  <a:srgbClr val="52555A"/>
                </a:solidFill>
                <a:latin typeface="Arial"/>
                <a:cs typeface="Arial"/>
              </a:rPr>
              <a:t>You</a:t>
            </a:r>
            <a:r>
              <a:rPr sz="1800" spc="-35" dirty="0">
                <a:solidFill>
                  <a:srgbClr val="52555A"/>
                </a:solidFill>
                <a:latin typeface="Arial"/>
                <a:cs typeface="Arial"/>
              </a:rPr>
              <a:t> </a:t>
            </a:r>
            <a:r>
              <a:rPr sz="1800" dirty="0">
                <a:solidFill>
                  <a:srgbClr val="52555A"/>
                </a:solidFill>
                <a:latin typeface="Arial"/>
                <a:cs typeface="Arial"/>
              </a:rPr>
              <a:t>may</a:t>
            </a:r>
            <a:r>
              <a:rPr sz="1800" spc="-25" dirty="0">
                <a:solidFill>
                  <a:srgbClr val="52555A"/>
                </a:solidFill>
                <a:latin typeface="Arial"/>
                <a:cs typeface="Arial"/>
              </a:rPr>
              <a:t> </a:t>
            </a:r>
            <a:r>
              <a:rPr sz="1800" dirty="0">
                <a:solidFill>
                  <a:srgbClr val="52555A"/>
                </a:solidFill>
                <a:latin typeface="Arial"/>
                <a:cs typeface="Arial"/>
              </a:rPr>
              <a:t>also</a:t>
            </a:r>
            <a:r>
              <a:rPr sz="1800" spc="-20" dirty="0">
                <a:solidFill>
                  <a:srgbClr val="52555A"/>
                </a:solidFill>
                <a:latin typeface="Arial"/>
                <a:cs typeface="Arial"/>
              </a:rPr>
              <a:t> </a:t>
            </a:r>
            <a:r>
              <a:rPr sz="1800" dirty="0">
                <a:solidFill>
                  <a:srgbClr val="52555A"/>
                </a:solidFill>
                <a:latin typeface="Arial"/>
                <a:cs typeface="Arial"/>
              </a:rPr>
              <a:t>prefer</a:t>
            </a:r>
            <a:r>
              <a:rPr sz="1800" spc="-25" dirty="0">
                <a:solidFill>
                  <a:srgbClr val="52555A"/>
                </a:solidFill>
                <a:latin typeface="Arial"/>
                <a:cs typeface="Arial"/>
              </a:rPr>
              <a:t> to </a:t>
            </a:r>
            <a:r>
              <a:rPr sz="1800" dirty="0">
                <a:solidFill>
                  <a:srgbClr val="52555A"/>
                </a:solidFill>
                <a:latin typeface="Arial"/>
                <a:cs typeface="Arial"/>
              </a:rPr>
              <a:t>have</a:t>
            </a:r>
            <a:r>
              <a:rPr sz="1800" spc="-20" dirty="0">
                <a:solidFill>
                  <a:srgbClr val="52555A"/>
                </a:solidFill>
                <a:latin typeface="Arial"/>
                <a:cs typeface="Arial"/>
              </a:rPr>
              <a:t> </a:t>
            </a:r>
            <a:r>
              <a:rPr sz="1800" dirty="0">
                <a:solidFill>
                  <a:srgbClr val="52555A"/>
                </a:solidFill>
                <a:latin typeface="Arial"/>
                <a:cs typeface="Arial"/>
              </a:rPr>
              <a:t>it</a:t>
            </a:r>
            <a:r>
              <a:rPr sz="1800" spc="-30" dirty="0">
                <a:solidFill>
                  <a:srgbClr val="52555A"/>
                </a:solidFill>
                <a:latin typeface="Arial"/>
                <a:cs typeface="Arial"/>
              </a:rPr>
              <a:t> </a:t>
            </a:r>
            <a:r>
              <a:rPr sz="1800" dirty="0">
                <a:solidFill>
                  <a:srgbClr val="52555A"/>
                </a:solidFill>
                <a:latin typeface="Arial"/>
                <a:cs typeface="Arial"/>
              </a:rPr>
              <a:t>signed</a:t>
            </a:r>
            <a:r>
              <a:rPr sz="1800" spc="-10" dirty="0">
                <a:solidFill>
                  <a:srgbClr val="52555A"/>
                </a:solidFill>
                <a:latin typeface="Arial"/>
                <a:cs typeface="Arial"/>
              </a:rPr>
              <a:t> </a:t>
            </a:r>
            <a:r>
              <a:rPr sz="1800" dirty="0">
                <a:solidFill>
                  <a:srgbClr val="52555A"/>
                </a:solidFill>
                <a:latin typeface="Arial"/>
                <a:cs typeface="Arial"/>
              </a:rPr>
              <a:t>by</a:t>
            </a:r>
            <a:r>
              <a:rPr sz="1800" spc="-25" dirty="0">
                <a:solidFill>
                  <a:srgbClr val="52555A"/>
                </a:solidFill>
                <a:latin typeface="Arial"/>
                <a:cs typeface="Arial"/>
              </a:rPr>
              <a:t> </a:t>
            </a:r>
            <a:r>
              <a:rPr sz="1800" dirty="0">
                <a:solidFill>
                  <a:srgbClr val="52555A"/>
                </a:solidFill>
                <a:latin typeface="Arial"/>
                <a:cs typeface="Arial"/>
              </a:rPr>
              <a:t>the</a:t>
            </a:r>
            <a:r>
              <a:rPr sz="1800" spc="-30" dirty="0">
                <a:solidFill>
                  <a:srgbClr val="52555A"/>
                </a:solidFill>
                <a:latin typeface="Arial"/>
                <a:cs typeface="Arial"/>
              </a:rPr>
              <a:t> </a:t>
            </a:r>
            <a:r>
              <a:rPr sz="1800" dirty="0">
                <a:solidFill>
                  <a:srgbClr val="52555A"/>
                </a:solidFill>
                <a:latin typeface="Arial"/>
                <a:cs typeface="Arial"/>
              </a:rPr>
              <a:t>journal</a:t>
            </a:r>
            <a:r>
              <a:rPr sz="1800" spc="-15" dirty="0">
                <a:solidFill>
                  <a:srgbClr val="52555A"/>
                </a:solidFill>
                <a:latin typeface="Arial"/>
                <a:cs typeface="Arial"/>
              </a:rPr>
              <a:t> </a:t>
            </a:r>
            <a:r>
              <a:rPr sz="1800" spc="-10" dirty="0">
                <a:solidFill>
                  <a:srgbClr val="52555A"/>
                </a:solidFill>
                <a:latin typeface="Arial"/>
                <a:cs typeface="Arial"/>
              </a:rPr>
              <a:t>editor,</a:t>
            </a:r>
            <a:r>
              <a:rPr sz="1800" spc="-25" dirty="0">
                <a:solidFill>
                  <a:srgbClr val="52555A"/>
                </a:solidFill>
                <a:latin typeface="Arial"/>
                <a:cs typeface="Arial"/>
              </a:rPr>
              <a:t> </a:t>
            </a:r>
            <a:r>
              <a:rPr sz="1800" dirty="0">
                <a:solidFill>
                  <a:srgbClr val="52555A"/>
                </a:solidFill>
                <a:latin typeface="Arial"/>
                <a:cs typeface="Arial"/>
              </a:rPr>
              <a:t>the</a:t>
            </a:r>
            <a:r>
              <a:rPr sz="1800" spc="-30" dirty="0">
                <a:solidFill>
                  <a:srgbClr val="52555A"/>
                </a:solidFill>
                <a:latin typeface="Arial"/>
                <a:cs typeface="Arial"/>
              </a:rPr>
              <a:t> </a:t>
            </a:r>
            <a:r>
              <a:rPr sz="1800" dirty="0">
                <a:solidFill>
                  <a:srgbClr val="52555A"/>
                </a:solidFill>
                <a:latin typeface="Arial"/>
                <a:cs typeface="Arial"/>
              </a:rPr>
              <a:t>publisher</a:t>
            </a:r>
            <a:r>
              <a:rPr sz="1800" spc="-5" dirty="0">
                <a:solidFill>
                  <a:srgbClr val="52555A"/>
                </a:solidFill>
                <a:latin typeface="Arial"/>
                <a:cs typeface="Arial"/>
              </a:rPr>
              <a:t> </a:t>
            </a:r>
            <a:r>
              <a:rPr sz="1800" dirty="0">
                <a:solidFill>
                  <a:srgbClr val="52555A"/>
                </a:solidFill>
                <a:latin typeface="Arial"/>
                <a:cs typeface="Arial"/>
              </a:rPr>
              <a:t>or</a:t>
            </a:r>
            <a:r>
              <a:rPr sz="1800" spc="-25" dirty="0">
                <a:solidFill>
                  <a:srgbClr val="52555A"/>
                </a:solidFill>
                <a:latin typeface="Arial"/>
                <a:cs typeface="Arial"/>
              </a:rPr>
              <a:t> </a:t>
            </a:r>
            <a:r>
              <a:rPr sz="1800" dirty="0">
                <a:solidFill>
                  <a:srgbClr val="52555A"/>
                </a:solidFill>
                <a:latin typeface="Arial"/>
                <a:cs typeface="Arial"/>
              </a:rPr>
              <a:t>the</a:t>
            </a:r>
            <a:r>
              <a:rPr sz="1800" spc="-30" dirty="0">
                <a:solidFill>
                  <a:srgbClr val="52555A"/>
                </a:solidFill>
                <a:latin typeface="Arial"/>
                <a:cs typeface="Arial"/>
              </a:rPr>
              <a:t> </a:t>
            </a:r>
            <a:r>
              <a:rPr sz="1800" dirty="0">
                <a:solidFill>
                  <a:srgbClr val="52555A"/>
                </a:solidFill>
                <a:latin typeface="Arial"/>
                <a:cs typeface="Arial"/>
              </a:rPr>
              <a:t>person</a:t>
            </a:r>
            <a:r>
              <a:rPr sz="1800" spc="-15" dirty="0">
                <a:solidFill>
                  <a:srgbClr val="52555A"/>
                </a:solidFill>
                <a:latin typeface="Arial"/>
                <a:cs typeface="Arial"/>
              </a:rPr>
              <a:t> </a:t>
            </a:r>
            <a:r>
              <a:rPr sz="1800" dirty="0">
                <a:solidFill>
                  <a:srgbClr val="52555A"/>
                </a:solidFill>
                <a:latin typeface="Arial"/>
                <a:cs typeface="Arial"/>
              </a:rPr>
              <a:t>who</a:t>
            </a:r>
            <a:r>
              <a:rPr sz="1800" spc="15" dirty="0">
                <a:solidFill>
                  <a:srgbClr val="52555A"/>
                </a:solidFill>
                <a:latin typeface="Arial"/>
                <a:cs typeface="Arial"/>
              </a:rPr>
              <a:t> </a:t>
            </a:r>
            <a:r>
              <a:rPr sz="1800" dirty="0">
                <a:solidFill>
                  <a:srgbClr val="52555A"/>
                </a:solidFill>
                <a:latin typeface="Arial"/>
                <a:cs typeface="Arial"/>
              </a:rPr>
              <a:t>submitted</a:t>
            </a:r>
            <a:r>
              <a:rPr sz="1800" spc="-15" dirty="0">
                <a:solidFill>
                  <a:srgbClr val="52555A"/>
                </a:solidFill>
                <a:latin typeface="Arial"/>
                <a:cs typeface="Arial"/>
              </a:rPr>
              <a:t> </a:t>
            </a:r>
            <a:r>
              <a:rPr sz="1800" dirty="0">
                <a:solidFill>
                  <a:srgbClr val="52555A"/>
                </a:solidFill>
                <a:latin typeface="Arial"/>
                <a:cs typeface="Arial"/>
              </a:rPr>
              <a:t>the</a:t>
            </a:r>
            <a:r>
              <a:rPr sz="1800" spc="-35" dirty="0">
                <a:solidFill>
                  <a:srgbClr val="52555A"/>
                </a:solidFill>
                <a:latin typeface="Arial"/>
                <a:cs typeface="Arial"/>
              </a:rPr>
              <a:t> </a:t>
            </a:r>
            <a:r>
              <a:rPr sz="1800" dirty="0">
                <a:solidFill>
                  <a:srgbClr val="52555A"/>
                </a:solidFill>
                <a:latin typeface="Arial"/>
                <a:cs typeface="Arial"/>
              </a:rPr>
              <a:t>title</a:t>
            </a:r>
            <a:r>
              <a:rPr sz="1800" spc="-30" dirty="0">
                <a:solidFill>
                  <a:srgbClr val="52555A"/>
                </a:solidFill>
                <a:latin typeface="Arial"/>
                <a:cs typeface="Arial"/>
              </a:rPr>
              <a:t> </a:t>
            </a:r>
            <a:r>
              <a:rPr sz="1800" dirty="0">
                <a:solidFill>
                  <a:srgbClr val="52555A"/>
                </a:solidFill>
                <a:latin typeface="Arial"/>
                <a:cs typeface="Arial"/>
              </a:rPr>
              <a:t>for</a:t>
            </a:r>
            <a:r>
              <a:rPr sz="1800" spc="-35" dirty="0">
                <a:solidFill>
                  <a:srgbClr val="52555A"/>
                </a:solidFill>
                <a:latin typeface="Arial"/>
                <a:cs typeface="Arial"/>
              </a:rPr>
              <a:t> </a:t>
            </a:r>
            <a:r>
              <a:rPr sz="1800" spc="-10" dirty="0">
                <a:solidFill>
                  <a:srgbClr val="52555A"/>
                </a:solidFill>
                <a:latin typeface="Arial"/>
                <a:cs typeface="Arial"/>
              </a:rPr>
              <a:t>coverage consideration.</a:t>
            </a:r>
            <a:endParaRPr sz="1800">
              <a:latin typeface="Arial"/>
              <a:cs typeface="Arial"/>
            </a:endParaRPr>
          </a:p>
        </p:txBody>
      </p:sp>
      <p:pic>
        <p:nvPicPr>
          <p:cNvPr id="4" name="object 4"/>
          <p:cNvPicPr/>
          <p:nvPr/>
        </p:nvPicPr>
        <p:blipFill>
          <a:blip r:embed="rId2" cstate="print"/>
          <a:stretch>
            <a:fillRect/>
          </a:stretch>
        </p:blipFill>
        <p:spPr>
          <a:xfrm>
            <a:off x="768181" y="6257187"/>
            <a:ext cx="1607148" cy="481693"/>
          </a:xfrm>
          <a:prstGeom prst="rect">
            <a:avLst/>
          </a:prstGeom>
        </p:spPr>
      </p:pic>
      <p:sp>
        <p:nvSpPr>
          <p:cNvPr id="5" name="object 5"/>
          <p:cNvSpPr txBox="1">
            <a:spLocks noGrp="1"/>
          </p:cNvSpPr>
          <p:nvPr>
            <p:ph type="sldNum" sz="quarter" idx="7"/>
          </p:nvPr>
        </p:nvSpPr>
        <p:spPr>
          <a:prstGeom prst="rect">
            <a:avLst/>
          </a:prstGeom>
        </p:spPr>
        <p:txBody>
          <a:bodyPr vert="horz" wrap="square" lIns="0" tIns="42082" rIns="0" bIns="0" rtlCol="0">
            <a:spAutoFit/>
          </a:bodyPr>
          <a:lstStyle/>
          <a:p>
            <a:pPr marL="38100">
              <a:lnSpc>
                <a:spcPct val="100000"/>
              </a:lnSpc>
              <a:spcBef>
                <a:spcPts val="15"/>
              </a:spcBef>
            </a:pPr>
            <a:fld id="{81D60167-4931-47E6-BA6A-407CBD079E47}" type="slidenum">
              <a:rPr spc="-25" dirty="0"/>
              <a:t>12</a:t>
            </a:fld>
            <a:endParaRPr spc="-2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dirty="0"/>
              <a:t>Scopus</a:t>
            </a:r>
            <a:r>
              <a:rPr spc="-150" dirty="0"/>
              <a:t> </a:t>
            </a:r>
            <a:r>
              <a:rPr dirty="0"/>
              <a:t>Acceptance</a:t>
            </a:r>
            <a:r>
              <a:rPr spc="-25" dirty="0"/>
              <a:t> </a:t>
            </a:r>
            <a:r>
              <a:rPr dirty="0"/>
              <a:t>and</a:t>
            </a:r>
            <a:r>
              <a:rPr spc="-5" dirty="0"/>
              <a:t> </a:t>
            </a:r>
            <a:r>
              <a:rPr dirty="0"/>
              <a:t>Permissions </a:t>
            </a:r>
            <a:r>
              <a:rPr spc="-10" dirty="0"/>
              <a:t>continued</a:t>
            </a:r>
          </a:p>
        </p:txBody>
      </p:sp>
      <p:sp>
        <p:nvSpPr>
          <p:cNvPr id="3" name="object 3"/>
          <p:cNvSpPr txBox="1"/>
          <p:nvPr/>
        </p:nvSpPr>
        <p:spPr>
          <a:xfrm>
            <a:off x="847091" y="1298825"/>
            <a:ext cx="10419715" cy="3104515"/>
          </a:xfrm>
          <a:prstGeom prst="rect">
            <a:avLst/>
          </a:prstGeom>
        </p:spPr>
        <p:txBody>
          <a:bodyPr vert="horz" wrap="square" lIns="0" tIns="114935" rIns="0" bIns="0" rtlCol="0">
            <a:spAutoFit/>
          </a:bodyPr>
          <a:lstStyle/>
          <a:p>
            <a:pPr marL="298450" indent="-285750">
              <a:lnSpc>
                <a:spcPct val="100000"/>
              </a:lnSpc>
              <a:spcBef>
                <a:spcPts val="905"/>
              </a:spcBef>
              <a:buClr>
                <a:srgbClr val="FF6C00"/>
              </a:buClr>
              <a:buFont typeface="Arial"/>
              <a:buChar char="•"/>
              <a:tabLst>
                <a:tab pos="298450" algn="l"/>
              </a:tabLst>
            </a:pPr>
            <a:r>
              <a:rPr sz="1800" b="1" dirty="0">
                <a:solidFill>
                  <a:srgbClr val="52555A"/>
                </a:solidFill>
                <a:latin typeface="Arial"/>
                <a:cs typeface="Arial"/>
              </a:rPr>
              <a:t>What</a:t>
            </a:r>
            <a:r>
              <a:rPr sz="1800" b="1" spc="-40" dirty="0">
                <a:solidFill>
                  <a:srgbClr val="52555A"/>
                </a:solidFill>
                <a:latin typeface="Arial"/>
                <a:cs typeface="Arial"/>
              </a:rPr>
              <a:t> </a:t>
            </a:r>
            <a:r>
              <a:rPr sz="1800" b="1" dirty="0">
                <a:solidFill>
                  <a:srgbClr val="52555A"/>
                </a:solidFill>
                <a:latin typeface="Arial"/>
                <a:cs typeface="Arial"/>
              </a:rPr>
              <a:t>does</a:t>
            </a:r>
            <a:r>
              <a:rPr sz="1800" b="1" spc="-35" dirty="0">
                <a:solidFill>
                  <a:srgbClr val="52555A"/>
                </a:solidFill>
                <a:latin typeface="Arial"/>
                <a:cs typeface="Arial"/>
              </a:rPr>
              <a:t> </a:t>
            </a:r>
            <a:r>
              <a:rPr sz="1800" b="1" dirty="0">
                <a:solidFill>
                  <a:srgbClr val="52555A"/>
                </a:solidFill>
                <a:latin typeface="Arial"/>
                <a:cs typeface="Arial"/>
              </a:rPr>
              <a:t>Elsevier</a:t>
            </a:r>
            <a:r>
              <a:rPr sz="1800" b="1" spc="10" dirty="0">
                <a:solidFill>
                  <a:srgbClr val="52555A"/>
                </a:solidFill>
                <a:latin typeface="Arial"/>
                <a:cs typeface="Arial"/>
              </a:rPr>
              <a:t> </a:t>
            </a:r>
            <a:r>
              <a:rPr sz="1800" b="1" dirty="0">
                <a:solidFill>
                  <a:srgbClr val="52555A"/>
                </a:solidFill>
                <a:latin typeface="Arial"/>
                <a:cs typeface="Arial"/>
              </a:rPr>
              <a:t>mean</a:t>
            </a:r>
            <a:r>
              <a:rPr sz="1800" b="1" spc="-20" dirty="0">
                <a:solidFill>
                  <a:srgbClr val="52555A"/>
                </a:solidFill>
                <a:latin typeface="Arial"/>
                <a:cs typeface="Arial"/>
              </a:rPr>
              <a:t> </a:t>
            </a:r>
            <a:r>
              <a:rPr sz="1800" b="1" dirty="0">
                <a:solidFill>
                  <a:srgbClr val="52555A"/>
                </a:solidFill>
                <a:latin typeface="Arial"/>
                <a:cs typeface="Arial"/>
              </a:rPr>
              <a:t>by</a:t>
            </a:r>
            <a:r>
              <a:rPr sz="1800" b="1" spc="-35" dirty="0">
                <a:solidFill>
                  <a:srgbClr val="52555A"/>
                </a:solidFill>
                <a:latin typeface="Arial"/>
                <a:cs typeface="Arial"/>
              </a:rPr>
              <a:t> </a:t>
            </a:r>
            <a:r>
              <a:rPr sz="1800" b="1" dirty="0">
                <a:solidFill>
                  <a:srgbClr val="52555A"/>
                </a:solidFill>
                <a:latin typeface="Arial"/>
                <a:cs typeface="Arial"/>
              </a:rPr>
              <a:t>“license</a:t>
            </a:r>
            <a:r>
              <a:rPr sz="1800" b="1" spc="-35" dirty="0">
                <a:solidFill>
                  <a:srgbClr val="52555A"/>
                </a:solidFill>
                <a:latin typeface="Arial"/>
                <a:cs typeface="Arial"/>
              </a:rPr>
              <a:t> </a:t>
            </a:r>
            <a:r>
              <a:rPr sz="1800" b="1" dirty="0">
                <a:solidFill>
                  <a:srgbClr val="52555A"/>
                </a:solidFill>
                <a:latin typeface="Arial"/>
                <a:cs typeface="Arial"/>
              </a:rPr>
              <a:t>renewal</a:t>
            </a:r>
            <a:r>
              <a:rPr sz="1800" b="1" spc="-60" dirty="0">
                <a:solidFill>
                  <a:srgbClr val="52555A"/>
                </a:solidFill>
                <a:latin typeface="Arial"/>
                <a:cs typeface="Arial"/>
              </a:rPr>
              <a:t> </a:t>
            </a:r>
            <a:r>
              <a:rPr sz="1800" b="1" spc="-10" dirty="0">
                <a:solidFill>
                  <a:srgbClr val="52555A"/>
                </a:solidFill>
                <a:latin typeface="Arial"/>
                <a:cs typeface="Arial"/>
              </a:rPr>
              <a:t>date”?</a:t>
            </a:r>
            <a:endParaRPr sz="1800">
              <a:latin typeface="Arial"/>
              <a:cs typeface="Arial"/>
            </a:endParaRPr>
          </a:p>
          <a:p>
            <a:pPr marL="12700" marR="318135" indent="-635">
              <a:lnSpc>
                <a:spcPct val="100000"/>
              </a:lnSpc>
              <a:spcBef>
                <a:spcPts val="805"/>
              </a:spcBef>
            </a:pPr>
            <a:r>
              <a:rPr sz="1800" dirty="0">
                <a:solidFill>
                  <a:srgbClr val="52555A"/>
                </a:solidFill>
                <a:latin typeface="Arial"/>
                <a:cs typeface="Arial"/>
              </a:rPr>
              <a:t>For</a:t>
            </a:r>
            <a:r>
              <a:rPr sz="1800" spc="-35" dirty="0">
                <a:solidFill>
                  <a:srgbClr val="52555A"/>
                </a:solidFill>
                <a:latin typeface="Arial"/>
                <a:cs typeface="Arial"/>
              </a:rPr>
              <a:t> </a:t>
            </a:r>
            <a:r>
              <a:rPr sz="1800" dirty="0">
                <a:solidFill>
                  <a:srgbClr val="52555A"/>
                </a:solidFill>
                <a:latin typeface="Arial"/>
                <a:cs typeface="Arial"/>
              </a:rPr>
              <a:t>Scopus</a:t>
            </a:r>
            <a:r>
              <a:rPr sz="1800" spc="-30" dirty="0">
                <a:solidFill>
                  <a:srgbClr val="52555A"/>
                </a:solidFill>
                <a:latin typeface="Arial"/>
                <a:cs typeface="Arial"/>
              </a:rPr>
              <a:t> </a:t>
            </a:r>
            <a:r>
              <a:rPr sz="1800" dirty="0">
                <a:solidFill>
                  <a:srgbClr val="52555A"/>
                </a:solidFill>
                <a:latin typeface="Arial"/>
                <a:cs typeface="Arial"/>
              </a:rPr>
              <a:t>Content</a:t>
            </a:r>
            <a:r>
              <a:rPr sz="1800" spc="-20" dirty="0">
                <a:solidFill>
                  <a:srgbClr val="52555A"/>
                </a:solidFill>
                <a:latin typeface="Arial"/>
                <a:cs typeface="Arial"/>
              </a:rPr>
              <a:t> </a:t>
            </a:r>
            <a:r>
              <a:rPr sz="1800" dirty="0">
                <a:solidFill>
                  <a:srgbClr val="52555A"/>
                </a:solidFill>
                <a:latin typeface="Arial"/>
                <a:cs typeface="Arial"/>
              </a:rPr>
              <a:t>Partners,</a:t>
            </a:r>
            <a:r>
              <a:rPr sz="1800" spc="-25" dirty="0">
                <a:solidFill>
                  <a:srgbClr val="52555A"/>
                </a:solidFill>
                <a:latin typeface="Arial"/>
                <a:cs typeface="Arial"/>
              </a:rPr>
              <a:t> </a:t>
            </a:r>
            <a:r>
              <a:rPr sz="1800" dirty="0">
                <a:solidFill>
                  <a:srgbClr val="52555A"/>
                </a:solidFill>
                <a:latin typeface="Arial"/>
                <a:cs typeface="Arial"/>
              </a:rPr>
              <a:t>the</a:t>
            </a:r>
            <a:r>
              <a:rPr sz="1800" spc="-40" dirty="0">
                <a:solidFill>
                  <a:srgbClr val="52555A"/>
                </a:solidFill>
                <a:latin typeface="Arial"/>
                <a:cs typeface="Arial"/>
              </a:rPr>
              <a:t> </a:t>
            </a:r>
            <a:r>
              <a:rPr sz="1800" dirty="0">
                <a:solidFill>
                  <a:srgbClr val="52555A"/>
                </a:solidFill>
                <a:latin typeface="Arial"/>
                <a:cs typeface="Arial"/>
              </a:rPr>
              <a:t>license</a:t>
            </a:r>
            <a:r>
              <a:rPr sz="1800" spc="-20" dirty="0">
                <a:solidFill>
                  <a:srgbClr val="52555A"/>
                </a:solidFill>
                <a:latin typeface="Arial"/>
                <a:cs typeface="Arial"/>
              </a:rPr>
              <a:t> </a:t>
            </a:r>
            <a:r>
              <a:rPr sz="1800" dirty="0">
                <a:solidFill>
                  <a:srgbClr val="52555A"/>
                </a:solidFill>
                <a:latin typeface="Arial"/>
                <a:cs typeface="Arial"/>
              </a:rPr>
              <a:t>renewal</a:t>
            </a:r>
            <a:r>
              <a:rPr sz="1800" spc="20" dirty="0">
                <a:solidFill>
                  <a:srgbClr val="52555A"/>
                </a:solidFill>
                <a:latin typeface="Arial"/>
                <a:cs typeface="Arial"/>
              </a:rPr>
              <a:t> </a:t>
            </a:r>
            <a:r>
              <a:rPr sz="1800" dirty="0">
                <a:solidFill>
                  <a:srgbClr val="52555A"/>
                </a:solidFill>
                <a:latin typeface="Arial"/>
                <a:cs typeface="Arial"/>
              </a:rPr>
              <a:t>date</a:t>
            </a:r>
            <a:r>
              <a:rPr sz="1800" spc="-40" dirty="0">
                <a:solidFill>
                  <a:srgbClr val="52555A"/>
                </a:solidFill>
                <a:latin typeface="Arial"/>
                <a:cs typeface="Arial"/>
              </a:rPr>
              <a:t> </a:t>
            </a:r>
            <a:r>
              <a:rPr sz="1800" dirty="0">
                <a:solidFill>
                  <a:srgbClr val="52555A"/>
                </a:solidFill>
                <a:latin typeface="Arial"/>
                <a:cs typeface="Arial"/>
              </a:rPr>
              <a:t>refers</a:t>
            </a:r>
            <a:r>
              <a:rPr sz="1800" spc="-30" dirty="0">
                <a:solidFill>
                  <a:srgbClr val="52555A"/>
                </a:solidFill>
                <a:latin typeface="Arial"/>
                <a:cs typeface="Arial"/>
              </a:rPr>
              <a:t> </a:t>
            </a:r>
            <a:r>
              <a:rPr sz="1800" dirty="0">
                <a:solidFill>
                  <a:srgbClr val="52555A"/>
                </a:solidFill>
                <a:latin typeface="Arial"/>
                <a:cs typeface="Arial"/>
              </a:rPr>
              <a:t>to</a:t>
            </a:r>
            <a:r>
              <a:rPr sz="1800" spc="-35" dirty="0">
                <a:solidFill>
                  <a:srgbClr val="52555A"/>
                </a:solidFill>
                <a:latin typeface="Arial"/>
                <a:cs typeface="Arial"/>
              </a:rPr>
              <a:t> </a:t>
            </a:r>
            <a:r>
              <a:rPr sz="1800" dirty="0">
                <a:solidFill>
                  <a:srgbClr val="52555A"/>
                </a:solidFill>
                <a:latin typeface="Arial"/>
                <a:cs typeface="Arial"/>
              </a:rPr>
              <a:t>when</a:t>
            </a:r>
            <a:r>
              <a:rPr sz="1800" spc="10" dirty="0">
                <a:solidFill>
                  <a:srgbClr val="52555A"/>
                </a:solidFill>
                <a:latin typeface="Arial"/>
                <a:cs typeface="Arial"/>
              </a:rPr>
              <a:t> </a:t>
            </a:r>
            <a:r>
              <a:rPr sz="1800" dirty="0">
                <a:solidFill>
                  <a:srgbClr val="52555A"/>
                </a:solidFill>
                <a:latin typeface="Arial"/>
                <a:cs typeface="Arial"/>
              </a:rPr>
              <a:t>the</a:t>
            </a:r>
            <a:r>
              <a:rPr sz="1800" spc="-40" dirty="0">
                <a:solidFill>
                  <a:srgbClr val="52555A"/>
                </a:solidFill>
                <a:latin typeface="Arial"/>
                <a:cs typeface="Arial"/>
              </a:rPr>
              <a:t> </a:t>
            </a:r>
            <a:r>
              <a:rPr sz="1800" dirty="0">
                <a:solidFill>
                  <a:srgbClr val="52555A"/>
                </a:solidFill>
                <a:latin typeface="Arial"/>
                <a:cs typeface="Arial"/>
              </a:rPr>
              <a:t>license</a:t>
            </a:r>
            <a:r>
              <a:rPr sz="1800" spc="-10" dirty="0">
                <a:solidFill>
                  <a:srgbClr val="52555A"/>
                </a:solidFill>
                <a:latin typeface="Arial"/>
                <a:cs typeface="Arial"/>
              </a:rPr>
              <a:t> agreement </a:t>
            </a:r>
            <a:r>
              <a:rPr sz="1800" dirty="0">
                <a:solidFill>
                  <a:srgbClr val="52555A"/>
                </a:solidFill>
                <a:latin typeface="Arial"/>
                <a:cs typeface="Arial"/>
              </a:rPr>
              <a:t>confirming</a:t>
            </a:r>
            <a:r>
              <a:rPr sz="1800" spc="-35" dirty="0">
                <a:solidFill>
                  <a:srgbClr val="52555A"/>
                </a:solidFill>
                <a:latin typeface="Arial"/>
                <a:cs typeface="Arial"/>
              </a:rPr>
              <a:t> </a:t>
            </a:r>
            <a:r>
              <a:rPr sz="1800" dirty="0">
                <a:solidFill>
                  <a:srgbClr val="52555A"/>
                </a:solidFill>
                <a:latin typeface="Arial"/>
                <a:cs typeface="Arial"/>
              </a:rPr>
              <a:t>your willingness</a:t>
            </a:r>
            <a:r>
              <a:rPr sz="1800" spc="5" dirty="0">
                <a:solidFill>
                  <a:srgbClr val="52555A"/>
                </a:solidFill>
                <a:latin typeface="Arial"/>
                <a:cs typeface="Arial"/>
              </a:rPr>
              <a:t> </a:t>
            </a:r>
            <a:r>
              <a:rPr sz="1800" dirty="0">
                <a:solidFill>
                  <a:srgbClr val="52555A"/>
                </a:solidFill>
                <a:latin typeface="Arial"/>
                <a:cs typeface="Arial"/>
              </a:rPr>
              <a:t>to</a:t>
            </a:r>
            <a:r>
              <a:rPr sz="1800" spc="-45" dirty="0">
                <a:solidFill>
                  <a:srgbClr val="52555A"/>
                </a:solidFill>
                <a:latin typeface="Arial"/>
                <a:cs typeface="Arial"/>
              </a:rPr>
              <a:t> </a:t>
            </a:r>
            <a:r>
              <a:rPr sz="1800" dirty="0">
                <a:solidFill>
                  <a:srgbClr val="52555A"/>
                </a:solidFill>
                <a:latin typeface="Arial"/>
                <a:cs typeface="Arial"/>
              </a:rPr>
              <a:t>have</a:t>
            </a:r>
            <a:r>
              <a:rPr sz="1800" spc="-30" dirty="0">
                <a:solidFill>
                  <a:srgbClr val="52555A"/>
                </a:solidFill>
                <a:latin typeface="Arial"/>
                <a:cs typeface="Arial"/>
              </a:rPr>
              <a:t> </a:t>
            </a:r>
            <a:r>
              <a:rPr sz="1800" dirty="0">
                <a:solidFill>
                  <a:srgbClr val="52555A"/>
                </a:solidFill>
                <a:latin typeface="Arial"/>
                <a:cs typeface="Arial"/>
              </a:rPr>
              <a:t>your</a:t>
            </a:r>
            <a:r>
              <a:rPr sz="1800" spc="-15" dirty="0">
                <a:solidFill>
                  <a:srgbClr val="52555A"/>
                </a:solidFill>
                <a:latin typeface="Arial"/>
                <a:cs typeface="Arial"/>
              </a:rPr>
              <a:t> </a:t>
            </a:r>
            <a:r>
              <a:rPr sz="1800" dirty="0">
                <a:solidFill>
                  <a:srgbClr val="52555A"/>
                </a:solidFill>
                <a:latin typeface="Arial"/>
                <a:cs typeface="Arial"/>
              </a:rPr>
              <a:t>title</a:t>
            </a:r>
            <a:r>
              <a:rPr sz="1800" spc="-45" dirty="0">
                <a:solidFill>
                  <a:srgbClr val="52555A"/>
                </a:solidFill>
                <a:latin typeface="Arial"/>
                <a:cs typeface="Arial"/>
              </a:rPr>
              <a:t> </a:t>
            </a:r>
            <a:r>
              <a:rPr sz="1800" dirty="0">
                <a:solidFill>
                  <a:srgbClr val="52555A"/>
                </a:solidFill>
                <a:latin typeface="Arial"/>
                <a:cs typeface="Arial"/>
              </a:rPr>
              <a:t>indexed</a:t>
            </a:r>
            <a:r>
              <a:rPr sz="1800" spc="-10" dirty="0">
                <a:solidFill>
                  <a:srgbClr val="52555A"/>
                </a:solidFill>
                <a:latin typeface="Arial"/>
                <a:cs typeface="Arial"/>
              </a:rPr>
              <a:t> </a:t>
            </a:r>
            <a:r>
              <a:rPr sz="1800" dirty="0">
                <a:solidFill>
                  <a:srgbClr val="52555A"/>
                </a:solidFill>
                <a:latin typeface="Arial"/>
                <a:cs typeface="Arial"/>
              </a:rPr>
              <a:t>in</a:t>
            </a:r>
            <a:r>
              <a:rPr sz="1800" spc="-45" dirty="0">
                <a:solidFill>
                  <a:srgbClr val="52555A"/>
                </a:solidFill>
                <a:latin typeface="Arial"/>
                <a:cs typeface="Arial"/>
              </a:rPr>
              <a:t> </a:t>
            </a:r>
            <a:r>
              <a:rPr sz="1800" dirty="0">
                <a:solidFill>
                  <a:srgbClr val="52555A"/>
                </a:solidFill>
                <a:latin typeface="Arial"/>
                <a:cs typeface="Arial"/>
              </a:rPr>
              <a:t>Elsevier</a:t>
            </a:r>
            <a:r>
              <a:rPr sz="1800" spc="-25" dirty="0">
                <a:solidFill>
                  <a:srgbClr val="52555A"/>
                </a:solidFill>
                <a:latin typeface="Arial"/>
                <a:cs typeface="Arial"/>
              </a:rPr>
              <a:t> </a:t>
            </a:r>
            <a:r>
              <a:rPr sz="1800" dirty="0">
                <a:solidFill>
                  <a:srgbClr val="52555A"/>
                </a:solidFill>
                <a:latin typeface="Arial"/>
                <a:cs typeface="Arial"/>
              </a:rPr>
              <a:t>databases</a:t>
            </a:r>
            <a:r>
              <a:rPr sz="1800" spc="-25" dirty="0">
                <a:solidFill>
                  <a:srgbClr val="52555A"/>
                </a:solidFill>
                <a:latin typeface="Arial"/>
                <a:cs typeface="Arial"/>
              </a:rPr>
              <a:t> </a:t>
            </a:r>
            <a:r>
              <a:rPr sz="1800" dirty="0">
                <a:solidFill>
                  <a:srgbClr val="52555A"/>
                </a:solidFill>
                <a:latin typeface="Arial"/>
                <a:cs typeface="Arial"/>
              </a:rPr>
              <a:t>expires.</a:t>
            </a:r>
            <a:r>
              <a:rPr sz="1800" spc="-10" dirty="0">
                <a:solidFill>
                  <a:srgbClr val="52555A"/>
                </a:solidFill>
                <a:latin typeface="Arial"/>
                <a:cs typeface="Arial"/>
              </a:rPr>
              <a:t> </a:t>
            </a:r>
            <a:r>
              <a:rPr sz="1800" dirty="0">
                <a:solidFill>
                  <a:srgbClr val="52555A"/>
                </a:solidFill>
                <a:latin typeface="Arial"/>
                <a:cs typeface="Arial"/>
              </a:rPr>
              <a:t>It</a:t>
            </a:r>
            <a:r>
              <a:rPr sz="1800" spc="-45" dirty="0">
                <a:solidFill>
                  <a:srgbClr val="52555A"/>
                </a:solidFill>
                <a:latin typeface="Arial"/>
                <a:cs typeface="Arial"/>
              </a:rPr>
              <a:t> </a:t>
            </a:r>
            <a:r>
              <a:rPr sz="1800" dirty="0">
                <a:solidFill>
                  <a:srgbClr val="52555A"/>
                </a:solidFill>
                <a:latin typeface="Arial"/>
                <a:cs typeface="Arial"/>
              </a:rPr>
              <a:t>simply</a:t>
            </a:r>
            <a:r>
              <a:rPr sz="1800" spc="-25" dirty="0">
                <a:solidFill>
                  <a:srgbClr val="52555A"/>
                </a:solidFill>
                <a:latin typeface="Arial"/>
                <a:cs typeface="Arial"/>
              </a:rPr>
              <a:t> </a:t>
            </a:r>
            <a:r>
              <a:rPr sz="1800" spc="-10" dirty="0">
                <a:solidFill>
                  <a:srgbClr val="52555A"/>
                </a:solidFill>
                <a:latin typeface="Arial"/>
                <a:cs typeface="Arial"/>
              </a:rPr>
              <a:t>means </a:t>
            </a:r>
            <a:r>
              <a:rPr sz="1800" dirty="0">
                <a:solidFill>
                  <a:srgbClr val="52555A"/>
                </a:solidFill>
                <a:latin typeface="Arial"/>
                <a:cs typeface="Arial"/>
              </a:rPr>
              <a:t>that</a:t>
            </a:r>
            <a:r>
              <a:rPr sz="1800" spc="-30" dirty="0">
                <a:solidFill>
                  <a:srgbClr val="52555A"/>
                </a:solidFill>
                <a:latin typeface="Arial"/>
                <a:cs typeface="Arial"/>
              </a:rPr>
              <a:t> </a:t>
            </a:r>
            <a:r>
              <a:rPr sz="1800" dirty="0">
                <a:solidFill>
                  <a:srgbClr val="52555A"/>
                </a:solidFill>
                <a:latin typeface="Arial"/>
                <a:cs typeface="Arial"/>
              </a:rPr>
              <a:t>we</a:t>
            </a:r>
            <a:r>
              <a:rPr sz="1800" spc="-5" dirty="0">
                <a:solidFill>
                  <a:srgbClr val="52555A"/>
                </a:solidFill>
                <a:latin typeface="Arial"/>
                <a:cs typeface="Arial"/>
              </a:rPr>
              <a:t> </a:t>
            </a:r>
            <a:r>
              <a:rPr sz="1800" dirty="0">
                <a:solidFill>
                  <a:srgbClr val="52555A"/>
                </a:solidFill>
                <a:latin typeface="Arial"/>
                <a:cs typeface="Arial"/>
              </a:rPr>
              <a:t>must</a:t>
            </a:r>
            <a:r>
              <a:rPr sz="1800" spc="-25" dirty="0">
                <a:solidFill>
                  <a:srgbClr val="52555A"/>
                </a:solidFill>
                <a:latin typeface="Arial"/>
                <a:cs typeface="Arial"/>
              </a:rPr>
              <a:t> </a:t>
            </a:r>
            <a:r>
              <a:rPr sz="1800" dirty="0">
                <a:solidFill>
                  <a:srgbClr val="52555A"/>
                </a:solidFill>
                <a:latin typeface="Arial"/>
                <a:cs typeface="Arial"/>
              </a:rPr>
              <a:t>renew</a:t>
            </a:r>
            <a:r>
              <a:rPr sz="1800" spc="-20" dirty="0">
                <a:solidFill>
                  <a:srgbClr val="52555A"/>
                </a:solidFill>
                <a:latin typeface="Arial"/>
                <a:cs typeface="Arial"/>
              </a:rPr>
              <a:t> </a:t>
            </a:r>
            <a:r>
              <a:rPr sz="1800" dirty="0">
                <a:solidFill>
                  <a:srgbClr val="52555A"/>
                </a:solidFill>
                <a:latin typeface="Arial"/>
                <a:cs typeface="Arial"/>
              </a:rPr>
              <a:t>our</a:t>
            </a:r>
            <a:r>
              <a:rPr sz="1800" spc="-35" dirty="0">
                <a:solidFill>
                  <a:srgbClr val="52555A"/>
                </a:solidFill>
                <a:latin typeface="Arial"/>
                <a:cs typeface="Arial"/>
              </a:rPr>
              <a:t> </a:t>
            </a:r>
            <a:r>
              <a:rPr sz="1800" dirty="0">
                <a:solidFill>
                  <a:srgbClr val="52555A"/>
                </a:solidFill>
                <a:latin typeface="Arial"/>
                <a:cs typeface="Arial"/>
              </a:rPr>
              <a:t>license</a:t>
            </a:r>
            <a:r>
              <a:rPr sz="1800" spc="-20" dirty="0">
                <a:solidFill>
                  <a:srgbClr val="52555A"/>
                </a:solidFill>
                <a:latin typeface="Arial"/>
                <a:cs typeface="Arial"/>
              </a:rPr>
              <a:t> </a:t>
            </a:r>
            <a:r>
              <a:rPr sz="1800" dirty="0">
                <a:solidFill>
                  <a:srgbClr val="52555A"/>
                </a:solidFill>
                <a:latin typeface="Arial"/>
                <a:cs typeface="Arial"/>
              </a:rPr>
              <a:t>with</a:t>
            </a:r>
            <a:r>
              <a:rPr sz="1800" spc="10" dirty="0">
                <a:solidFill>
                  <a:srgbClr val="52555A"/>
                </a:solidFill>
                <a:latin typeface="Arial"/>
                <a:cs typeface="Arial"/>
              </a:rPr>
              <a:t> </a:t>
            </a:r>
            <a:r>
              <a:rPr sz="1800" spc="-20" dirty="0">
                <a:solidFill>
                  <a:srgbClr val="52555A"/>
                </a:solidFill>
                <a:latin typeface="Arial"/>
                <a:cs typeface="Arial"/>
              </a:rPr>
              <a:t>you.</a:t>
            </a:r>
            <a:endParaRPr sz="1800">
              <a:latin typeface="Arial"/>
              <a:cs typeface="Arial"/>
            </a:endParaRPr>
          </a:p>
          <a:p>
            <a:pPr marL="12700" marR="5080">
              <a:lnSpc>
                <a:spcPct val="100000"/>
              </a:lnSpc>
              <a:spcBef>
                <a:spcPts val="790"/>
              </a:spcBef>
            </a:pPr>
            <a:r>
              <a:rPr sz="1800" dirty="0">
                <a:solidFill>
                  <a:srgbClr val="52555A"/>
                </a:solidFill>
                <a:latin typeface="Arial"/>
                <a:cs typeface="Arial"/>
              </a:rPr>
              <a:t>For</a:t>
            </a:r>
            <a:r>
              <a:rPr sz="1800" spc="-45" dirty="0">
                <a:solidFill>
                  <a:srgbClr val="52555A"/>
                </a:solidFill>
                <a:latin typeface="Arial"/>
                <a:cs typeface="Arial"/>
              </a:rPr>
              <a:t> </a:t>
            </a:r>
            <a:r>
              <a:rPr sz="1800" dirty="0">
                <a:solidFill>
                  <a:srgbClr val="52555A"/>
                </a:solidFill>
                <a:latin typeface="Arial"/>
                <a:cs typeface="Arial"/>
              </a:rPr>
              <a:t>many</a:t>
            </a:r>
            <a:r>
              <a:rPr sz="1800" spc="-35" dirty="0">
                <a:solidFill>
                  <a:srgbClr val="52555A"/>
                </a:solidFill>
                <a:latin typeface="Arial"/>
                <a:cs typeface="Arial"/>
              </a:rPr>
              <a:t> </a:t>
            </a:r>
            <a:r>
              <a:rPr sz="1800" dirty="0">
                <a:solidFill>
                  <a:srgbClr val="52555A"/>
                </a:solidFill>
                <a:latin typeface="Arial"/>
                <a:cs typeface="Arial"/>
              </a:rPr>
              <a:t>publishers,</a:t>
            </a:r>
            <a:r>
              <a:rPr sz="1800" spc="-5" dirty="0">
                <a:solidFill>
                  <a:srgbClr val="52555A"/>
                </a:solidFill>
                <a:latin typeface="Arial"/>
                <a:cs typeface="Arial"/>
              </a:rPr>
              <a:t> </a:t>
            </a:r>
            <a:r>
              <a:rPr sz="1800" dirty="0">
                <a:solidFill>
                  <a:srgbClr val="52555A"/>
                </a:solidFill>
                <a:latin typeface="Arial"/>
                <a:cs typeface="Arial"/>
              </a:rPr>
              <a:t>we</a:t>
            </a:r>
            <a:r>
              <a:rPr sz="1800" spc="-5" dirty="0">
                <a:solidFill>
                  <a:srgbClr val="52555A"/>
                </a:solidFill>
                <a:latin typeface="Arial"/>
                <a:cs typeface="Arial"/>
              </a:rPr>
              <a:t> </a:t>
            </a:r>
            <a:r>
              <a:rPr sz="1800" dirty="0">
                <a:solidFill>
                  <a:srgbClr val="52555A"/>
                </a:solidFill>
                <a:latin typeface="Arial"/>
                <a:cs typeface="Arial"/>
              </a:rPr>
              <a:t>send</a:t>
            </a:r>
            <a:r>
              <a:rPr sz="1800" spc="-25" dirty="0">
                <a:solidFill>
                  <a:srgbClr val="52555A"/>
                </a:solidFill>
                <a:latin typeface="Arial"/>
                <a:cs typeface="Arial"/>
              </a:rPr>
              <a:t> </a:t>
            </a:r>
            <a:r>
              <a:rPr sz="1800" dirty="0">
                <a:solidFill>
                  <a:srgbClr val="52555A"/>
                </a:solidFill>
                <a:latin typeface="Arial"/>
                <a:cs typeface="Arial"/>
              </a:rPr>
              <a:t>this</a:t>
            </a:r>
            <a:r>
              <a:rPr sz="1800" spc="-35" dirty="0">
                <a:solidFill>
                  <a:srgbClr val="52555A"/>
                </a:solidFill>
                <a:latin typeface="Arial"/>
                <a:cs typeface="Arial"/>
              </a:rPr>
              <a:t> </a:t>
            </a:r>
            <a:r>
              <a:rPr sz="1800" dirty="0">
                <a:solidFill>
                  <a:srgbClr val="52555A"/>
                </a:solidFill>
                <a:latin typeface="Arial"/>
                <a:cs typeface="Arial"/>
              </a:rPr>
              <a:t>form</a:t>
            </a:r>
            <a:r>
              <a:rPr sz="1800" spc="-40" dirty="0">
                <a:solidFill>
                  <a:srgbClr val="52555A"/>
                </a:solidFill>
                <a:latin typeface="Arial"/>
                <a:cs typeface="Arial"/>
              </a:rPr>
              <a:t> </a:t>
            </a:r>
            <a:r>
              <a:rPr sz="1800" dirty="0">
                <a:solidFill>
                  <a:srgbClr val="52555A"/>
                </a:solidFill>
                <a:latin typeface="Arial"/>
                <a:cs typeface="Arial"/>
              </a:rPr>
              <a:t>out</a:t>
            </a:r>
            <a:r>
              <a:rPr sz="1800" spc="-30" dirty="0">
                <a:solidFill>
                  <a:srgbClr val="52555A"/>
                </a:solidFill>
                <a:latin typeface="Arial"/>
                <a:cs typeface="Arial"/>
              </a:rPr>
              <a:t> </a:t>
            </a:r>
            <a:r>
              <a:rPr sz="1800" dirty="0">
                <a:solidFill>
                  <a:srgbClr val="52555A"/>
                </a:solidFill>
                <a:latin typeface="Arial"/>
                <a:cs typeface="Arial"/>
              </a:rPr>
              <a:t>every</a:t>
            </a:r>
            <a:r>
              <a:rPr sz="1800" spc="-20" dirty="0">
                <a:solidFill>
                  <a:srgbClr val="52555A"/>
                </a:solidFill>
                <a:latin typeface="Arial"/>
                <a:cs typeface="Arial"/>
              </a:rPr>
              <a:t> </a:t>
            </a:r>
            <a:r>
              <a:rPr sz="1800" dirty="0">
                <a:solidFill>
                  <a:srgbClr val="52555A"/>
                </a:solidFill>
                <a:latin typeface="Arial"/>
                <a:cs typeface="Arial"/>
              </a:rPr>
              <a:t>year</a:t>
            </a:r>
            <a:r>
              <a:rPr sz="1800" spc="-10" dirty="0">
                <a:solidFill>
                  <a:srgbClr val="52555A"/>
                </a:solidFill>
                <a:latin typeface="Arial"/>
                <a:cs typeface="Arial"/>
              </a:rPr>
              <a:t> </a:t>
            </a:r>
            <a:r>
              <a:rPr sz="1800" dirty="0">
                <a:solidFill>
                  <a:srgbClr val="52555A"/>
                </a:solidFill>
                <a:latin typeface="Arial"/>
                <a:cs typeface="Arial"/>
              </a:rPr>
              <a:t>to</a:t>
            </a:r>
            <a:r>
              <a:rPr sz="1800" spc="-40" dirty="0">
                <a:solidFill>
                  <a:srgbClr val="52555A"/>
                </a:solidFill>
                <a:latin typeface="Arial"/>
                <a:cs typeface="Arial"/>
              </a:rPr>
              <a:t> </a:t>
            </a:r>
            <a:r>
              <a:rPr sz="1800" dirty="0">
                <a:solidFill>
                  <a:srgbClr val="52555A"/>
                </a:solidFill>
                <a:latin typeface="Arial"/>
                <a:cs typeface="Arial"/>
              </a:rPr>
              <a:t>confirm</a:t>
            </a:r>
            <a:r>
              <a:rPr sz="1800" spc="-30" dirty="0">
                <a:solidFill>
                  <a:srgbClr val="52555A"/>
                </a:solidFill>
                <a:latin typeface="Arial"/>
                <a:cs typeface="Arial"/>
              </a:rPr>
              <a:t> </a:t>
            </a:r>
            <a:r>
              <a:rPr sz="1800" dirty="0">
                <a:solidFill>
                  <a:srgbClr val="52555A"/>
                </a:solidFill>
                <a:latin typeface="Arial"/>
                <a:cs typeface="Arial"/>
              </a:rPr>
              <a:t>your</a:t>
            </a:r>
            <a:r>
              <a:rPr sz="1800" spc="-10" dirty="0">
                <a:solidFill>
                  <a:srgbClr val="52555A"/>
                </a:solidFill>
                <a:latin typeface="Arial"/>
                <a:cs typeface="Arial"/>
              </a:rPr>
              <a:t> </a:t>
            </a:r>
            <a:r>
              <a:rPr sz="1800" dirty="0">
                <a:solidFill>
                  <a:srgbClr val="52555A"/>
                </a:solidFill>
                <a:latin typeface="Arial"/>
                <a:cs typeface="Arial"/>
              </a:rPr>
              <a:t>willingness</a:t>
            </a:r>
            <a:r>
              <a:rPr sz="1800" spc="20" dirty="0">
                <a:solidFill>
                  <a:srgbClr val="52555A"/>
                </a:solidFill>
                <a:latin typeface="Arial"/>
                <a:cs typeface="Arial"/>
              </a:rPr>
              <a:t> </a:t>
            </a:r>
            <a:r>
              <a:rPr sz="1800" dirty="0">
                <a:solidFill>
                  <a:srgbClr val="52555A"/>
                </a:solidFill>
                <a:latin typeface="Arial"/>
                <a:cs typeface="Arial"/>
              </a:rPr>
              <a:t>to</a:t>
            </a:r>
            <a:r>
              <a:rPr sz="1800" spc="-40" dirty="0">
                <a:solidFill>
                  <a:srgbClr val="52555A"/>
                </a:solidFill>
                <a:latin typeface="Arial"/>
                <a:cs typeface="Arial"/>
              </a:rPr>
              <a:t> </a:t>
            </a:r>
            <a:r>
              <a:rPr sz="1800" dirty="0">
                <a:solidFill>
                  <a:srgbClr val="52555A"/>
                </a:solidFill>
                <a:latin typeface="Arial"/>
                <a:cs typeface="Arial"/>
              </a:rPr>
              <a:t>continue</a:t>
            </a:r>
            <a:r>
              <a:rPr sz="1800" spc="-20" dirty="0">
                <a:solidFill>
                  <a:srgbClr val="52555A"/>
                </a:solidFill>
                <a:latin typeface="Arial"/>
                <a:cs typeface="Arial"/>
              </a:rPr>
              <a:t> </a:t>
            </a:r>
            <a:r>
              <a:rPr sz="1800" spc="-10" dirty="0">
                <a:solidFill>
                  <a:srgbClr val="52555A"/>
                </a:solidFill>
                <a:latin typeface="Arial"/>
                <a:cs typeface="Arial"/>
              </a:rPr>
              <a:t>indexing. </a:t>
            </a:r>
            <a:r>
              <a:rPr sz="1800" dirty="0">
                <a:solidFill>
                  <a:srgbClr val="52555A"/>
                </a:solidFill>
                <a:latin typeface="Arial"/>
                <a:cs typeface="Arial"/>
              </a:rPr>
              <a:t>If</a:t>
            </a:r>
            <a:r>
              <a:rPr sz="1800" spc="-35" dirty="0">
                <a:solidFill>
                  <a:srgbClr val="52555A"/>
                </a:solidFill>
                <a:latin typeface="Arial"/>
                <a:cs typeface="Arial"/>
              </a:rPr>
              <a:t> </a:t>
            </a:r>
            <a:r>
              <a:rPr sz="1800" dirty="0">
                <a:solidFill>
                  <a:srgbClr val="52555A"/>
                </a:solidFill>
                <a:latin typeface="Arial"/>
                <a:cs typeface="Arial"/>
              </a:rPr>
              <a:t>you</a:t>
            </a:r>
            <a:r>
              <a:rPr sz="1800" spc="-10" dirty="0">
                <a:solidFill>
                  <a:srgbClr val="52555A"/>
                </a:solidFill>
                <a:latin typeface="Arial"/>
                <a:cs typeface="Arial"/>
              </a:rPr>
              <a:t> </a:t>
            </a:r>
            <a:r>
              <a:rPr sz="1800" dirty="0">
                <a:solidFill>
                  <a:srgbClr val="52555A"/>
                </a:solidFill>
                <a:latin typeface="Arial"/>
                <a:cs typeface="Arial"/>
              </a:rPr>
              <a:t>prefer</a:t>
            </a:r>
            <a:r>
              <a:rPr sz="1800" spc="-15" dirty="0">
                <a:solidFill>
                  <a:srgbClr val="52555A"/>
                </a:solidFill>
                <a:latin typeface="Arial"/>
                <a:cs typeface="Arial"/>
              </a:rPr>
              <a:t> </a:t>
            </a:r>
            <a:r>
              <a:rPr sz="1800" dirty="0">
                <a:solidFill>
                  <a:srgbClr val="52555A"/>
                </a:solidFill>
                <a:latin typeface="Arial"/>
                <a:cs typeface="Arial"/>
              </a:rPr>
              <a:t>not</a:t>
            </a:r>
            <a:r>
              <a:rPr sz="1800" spc="-25" dirty="0">
                <a:solidFill>
                  <a:srgbClr val="52555A"/>
                </a:solidFill>
                <a:latin typeface="Arial"/>
                <a:cs typeface="Arial"/>
              </a:rPr>
              <a:t> </a:t>
            </a:r>
            <a:r>
              <a:rPr sz="1800" dirty="0">
                <a:solidFill>
                  <a:srgbClr val="52555A"/>
                </a:solidFill>
                <a:latin typeface="Arial"/>
                <a:cs typeface="Arial"/>
              </a:rPr>
              <a:t>to</a:t>
            </a:r>
            <a:r>
              <a:rPr sz="1800" spc="-45" dirty="0">
                <a:solidFill>
                  <a:srgbClr val="52555A"/>
                </a:solidFill>
                <a:latin typeface="Arial"/>
                <a:cs typeface="Arial"/>
              </a:rPr>
              <a:t> </a:t>
            </a:r>
            <a:r>
              <a:rPr sz="1800" dirty="0">
                <a:solidFill>
                  <a:srgbClr val="52555A"/>
                </a:solidFill>
                <a:latin typeface="Arial"/>
                <a:cs typeface="Arial"/>
              </a:rPr>
              <a:t>renew</a:t>
            </a:r>
            <a:r>
              <a:rPr sz="1800" spc="-20" dirty="0">
                <a:solidFill>
                  <a:srgbClr val="52555A"/>
                </a:solidFill>
                <a:latin typeface="Arial"/>
                <a:cs typeface="Arial"/>
              </a:rPr>
              <a:t> </a:t>
            </a:r>
            <a:r>
              <a:rPr sz="1800" dirty="0">
                <a:solidFill>
                  <a:srgbClr val="52555A"/>
                </a:solidFill>
                <a:latin typeface="Arial"/>
                <a:cs typeface="Arial"/>
              </a:rPr>
              <a:t>every</a:t>
            </a:r>
            <a:r>
              <a:rPr sz="1800" spc="-15" dirty="0">
                <a:solidFill>
                  <a:srgbClr val="52555A"/>
                </a:solidFill>
                <a:latin typeface="Arial"/>
                <a:cs typeface="Arial"/>
              </a:rPr>
              <a:t> </a:t>
            </a:r>
            <a:r>
              <a:rPr sz="1800" dirty="0">
                <a:solidFill>
                  <a:srgbClr val="52555A"/>
                </a:solidFill>
                <a:latin typeface="Arial"/>
                <a:cs typeface="Arial"/>
              </a:rPr>
              <a:t>year,</a:t>
            </a:r>
            <a:r>
              <a:rPr sz="1800" spc="-10" dirty="0">
                <a:solidFill>
                  <a:srgbClr val="52555A"/>
                </a:solidFill>
                <a:latin typeface="Arial"/>
                <a:cs typeface="Arial"/>
              </a:rPr>
              <a:t> </a:t>
            </a:r>
            <a:r>
              <a:rPr sz="1800" dirty="0">
                <a:solidFill>
                  <a:srgbClr val="52555A"/>
                </a:solidFill>
                <a:latin typeface="Arial"/>
                <a:cs typeface="Arial"/>
              </a:rPr>
              <a:t>you could</a:t>
            </a:r>
            <a:r>
              <a:rPr sz="1800" spc="-20" dirty="0">
                <a:solidFill>
                  <a:srgbClr val="52555A"/>
                </a:solidFill>
                <a:latin typeface="Arial"/>
                <a:cs typeface="Arial"/>
              </a:rPr>
              <a:t> </a:t>
            </a:r>
            <a:r>
              <a:rPr sz="1800" dirty="0">
                <a:solidFill>
                  <a:srgbClr val="52555A"/>
                </a:solidFill>
                <a:latin typeface="Arial"/>
                <a:cs typeface="Arial"/>
              </a:rPr>
              <a:t>choose</a:t>
            </a:r>
            <a:r>
              <a:rPr sz="1800" spc="-20" dirty="0">
                <a:solidFill>
                  <a:srgbClr val="52555A"/>
                </a:solidFill>
                <a:latin typeface="Arial"/>
                <a:cs typeface="Arial"/>
              </a:rPr>
              <a:t> </a:t>
            </a:r>
            <a:r>
              <a:rPr sz="1800" dirty="0">
                <a:solidFill>
                  <a:srgbClr val="52555A"/>
                </a:solidFill>
                <a:latin typeface="Arial"/>
                <a:cs typeface="Arial"/>
              </a:rPr>
              <a:t>to</a:t>
            </a:r>
            <a:r>
              <a:rPr sz="1800" spc="-45" dirty="0">
                <a:solidFill>
                  <a:srgbClr val="52555A"/>
                </a:solidFill>
                <a:latin typeface="Arial"/>
                <a:cs typeface="Arial"/>
              </a:rPr>
              <a:t> </a:t>
            </a:r>
            <a:r>
              <a:rPr sz="1800" dirty="0">
                <a:solidFill>
                  <a:srgbClr val="52555A"/>
                </a:solidFill>
                <a:latin typeface="Arial"/>
                <a:cs typeface="Arial"/>
              </a:rPr>
              <a:t>grant</a:t>
            </a:r>
            <a:r>
              <a:rPr sz="1800" spc="-10" dirty="0">
                <a:solidFill>
                  <a:srgbClr val="52555A"/>
                </a:solidFill>
                <a:latin typeface="Arial"/>
                <a:cs typeface="Arial"/>
              </a:rPr>
              <a:t> </a:t>
            </a:r>
            <a:r>
              <a:rPr sz="1800" dirty="0">
                <a:solidFill>
                  <a:srgbClr val="52555A"/>
                </a:solidFill>
                <a:latin typeface="Arial"/>
                <a:cs typeface="Arial"/>
              </a:rPr>
              <a:t>us</a:t>
            </a:r>
            <a:r>
              <a:rPr sz="1800" spc="-30" dirty="0">
                <a:solidFill>
                  <a:srgbClr val="52555A"/>
                </a:solidFill>
                <a:latin typeface="Arial"/>
                <a:cs typeface="Arial"/>
              </a:rPr>
              <a:t> </a:t>
            </a:r>
            <a:r>
              <a:rPr sz="1800" dirty="0">
                <a:solidFill>
                  <a:srgbClr val="52555A"/>
                </a:solidFill>
                <a:latin typeface="Arial"/>
                <a:cs typeface="Arial"/>
              </a:rPr>
              <a:t>a</a:t>
            </a:r>
            <a:r>
              <a:rPr sz="1800" spc="-35" dirty="0">
                <a:solidFill>
                  <a:srgbClr val="52555A"/>
                </a:solidFill>
                <a:latin typeface="Arial"/>
                <a:cs typeface="Arial"/>
              </a:rPr>
              <a:t> </a:t>
            </a:r>
            <a:r>
              <a:rPr sz="1800" dirty="0">
                <a:solidFill>
                  <a:srgbClr val="52555A"/>
                </a:solidFill>
                <a:latin typeface="Arial"/>
                <a:cs typeface="Arial"/>
              </a:rPr>
              <a:t>perpetual</a:t>
            </a:r>
            <a:r>
              <a:rPr sz="1800" spc="-20" dirty="0">
                <a:solidFill>
                  <a:srgbClr val="52555A"/>
                </a:solidFill>
                <a:latin typeface="Arial"/>
                <a:cs typeface="Arial"/>
              </a:rPr>
              <a:t> </a:t>
            </a:r>
            <a:r>
              <a:rPr sz="1800" spc="-10" dirty="0">
                <a:solidFill>
                  <a:srgbClr val="52555A"/>
                </a:solidFill>
                <a:latin typeface="Arial"/>
                <a:cs typeface="Arial"/>
              </a:rPr>
              <a:t>license.</a:t>
            </a:r>
            <a:endParaRPr sz="1800">
              <a:latin typeface="Arial"/>
              <a:cs typeface="Arial"/>
            </a:endParaRPr>
          </a:p>
          <a:p>
            <a:pPr marL="12700">
              <a:lnSpc>
                <a:spcPct val="100000"/>
              </a:lnSpc>
              <a:spcBef>
                <a:spcPts val="805"/>
              </a:spcBef>
            </a:pPr>
            <a:r>
              <a:rPr sz="1800" i="1" dirty="0">
                <a:solidFill>
                  <a:srgbClr val="52555A"/>
                </a:solidFill>
                <a:latin typeface="Arial"/>
                <a:cs typeface="Arial"/>
              </a:rPr>
              <a:t>Renewals</a:t>
            </a:r>
            <a:r>
              <a:rPr sz="1800" i="1" spc="-10" dirty="0">
                <a:solidFill>
                  <a:srgbClr val="52555A"/>
                </a:solidFill>
                <a:latin typeface="Arial"/>
                <a:cs typeface="Arial"/>
              </a:rPr>
              <a:t> </a:t>
            </a:r>
            <a:r>
              <a:rPr sz="1800" i="1" dirty="0">
                <a:solidFill>
                  <a:srgbClr val="52555A"/>
                </a:solidFill>
                <a:latin typeface="Arial"/>
                <a:cs typeface="Arial"/>
              </a:rPr>
              <a:t>are</a:t>
            </a:r>
            <a:r>
              <a:rPr sz="1800" i="1" spc="-30" dirty="0">
                <a:solidFill>
                  <a:srgbClr val="52555A"/>
                </a:solidFill>
                <a:latin typeface="Arial"/>
                <a:cs typeface="Arial"/>
              </a:rPr>
              <a:t> </a:t>
            </a:r>
            <a:r>
              <a:rPr sz="1800" i="1" dirty="0">
                <a:solidFill>
                  <a:srgbClr val="52555A"/>
                </a:solidFill>
                <a:latin typeface="Arial"/>
                <a:cs typeface="Arial"/>
              </a:rPr>
              <a:t>a</a:t>
            </a:r>
            <a:r>
              <a:rPr sz="1800" i="1" spc="-30" dirty="0">
                <a:solidFill>
                  <a:srgbClr val="52555A"/>
                </a:solidFill>
                <a:latin typeface="Arial"/>
                <a:cs typeface="Arial"/>
              </a:rPr>
              <a:t> </a:t>
            </a:r>
            <a:r>
              <a:rPr sz="1800" i="1" dirty="0">
                <a:solidFill>
                  <a:srgbClr val="52555A"/>
                </a:solidFill>
                <a:latin typeface="Arial"/>
                <a:cs typeface="Arial"/>
              </a:rPr>
              <a:t>standard</a:t>
            </a:r>
            <a:r>
              <a:rPr sz="1800" i="1" spc="-15" dirty="0">
                <a:solidFill>
                  <a:srgbClr val="52555A"/>
                </a:solidFill>
                <a:latin typeface="Arial"/>
                <a:cs typeface="Arial"/>
              </a:rPr>
              <a:t> </a:t>
            </a:r>
            <a:r>
              <a:rPr sz="1800" i="1" dirty="0">
                <a:solidFill>
                  <a:srgbClr val="52555A"/>
                </a:solidFill>
                <a:latin typeface="Arial"/>
                <a:cs typeface="Arial"/>
              </a:rPr>
              <a:t>activity</a:t>
            </a:r>
            <a:r>
              <a:rPr sz="1800" i="1" spc="-20" dirty="0">
                <a:solidFill>
                  <a:srgbClr val="52555A"/>
                </a:solidFill>
                <a:latin typeface="Arial"/>
                <a:cs typeface="Arial"/>
              </a:rPr>
              <a:t> </a:t>
            </a:r>
            <a:r>
              <a:rPr sz="1800" i="1" dirty="0">
                <a:solidFill>
                  <a:srgbClr val="52555A"/>
                </a:solidFill>
                <a:latin typeface="Arial"/>
                <a:cs typeface="Arial"/>
              </a:rPr>
              <a:t>and</a:t>
            </a:r>
            <a:r>
              <a:rPr sz="1800" i="1" spc="-15" dirty="0">
                <a:solidFill>
                  <a:srgbClr val="52555A"/>
                </a:solidFill>
                <a:latin typeface="Arial"/>
                <a:cs typeface="Arial"/>
              </a:rPr>
              <a:t> </a:t>
            </a:r>
            <a:r>
              <a:rPr sz="1800" i="1" dirty="0">
                <a:solidFill>
                  <a:srgbClr val="52555A"/>
                </a:solidFill>
                <a:latin typeface="Arial"/>
                <a:cs typeface="Arial"/>
              </a:rPr>
              <a:t>do</a:t>
            </a:r>
            <a:r>
              <a:rPr sz="1800" i="1" spc="-30" dirty="0">
                <a:solidFill>
                  <a:srgbClr val="52555A"/>
                </a:solidFill>
                <a:latin typeface="Arial"/>
                <a:cs typeface="Arial"/>
              </a:rPr>
              <a:t> </a:t>
            </a:r>
            <a:r>
              <a:rPr sz="1800" i="1" dirty="0">
                <a:solidFill>
                  <a:srgbClr val="52555A"/>
                </a:solidFill>
                <a:latin typeface="Arial"/>
                <a:cs typeface="Arial"/>
              </a:rPr>
              <a:t>not</a:t>
            </a:r>
            <a:r>
              <a:rPr sz="1800" i="1" spc="-20" dirty="0">
                <a:solidFill>
                  <a:srgbClr val="52555A"/>
                </a:solidFill>
                <a:latin typeface="Arial"/>
                <a:cs typeface="Arial"/>
              </a:rPr>
              <a:t> </a:t>
            </a:r>
            <a:r>
              <a:rPr sz="1800" i="1" dirty="0">
                <a:solidFill>
                  <a:srgbClr val="52555A"/>
                </a:solidFill>
                <a:latin typeface="Arial"/>
                <a:cs typeface="Arial"/>
              </a:rPr>
              <a:t>mean your</a:t>
            </a:r>
            <a:r>
              <a:rPr sz="1800" i="1" spc="-25" dirty="0">
                <a:solidFill>
                  <a:srgbClr val="52555A"/>
                </a:solidFill>
                <a:latin typeface="Arial"/>
                <a:cs typeface="Arial"/>
              </a:rPr>
              <a:t> </a:t>
            </a:r>
            <a:r>
              <a:rPr sz="1800" i="1" dirty="0">
                <a:solidFill>
                  <a:srgbClr val="52555A"/>
                </a:solidFill>
                <a:latin typeface="Arial"/>
                <a:cs typeface="Arial"/>
              </a:rPr>
              <a:t>title</a:t>
            </a:r>
            <a:r>
              <a:rPr sz="1800" i="1" spc="-30" dirty="0">
                <a:solidFill>
                  <a:srgbClr val="52555A"/>
                </a:solidFill>
                <a:latin typeface="Arial"/>
                <a:cs typeface="Arial"/>
              </a:rPr>
              <a:t> </a:t>
            </a:r>
            <a:r>
              <a:rPr sz="1800" i="1" dirty="0">
                <a:solidFill>
                  <a:srgbClr val="52555A"/>
                </a:solidFill>
                <a:latin typeface="Arial"/>
                <a:cs typeface="Arial"/>
              </a:rPr>
              <a:t>is</a:t>
            </a:r>
            <a:r>
              <a:rPr sz="1800" i="1" spc="-25" dirty="0">
                <a:solidFill>
                  <a:srgbClr val="52555A"/>
                </a:solidFill>
                <a:latin typeface="Arial"/>
                <a:cs typeface="Arial"/>
              </a:rPr>
              <a:t> </a:t>
            </a:r>
            <a:r>
              <a:rPr sz="1800" i="1" dirty="0">
                <a:solidFill>
                  <a:srgbClr val="52555A"/>
                </a:solidFill>
                <a:latin typeface="Arial"/>
                <a:cs typeface="Arial"/>
              </a:rPr>
              <a:t>being </a:t>
            </a:r>
            <a:r>
              <a:rPr sz="1800" i="1" spc="-10" dirty="0">
                <a:solidFill>
                  <a:srgbClr val="52555A"/>
                </a:solidFill>
                <a:latin typeface="Arial"/>
                <a:cs typeface="Arial"/>
              </a:rPr>
              <a:t>re-evaluated.</a:t>
            </a:r>
            <a:endParaRPr sz="1800">
              <a:latin typeface="Arial"/>
              <a:cs typeface="Arial"/>
            </a:endParaRPr>
          </a:p>
          <a:p>
            <a:pPr>
              <a:lnSpc>
                <a:spcPct val="100000"/>
              </a:lnSpc>
              <a:spcBef>
                <a:spcPts val="1685"/>
              </a:spcBef>
            </a:pPr>
            <a:endParaRPr sz="1800">
              <a:latin typeface="Arial"/>
              <a:cs typeface="Arial"/>
            </a:endParaRPr>
          </a:p>
          <a:p>
            <a:pPr marL="12700">
              <a:lnSpc>
                <a:spcPct val="100000"/>
              </a:lnSpc>
            </a:pPr>
            <a:r>
              <a:rPr sz="1800" i="1" dirty="0">
                <a:solidFill>
                  <a:srgbClr val="52555A"/>
                </a:solidFill>
                <a:latin typeface="Arial"/>
                <a:cs typeface="Arial"/>
              </a:rPr>
              <a:t>Note:</a:t>
            </a:r>
            <a:r>
              <a:rPr sz="1800" i="1" spc="-30" dirty="0">
                <a:solidFill>
                  <a:srgbClr val="52555A"/>
                </a:solidFill>
                <a:latin typeface="Arial"/>
                <a:cs typeface="Arial"/>
              </a:rPr>
              <a:t> </a:t>
            </a:r>
            <a:r>
              <a:rPr sz="1800" i="1" dirty="0">
                <a:solidFill>
                  <a:srgbClr val="52555A"/>
                </a:solidFill>
                <a:latin typeface="Arial"/>
                <a:cs typeface="Arial"/>
              </a:rPr>
              <a:t>Prior</a:t>
            </a:r>
            <a:r>
              <a:rPr sz="1800" i="1" spc="-25" dirty="0">
                <a:solidFill>
                  <a:srgbClr val="52555A"/>
                </a:solidFill>
                <a:latin typeface="Arial"/>
                <a:cs typeface="Arial"/>
              </a:rPr>
              <a:t> </a:t>
            </a:r>
            <a:r>
              <a:rPr sz="1800" i="1" dirty="0">
                <a:solidFill>
                  <a:srgbClr val="52555A"/>
                </a:solidFill>
                <a:latin typeface="Arial"/>
                <a:cs typeface="Arial"/>
              </a:rPr>
              <a:t>to</a:t>
            </a:r>
            <a:r>
              <a:rPr sz="1800" i="1" spc="-25" dirty="0">
                <a:solidFill>
                  <a:srgbClr val="52555A"/>
                </a:solidFill>
                <a:latin typeface="Arial"/>
                <a:cs typeface="Arial"/>
              </a:rPr>
              <a:t> </a:t>
            </a:r>
            <a:r>
              <a:rPr sz="1800" i="1" dirty="0">
                <a:solidFill>
                  <a:srgbClr val="52555A"/>
                </a:solidFill>
                <a:latin typeface="Arial"/>
                <a:cs typeface="Arial"/>
              </a:rPr>
              <a:t>2021,</a:t>
            </a:r>
            <a:r>
              <a:rPr sz="1800" i="1" spc="-10" dirty="0">
                <a:solidFill>
                  <a:srgbClr val="52555A"/>
                </a:solidFill>
                <a:latin typeface="Arial"/>
                <a:cs typeface="Arial"/>
              </a:rPr>
              <a:t> </a:t>
            </a:r>
            <a:r>
              <a:rPr sz="1800" i="1" dirty="0">
                <a:solidFill>
                  <a:srgbClr val="52555A"/>
                </a:solidFill>
                <a:latin typeface="Arial"/>
                <a:cs typeface="Arial"/>
              </a:rPr>
              <a:t>we</a:t>
            </a:r>
            <a:r>
              <a:rPr sz="1800" i="1" spc="-35" dirty="0">
                <a:solidFill>
                  <a:srgbClr val="52555A"/>
                </a:solidFill>
                <a:latin typeface="Arial"/>
                <a:cs typeface="Arial"/>
              </a:rPr>
              <a:t> </a:t>
            </a:r>
            <a:r>
              <a:rPr sz="1800" i="1" dirty="0">
                <a:solidFill>
                  <a:srgbClr val="52555A"/>
                </a:solidFill>
                <a:latin typeface="Arial"/>
                <a:cs typeface="Arial"/>
              </a:rPr>
              <a:t>referred</a:t>
            </a:r>
            <a:r>
              <a:rPr sz="1800" i="1" spc="-10" dirty="0">
                <a:solidFill>
                  <a:srgbClr val="52555A"/>
                </a:solidFill>
                <a:latin typeface="Arial"/>
                <a:cs typeface="Arial"/>
              </a:rPr>
              <a:t> </a:t>
            </a:r>
            <a:r>
              <a:rPr sz="1800" i="1" dirty="0">
                <a:solidFill>
                  <a:srgbClr val="52555A"/>
                </a:solidFill>
                <a:latin typeface="Arial"/>
                <a:cs typeface="Arial"/>
              </a:rPr>
              <a:t>to</a:t>
            </a:r>
            <a:r>
              <a:rPr sz="1800" i="1" spc="-40" dirty="0">
                <a:solidFill>
                  <a:srgbClr val="52555A"/>
                </a:solidFill>
                <a:latin typeface="Arial"/>
                <a:cs typeface="Arial"/>
              </a:rPr>
              <a:t> </a:t>
            </a:r>
            <a:r>
              <a:rPr sz="1800" i="1" dirty="0">
                <a:solidFill>
                  <a:srgbClr val="52555A"/>
                </a:solidFill>
                <a:latin typeface="Arial"/>
                <a:cs typeface="Arial"/>
              </a:rPr>
              <a:t>this</a:t>
            </a:r>
            <a:r>
              <a:rPr sz="1800" i="1" spc="-20" dirty="0">
                <a:solidFill>
                  <a:srgbClr val="52555A"/>
                </a:solidFill>
                <a:latin typeface="Arial"/>
                <a:cs typeface="Arial"/>
              </a:rPr>
              <a:t> </a:t>
            </a:r>
            <a:r>
              <a:rPr sz="1800" i="1" dirty="0">
                <a:solidFill>
                  <a:srgbClr val="52555A"/>
                </a:solidFill>
                <a:latin typeface="Arial"/>
                <a:cs typeface="Arial"/>
              </a:rPr>
              <a:t>as</a:t>
            </a:r>
            <a:r>
              <a:rPr sz="1800" i="1" spc="-25" dirty="0">
                <a:solidFill>
                  <a:srgbClr val="52555A"/>
                </a:solidFill>
                <a:latin typeface="Arial"/>
                <a:cs typeface="Arial"/>
              </a:rPr>
              <a:t> </a:t>
            </a:r>
            <a:r>
              <a:rPr sz="1800" i="1" dirty="0">
                <a:solidFill>
                  <a:srgbClr val="52555A"/>
                </a:solidFill>
                <a:latin typeface="Arial"/>
                <a:cs typeface="Arial"/>
              </a:rPr>
              <a:t>the</a:t>
            </a:r>
            <a:r>
              <a:rPr sz="1800" i="1" spc="-25" dirty="0">
                <a:solidFill>
                  <a:srgbClr val="52555A"/>
                </a:solidFill>
                <a:latin typeface="Arial"/>
                <a:cs typeface="Arial"/>
              </a:rPr>
              <a:t> </a:t>
            </a:r>
            <a:r>
              <a:rPr sz="1800" i="1" dirty="0">
                <a:solidFill>
                  <a:srgbClr val="52555A"/>
                </a:solidFill>
                <a:latin typeface="Arial"/>
                <a:cs typeface="Arial"/>
              </a:rPr>
              <a:t>“subscription</a:t>
            </a:r>
            <a:r>
              <a:rPr sz="1800" i="1" spc="-5" dirty="0">
                <a:solidFill>
                  <a:srgbClr val="52555A"/>
                </a:solidFill>
                <a:latin typeface="Arial"/>
                <a:cs typeface="Arial"/>
              </a:rPr>
              <a:t> </a:t>
            </a:r>
            <a:r>
              <a:rPr sz="1800" i="1" dirty="0">
                <a:solidFill>
                  <a:srgbClr val="52555A"/>
                </a:solidFill>
                <a:latin typeface="Arial"/>
                <a:cs typeface="Arial"/>
              </a:rPr>
              <a:t>end</a:t>
            </a:r>
            <a:r>
              <a:rPr sz="1800" i="1" spc="-10" dirty="0">
                <a:solidFill>
                  <a:srgbClr val="52555A"/>
                </a:solidFill>
                <a:latin typeface="Arial"/>
                <a:cs typeface="Arial"/>
              </a:rPr>
              <a:t> date”.</a:t>
            </a:r>
            <a:endParaRPr sz="1800">
              <a:latin typeface="Arial"/>
              <a:cs typeface="Arial"/>
            </a:endParaRPr>
          </a:p>
        </p:txBody>
      </p:sp>
      <p:pic>
        <p:nvPicPr>
          <p:cNvPr id="4" name="object 4"/>
          <p:cNvPicPr/>
          <p:nvPr/>
        </p:nvPicPr>
        <p:blipFill>
          <a:blip r:embed="rId2" cstate="print"/>
          <a:stretch>
            <a:fillRect/>
          </a:stretch>
        </p:blipFill>
        <p:spPr>
          <a:xfrm>
            <a:off x="768181" y="6257187"/>
            <a:ext cx="1607148" cy="481693"/>
          </a:xfrm>
          <a:prstGeom prst="rect">
            <a:avLst/>
          </a:prstGeom>
        </p:spPr>
      </p:pic>
      <p:sp>
        <p:nvSpPr>
          <p:cNvPr id="5" name="object 5"/>
          <p:cNvSpPr txBox="1">
            <a:spLocks noGrp="1"/>
          </p:cNvSpPr>
          <p:nvPr>
            <p:ph type="sldNum" sz="quarter" idx="7"/>
          </p:nvPr>
        </p:nvSpPr>
        <p:spPr>
          <a:prstGeom prst="rect">
            <a:avLst/>
          </a:prstGeom>
        </p:spPr>
        <p:txBody>
          <a:bodyPr vert="horz" wrap="square" lIns="0" tIns="42082" rIns="0" bIns="0" rtlCol="0">
            <a:spAutoFit/>
          </a:bodyPr>
          <a:lstStyle/>
          <a:p>
            <a:pPr marL="38100">
              <a:lnSpc>
                <a:spcPct val="100000"/>
              </a:lnSpc>
              <a:spcBef>
                <a:spcPts val="15"/>
              </a:spcBef>
            </a:pPr>
            <a:fld id="{81D60167-4931-47E6-BA6A-407CBD079E47}" type="slidenum">
              <a:rPr spc="-25" dirty="0"/>
              <a:t>13</a:t>
            </a:fld>
            <a:endParaRPr spc="-2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dirty="0"/>
              <a:t>Content</a:t>
            </a:r>
            <a:r>
              <a:rPr spc="-20" dirty="0"/>
              <a:t> </a:t>
            </a:r>
            <a:r>
              <a:rPr spc="-10" dirty="0"/>
              <a:t>Delivery</a:t>
            </a:r>
          </a:p>
        </p:txBody>
      </p:sp>
      <p:sp>
        <p:nvSpPr>
          <p:cNvPr id="3" name="object 3"/>
          <p:cNvSpPr txBox="1"/>
          <p:nvPr/>
        </p:nvSpPr>
        <p:spPr>
          <a:xfrm>
            <a:off x="847091" y="1401009"/>
            <a:ext cx="4425315" cy="3347720"/>
          </a:xfrm>
          <a:prstGeom prst="rect">
            <a:avLst/>
          </a:prstGeom>
        </p:spPr>
        <p:txBody>
          <a:bodyPr vert="horz" wrap="square" lIns="0" tIns="12700" rIns="0" bIns="0" rtlCol="0">
            <a:spAutoFit/>
          </a:bodyPr>
          <a:lstStyle/>
          <a:p>
            <a:pPr marL="299085" marR="5080" indent="-287020">
              <a:lnSpc>
                <a:spcPct val="100000"/>
              </a:lnSpc>
              <a:spcBef>
                <a:spcPts val="100"/>
              </a:spcBef>
              <a:buClr>
                <a:srgbClr val="FF6C00"/>
              </a:buClr>
              <a:buFont typeface="Arial"/>
              <a:buChar char="•"/>
              <a:tabLst>
                <a:tab pos="299085" algn="l"/>
              </a:tabLst>
            </a:pPr>
            <a:r>
              <a:rPr sz="1800" b="1" dirty="0">
                <a:solidFill>
                  <a:srgbClr val="52555A"/>
                </a:solidFill>
                <a:latin typeface="Arial"/>
                <a:cs typeface="Arial"/>
              </a:rPr>
              <a:t>Why</a:t>
            </a:r>
            <a:r>
              <a:rPr sz="1800" b="1" spc="-55" dirty="0">
                <a:solidFill>
                  <a:srgbClr val="52555A"/>
                </a:solidFill>
                <a:latin typeface="Arial"/>
                <a:cs typeface="Arial"/>
              </a:rPr>
              <a:t> </a:t>
            </a:r>
            <a:r>
              <a:rPr sz="1800" b="1" dirty="0">
                <a:solidFill>
                  <a:srgbClr val="52555A"/>
                </a:solidFill>
                <a:latin typeface="Arial"/>
                <a:cs typeface="Arial"/>
              </a:rPr>
              <a:t>does</a:t>
            </a:r>
            <a:r>
              <a:rPr sz="1800" b="1" spc="-45" dirty="0">
                <a:solidFill>
                  <a:srgbClr val="52555A"/>
                </a:solidFill>
                <a:latin typeface="Arial"/>
                <a:cs typeface="Arial"/>
              </a:rPr>
              <a:t> </a:t>
            </a:r>
            <a:r>
              <a:rPr sz="1800" b="1" dirty="0">
                <a:solidFill>
                  <a:srgbClr val="52555A"/>
                </a:solidFill>
                <a:latin typeface="Arial"/>
                <a:cs typeface="Arial"/>
              </a:rPr>
              <a:t>Elsevier</a:t>
            </a:r>
            <a:r>
              <a:rPr sz="1800" b="1" spc="5" dirty="0">
                <a:solidFill>
                  <a:srgbClr val="52555A"/>
                </a:solidFill>
                <a:latin typeface="Arial"/>
                <a:cs typeface="Arial"/>
              </a:rPr>
              <a:t> </a:t>
            </a:r>
            <a:r>
              <a:rPr sz="1800" b="1" dirty="0">
                <a:solidFill>
                  <a:srgbClr val="52555A"/>
                </a:solidFill>
                <a:latin typeface="Arial"/>
                <a:cs typeface="Arial"/>
              </a:rPr>
              <a:t>need</a:t>
            </a:r>
            <a:r>
              <a:rPr sz="1800" b="1" spc="-45" dirty="0">
                <a:solidFill>
                  <a:srgbClr val="52555A"/>
                </a:solidFill>
                <a:latin typeface="Arial"/>
                <a:cs typeface="Arial"/>
              </a:rPr>
              <a:t> </a:t>
            </a:r>
            <a:r>
              <a:rPr sz="1800" b="1" dirty="0">
                <a:solidFill>
                  <a:srgbClr val="52555A"/>
                </a:solidFill>
                <a:latin typeface="Arial"/>
                <a:cs typeface="Arial"/>
              </a:rPr>
              <a:t>access</a:t>
            </a:r>
            <a:r>
              <a:rPr sz="1800" b="1" spc="-15" dirty="0">
                <a:solidFill>
                  <a:srgbClr val="52555A"/>
                </a:solidFill>
                <a:latin typeface="Arial"/>
                <a:cs typeface="Arial"/>
              </a:rPr>
              <a:t> </a:t>
            </a:r>
            <a:r>
              <a:rPr sz="1800" b="1" dirty="0">
                <a:solidFill>
                  <a:srgbClr val="52555A"/>
                </a:solidFill>
                <a:latin typeface="Arial"/>
                <a:cs typeface="Arial"/>
              </a:rPr>
              <a:t>to</a:t>
            </a:r>
            <a:r>
              <a:rPr sz="1800" b="1" spc="-45" dirty="0">
                <a:solidFill>
                  <a:srgbClr val="52555A"/>
                </a:solidFill>
                <a:latin typeface="Arial"/>
                <a:cs typeface="Arial"/>
              </a:rPr>
              <a:t> </a:t>
            </a:r>
            <a:r>
              <a:rPr sz="1800" b="1" spc="-25" dirty="0">
                <a:solidFill>
                  <a:srgbClr val="52555A"/>
                </a:solidFill>
                <a:latin typeface="Arial"/>
                <a:cs typeface="Arial"/>
              </a:rPr>
              <a:t>my </a:t>
            </a:r>
            <a:r>
              <a:rPr sz="1800" b="1" spc="-10" dirty="0">
                <a:solidFill>
                  <a:srgbClr val="52555A"/>
                </a:solidFill>
                <a:latin typeface="Arial"/>
                <a:cs typeface="Arial"/>
              </a:rPr>
              <a:t>full-</a:t>
            </a:r>
            <a:r>
              <a:rPr sz="1800" b="1" dirty="0">
                <a:solidFill>
                  <a:srgbClr val="52555A"/>
                </a:solidFill>
                <a:latin typeface="Arial"/>
                <a:cs typeface="Arial"/>
              </a:rPr>
              <a:t>text</a:t>
            </a:r>
            <a:r>
              <a:rPr sz="1800" b="1" spc="-5" dirty="0">
                <a:solidFill>
                  <a:srgbClr val="52555A"/>
                </a:solidFill>
                <a:latin typeface="Arial"/>
                <a:cs typeface="Arial"/>
              </a:rPr>
              <a:t> </a:t>
            </a:r>
            <a:r>
              <a:rPr sz="1800" b="1" spc="-10" dirty="0">
                <a:solidFill>
                  <a:srgbClr val="52555A"/>
                </a:solidFill>
                <a:latin typeface="Arial"/>
                <a:cs typeface="Arial"/>
              </a:rPr>
              <a:t>content?</a:t>
            </a:r>
            <a:endParaRPr sz="1800">
              <a:latin typeface="Arial"/>
              <a:cs typeface="Arial"/>
            </a:endParaRPr>
          </a:p>
          <a:p>
            <a:pPr marL="12700" marR="53975">
              <a:lnSpc>
                <a:spcPct val="100000"/>
              </a:lnSpc>
              <a:spcBef>
                <a:spcPts val="805"/>
              </a:spcBef>
            </a:pPr>
            <a:r>
              <a:rPr sz="1800" dirty="0">
                <a:solidFill>
                  <a:srgbClr val="52555A"/>
                </a:solidFill>
                <a:latin typeface="Arial"/>
                <a:cs typeface="Arial"/>
              </a:rPr>
              <a:t>We</a:t>
            </a:r>
            <a:r>
              <a:rPr sz="1800" spc="-35" dirty="0">
                <a:solidFill>
                  <a:srgbClr val="52555A"/>
                </a:solidFill>
                <a:latin typeface="Arial"/>
                <a:cs typeface="Arial"/>
              </a:rPr>
              <a:t> </a:t>
            </a:r>
            <a:r>
              <a:rPr sz="1800" dirty="0">
                <a:solidFill>
                  <a:srgbClr val="52555A"/>
                </a:solidFill>
                <a:latin typeface="Arial"/>
                <a:cs typeface="Arial"/>
              </a:rPr>
              <a:t>need</a:t>
            </a:r>
            <a:r>
              <a:rPr sz="1800" spc="-20" dirty="0">
                <a:solidFill>
                  <a:srgbClr val="52555A"/>
                </a:solidFill>
                <a:latin typeface="Arial"/>
                <a:cs typeface="Arial"/>
              </a:rPr>
              <a:t> </a:t>
            </a:r>
            <a:r>
              <a:rPr sz="1800" dirty="0">
                <a:solidFill>
                  <a:srgbClr val="52555A"/>
                </a:solidFill>
                <a:latin typeface="Arial"/>
                <a:cs typeface="Arial"/>
              </a:rPr>
              <a:t>access</a:t>
            </a:r>
            <a:r>
              <a:rPr sz="1800" spc="-25" dirty="0">
                <a:solidFill>
                  <a:srgbClr val="52555A"/>
                </a:solidFill>
                <a:latin typeface="Arial"/>
                <a:cs typeface="Arial"/>
              </a:rPr>
              <a:t> </a:t>
            </a:r>
            <a:r>
              <a:rPr sz="1800" dirty="0">
                <a:solidFill>
                  <a:srgbClr val="52555A"/>
                </a:solidFill>
                <a:latin typeface="Arial"/>
                <a:cs typeface="Arial"/>
              </a:rPr>
              <a:t>to</a:t>
            </a:r>
            <a:r>
              <a:rPr sz="1800" spc="-35" dirty="0">
                <a:solidFill>
                  <a:srgbClr val="52555A"/>
                </a:solidFill>
                <a:latin typeface="Arial"/>
                <a:cs typeface="Arial"/>
              </a:rPr>
              <a:t> </a:t>
            </a:r>
            <a:r>
              <a:rPr sz="1800" dirty="0">
                <a:solidFill>
                  <a:srgbClr val="52555A"/>
                </a:solidFill>
                <a:latin typeface="Arial"/>
                <a:cs typeface="Arial"/>
              </a:rPr>
              <a:t>your</a:t>
            </a:r>
            <a:r>
              <a:rPr sz="1800" spc="-5" dirty="0">
                <a:solidFill>
                  <a:srgbClr val="52555A"/>
                </a:solidFill>
                <a:latin typeface="Arial"/>
                <a:cs typeface="Arial"/>
              </a:rPr>
              <a:t> </a:t>
            </a:r>
            <a:r>
              <a:rPr sz="1800" dirty="0">
                <a:solidFill>
                  <a:srgbClr val="52555A"/>
                </a:solidFill>
                <a:latin typeface="Arial"/>
                <a:cs typeface="Arial"/>
              </a:rPr>
              <a:t>content</a:t>
            </a:r>
            <a:r>
              <a:rPr sz="1800" spc="-10" dirty="0">
                <a:solidFill>
                  <a:srgbClr val="52555A"/>
                </a:solidFill>
                <a:latin typeface="Arial"/>
                <a:cs typeface="Arial"/>
              </a:rPr>
              <a:t> </a:t>
            </a:r>
            <a:r>
              <a:rPr sz="1800" dirty="0">
                <a:solidFill>
                  <a:srgbClr val="52555A"/>
                </a:solidFill>
                <a:latin typeface="Arial"/>
                <a:cs typeface="Arial"/>
              </a:rPr>
              <a:t>so</a:t>
            </a:r>
            <a:r>
              <a:rPr sz="1800" spc="-35" dirty="0">
                <a:solidFill>
                  <a:srgbClr val="52555A"/>
                </a:solidFill>
                <a:latin typeface="Arial"/>
                <a:cs typeface="Arial"/>
              </a:rPr>
              <a:t> </a:t>
            </a:r>
            <a:r>
              <a:rPr sz="1800" dirty="0">
                <a:solidFill>
                  <a:srgbClr val="52555A"/>
                </a:solidFill>
                <a:latin typeface="Arial"/>
                <a:cs typeface="Arial"/>
              </a:rPr>
              <a:t>we </a:t>
            </a:r>
            <a:r>
              <a:rPr sz="1800" spc="-25" dirty="0">
                <a:solidFill>
                  <a:srgbClr val="52555A"/>
                </a:solidFill>
                <a:latin typeface="Arial"/>
                <a:cs typeface="Arial"/>
              </a:rPr>
              <a:t>can </a:t>
            </a:r>
            <a:r>
              <a:rPr sz="1800" dirty="0">
                <a:solidFill>
                  <a:srgbClr val="52555A"/>
                </a:solidFill>
                <a:latin typeface="Arial"/>
                <a:cs typeface="Arial"/>
              </a:rPr>
              <a:t>access</a:t>
            </a:r>
            <a:r>
              <a:rPr sz="1800" spc="-40" dirty="0">
                <a:solidFill>
                  <a:srgbClr val="52555A"/>
                </a:solidFill>
                <a:latin typeface="Arial"/>
                <a:cs typeface="Arial"/>
              </a:rPr>
              <a:t> </a:t>
            </a:r>
            <a:r>
              <a:rPr sz="1800" dirty="0">
                <a:solidFill>
                  <a:srgbClr val="52555A"/>
                </a:solidFill>
                <a:latin typeface="Arial"/>
                <a:cs typeface="Arial"/>
              </a:rPr>
              <a:t>the</a:t>
            </a:r>
            <a:r>
              <a:rPr sz="1800" spc="-45" dirty="0">
                <a:solidFill>
                  <a:srgbClr val="52555A"/>
                </a:solidFill>
                <a:latin typeface="Arial"/>
                <a:cs typeface="Arial"/>
              </a:rPr>
              <a:t> </a:t>
            </a:r>
            <a:r>
              <a:rPr sz="1800" dirty="0">
                <a:solidFill>
                  <a:srgbClr val="52555A"/>
                </a:solidFill>
                <a:latin typeface="Arial"/>
                <a:cs typeface="Arial"/>
              </a:rPr>
              <a:t>metadata</a:t>
            </a:r>
            <a:r>
              <a:rPr sz="1800" spc="-30" dirty="0">
                <a:solidFill>
                  <a:srgbClr val="52555A"/>
                </a:solidFill>
                <a:latin typeface="Arial"/>
                <a:cs typeface="Arial"/>
              </a:rPr>
              <a:t> </a:t>
            </a:r>
            <a:r>
              <a:rPr sz="1800" dirty="0">
                <a:solidFill>
                  <a:srgbClr val="52555A"/>
                </a:solidFill>
                <a:latin typeface="Arial"/>
                <a:cs typeface="Arial"/>
              </a:rPr>
              <a:t>including</a:t>
            </a:r>
            <a:r>
              <a:rPr sz="1800" spc="-20" dirty="0">
                <a:solidFill>
                  <a:srgbClr val="52555A"/>
                </a:solidFill>
                <a:latin typeface="Arial"/>
                <a:cs typeface="Arial"/>
              </a:rPr>
              <a:t> </a:t>
            </a:r>
            <a:r>
              <a:rPr sz="1800" dirty="0">
                <a:solidFill>
                  <a:srgbClr val="52555A"/>
                </a:solidFill>
                <a:latin typeface="Arial"/>
                <a:cs typeface="Arial"/>
              </a:rPr>
              <a:t>citations</a:t>
            </a:r>
            <a:r>
              <a:rPr sz="1800" spc="-25" dirty="0">
                <a:solidFill>
                  <a:srgbClr val="52555A"/>
                </a:solidFill>
                <a:latin typeface="Arial"/>
                <a:cs typeface="Arial"/>
              </a:rPr>
              <a:t> as </a:t>
            </a:r>
            <a:r>
              <a:rPr sz="1800" dirty="0">
                <a:solidFill>
                  <a:srgbClr val="52555A"/>
                </a:solidFill>
                <a:latin typeface="Arial"/>
                <a:cs typeface="Arial"/>
              </a:rPr>
              <a:t>well</a:t>
            </a:r>
            <a:r>
              <a:rPr sz="1800" spc="10" dirty="0">
                <a:solidFill>
                  <a:srgbClr val="52555A"/>
                </a:solidFill>
                <a:latin typeface="Arial"/>
                <a:cs typeface="Arial"/>
              </a:rPr>
              <a:t> </a:t>
            </a:r>
            <a:r>
              <a:rPr sz="1800" dirty="0">
                <a:solidFill>
                  <a:srgbClr val="52555A"/>
                </a:solidFill>
                <a:latin typeface="Arial"/>
                <a:cs typeface="Arial"/>
              </a:rPr>
              <a:t>as</a:t>
            </a:r>
            <a:r>
              <a:rPr sz="1800" spc="-35" dirty="0">
                <a:solidFill>
                  <a:srgbClr val="52555A"/>
                </a:solidFill>
                <a:latin typeface="Arial"/>
                <a:cs typeface="Arial"/>
              </a:rPr>
              <a:t> </a:t>
            </a:r>
            <a:r>
              <a:rPr sz="1800" dirty="0">
                <a:solidFill>
                  <a:srgbClr val="52555A"/>
                </a:solidFill>
                <a:latin typeface="Arial"/>
                <a:cs typeface="Arial"/>
              </a:rPr>
              <a:t>the</a:t>
            </a:r>
            <a:r>
              <a:rPr sz="1800" spc="-35" dirty="0">
                <a:solidFill>
                  <a:srgbClr val="52555A"/>
                </a:solidFill>
                <a:latin typeface="Arial"/>
                <a:cs typeface="Arial"/>
              </a:rPr>
              <a:t> </a:t>
            </a:r>
            <a:r>
              <a:rPr sz="1800" dirty="0">
                <a:solidFill>
                  <a:srgbClr val="52555A"/>
                </a:solidFill>
                <a:latin typeface="Arial"/>
                <a:cs typeface="Arial"/>
              </a:rPr>
              <a:t>abstract.</a:t>
            </a:r>
            <a:r>
              <a:rPr sz="1800" spc="-60" dirty="0">
                <a:solidFill>
                  <a:srgbClr val="52555A"/>
                </a:solidFill>
                <a:latin typeface="Arial"/>
                <a:cs typeface="Arial"/>
              </a:rPr>
              <a:t> </a:t>
            </a:r>
            <a:r>
              <a:rPr sz="1800" dirty="0">
                <a:solidFill>
                  <a:srgbClr val="52555A"/>
                </a:solidFill>
                <a:latin typeface="Arial"/>
                <a:cs typeface="Arial"/>
              </a:rPr>
              <a:t>This</a:t>
            </a:r>
            <a:r>
              <a:rPr sz="1800" spc="-40" dirty="0">
                <a:solidFill>
                  <a:srgbClr val="52555A"/>
                </a:solidFill>
                <a:latin typeface="Arial"/>
                <a:cs typeface="Arial"/>
              </a:rPr>
              <a:t> </a:t>
            </a:r>
            <a:r>
              <a:rPr sz="1800" dirty="0">
                <a:solidFill>
                  <a:srgbClr val="52555A"/>
                </a:solidFill>
                <a:latin typeface="Arial"/>
                <a:cs typeface="Arial"/>
              </a:rPr>
              <a:t>allows</a:t>
            </a:r>
            <a:r>
              <a:rPr sz="1800" spc="15" dirty="0">
                <a:solidFill>
                  <a:srgbClr val="52555A"/>
                </a:solidFill>
                <a:latin typeface="Arial"/>
                <a:cs typeface="Arial"/>
              </a:rPr>
              <a:t> </a:t>
            </a:r>
            <a:r>
              <a:rPr sz="1800" dirty="0">
                <a:solidFill>
                  <a:srgbClr val="52555A"/>
                </a:solidFill>
                <a:latin typeface="Arial"/>
                <a:cs typeface="Arial"/>
              </a:rPr>
              <a:t>us</a:t>
            </a:r>
            <a:r>
              <a:rPr sz="1800" spc="-30" dirty="0">
                <a:solidFill>
                  <a:srgbClr val="52555A"/>
                </a:solidFill>
                <a:latin typeface="Arial"/>
                <a:cs typeface="Arial"/>
              </a:rPr>
              <a:t> </a:t>
            </a:r>
            <a:r>
              <a:rPr sz="1800" spc="-25" dirty="0">
                <a:solidFill>
                  <a:srgbClr val="52555A"/>
                </a:solidFill>
                <a:latin typeface="Arial"/>
                <a:cs typeface="Arial"/>
              </a:rPr>
              <a:t>to </a:t>
            </a:r>
            <a:r>
              <a:rPr sz="1800" dirty="0">
                <a:solidFill>
                  <a:srgbClr val="52555A"/>
                </a:solidFill>
                <a:latin typeface="Arial"/>
                <a:cs typeface="Arial"/>
              </a:rPr>
              <a:t>capture</a:t>
            </a:r>
            <a:r>
              <a:rPr sz="1800" spc="-15" dirty="0">
                <a:solidFill>
                  <a:srgbClr val="52555A"/>
                </a:solidFill>
                <a:latin typeface="Arial"/>
                <a:cs typeface="Arial"/>
              </a:rPr>
              <a:t> </a:t>
            </a:r>
            <a:r>
              <a:rPr sz="1800" dirty="0">
                <a:solidFill>
                  <a:srgbClr val="52555A"/>
                </a:solidFill>
                <a:latin typeface="Arial"/>
                <a:cs typeface="Arial"/>
              </a:rPr>
              <a:t>the</a:t>
            </a:r>
            <a:r>
              <a:rPr sz="1800" spc="-30" dirty="0">
                <a:solidFill>
                  <a:srgbClr val="52555A"/>
                </a:solidFill>
                <a:latin typeface="Arial"/>
                <a:cs typeface="Arial"/>
              </a:rPr>
              <a:t> </a:t>
            </a:r>
            <a:r>
              <a:rPr sz="1800" dirty="0">
                <a:solidFill>
                  <a:srgbClr val="52555A"/>
                </a:solidFill>
                <a:latin typeface="Arial"/>
                <a:cs typeface="Arial"/>
              </a:rPr>
              <a:t>full</a:t>
            </a:r>
            <a:r>
              <a:rPr sz="1800" spc="-25" dirty="0">
                <a:solidFill>
                  <a:srgbClr val="52555A"/>
                </a:solidFill>
                <a:latin typeface="Arial"/>
                <a:cs typeface="Arial"/>
              </a:rPr>
              <a:t> </a:t>
            </a:r>
            <a:r>
              <a:rPr sz="1800" dirty="0">
                <a:solidFill>
                  <a:srgbClr val="52555A"/>
                </a:solidFill>
                <a:latin typeface="Arial"/>
                <a:cs typeface="Arial"/>
              </a:rPr>
              <a:t>set</a:t>
            </a:r>
            <a:r>
              <a:rPr sz="1800" spc="-20" dirty="0">
                <a:solidFill>
                  <a:srgbClr val="52555A"/>
                </a:solidFill>
                <a:latin typeface="Arial"/>
                <a:cs typeface="Arial"/>
              </a:rPr>
              <a:t> </a:t>
            </a:r>
            <a:r>
              <a:rPr sz="1800" dirty="0">
                <a:solidFill>
                  <a:srgbClr val="52555A"/>
                </a:solidFill>
                <a:latin typeface="Arial"/>
                <a:cs typeface="Arial"/>
              </a:rPr>
              <a:t>of</a:t>
            </a:r>
            <a:r>
              <a:rPr sz="1800" spc="-30" dirty="0">
                <a:solidFill>
                  <a:srgbClr val="52555A"/>
                </a:solidFill>
                <a:latin typeface="Arial"/>
                <a:cs typeface="Arial"/>
              </a:rPr>
              <a:t> </a:t>
            </a:r>
            <a:r>
              <a:rPr sz="1800" dirty="0">
                <a:solidFill>
                  <a:srgbClr val="52555A"/>
                </a:solidFill>
                <a:latin typeface="Arial"/>
                <a:cs typeface="Arial"/>
              </a:rPr>
              <a:t>citations</a:t>
            </a:r>
            <a:r>
              <a:rPr sz="1800" spc="-10" dirty="0">
                <a:solidFill>
                  <a:srgbClr val="52555A"/>
                </a:solidFill>
                <a:latin typeface="Arial"/>
                <a:cs typeface="Arial"/>
              </a:rPr>
              <a:t> </a:t>
            </a:r>
            <a:r>
              <a:rPr sz="1800" dirty="0">
                <a:solidFill>
                  <a:srgbClr val="52555A"/>
                </a:solidFill>
                <a:latin typeface="Arial"/>
                <a:cs typeface="Arial"/>
              </a:rPr>
              <a:t>as</a:t>
            </a:r>
            <a:r>
              <a:rPr sz="1800" spc="-20" dirty="0">
                <a:solidFill>
                  <a:srgbClr val="52555A"/>
                </a:solidFill>
                <a:latin typeface="Arial"/>
                <a:cs typeface="Arial"/>
              </a:rPr>
              <a:t> </a:t>
            </a:r>
            <a:r>
              <a:rPr sz="1800" dirty="0">
                <a:solidFill>
                  <a:srgbClr val="52555A"/>
                </a:solidFill>
                <a:latin typeface="Arial"/>
                <a:cs typeface="Arial"/>
              </a:rPr>
              <a:t>well</a:t>
            </a:r>
            <a:r>
              <a:rPr sz="1800" spc="15" dirty="0">
                <a:solidFill>
                  <a:srgbClr val="52555A"/>
                </a:solidFill>
                <a:latin typeface="Arial"/>
                <a:cs typeface="Arial"/>
              </a:rPr>
              <a:t> </a:t>
            </a:r>
            <a:r>
              <a:rPr sz="1800" spc="-25" dirty="0">
                <a:solidFill>
                  <a:srgbClr val="52555A"/>
                </a:solidFill>
                <a:latin typeface="Arial"/>
                <a:cs typeface="Arial"/>
              </a:rPr>
              <a:t>as </a:t>
            </a:r>
            <a:r>
              <a:rPr sz="1800" dirty="0">
                <a:solidFill>
                  <a:srgbClr val="52555A"/>
                </a:solidFill>
                <a:latin typeface="Arial"/>
                <a:cs typeface="Arial"/>
              </a:rPr>
              <a:t>information</a:t>
            </a:r>
            <a:r>
              <a:rPr sz="1800" spc="-45" dirty="0">
                <a:solidFill>
                  <a:srgbClr val="52555A"/>
                </a:solidFill>
                <a:latin typeface="Arial"/>
                <a:cs typeface="Arial"/>
              </a:rPr>
              <a:t> </a:t>
            </a:r>
            <a:r>
              <a:rPr sz="1800" dirty="0">
                <a:solidFill>
                  <a:srgbClr val="52555A"/>
                </a:solidFill>
                <a:latin typeface="Arial"/>
                <a:cs typeface="Arial"/>
              </a:rPr>
              <a:t>around</a:t>
            </a:r>
            <a:r>
              <a:rPr sz="1800" spc="-30" dirty="0">
                <a:solidFill>
                  <a:srgbClr val="52555A"/>
                </a:solidFill>
                <a:latin typeface="Arial"/>
                <a:cs typeface="Arial"/>
              </a:rPr>
              <a:t> </a:t>
            </a:r>
            <a:r>
              <a:rPr sz="1800" dirty="0">
                <a:solidFill>
                  <a:srgbClr val="52555A"/>
                </a:solidFill>
                <a:latin typeface="Arial"/>
                <a:cs typeface="Arial"/>
              </a:rPr>
              <a:t>authors,</a:t>
            </a:r>
            <a:r>
              <a:rPr sz="1800" spc="-45" dirty="0">
                <a:solidFill>
                  <a:srgbClr val="52555A"/>
                </a:solidFill>
                <a:latin typeface="Arial"/>
                <a:cs typeface="Arial"/>
              </a:rPr>
              <a:t> </a:t>
            </a:r>
            <a:r>
              <a:rPr sz="1800" dirty="0">
                <a:solidFill>
                  <a:srgbClr val="52555A"/>
                </a:solidFill>
                <a:latin typeface="Arial"/>
                <a:cs typeface="Arial"/>
              </a:rPr>
              <a:t>journal</a:t>
            </a:r>
            <a:r>
              <a:rPr sz="1800" spc="-30" dirty="0">
                <a:solidFill>
                  <a:srgbClr val="52555A"/>
                </a:solidFill>
                <a:latin typeface="Arial"/>
                <a:cs typeface="Arial"/>
              </a:rPr>
              <a:t> </a:t>
            </a:r>
            <a:r>
              <a:rPr sz="1800" spc="-25" dirty="0">
                <a:solidFill>
                  <a:srgbClr val="52555A"/>
                </a:solidFill>
                <a:latin typeface="Arial"/>
                <a:cs typeface="Arial"/>
              </a:rPr>
              <a:t>and </a:t>
            </a:r>
            <a:r>
              <a:rPr sz="1800" spc="-10" dirty="0">
                <a:solidFill>
                  <a:srgbClr val="52555A"/>
                </a:solidFill>
                <a:latin typeface="Arial"/>
                <a:cs typeface="Arial"/>
              </a:rPr>
              <a:t>publisher.</a:t>
            </a:r>
            <a:endParaRPr sz="1800">
              <a:latin typeface="Arial"/>
              <a:cs typeface="Arial"/>
            </a:endParaRPr>
          </a:p>
          <a:p>
            <a:pPr>
              <a:lnSpc>
                <a:spcPct val="100000"/>
              </a:lnSpc>
              <a:spcBef>
                <a:spcPts val="1685"/>
              </a:spcBef>
            </a:pPr>
            <a:endParaRPr sz="1800">
              <a:latin typeface="Arial"/>
              <a:cs typeface="Arial"/>
            </a:endParaRPr>
          </a:p>
          <a:p>
            <a:pPr marL="12700" marR="29209">
              <a:lnSpc>
                <a:spcPct val="100000"/>
              </a:lnSpc>
            </a:pPr>
            <a:r>
              <a:rPr sz="1800" u="sng" dirty="0">
                <a:solidFill>
                  <a:srgbClr val="52555A"/>
                </a:solidFill>
                <a:uFill>
                  <a:solidFill>
                    <a:srgbClr val="52555A"/>
                  </a:solidFill>
                </a:uFill>
                <a:latin typeface="Arial"/>
                <a:cs typeface="Arial"/>
              </a:rPr>
              <a:t>We</a:t>
            </a:r>
            <a:r>
              <a:rPr sz="1800" u="sng" spc="-35" dirty="0">
                <a:solidFill>
                  <a:srgbClr val="52555A"/>
                </a:solidFill>
                <a:uFill>
                  <a:solidFill>
                    <a:srgbClr val="52555A"/>
                  </a:solidFill>
                </a:uFill>
                <a:latin typeface="Arial"/>
                <a:cs typeface="Arial"/>
              </a:rPr>
              <a:t> </a:t>
            </a:r>
            <a:r>
              <a:rPr sz="1800" u="sng" dirty="0">
                <a:solidFill>
                  <a:srgbClr val="52555A"/>
                </a:solidFill>
                <a:uFill>
                  <a:solidFill>
                    <a:srgbClr val="52555A"/>
                  </a:solidFill>
                </a:uFill>
                <a:latin typeface="Arial"/>
                <a:cs typeface="Arial"/>
              </a:rPr>
              <a:t>never</a:t>
            </a:r>
            <a:r>
              <a:rPr sz="1800" u="sng" spc="-15" dirty="0">
                <a:solidFill>
                  <a:srgbClr val="52555A"/>
                </a:solidFill>
                <a:uFill>
                  <a:solidFill>
                    <a:srgbClr val="52555A"/>
                  </a:solidFill>
                </a:uFill>
                <a:latin typeface="Arial"/>
                <a:cs typeface="Arial"/>
              </a:rPr>
              <a:t> </a:t>
            </a:r>
            <a:r>
              <a:rPr sz="1800" u="sng" dirty="0">
                <a:solidFill>
                  <a:srgbClr val="52555A"/>
                </a:solidFill>
                <a:uFill>
                  <a:solidFill>
                    <a:srgbClr val="52555A"/>
                  </a:solidFill>
                </a:uFill>
                <a:latin typeface="Arial"/>
                <a:cs typeface="Arial"/>
              </a:rPr>
              <a:t>make</a:t>
            </a:r>
            <a:r>
              <a:rPr sz="1800" u="sng" spc="-30" dirty="0">
                <a:solidFill>
                  <a:srgbClr val="52555A"/>
                </a:solidFill>
                <a:uFill>
                  <a:solidFill>
                    <a:srgbClr val="52555A"/>
                  </a:solidFill>
                </a:uFill>
                <a:latin typeface="Arial"/>
                <a:cs typeface="Arial"/>
              </a:rPr>
              <a:t> </a:t>
            </a:r>
            <a:r>
              <a:rPr sz="1800" u="sng" dirty="0">
                <a:solidFill>
                  <a:srgbClr val="52555A"/>
                </a:solidFill>
                <a:uFill>
                  <a:solidFill>
                    <a:srgbClr val="52555A"/>
                  </a:solidFill>
                </a:uFill>
                <a:latin typeface="Arial"/>
                <a:cs typeface="Arial"/>
              </a:rPr>
              <a:t>the</a:t>
            </a:r>
            <a:r>
              <a:rPr sz="1800" u="sng" spc="-35" dirty="0">
                <a:solidFill>
                  <a:srgbClr val="52555A"/>
                </a:solidFill>
                <a:uFill>
                  <a:solidFill>
                    <a:srgbClr val="52555A"/>
                  </a:solidFill>
                </a:uFill>
                <a:latin typeface="Arial"/>
                <a:cs typeface="Arial"/>
              </a:rPr>
              <a:t> </a:t>
            </a:r>
            <a:r>
              <a:rPr sz="1800" u="sng" dirty="0">
                <a:solidFill>
                  <a:srgbClr val="52555A"/>
                </a:solidFill>
                <a:uFill>
                  <a:solidFill>
                    <a:srgbClr val="52555A"/>
                  </a:solidFill>
                </a:uFill>
                <a:latin typeface="Arial"/>
                <a:cs typeface="Arial"/>
              </a:rPr>
              <a:t>full</a:t>
            </a:r>
            <a:r>
              <a:rPr sz="1800" u="sng" spc="-30" dirty="0">
                <a:solidFill>
                  <a:srgbClr val="52555A"/>
                </a:solidFill>
                <a:uFill>
                  <a:solidFill>
                    <a:srgbClr val="52555A"/>
                  </a:solidFill>
                </a:uFill>
                <a:latin typeface="Arial"/>
                <a:cs typeface="Arial"/>
              </a:rPr>
              <a:t> </a:t>
            </a:r>
            <a:r>
              <a:rPr sz="1800" u="sng" dirty="0">
                <a:solidFill>
                  <a:srgbClr val="52555A"/>
                </a:solidFill>
                <a:uFill>
                  <a:solidFill>
                    <a:srgbClr val="52555A"/>
                  </a:solidFill>
                </a:uFill>
                <a:latin typeface="Arial"/>
                <a:cs typeface="Arial"/>
              </a:rPr>
              <a:t>text</a:t>
            </a:r>
            <a:r>
              <a:rPr sz="1800" u="sng" spc="-10" dirty="0">
                <a:solidFill>
                  <a:srgbClr val="52555A"/>
                </a:solidFill>
                <a:uFill>
                  <a:solidFill>
                    <a:srgbClr val="52555A"/>
                  </a:solidFill>
                </a:uFill>
                <a:latin typeface="Arial"/>
                <a:cs typeface="Arial"/>
              </a:rPr>
              <a:t> </a:t>
            </a:r>
            <a:r>
              <a:rPr sz="1800" u="sng" dirty="0">
                <a:solidFill>
                  <a:srgbClr val="52555A"/>
                </a:solidFill>
                <a:uFill>
                  <a:solidFill>
                    <a:srgbClr val="52555A"/>
                  </a:solidFill>
                </a:uFill>
                <a:latin typeface="Arial"/>
                <a:cs typeface="Arial"/>
              </a:rPr>
              <a:t>available</a:t>
            </a:r>
            <a:r>
              <a:rPr sz="1800" u="sng" spc="-10" dirty="0">
                <a:solidFill>
                  <a:srgbClr val="52555A"/>
                </a:solidFill>
                <a:uFill>
                  <a:solidFill>
                    <a:srgbClr val="52555A"/>
                  </a:solidFill>
                </a:uFill>
                <a:latin typeface="Arial"/>
                <a:cs typeface="Arial"/>
              </a:rPr>
              <a:t> </a:t>
            </a:r>
            <a:r>
              <a:rPr sz="1800" u="sng" dirty="0">
                <a:solidFill>
                  <a:srgbClr val="52555A"/>
                </a:solidFill>
                <a:uFill>
                  <a:solidFill>
                    <a:srgbClr val="52555A"/>
                  </a:solidFill>
                </a:uFill>
                <a:latin typeface="Arial"/>
                <a:cs typeface="Arial"/>
              </a:rPr>
              <a:t>to</a:t>
            </a:r>
            <a:r>
              <a:rPr sz="1800" u="sng" spc="-35" dirty="0">
                <a:solidFill>
                  <a:srgbClr val="52555A"/>
                </a:solidFill>
                <a:uFill>
                  <a:solidFill>
                    <a:srgbClr val="52555A"/>
                  </a:solidFill>
                </a:uFill>
                <a:latin typeface="Arial"/>
                <a:cs typeface="Arial"/>
              </a:rPr>
              <a:t> </a:t>
            </a:r>
            <a:r>
              <a:rPr sz="1800" u="sng" spc="-25" dirty="0">
                <a:solidFill>
                  <a:srgbClr val="52555A"/>
                </a:solidFill>
                <a:uFill>
                  <a:solidFill>
                    <a:srgbClr val="52555A"/>
                  </a:solidFill>
                </a:uFill>
                <a:latin typeface="Arial"/>
                <a:cs typeface="Arial"/>
              </a:rPr>
              <a:t>our</a:t>
            </a:r>
            <a:r>
              <a:rPr sz="1800" u="none" spc="-25" dirty="0">
                <a:solidFill>
                  <a:srgbClr val="52555A"/>
                </a:solidFill>
                <a:latin typeface="Arial"/>
                <a:cs typeface="Arial"/>
              </a:rPr>
              <a:t> </a:t>
            </a:r>
            <a:r>
              <a:rPr sz="1800" u="sng" dirty="0">
                <a:solidFill>
                  <a:srgbClr val="52555A"/>
                </a:solidFill>
                <a:uFill>
                  <a:solidFill>
                    <a:srgbClr val="52555A"/>
                  </a:solidFill>
                </a:uFill>
                <a:latin typeface="Arial"/>
                <a:cs typeface="Arial"/>
              </a:rPr>
              <a:t>customers</a:t>
            </a:r>
            <a:r>
              <a:rPr sz="1800" u="sng" spc="-30" dirty="0">
                <a:solidFill>
                  <a:srgbClr val="52555A"/>
                </a:solidFill>
                <a:uFill>
                  <a:solidFill>
                    <a:srgbClr val="52555A"/>
                  </a:solidFill>
                </a:uFill>
                <a:latin typeface="Arial"/>
                <a:cs typeface="Arial"/>
              </a:rPr>
              <a:t> </a:t>
            </a:r>
            <a:r>
              <a:rPr sz="1800" u="sng" dirty="0">
                <a:solidFill>
                  <a:srgbClr val="52555A"/>
                </a:solidFill>
                <a:uFill>
                  <a:solidFill>
                    <a:srgbClr val="52555A"/>
                  </a:solidFill>
                </a:uFill>
                <a:latin typeface="Arial"/>
                <a:cs typeface="Arial"/>
              </a:rPr>
              <a:t>or</a:t>
            </a:r>
            <a:r>
              <a:rPr sz="1800" u="sng" spc="-25" dirty="0">
                <a:solidFill>
                  <a:srgbClr val="52555A"/>
                </a:solidFill>
                <a:uFill>
                  <a:solidFill>
                    <a:srgbClr val="52555A"/>
                  </a:solidFill>
                </a:uFill>
                <a:latin typeface="Arial"/>
                <a:cs typeface="Arial"/>
              </a:rPr>
              <a:t> </a:t>
            </a:r>
            <a:r>
              <a:rPr sz="1800" u="sng" dirty="0">
                <a:solidFill>
                  <a:srgbClr val="52555A"/>
                </a:solidFill>
                <a:uFill>
                  <a:solidFill>
                    <a:srgbClr val="52555A"/>
                  </a:solidFill>
                </a:uFill>
                <a:latin typeface="Arial"/>
                <a:cs typeface="Arial"/>
              </a:rPr>
              <a:t>other</a:t>
            </a:r>
            <a:r>
              <a:rPr sz="1800" u="sng" spc="-10" dirty="0">
                <a:solidFill>
                  <a:srgbClr val="52555A"/>
                </a:solidFill>
                <a:uFill>
                  <a:solidFill>
                    <a:srgbClr val="52555A"/>
                  </a:solidFill>
                </a:uFill>
                <a:latin typeface="Arial"/>
                <a:cs typeface="Arial"/>
              </a:rPr>
              <a:t> </a:t>
            </a:r>
            <a:r>
              <a:rPr sz="1800" u="sng" dirty="0">
                <a:solidFill>
                  <a:srgbClr val="52555A"/>
                </a:solidFill>
                <a:uFill>
                  <a:solidFill>
                    <a:srgbClr val="52555A"/>
                  </a:solidFill>
                </a:uFill>
                <a:latin typeface="Arial"/>
                <a:cs typeface="Arial"/>
              </a:rPr>
              <a:t>third</a:t>
            </a:r>
            <a:r>
              <a:rPr sz="1800" u="sng" spc="-30" dirty="0">
                <a:solidFill>
                  <a:srgbClr val="52555A"/>
                </a:solidFill>
                <a:uFill>
                  <a:solidFill>
                    <a:srgbClr val="52555A"/>
                  </a:solidFill>
                </a:uFill>
                <a:latin typeface="Arial"/>
                <a:cs typeface="Arial"/>
              </a:rPr>
              <a:t> </a:t>
            </a:r>
            <a:r>
              <a:rPr sz="1800" u="sng" spc="-10" dirty="0">
                <a:solidFill>
                  <a:srgbClr val="52555A"/>
                </a:solidFill>
                <a:uFill>
                  <a:solidFill>
                    <a:srgbClr val="52555A"/>
                  </a:solidFill>
                </a:uFill>
                <a:latin typeface="Arial"/>
                <a:cs typeface="Arial"/>
              </a:rPr>
              <a:t>parties.</a:t>
            </a:r>
            <a:endParaRPr sz="1800">
              <a:latin typeface="Arial"/>
              <a:cs typeface="Arial"/>
            </a:endParaRPr>
          </a:p>
        </p:txBody>
      </p:sp>
      <p:sp>
        <p:nvSpPr>
          <p:cNvPr id="4" name="object 4"/>
          <p:cNvSpPr txBox="1"/>
          <p:nvPr/>
        </p:nvSpPr>
        <p:spPr>
          <a:xfrm>
            <a:off x="7570773" y="5632837"/>
            <a:ext cx="285496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97999B"/>
                </a:solidFill>
                <a:latin typeface="Arial"/>
                <a:cs typeface="Arial"/>
              </a:rPr>
              <a:t>Scopus</a:t>
            </a:r>
            <a:r>
              <a:rPr sz="1100" spc="-30" dirty="0">
                <a:solidFill>
                  <a:srgbClr val="97999B"/>
                </a:solidFill>
                <a:latin typeface="Arial"/>
                <a:cs typeface="Arial"/>
              </a:rPr>
              <a:t> </a:t>
            </a:r>
            <a:r>
              <a:rPr sz="1100" dirty="0">
                <a:solidFill>
                  <a:srgbClr val="97999B"/>
                </a:solidFill>
                <a:latin typeface="Arial"/>
                <a:cs typeface="Arial"/>
              </a:rPr>
              <a:t>document</a:t>
            </a:r>
            <a:r>
              <a:rPr sz="1100" spc="-40" dirty="0">
                <a:solidFill>
                  <a:srgbClr val="97999B"/>
                </a:solidFill>
                <a:latin typeface="Arial"/>
                <a:cs typeface="Arial"/>
              </a:rPr>
              <a:t> </a:t>
            </a:r>
            <a:r>
              <a:rPr sz="1100" dirty="0">
                <a:solidFill>
                  <a:srgbClr val="97999B"/>
                </a:solidFill>
                <a:latin typeface="Arial"/>
                <a:cs typeface="Arial"/>
              </a:rPr>
              <a:t>record,</a:t>
            </a:r>
            <a:r>
              <a:rPr sz="1100" spc="-40" dirty="0">
                <a:solidFill>
                  <a:srgbClr val="97999B"/>
                </a:solidFill>
                <a:latin typeface="Arial"/>
                <a:cs typeface="Arial"/>
              </a:rPr>
              <a:t> </a:t>
            </a:r>
            <a:r>
              <a:rPr sz="1100" dirty="0">
                <a:solidFill>
                  <a:srgbClr val="97999B"/>
                </a:solidFill>
                <a:latin typeface="Arial"/>
                <a:cs typeface="Arial"/>
              </a:rPr>
              <a:t>accessed</a:t>
            </a:r>
            <a:r>
              <a:rPr sz="1100" spc="-40" dirty="0">
                <a:solidFill>
                  <a:srgbClr val="97999B"/>
                </a:solidFill>
                <a:latin typeface="Arial"/>
                <a:cs typeface="Arial"/>
              </a:rPr>
              <a:t> </a:t>
            </a:r>
            <a:r>
              <a:rPr sz="1100" dirty="0">
                <a:solidFill>
                  <a:srgbClr val="97999B"/>
                </a:solidFill>
                <a:latin typeface="Arial"/>
                <a:cs typeface="Arial"/>
              </a:rPr>
              <a:t>Jan</a:t>
            </a:r>
            <a:r>
              <a:rPr sz="1100" spc="-25" dirty="0">
                <a:solidFill>
                  <a:srgbClr val="97999B"/>
                </a:solidFill>
                <a:latin typeface="Arial"/>
                <a:cs typeface="Arial"/>
              </a:rPr>
              <a:t> </a:t>
            </a:r>
            <a:r>
              <a:rPr sz="1100" spc="-20" dirty="0">
                <a:solidFill>
                  <a:srgbClr val="97999B"/>
                </a:solidFill>
                <a:latin typeface="Arial"/>
                <a:cs typeface="Arial"/>
              </a:rPr>
              <a:t>2021</a:t>
            </a:r>
            <a:endParaRPr sz="1100">
              <a:latin typeface="Arial"/>
              <a:cs typeface="Arial"/>
            </a:endParaRPr>
          </a:p>
        </p:txBody>
      </p:sp>
      <p:pic>
        <p:nvPicPr>
          <p:cNvPr id="5" name="object 5"/>
          <p:cNvPicPr/>
          <p:nvPr/>
        </p:nvPicPr>
        <p:blipFill>
          <a:blip r:embed="rId2" cstate="print"/>
          <a:stretch>
            <a:fillRect/>
          </a:stretch>
        </p:blipFill>
        <p:spPr>
          <a:xfrm>
            <a:off x="5530596" y="1425541"/>
            <a:ext cx="6661403" cy="3419254"/>
          </a:xfrm>
          <a:prstGeom prst="rect">
            <a:avLst/>
          </a:prstGeom>
        </p:spPr>
      </p:pic>
      <p:pic>
        <p:nvPicPr>
          <p:cNvPr id="6" name="object 6"/>
          <p:cNvPicPr/>
          <p:nvPr/>
        </p:nvPicPr>
        <p:blipFill>
          <a:blip r:embed="rId3" cstate="print"/>
          <a:stretch>
            <a:fillRect/>
          </a:stretch>
        </p:blipFill>
        <p:spPr>
          <a:xfrm>
            <a:off x="768181" y="6257187"/>
            <a:ext cx="1607148" cy="48169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dirty="0"/>
              <a:t>Content</a:t>
            </a:r>
            <a:r>
              <a:rPr spc="-30" dirty="0"/>
              <a:t> </a:t>
            </a:r>
            <a:r>
              <a:rPr dirty="0"/>
              <a:t>Delivery</a:t>
            </a:r>
            <a:r>
              <a:rPr spc="15" dirty="0"/>
              <a:t> </a:t>
            </a:r>
            <a:r>
              <a:rPr spc="-10" dirty="0"/>
              <a:t>continued</a:t>
            </a:r>
          </a:p>
        </p:txBody>
      </p:sp>
      <p:sp>
        <p:nvSpPr>
          <p:cNvPr id="3" name="object 3"/>
          <p:cNvSpPr txBox="1">
            <a:spLocks noGrp="1"/>
          </p:cNvSpPr>
          <p:nvPr>
            <p:ph type="body" idx="1"/>
          </p:nvPr>
        </p:nvSpPr>
        <p:spPr>
          <a:prstGeom prst="rect">
            <a:avLst/>
          </a:prstGeom>
        </p:spPr>
        <p:txBody>
          <a:bodyPr vert="horz" wrap="square" lIns="0" tIns="114935" rIns="0" bIns="0" rtlCol="0">
            <a:spAutoFit/>
          </a:bodyPr>
          <a:lstStyle/>
          <a:p>
            <a:pPr marL="298450" indent="-285750">
              <a:lnSpc>
                <a:spcPct val="100000"/>
              </a:lnSpc>
              <a:spcBef>
                <a:spcPts val="905"/>
              </a:spcBef>
              <a:buClr>
                <a:srgbClr val="FF6C00"/>
              </a:buClr>
              <a:buFont typeface="Arial"/>
              <a:buChar char="•"/>
              <a:tabLst>
                <a:tab pos="298450" algn="l"/>
              </a:tabLst>
            </a:pPr>
            <a:r>
              <a:rPr dirty="0"/>
              <a:t>How</a:t>
            </a:r>
            <a:r>
              <a:rPr spc="-45" dirty="0"/>
              <a:t> </a:t>
            </a:r>
            <a:r>
              <a:rPr dirty="0"/>
              <a:t>does</a:t>
            </a:r>
            <a:r>
              <a:rPr spc="-40" dirty="0"/>
              <a:t> </a:t>
            </a:r>
            <a:r>
              <a:rPr dirty="0"/>
              <a:t>content</a:t>
            </a:r>
            <a:r>
              <a:rPr spc="-40" dirty="0"/>
              <a:t> </a:t>
            </a:r>
            <a:r>
              <a:rPr dirty="0"/>
              <a:t>delivery</a:t>
            </a:r>
            <a:r>
              <a:rPr spc="5" dirty="0"/>
              <a:t> </a:t>
            </a:r>
            <a:r>
              <a:rPr dirty="0"/>
              <a:t>set</a:t>
            </a:r>
            <a:r>
              <a:rPr spc="-35" dirty="0"/>
              <a:t> </a:t>
            </a:r>
            <a:r>
              <a:rPr dirty="0"/>
              <a:t>up</a:t>
            </a:r>
            <a:r>
              <a:rPr spc="-40" dirty="0"/>
              <a:t> </a:t>
            </a:r>
            <a:r>
              <a:rPr spc="-10" dirty="0"/>
              <a:t>work?</a:t>
            </a:r>
          </a:p>
          <a:p>
            <a:pPr marL="12700" marR="5080">
              <a:lnSpc>
                <a:spcPct val="100000"/>
              </a:lnSpc>
              <a:spcBef>
                <a:spcPts val="805"/>
              </a:spcBef>
            </a:pPr>
            <a:r>
              <a:rPr b="0" spc="-20" dirty="0">
                <a:latin typeface="Arial"/>
                <a:cs typeface="Arial"/>
              </a:rPr>
              <a:t>Your</a:t>
            </a:r>
            <a:r>
              <a:rPr b="0" spc="-50" dirty="0">
                <a:latin typeface="Arial"/>
                <a:cs typeface="Arial"/>
              </a:rPr>
              <a:t> </a:t>
            </a:r>
            <a:r>
              <a:rPr b="0" dirty="0">
                <a:latin typeface="Arial"/>
                <a:cs typeface="Arial"/>
              </a:rPr>
              <a:t>Publishing</a:t>
            </a:r>
            <a:r>
              <a:rPr b="0" spc="-45" dirty="0">
                <a:latin typeface="Arial"/>
                <a:cs typeface="Arial"/>
              </a:rPr>
              <a:t> </a:t>
            </a:r>
            <a:r>
              <a:rPr b="0" dirty="0">
                <a:latin typeface="Arial"/>
                <a:cs typeface="Arial"/>
              </a:rPr>
              <a:t>Relations</a:t>
            </a:r>
            <a:r>
              <a:rPr b="0" spc="-35" dirty="0">
                <a:latin typeface="Arial"/>
                <a:cs typeface="Arial"/>
              </a:rPr>
              <a:t> </a:t>
            </a:r>
            <a:r>
              <a:rPr b="0" dirty="0">
                <a:latin typeface="Arial"/>
                <a:cs typeface="Arial"/>
              </a:rPr>
              <a:t>Manager</a:t>
            </a:r>
            <a:r>
              <a:rPr b="0" spc="-50" dirty="0">
                <a:latin typeface="Arial"/>
                <a:cs typeface="Arial"/>
              </a:rPr>
              <a:t> </a:t>
            </a:r>
            <a:r>
              <a:rPr b="0" dirty="0">
                <a:latin typeface="Arial"/>
                <a:cs typeface="Arial"/>
              </a:rPr>
              <a:t>will</a:t>
            </a:r>
            <a:r>
              <a:rPr b="0" spc="-20" dirty="0">
                <a:latin typeface="Arial"/>
                <a:cs typeface="Arial"/>
              </a:rPr>
              <a:t> </a:t>
            </a:r>
            <a:r>
              <a:rPr b="0" dirty="0">
                <a:latin typeface="Arial"/>
                <a:cs typeface="Arial"/>
              </a:rPr>
              <a:t>send</a:t>
            </a:r>
            <a:r>
              <a:rPr b="0" spc="-50" dirty="0">
                <a:latin typeface="Arial"/>
                <a:cs typeface="Arial"/>
              </a:rPr>
              <a:t> </a:t>
            </a:r>
            <a:r>
              <a:rPr b="0" spc="-25" dirty="0">
                <a:latin typeface="Arial"/>
                <a:cs typeface="Arial"/>
              </a:rPr>
              <a:t>you </a:t>
            </a:r>
            <a:r>
              <a:rPr b="0" dirty="0">
                <a:latin typeface="Arial"/>
                <a:cs typeface="Arial"/>
              </a:rPr>
              <a:t>a</a:t>
            </a:r>
            <a:r>
              <a:rPr b="0" spc="-35" dirty="0">
                <a:latin typeface="Arial"/>
                <a:cs typeface="Arial"/>
              </a:rPr>
              <a:t> </a:t>
            </a:r>
            <a:r>
              <a:rPr b="0" dirty="0">
                <a:latin typeface="Arial"/>
                <a:cs typeface="Arial"/>
              </a:rPr>
              <a:t>form</a:t>
            </a:r>
            <a:r>
              <a:rPr b="0" spc="-30" dirty="0">
                <a:latin typeface="Arial"/>
                <a:cs typeface="Arial"/>
              </a:rPr>
              <a:t> </a:t>
            </a:r>
            <a:r>
              <a:rPr b="0" dirty="0">
                <a:latin typeface="Arial"/>
                <a:cs typeface="Arial"/>
              </a:rPr>
              <a:t>asking</a:t>
            </a:r>
            <a:r>
              <a:rPr b="0" spc="-25" dirty="0">
                <a:latin typeface="Arial"/>
                <a:cs typeface="Arial"/>
              </a:rPr>
              <a:t> </a:t>
            </a:r>
            <a:r>
              <a:rPr b="0" dirty="0">
                <a:latin typeface="Arial"/>
                <a:cs typeface="Arial"/>
              </a:rPr>
              <a:t>about</a:t>
            </a:r>
            <a:r>
              <a:rPr b="0" spc="-25" dirty="0">
                <a:latin typeface="Arial"/>
                <a:cs typeface="Arial"/>
              </a:rPr>
              <a:t> </a:t>
            </a:r>
            <a:r>
              <a:rPr b="0" dirty="0">
                <a:latin typeface="Arial"/>
                <a:cs typeface="Arial"/>
              </a:rPr>
              <a:t>your</a:t>
            </a:r>
            <a:r>
              <a:rPr b="0" spc="10" dirty="0">
                <a:latin typeface="Arial"/>
                <a:cs typeface="Arial"/>
              </a:rPr>
              <a:t> </a:t>
            </a:r>
            <a:r>
              <a:rPr b="0" dirty="0">
                <a:latin typeface="Arial"/>
                <a:cs typeface="Arial"/>
              </a:rPr>
              <a:t>preferences.</a:t>
            </a:r>
            <a:r>
              <a:rPr b="0" spc="-10" dirty="0">
                <a:latin typeface="Arial"/>
                <a:cs typeface="Arial"/>
              </a:rPr>
              <a:t> </a:t>
            </a:r>
            <a:r>
              <a:rPr b="0" dirty="0">
                <a:latin typeface="Arial"/>
                <a:cs typeface="Arial"/>
              </a:rPr>
              <a:t>If</a:t>
            </a:r>
            <a:r>
              <a:rPr b="0" spc="-30" dirty="0">
                <a:latin typeface="Arial"/>
                <a:cs typeface="Arial"/>
              </a:rPr>
              <a:t> </a:t>
            </a:r>
            <a:r>
              <a:rPr b="0" spc="-25" dirty="0">
                <a:latin typeface="Arial"/>
                <a:cs typeface="Arial"/>
              </a:rPr>
              <a:t>you </a:t>
            </a:r>
            <a:r>
              <a:rPr b="0" dirty="0">
                <a:latin typeface="Arial"/>
                <a:cs typeface="Arial"/>
              </a:rPr>
              <a:t>have</a:t>
            </a:r>
            <a:r>
              <a:rPr b="0" spc="-25" dirty="0">
                <a:latin typeface="Arial"/>
                <a:cs typeface="Arial"/>
              </a:rPr>
              <a:t> </a:t>
            </a:r>
            <a:r>
              <a:rPr b="0" dirty="0">
                <a:latin typeface="Arial"/>
                <a:cs typeface="Arial"/>
              </a:rPr>
              <a:t>technical</a:t>
            </a:r>
            <a:r>
              <a:rPr b="0" spc="-20" dirty="0">
                <a:latin typeface="Arial"/>
                <a:cs typeface="Arial"/>
              </a:rPr>
              <a:t> </a:t>
            </a:r>
            <a:r>
              <a:rPr b="0" dirty="0">
                <a:latin typeface="Arial"/>
                <a:cs typeface="Arial"/>
              </a:rPr>
              <a:t>delivery</a:t>
            </a:r>
            <a:r>
              <a:rPr b="0" spc="-20" dirty="0">
                <a:latin typeface="Arial"/>
                <a:cs typeface="Arial"/>
              </a:rPr>
              <a:t> </a:t>
            </a:r>
            <a:r>
              <a:rPr b="0" dirty="0">
                <a:latin typeface="Arial"/>
                <a:cs typeface="Arial"/>
              </a:rPr>
              <a:t>team,</a:t>
            </a:r>
            <a:r>
              <a:rPr b="0" spc="-30" dirty="0">
                <a:latin typeface="Arial"/>
                <a:cs typeface="Arial"/>
              </a:rPr>
              <a:t> </a:t>
            </a:r>
            <a:r>
              <a:rPr b="0" dirty="0">
                <a:latin typeface="Arial"/>
                <a:cs typeface="Arial"/>
              </a:rPr>
              <a:t>you</a:t>
            </a:r>
            <a:r>
              <a:rPr b="0" spc="-15" dirty="0">
                <a:latin typeface="Arial"/>
                <a:cs typeface="Arial"/>
              </a:rPr>
              <a:t> </a:t>
            </a:r>
            <a:r>
              <a:rPr b="0" dirty="0">
                <a:latin typeface="Arial"/>
                <a:cs typeface="Arial"/>
              </a:rPr>
              <a:t>may</a:t>
            </a:r>
            <a:r>
              <a:rPr b="0" spc="-35" dirty="0">
                <a:latin typeface="Arial"/>
                <a:cs typeface="Arial"/>
              </a:rPr>
              <a:t> </a:t>
            </a:r>
            <a:r>
              <a:rPr b="0" dirty="0">
                <a:latin typeface="Arial"/>
                <a:cs typeface="Arial"/>
              </a:rPr>
              <a:t>prefer</a:t>
            </a:r>
            <a:r>
              <a:rPr b="0" spc="-20" dirty="0">
                <a:latin typeface="Arial"/>
                <a:cs typeface="Arial"/>
              </a:rPr>
              <a:t> </a:t>
            </a:r>
            <a:r>
              <a:rPr b="0" spc="-25" dirty="0">
                <a:latin typeface="Arial"/>
                <a:cs typeface="Arial"/>
              </a:rPr>
              <a:t>to </a:t>
            </a:r>
            <a:r>
              <a:rPr b="0" dirty="0">
                <a:latin typeface="Arial"/>
                <a:cs typeface="Arial"/>
              </a:rPr>
              <a:t>have</a:t>
            </a:r>
            <a:r>
              <a:rPr b="0" spc="-5" dirty="0">
                <a:latin typeface="Arial"/>
                <a:cs typeface="Arial"/>
              </a:rPr>
              <a:t> </a:t>
            </a:r>
            <a:r>
              <a:rPr b="0" dirty="0">
                <a:latin typeface="Arial"/>
                <a:cs typeface="Arial"/>
              </a:rPr>
              <a:t>them</a:t>
            </a:r>
            <a:r>
              <a:rPr b="0" spc="-20" dirty="0">
                <a:latin typeface="Arial"/>
                <a:cs typeface="Arial"/>
              </a:rPr>
              <a:t> </a:t>
            </a:r>
            <a:r>
              <a:rPr b="0" dirty="0">
                <a:latin typeface="Arial"/>
                <a:cs typeface="Arial"/>
              </a:rPr>
              <a:t>fill</a:t>
            </a:r>
            <a:r>
              <a:rPr b="0" spc="-15" dirty="0">
                <a:latin typeface="Arial"/>
                <a:cs typeface="Arial"/>
              </a:rPr>
              <a:t> </a:t>
            </a:r>
            <a:r>
              <a:rPr b="0" dirty="0">
                <a:latin typeface="Arial"/>
                <a:cs typeface="Arial"/>
              </a:rPr>
              <a:t>out</a:t>
            </a:r>
            <a:r>
              <a:rPr b="0" spc="-15" dirty="0">
                <a:latin typeface="Arial"/>
                <a:cs typeface="Arial"/>
              </a:rPr>
              <a:t> </a:t>
            </a:r>
            <a:r>
              <a:rPr b="0" dirty="0">
                <a:latin typeface="Arial"/>
                <a:cs typeface="Arial"/>
              </a:rPr>
              <a:t>the</a:t>
            </a:r>
            <a:r>
              <a:rPr b="0" spc="-20" dirty="0">
                <a:latin typeface="Arial"/>
                <a:cs typeface="Arial"/>
              </a:rPr>
              <a:t> </a:t>
            </a:r>
            <a:r>
              <a:rPr b="0" dirty="0">
                <a:latin typeface="Arial"/>
                <a:cs typeface="Arial"/>
              </a:rPr>
              <a:t>form.</a:t>
            </a:r>
            <a:r>
              <a:rPr b="0" spc="459" dirty="0">
                <a:latin typeface="Arial"/>
                <a:cs typeface="Arial"/>
              </a:rPr>
              <a:t> </a:t>
            </a:r>
            <a:r>
              <a:rPr b="0" dirty="0">
                <a:latin typeface="Arial"/>
                <a:cs typeface="Arial"/>
              </a:rPr>
              <a:t>If</a:t>
            </a:r>
            <a:r>
              <a:rPr b="0" spc="-25" dirty="0">
                <a:latin typeface="Arial"/>
                <a:cs typeface="Arial"/>
              </a:rPr>
              <a:t> </a:t>
            </a:r>
            <a:r>
              <a:rPr b="0" dirty="0">
                <a:latin typeface="Arial"/>
                <a:cs typeface="Arial"/>
              </a:rPr>
              <a:t>you</a:t>
            </a:r>
            <a:r>
              <a:rPr b="0" spc="5" dirty="0">
                <a:latin typeface="Arial"/>
                <a:cs typeface="Arial"/>
              </a:rPr>
              <a:t> </a:t>
            </a:r>
            <a:r>
              <a:rPr b="0" dirty="0">
                <a:latin typeface="Arial"/>
                <a:cs typeface="Arial"/>
              </a:rPr>
              <a:t>are</a:t>
            </a:r>
            <a:r>
              <a:rPr b="0" spc="-10" dirty="0">
                <a:latin typeface="Arial"/>
                <a:cs typeface="Arial"/>
              </a:rPr>
              <a:t> already </a:t>
            </a:r>
            <a:r>
              <a:rPr b="0" dirty="0">
                <a:latin typeface="Arial"/>
                <a:cs typeface="Arial"/>
              </a:rPr>
              <a:t>providing</a:t>
            </a:r>
            <a:r>
              <a:rPr b="0" spc="-20" dirty="0">
                <a:latin typeface="Arial"/>
                <a:cs typeface="Arial"/>
              </a:rPr>
              <a:t> </a:t>
            </a:r>
            <a:r>
              <a:rPr b="0" dirty="0">
                <a:latin typeface="Arial"/>
                <a:cs typeface="Arial"/>
              </a:rPr>
              <a:t>content</a:t>
            </a:r>
            <a:r>
              <a:rPr b="0" spc="-35" dirty="0">
                <a:latin typeface="Arial"/>
                <a:cs typeface="Arial"/>
              </a:rPr>
              <a:t> </a:t>
            </a:r>
            <a:r>
              <a:rPr b="0" dirty="0">
                <a:latin typeface="Arial"/>
                <a:cs typeface="Arial"/>
              </a:rPr>
              <a:t>to</a:t>
            </a:r>
            <a:r>
              <a:rPr b="0" spc="-45" dirty="0">
                <a:latin typeface="Arial"/>
                <a:cs typeface="Arial"/>
              </a:rPr>
              <a:t> </a:t>
            </a:r>
            <a:r>
              <a:rPr b="0" dirty="0">
                <a:latin typeface="Arial"/>
                <a:cs typeface="Arial"/>
              </a:rPr>
              <a:t>Elsevier</a:t>
            </a:r>
            <a:r>
              <a:rPr b="0" spc="-25" dirty="0">
                <a:latin typeface="Arial"/>
                <a:cs typeface="Arial"/>
              </a:rPr>
              <a:t> </a:t>
            </a:r>
            <a:r>
              <a:rPr b="0" dirty="0">
                <a:latin typeface="Arial"/>
                <a:cs typeface="Arial"/>
              </a:rPr>
              <a:t>for</a:t>
            </a:r>
            <a:r>
              <a:rPr b="0" spc="-40" dirty="0">
                <a:latin typeface="Arial"/>
                <a:cs typeface="Arial"/>
              </a:rPr>
              <a:t> </a:t>
            </a:r>
            <a:r>
              <a:rPr b="0" dirty="0">
                <a:latin typeface="Arial"/>
                <a:cs typeface="Arial"/>
              </a:rPr>
              <a:t>indexing,</a:t>
            </a:r>
            <a:r>
              <a:rPr b="0" spc="-10" dirty="0">
                <a:latin typeface="Arial"/>
                <a:cs typeface="Arial"/>
              </a:rPr>
              <a:t> </a:t>
            </a:r>
            <a:r>
              <a:rPr b="0" spc="-25" dirty="0">
                <a:latin typeface="Arial"/>
                <a:cs typeface="Arial"/>
              </a:rPr>
              <a:t>we </a:t>
            </a:r>
            <a:r>
              <a:rPr b="0" dirty="0">
                <a:latin typeface="Arial"/>
                <a:cs typeface="Arial"/>
              </a:rPr>
              <a:t>strongly</a:t>
            </a:r>
            <a:r>
              <a:rPr b="0" spc="-25" dirty="0">
                <a:latin typeface="Arial"/>
                <a:cs typeface="Arial"/>
              </a:rPr>
              <a:t> </a:t>
            </a:r>
            <a:r>
              <a:rPr b="0" dirty="0">
                <a:latin typeface="Arial"/>
                <a:cs typeface="Arial"/>
              </a:rPr>
              <a:t>recommend</a:t>
            </a:r>
            <a:r>
              <a:rPr b="0" spc="-25" dirty="0">
                <a:latin typeface="Arial"/>
                <a:cs typeface="Arial"/>
              </a:rPr>
              <a:t> </a:t>
            </a:r>
            <a:r>
              <a:rPr b="0" dirty="0">
                <a:latin typeface="Arial"/>
                <a:cs typeface="Arial"/>
              </a:rPr>
              <a:t>you</a:t>
            </a:r>
            <a:r>
              <a:rPr b="0" spc="-15" dirty="0">
                <a:latin typeface="Arial"/>
                <a:cs typeface="Arial"/>
              </a:rPr>
              <a:t> </a:t>
            </a:r>
            <a:r>
              <a:rPr b="0" dirty="0">
                <a:latin typeface="Arial"/>
                <a:cs typeface="Arial"/>
              </a:rPr>
              <a:t>use</a:t>
            </a:r>
            <a:r>
              <a:rPr b="0" spc="-20" dirty="0">
                <a:latin typeface="Arial"/>
                <a:cs typeface="Arial"/>
              </a:rPr>
              <a:t> </a:t>
            </a:r>
            <a:r>
              <a:rPr b="0" dirty="0">
                <a:latin typeface="Arial"/>
                <a:cs typeface="Arial"/>
              </a:rPr>
              <a:t>the</a:t>
            </a:r>
            <a:r>
              <a:rPr b="0" spc="-40" dirty="0">
                <a:latin typeface="Arial"/>
                <a:cs typeface="Arial"/>
              </a:rPr>
              <a:t> </a:t>
            </a:r>
            <a:r>
              <a:rPr b="0" dirty="0">
                <a:latin typeface="Arial"/>
                <a:cs typeface="Arial"/>
              </a:rPr>
              <a:t>same</a:t>
            </a:r>
            <a:r>
              <a:rPr b="0" spc="-40" dirty="0">
                <a:latin typeface="Arial"/>
                <a:cs typeface="Arial"/>
              </a:rPr>
              <a:t> </a:t>
            </a:r>
            <a:r>
              <a:rPr b="0" spc="-10" dirty="0">
                <a:latin typeface="Arial"/>
                <a:cs typeface="Arial"/>
              </a:rPr>
              <a:t>method </a:t>
            </a:r>
            <a:r>
              <a:rPr b="0" dirty="0">
                <a:latin typeface="Arial"/>
                <a:cs typeface="Arial"/>
              </a:rPr>
              <a:t>for</a:t>
            </a:r>
            <a:r>
              <a:rPr b="0" spc="-15" dirty="0">
                <a:latin typeface="Arial"/>
                <a:cs typeface="Arial"/>
              </a:rPr>
              <a:t> </a:t>
            </a:r>
            <a:r>
              <a:rPr b="0" dirty="0">
                <a:latin typeface="Arial"/>
                <a:cs typeface="Arial"/>
              </a:rPr>
              <a:t>all</a:t>
            </a:r>
            <a:r>
              <a:rPr b="0" spc="-15" dirty="0">
                <a:latin typeface="Arial"/>
                <a:cs typeface="Arial"/>
              </a:rPr>
              <a:t> </a:t>
            </a:r>
            <a:r>
              <a:rPr b="0" spc="-10" dirty="0">
                <a:latin typeface="Arial"/>
                <a:cs typeface="Arial"/>
              </a:rPr>
              <a:t>titles.</a:t>
            </a:r>
          </a:p>
          <a:p>
            <a:pPr marL="12700" marR="459105">
              <a:lnSpc>
                <a:spcPct val="100000"/>
              </a:lnSpc>
              <a:spcBef>
                <a:spcPts val="790"/>
              </a:spcBef>
            </a:pPr>
            <a:r>
              <a:rPr b="0" spc="-25" dirty="0">
                <a:latin typeface="Arial"/>
                <a:cs typeface="Arial"/>
              </a:rPr>
              <a:t>You</a:t>
            </a:r>
            <a:r>
              <a:rPr b="0" spc="-30" dirty="0">
                <a:latin typeface="Arial"/>
                <a:cs typeface="Arial"/>
              </a:rPr>
              <a:t> </a:t>
            </a:r>
            <a:r>
              <a:rPr b="0" dirty="0">
                <a:latin typeface="Arial"/>
                <a:cs typeface="Arial"/>
              </a:rPr>
              <a:t>can</a:t>
            </a:r>
            <a:r>
              <a:rPr b="0" spc="-40" dirty="0">
                <a:latin typeface="Arial"/>
                <a:cs typeface="Arial"/>
              </a:rPr>
              <a:t> </a:t>
            </a:r>
            <a:r>
              <a:rPr b="0" dirty="0">
                <a:latin typeface="Arial"/>
                <a:cs typeface="Arial"/>
              </a:rPr>
              <a:t>find</a:t>
            </a:r>
            <a:r>
              <a:rPr b="0" spc="-40" dirty="0">
                <a:latin typeface="Arial"/>
                <a:cs typeface="Arial"/>
              </a:rPr>
              <a:t> </a:t>
            </a:r>
            <a:r>
              <a:rPr b="0" dirty="0">
                <a:latin typeface="Arial"/>
                <a:cs typeface="Arial"/>
              </a:rPr>
              <a:t>more</a:t>
            </a:r>
            <a:r>
              <a:rPr b="0" spc="-35" dirty="0">
                <a:latin typeface="Arial"/>
                <a:cs typeface="Arial"/>
              </a:rPr>
              <a:t> </a:t>
            </a:r>
            <a:r>
              <a:rPr b="0" dirty="0">
                <a:latin typeface="Arial"/>
                <a:cs typeface="Arial"/>
              </a:rPr>
              <a:t>information</a:t>
            </a:r>
            <a:r>
              <a:rPr b="0" spc="-35" dirty="0">
                <a:latin typeface="Arial"/>
                <a:cs typeface="Arial"/>
              </a:rPr>
              <a:t> </a:t>
            </a:r>
            <a:r>
              <a:rPr b="0" dirty="0">
                <a:latin typeface="Arial"/>
                <a:cs typeface="Arial"/>
              </a:rPr>
              <a:t>about</a:t>
            </a:r>
            <a:r>
              <a:rPr b="0" spc="-35" dirty="0">
                <a:latin typeface="Arial"/>
                <a:cs typeface="Arial"/>
              </a:rPr>
              <a:t> </a:t>
            </a:r>
            <a:r>
              <a:rPr b="0" spc="-10" dirty="0">
                <a:latin typeface="Arial"/>
                <a:cs typeface="Arial"/>
              </a:rPr>
              <a:t>content </a:t>
            </a:r>
            <a:r>
              <a:rPr b="0" dirty="0">
                <a:latin typeface="Arial"/>
                <a:cs typeface="Arial"/>
              </a:rPr>
              <a:t>delivery options </a:t>
            </a:r>
            <a:r>
              <a:rPr b="0" u="sng" spc="-20" dirty="0">
                <a:solidFill>
                  <a:srgbClr val="0080C0"/>
                </a:solidFill>
                <a:uFill>
                  <a:solidFill>
                    <a:srgbClr val="0080C0"/>
                  </a:solidFill>
                </a:uFill>
                <a:latin typeface="Arial"/>
                <a:cs typeface="Arial"/>
                <a:hlinkClick r:id="rId2"/>
              </a:rPr>
              <a:t>here</a:t>
            </a:r>
          </a:p>
        </p:txBody>
      </p:sp>
      <p:sp>
        <p:nvSpPr>
          <p:cNvPr id="4" name="object 4"/>
          <p:cNvSpPr txBox="1"/>
          <p:nvPr/>
        </p:nvSpPr>
        <p:spPr>
          <a:xfrm>
            <a:off x="847166" y="4825365"/>
            <a:ext cx="4799965" cy="57404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52555A"/>
                </a:solidFill>
                <a:latin typeface="Arial"/>
                <a:cs typeface="Arial"/>
              </a:rPr>
              <a:t>For</a:t>
            </a:r>
            <a:r>
              <a:rPr sz="1800" spc="-55" dirty="0">
                <a:solidFill>
                  <a:srgbClr val="52555A"/>
                </a:solidFill>
                <a:latin typeface="Arial"/>
                <a:cs typeface="Arial"/>
              </a:rPr>
              <a:t> </a:t>
            </a:r>
            <a:r>
              <a:rPr sz="1800" dirty="0">
                <a:solidFill>
                  <a:srgbClr val="52555A"/>
                </a:solidFill>
                <a:latin typeface="Arial"/>
                <a:cs typeface="Arial"/>
              </a:rPr>
              <a:t>specific</a:t>
            </a:r>
            <a:r>
              <a:rPr sz="1800" spc="-40" dirty="0">
                <a:solidFill>
                  <a:srgbClr val="52555A"/>
                </a:solidFill>
                <a:latin typeface="Arial"/>
                <a:cs typeface="Arial"/>
              </a:rPr>
              <a:t> </a:t>
            </a:r>
            <a:r>
              <a:rPr sz="1800" dirty="0">
                <a:solidFill>
                  <a:srgbClr val="52555A"/>
                </a:solidFill>
                <a:latin typeface="Arial"/>
                <a:cs typeface="Arial"/>
              </a:rPr>
              <a:t>questions,</a:t>
            </a:r>
            <a:r>
              <a:rPr sz="1800" spc="-30" dirty="0">
                <a:solidFill>
                  <a:srgbClr val="52555A"/>
                </a:solidFill>
                <a:latin typeface="Arial"/>
                <a:cs typeface="Arial"/>
              </a:rPr>
              <a:t> </a:t>
            </a:r>
            <a:r>
              <a:rPr sz="1800" dirty="0">
                <a:solidFill>
                  <a:srgbClr val="52555A"/>
                </a:solidFill>
                <a:latin typeface="Arial"/>
                <a:cs typeface="Arial"/>
              </a:rPr>
              <a:t>please</a:t>
            </a:r>
            <a:r>
              <a:rPr sz="1800" spc="-25" dirty="0">
                <a:solidFill>
                  <a:srgbClr val="52555A"/>
                </a:solidFill>
                <a:latin typeface="Arial"/>
                <a:cs typeface="Arial"/>
              </a:rPr>
              <a:t> </a:t>
            </a:r>
            <a:r>
              <a:rPr sz="1800" dirty="0">
                <a:solidFill>
                  <a:srgbClr val="52555A"/>
                </a:solidFill>
                <a:latin typeface="Arial"/>
                <a:cs typeface="Arial"/>
              </a:rPr>
              <a:t>reach</a:t>
            </a:r>
            <a:r>
              <a:rPr sz="1800" spc="-45" dirty="0">
                <a:solidFill>
                  <a:srgbClr val="52555A"/>
                </a:solidFill>
                <a:latin typeface="Arial"/>
                <a:cs typeface="Arial"/>
              </a:rPr>
              <a:t> </a:t>
            </a:r>
            <a:r>
              <a:rPr sz="1800" dirty="0">
                <a:solidFill>
                  <a:srgbClr val="52555A"/>
                </a:solidFill>
                <a:latin typeface="Arial"/>
                <a:cs typeface="Arial"/>
              </a:rPr>
              <a:t>out</a:t>
            </a:r>
            <a:r>
              <a:rPr sz="1800" spc="-40" dirty="0">
                <a:solidFill>
                  <a:srgbClr val="52555A"/>
                </a:solidFill>
                <a:latin typeface="Arial"/>
                <a:cs typeface="Arial"/>
              </a:rPr>
              <a:t> </a:t>
            </a:r>
            <a:r>
              <a:rPr sz="1800" dirty="0">
                <a:solidFill>
                  <a:srgbClr val="52555A"/>
                </a:solidFill>
                <a:latin typeface="Arial"/>
                <a:cs typeface="Arial"/>
              </a:rPr>
              <a:t>to</a:t>
            </a:r>
            <a:r>
              <a:rPr sz="1800" spc="-45" dirty="0">
                <a:solidFill>
                  <a:srgbClr val="52555A"/>
                </a:solidFill>
                <a:latin typeface="Arial"/>
                <a:cs typeface="Arial"/>
              </a:rPr>
              <a:t> </a:t>
            </a:r>
            <a:r>
              <a:rPr sz="1800" spc="-20" dirty="0">
                <a:solidFill>
                  <a:srgbClr val="52555A"/>
                </a:solidFill>
                <a:latin typeface="Arial"/>
                <a:cs typeface="Arial"/>
              </a:rPr>
              <a:t>your </a:t>
            </a:r>
            <a:r>
              <a:rPr sz="1800" dirty="0">
                <a:solidFill>
                  <a:srgbClr val="52555A"/>
                </a:solidFill>
                <a:latin typeface="Arial"/>
                <a:cs typeface="Arial"/>
              </a:rPr>
              <a:t>Publishing</a:t>
            </a:r>
            <a:r>
              <a:rPr sz="1800" spc="-65" dirty="0">
                <a:solidFill>
                  <a:srgbClr val="52555A"/>
                </a:solidFill>
                <a:latin typeface="Arial"/>
                <a:cs typeface="Arial"/>
              </a:rPr>
              <a:t> </a:t>
            </a:r>
            <a:r>
              <a:rPr sz="1800" dirty="0">
                <a:solidFill>
                  <a:srgbClr val="52555A"/>
                </a:solidFill>
                <a:latin typeface="Arial"/>
                <a:cs typeface="Arial"/>
              </a:rPr>
              <a:t>Relations</a:t>
            </a:r>
            <a:r>
              <a:rPr sz="1800" spc="-60" dirty="0">
                <a:solidFill>
                  <a:srgbClr val="52555A"/>
                </a:solidFill>
                <a:latin typeface="Arial"/>
                <a:cs typeface="Arial"/>
              </a:rPr>
              <a:t> </a:t>
            </a:r>
            <a:r>
              <a:rPr sz="1800" spc="-10" dirty="0">
                <a:solidFill>
                  <a:srgbClr val="52555A"/>
                </a:solidFill>
                <a:latin typeface="Arial"/>
                <a:cs typeface="Arial"/>
              </a:rPr>
              <a:t>Manager.</a:t>
            </a:r>
            <a:endParaRPr sz="1800">
              <a:latin typeface="Arial"/>
              <a:cs typeface="Arial"/>
            </a:endParaRPr>
          </a:p>
        </p:txBody>
      </p:sp>
      <p:pic>
        <p:nvPicPr>
          <p:cNvPr id="5" name="object 5"/>
          <p:cNvPicPr/>
          <p:nvPr/>
        </p:nvPicPr>
        <p:blipFill>
          <a:blip r:embed="rId3" cstate="print"/>
          <a:stretch>
            <a:fillRect/>
          </a:stretch>
        </p:blipFill>
        <p:spPr>
          <a:xfrm>
            <a:off x="7147495" y="1494599"/>
            <a:ext cx="4252087" cy="3543549"/>
          </a:xfrm>
          <a:prstGeom prst="rect">
            <a:avLst/>
          </a:prstGeom>
        </p:spPr>
      </p:pic>
      <p:sp>
        <p:nvSpPr>
          <p:cNvPr id="6" name="object 6"/>
          <p:cNvSpPr txBox="1"/>
          <p:nvPr/>
        </p:nvSpPr>
        <p:spPr>
          <a:xfrm>
            <a:off x="7848600" y="5133450"/>
            <a:ext cx="2676525"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2555A"/>
                </a:solidFill>
                <a:latin typeface="Arial"/>
                <a:cs typeface="Arial"/>
              </a:rPr>
              <a:t>Screenshot</a:t>
            </a:r>
            <a:r>
              <a:rPr sz="900" spc="-40" dirty="0">
                <a:solidFill>
                  <a:srgbClr val="52555A"/>
                </a:solidFill>
                <a:latin typeface="Arial"/>
                <a:cs typeface="Arial"/>
              </a:rPr>
              <a:t> </a:t>
            </a:r>
            <a:r>
              <a:rPr sz="900" dirty="0">
                <a:solidFill>
                  <a:srgbClr val="52555A"/>
                </a:solidFill>
                <a:latin typeface="Arial"/>
                <a:cs typeface="Arial"/>
              </a:rPr>
              <a:t>of</a:t>
            </a:r>
            <a:r>
              <a:rPr sz="900" spc="-20" dirty="0">
                <a:solidFill>
                  <a:srgbClr val="52555A"/>
                </a:solidFill>
                <a:latin typeface="Arial"/>
                <a:cs typeface="Arial"/>
              </a:rPr>
              <a:t> </a:t>
            </a:r>
            <a:r>
              <a:rPr sz="900" dirty="0">
                <a:solidFill>
                  <a:srgbClr val="52555A"/>
                </a:solidFill>
                <a:latin typeface="Arial"/>
                <a:cs typeface="Arial"/>
              </a:rPr>
              <a:t>the</a:t>
            </a:r>
            <a:r>
              <a:rPr sz="900" spc="-15" dirty="0">
                <a:solidFill>
                  <a:srgbClr val="52555A"/>
                </a:solidFill>
                <a:latin typeface="Arial"/>
                <a:cs typeface="Arial"/>
              </a:rPr>
              <a:t> </a:t>
            </a:r>
            <a:r>
              <a:rPr sz="900" dirty="0">
                <a:solidFill>
                  <a:srgbClr val="52555A"/>
                </a:solidFill>
                <a:latin typeface="Arial"/>
                <a:cs typeface="Arial"/>
              </a:rPr>
              <a:t>Content</a:t>
            </a:r>
            <a:r>
              <a:rPr sz="900" spc="-15" dirty="0">
                <a:solidFill>
                  <a:srgbClr val="52555A"/>
                </a:solidFill>
                <a:latin typeface="Arial"/>
                <a:cs typeface="Arial"/>
              </a:rPr>
              <a:t> </a:t>
            </a:r>
            <a:r>
              <a:rPr sz="900" dirty="0">
                <a:solidFill>
                  <a:srgbClr val="52555A"/>
                </a:solidFill>
                <a:latin typeface="Arial"/>
                <a:cs typeface="Arial"/>
              </a:rPr>
              <a:t>Deliver</a:t>
            </a:r>
            <a:r>
              <a:rPr sz="900" spc="-25" dirty="0">
                <a:solidFill>
                  <a:srgbClr val="52555A"/>
                </a:solidFill>
                <a:latin typeface="Arial"/>
                <a:cs typeface="Arial"/>
              </a:rPr>
              <a:t> </a:t>
            </a:r>
            <a:r>
              <a:rPr sz="900" dirty="0">
                <a:solidFill>
                  <a:srgbClr val="52555A"/>
                </a:solidFill>
                <a:latin typeface="Arial"/>
                <a:cs typeface="Arial"/>
              </a:rPr>
              <a:t>Form,</a:t>
            </a:r>
            <a:r>
              <a:rPr sz="900" spc="-15" dirty="0">
                <a:solidFill>
                  <a:srgbClr val="52555A"/>
                </a:solidFill>
                <a:latin typeface="Arial"/>
                <a:cs typeface="Arial"/>
              </a:rPr>
              <a:t> </a:t>
            </a:r>
            <a:r>
              <a:rPr sz="900" dirty="0">
                <a:solidFill>
                  <a:srgbClr val="52555A"/>
                </a:solidFill>
                <a:latin typeface="Arial"/>
                <a:cs typeface="Arial"/>
              </a:rPr>
              <a:t>April</a:t>
            </a:r>
            <a:r>
              <a:rPr sz="900" spc="-15" dirty="0">
                <a:solidFill>
                  <a:srgbClr val="52555A"/>
                </a:solidFill>
                <a:latin typeface="Arial"/>
                <a:cs typeface="Arial"/>
              </a:rPr>
              <a:t> </a:t>
            </a:r>
            <a:r>
              <a:rPr sz="900" spc="-20" dirty="0">
                <a:solidFill>
                  <a:srgbClr val="52555A"/>
                </a:solidFill>
                <a:latin typeface="Arial"/>
                <a:cs typeface="Arial"/>
              </a:rPr>
              <a:t>2022</a:t>
            </a:r>
            <a:endParaRPr sz="900" dirty="0">
              <a:latin typeface="Arial"/>
              <a:cs typeface="Arial"/>
            </a:endParaRPr>
          </a:p>
        </p:txBody>
      </p:sp>
      <p:sp>
        <p:nvSpPr>
          <p:cNvPr id="7" name="object 7"/>
          <p:cNvSpPr txBox="1"/>
          <p:nvPr/>
        </p:nvSpPr>
        <p:spPr>
          <a:xfrm>
            <a:off x="7620000" y="5380075"/>
            <a:ext cx="3307079"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2555A"/>
                </a:solidFill>
                <a:latin typeface="Arial"/>
                <a:cs typeface="Arial"/>
              </a:rPr>
              <a:t>The</a:t>
            </a:r>
            <a:r>
              <a:rPr sz="900" spc="20" dirty="0">
                <a:solidFill>
                  <a:srgbClr val="52555A"/>
                </a:solidFill>
                <a:latin typeface="Arial"/>
                <a:cs typeface="Arial"/>
              </a:rPr>
              <a:t> </a:t>
            </a:r>
            <a:r>
              <a:rPr sz="900" dirty="0">
                <a:solidFill>
                  <a:srgbClr val="52555A"/>
                </a:solidFill>
                <a:latin typeface="Arial"/>
                <a:cs typeface="Arial"/>
              </a:rPr>
              <a:t>form</a:t>
            </a:r>
            <a:r>
              <a:rPr sz="900" spc="10" dirty="0">
                <a:solidFill>
                  <a:srgbClr val="52555A"/>
                </a:solidFill>
                <a:latin typeface="Arial"/>
                <a:cs typeface="Arial"/>
              </a:rPr>
              <a:t> </a:t>
            </a:r>
            <a:r>
              <a:rPr sz="900" dirty="0">
                <a:solidFill>
                  <a:srgbClr val="52555A"/>
                </a:solidFill>
                <a:latin typeface="Arial"/>
                <a:cs typeface="Arial"/>
              </a:rPr>
              <a:t>domain</a:t>
            </a:r>
            <a:r>
              <a:rPr sz="900" spc="-25" dirty="0">
                <a:solidFill>
                  <a:srgbClr val="52555A"/>
                </a:solidFill>
                <a:latin typeface="Arial"/>
                <a:cs typeface="Arial"/>
              </a:rPr>
              <a:t> </a:t>
            </a:r>
            <a:r>
              <a:rPr sz="900" dirty="0">
                <a:solidFill>
                  <a:srgbClr val="52555A"/>
                </a:solidFill>
                <a:latin typeface="Arial"/>
                <a:cs typeface="Arial"/>
              </a:rPr>
              <a:t>will</a:t>
            </a:r>
            <a:r>
              <a:rPr sz="900" spc="20" dirty="0">
                <a:solidFill>
                  <a:srgbClr val="52555A"/>
                </a:solidFill>
                <a:latin typeface="Arial"/>
                <a:cs typeface="Arial"/>
              </a:rPr>
              <a:t> </a:t>
            </a:r>
            <a:r>
              <a:rPr sz="900" dirty="0">
                <a:solidFill>
                  <a:srgbClr val="52555A"/>
                </a:solidFill>
                <a:latin typeface="Arial"/>
                <a:cs typeface="Arial"/>
              </a:rPr>
              <a:t>include</a:t>
            </a:r>
            <a:r>
              <a:rPr sz="900" spc="-5" dirty="0">
                <a:solidFill>
                  <a:srgbClr val="52555A"/>
                </a:solidFill>
                <a:latin typeface="Arial"/>
                <a:cs typeface="Arial"/>
              </a:rPr>
              <a:t> </a:t>
            </a:r>
            <a:r>
              <a:rPr sz="900" spc="-10" dirty="0">
                <a:solidFill>
                  <a:srgbClr val="52555A"/>
                </a:solidFill>
                <a:latin typeface="Arial"/>
                <a:cs typeface="Arial"/>
              </a:rPr>
              <a:t>“relx-elsevier-operations.force.com”</a:t>
            </a:r>
            <a:endParaRPr sz="900" dirty="0">
              <a:latin typeface="Arial"/>
              <a:cs typeface="Arial"/>
            </a:endParaRPr>
          </a:p>
        </p:txBody>
      </p:sp>
      <p:pic>
        <p:nvPicPr>
          <p:cNvPr id="8" name="object 8"/>
          <p:cNvPicPr/>
          <p:nvPr/>
        </p:nvPicPr>
        <p:blipFill>
          <a:blip r:embed="rId4" cstate="print"/>
          <a:stretch>
            <a:fillRect/>
          </a:stretch>
        </p:blipFill>
        <p:spPr>
          <a:xfrm>
            <a:off x="768181" y="6257187"/>
            <a:ext cx="1607148" cy="48169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065">
              <a:lnSpc>
                <a:spcPct val="100000"/>
              </a:lnSpc>
              <a:spcBef>
                <a:spcPts val="130"/>
              </a:spcBef>
            </a:pPr>
            <a:r>
              <a:rPr dirty="0"/>
              <a:t>Content</a:t>
            </a:r>
            <a:r>
              <a:rPr spc="-35" dirty="0"/>
              <a:t> </a:t>
            </a:r>
            <a:r>
              <a:rPr dirty="0"/>
              <a:t>Delivery</a:t>
            </a:r>
            <a:r>
              <a:rPr spc="10" dirty="0"/>
              <a:t> </a:t>
            </a:r>
            <a:r>
              <a:rPr spc="-10" dirty="0"/>
              <a:t>continued</a:t>
            </a:r>
          </a:p>
        </p:txBody>
      </p:sp>
      <p:sp>
        <p:nvSpPr>
          <p:cNvPr id="3" name="object 3"/>
          <p:cNvSpPr txBox="1"/>
          <p:nvPr/>
        </p:nvSpPr>
        <p:spPr>
          <a:xfrm>
            <a:off x="846914" y="1298066"/>
            <a:ext cx="10187940" cy="4152419"/>
          </a:xfrm>
          <a:prstGeom prst="rect">
            <a:avLst/>
          </a:prstGeom>
        </p:spPr>
        <p:txBody>
          <a:bodyPr vert="horz" wrap="square" lIns="0" tIns="53340" rIns="0" bIns="0" rtlCol="0">
            <a:spAutoFit/>
          </a:bodyPr>
          <a:lstStyle/>
          <a:p>
            <a:pPr marL="12700">
              <a:lnSpc>
                <a:spcPct val="100000"/>
              </a:lnSpc>
              <a:spcBef>
                <a:spcPts val="420"/>
              </a:spcBef>
            </a:pPr>
            <a:r>
              <a:rPr sz="2000" b="1" dirty="0">
                <a:solidFill>
                  <a:srgbClr val="52555A"/>
                </a:solidFill>
                <a:latin typeface="Arial"/>
                <a:cs typeface="Arial"/>
              </a:rPr>
              <a:t>How</a:t>
            </a:r>
            <a:r>
              <a:rPr sz="2000" b="1" spc="-30" dirty="0">
                <a:solidFill>
                  <a:srgbClr val="52555A"/>
                </a:solidFill>
                <a:latin typeface="Arial"/>
                <a:cs typeface="Arial"/>
              </a:rPr>
              <a:t> </a:t>
            </a:r>
            <a:r>
              <a:rPr sz="2000" b="1" dirty="0">
                <a:solidFill>
                  <a:srgbClr val="52555A"/>
                </a:solidFill>
                <a:latin typeface="Arial"/>
                <a:cs typeface="Arial"/>
              </a:rPr>
              <a:t>can</a:t>
            </a:r>
            <a:r>
              <a:rPr sz="2000" b="1" spc="-40" dirty="0">
                <a:solidFill>
                  <a:srgbClr val="52555A"/>
                </a:solidFill>
                <a:latin typeface="Arial"/>
                <a:cs typeface="Arial"/>
              </a:rPr>
              <a:t> </a:t>
            </a:r>
            <a:r>
              <a:rPr sz="2000" b="1" dirty="0">
                <a:solidFill>
                  <a:srgbClr val="52555A"/>
                </a:solidFill>
                <a:latin typeface="Arial"/>
                <a:cs typeface="Arial"/>
              </a:rPr>
              <a:t>I</a:t>
            </a:r>
            <a:r>
              <a:rPr sz="2000" b="1" spc="-30" dirty="0">
                <a:solidFill>
                  <a:srgbClr val="52555A"/>
                </a:solidFill>
                <a:latin typeface="Arial"/>
                <a:cs typeface="Arial"/>
              </a:rPr>
              <a:t> </a:t>
            </a:r>
            <a:r>
              <a:rPr sz="2000" b="1" dirty="0">
                <a:solidFill>
                  <a:srgbClr val="52555A"/>
                </a:solidFill>
                <a:latin typeface="Arial"/>
                <a:cs typeface="Arial"/>
              </a:rPr>
              <a:t>provide</a:t>
            </a:r>
            <a:r>
              <a:rPr sz="2000" b="1" spc="-10" dirty="0">
                <a:solidFill>
                  <a:srgbClr val="52555A"/>
                </a:solidFill>
                <a:latin typeface="Arial"/>
                <a:cs typeface="Arial"/>
              </a:rPr>
              <a:t> </a:t>
            </a:r>
            <a:r>
              <a:rPr sz="2000" b="1" dirty="0">
                <a:solidFill>
                  <a:srgbClr val="52555A"/>
                </a:solidFill>
                <a:latin typeface="Arial"/>
                <a:cs typeface="Arial"/>
              </a:rPr>
              <a:t>content</a:t>
            </a:r>
            <a:r>
              <a:rPr sz="2000" b="1" spc="-45" dirty="0">
                <a:solidFill>
                  <a:srgbClr val="52555A"/>
                </a:solidFill>
                <a:latin typeface="Arial"/>
                <a:cs typeface="Arial"/>
              </a:rPr>
              <a:t> </a:t>
            </a:r>
            <a:r>
              <a:rPr sz="2000" b="1" dirty="0">
                <a:solidFill>
                  <a:srgbClr val="52555A"/>
                </a:solidFill>
                <a:latin typeface="Arial"/>
                <a:cs typeface="Arial"/>
              </a:rPr>
              <a:t>access</a:t>
            </a:r>
            <a:r>
              <a:rPr sz="2000" b="1" spc="-50" dirty="0">
                <a:solidFill>
                  <a:srgbClr val="52555A"/>
                </a:solidFill>
                <a:latin typeface="Arial"/>
                <a:cs typeface="Arial"/>
              </a:rPr>
              <a:t> </a:t>
            </a:r>
            <a:r>
              <a:rPr sz="2000" b="1" dirty="0">
                <a:solidFill>
                  <a:srgbClr val="52555A"/>
                </a:solidFill>
                <a:latin typeface="Arial"/>
                <a:cs typeface="Arial"/>
              </a:rPr>
              <a:t>to</a:t>
            </a:r>
            <a:r>
              <a:rPr sz="2000" b="1" spc="-40" dirty="0">
                <a:solidFill>
                  <a:srgbClr val="52555A"/>
                </a:solidFill>
                <a:latin typeface="Arial"/>
                <a:cs typeface="Arial"/>
              </a:rPr>
              <a:t> </a:t>
            </a:r>
            <a:r>
              <a:rPr sz="2000" b="1" spc="-10" dirty="0">
                <a:solidFill>
                  <a:srgbClr val="52555A"/>
                </a:solidFill>
                <a:latin typeface="Arial"/>
                <a:cs typeface="Arial"/>
              </a:rPr>
              <a:t>Elsevier?</a:t>
            </a:r>
            <a:endParaRPr sz="2000" dirty="0">
              <a:latin typeface="Arial"/>
              <a:cs typeface="Arial"/>
            </a:endParaRPr>
          </a:p>
          <a:p>
            <a:pPr marL="12700" marR="5080">
              <a:lnSpc>
                <a:spcPts val="1920"/>
              </a:lnSpc>
              <a:spcBef>
                <a:spcPts val="790"/>
              </a:spcBef>
            </a:pPr>
            <a:r>
              <a:rPr sz="2000" spc="-45" dirty="0">
                <a:solidFill>
                  <a:srgbClr val="52555A"/>
                </a:solidFill>
                <a:latin typeface="Arial"/>
                <a:cs typeface="Arial"/>
              </a:rPr>
              <a:t>You</a:t>
            </a:r>
            <a:r>
              <a:rPr sz="2000" spc="-30" dirty="0">
                <a:solidFill>
                  <a:srgbClr val="52555A"/>
                </a:solidFill>
                <a:latin typeface="Arial"/>
                <a:cs typeface="Arial"/>
              </a:rPr>
              <a:t> </a:t>
            </a:r>
            <a:r>
              <a:rPr sz="2000" dirty="0">
                <a:solidFill>
                  <a:srgbClr val="52555A"/>
                </a:solidFill>
                <a:latin typeface="Arial"/>
                <a:cs typeface="Arial"/>
              </a:rPr>
              <a:t>and</a:t>
            </a:r>
            <a:r>
              <a:rPr sz="2000" spc="-25" dirty="0">
                <a:solidFill>
                  <a:srgbClr val="52555A"/>
                </a:solidFill>
                <a:latin typeface="Arial"/>
                <a:cs typeface="Arial"/>
              </a:rPr>
              <a:t> </a:t>
            </a:r>
            <a:r>
              <a:rPr sz="2000" dirty="0">
                <a:solidFill>
                  <a:srgbClr val="52555A"/>
                </a:solidFill>
                <a:latin typeface="Arial"/>
                <a:cs typeface="Arial"/>
              </a:rPr>
              <a:t>your</a:t>
            </a:r>
            <a:r>
              <a:rPr sz="2000" spc="-30" dirty="0">
                <a:solidFill>
                  <a:srgbClr val="52555A"/>
                </a:solidFill>
                <a:latin typeface="Arial"/>
                <a:cs typeface="Arial"/>
              </a:rPr>
              <a:t> </a:t>
            </a:r>
            <a:r>
              <a:rPr sz="2000" dirty="0">
                <a:solidFill>
                  <a:srgbClr val="52555A"/>
                </a:solidFill>
                <a:latin typeface="Arial"/>
                <a:cs typeface="Arial"/>
              </a:rPr>
              <a:t>Publishing</a:t>
            </a:r>
            <a:r>
              <a:rPr sz="2000" spc="-15" dirty="0">
                <a:solidFill>
                  <a:srgbClr val="52555A"/>
                </a:solidFill>
                <a:latin typeface="Arial"/>
                <a:cs typeface="Arial"/>
              </a:rPr>
              <a:t> </a:t>
            </a:r>
            <a:r>
              <a:rPr sz="2000" dirty="0">
                <a:solidFill>
                  <a:srgbClr val="52555A"/>
                </a:solidFill>
                <a:latin typeface="Arial"/>
                <a:cs typeface="Arial"/>
              </a:rPr>
              <a:t>Relations</a:t>
            </a:r>
            <a:r>
              <a:rPr sz="2000" spc="-25" dirty="0">
                <a:solidFill>
                  <a:srgbClr val="52555A"/>
                </a:solidFill>
                <a:latin typeface="Arial"/>
                <a:cs typeface="Arial"/>
              </a:rPr>
              <a:t> </a:t>
            </a:r>
            <a:r>
              <a:rPr sz="2000" dirty="0">
                <a:solidFill>
                  <a:srgbClr val="52555A"/>
                </a:solidFill>
                <a:latin typeface="Arial"/>
                <a:cs typeface="Arial"/>
              </a:rPr>
              <a:t>Manager</a:t>
            </a:r>
            <a:r>
              <a:rPr sz="2000" spc="-50" dirty="0">
                <a:solidFill>
                  <a:srgbClr val="52555A"/>
                </a:solidFill>
                <a:latin typeface="Arial"/>
                <a:cs typeface="Arial"/>
              </a:rPr>
              <a:t> </a:t>
            </a:r>
            <a:r>
              <a:rPr sz="2000" dirty="0">
                <a:solidFill>
                  <a:srgbClr val="52555A"/>
                </a:solidFill>
                <a:latin typeface="Arial"/>
                <a:cs typeface="Arial"/>
              </a:rPr>
              <a:t>will</a:t>
            </a:r>
            <a:r>
              <a:rPr sz="2000" spc="-10" dirty="0">
                <a:solidFill>
                  <a:srgbClr val="52555A"/>
                </a:solidFill>
                <a:latin typeface="Arial"/>
                <a:cs typeface="Arial"/>
              </a:rPr>
              <a:t> </a:t>
            </a:r>
            <a:r>
              <a:rPr sz="2000" dirty="0">
                <a:solidFill>
                  <a:srgbClr val="52555A"/>
                </a:solidFill>
                <a:latin typeface="Arial"/>
                <a:cs typeface="Arial"/>
              </a:rPr>
              <a:t>decide</a:t>
            </a:r>
            <a:r>
              <a:rPr sz="2000" spc="-25" dirty="0">
                <a:solidFill>
                  <a:srgbClr val="52555A"/>
                </a:solidFill>
                <a:latin typeface="Arial"/>
                <a:cs typeface="Arial"/>
              </a:rPr>
              <a:t> </a:t>
            </a:r>
            <a:r>
              <a:rPr sz="2000" dirty="0">
                <a:solidFill>
                  <a:srgbClr val="52555A"/>
                </a:solidFill>
                <a:latin typeface="Arial"/>
                <a:cs typeface="Arial"/>
              </a:rPr>
              <a:t>what</a:t>
            </a:r>
            <a:r>
              <a:rPr sz="2000" spc="-40" dirty="0">
                <a:solidFill>
                  <a:srgbClr val="52555A"/>
                </a:solidFill>
                <a:latin typeface="Arial"/>
                <a:cs typeface="Arial"/>
              </a:rPr>
              <a:t> </a:t>
            </a:r>
            <a:r>
              <a:rPr sz="2000" dirty="0">
                <a:solidFill>
                  <a:srgbClr val="52555A"/>
                </a:solidFill>
                <a:latin typeface="Arial"/>
                <a:cs typeface="Arial"/>
              </a:rPr>
              <a:t>is</a:t>
            </a:r>
            <a:r>
              <a:rPr sz="2000" spc="-10" dirty="0">
                <a:solidFill>
                  <a:srgbClr val="52555A"/>
                </a:solidFill>
                <a:latin typeface="Arial"/>
                <a:cs typeface="Arial"/>
              </a:rPr>
              <a:t> </a:t>
            </a:r>
            <a:r>
              <a:rPr sz="2000" dirty="0">
                <a:solidFill>
                  <a:srgbClr val="52555A"/>
                </a:solidFill>
                <a:latin typeface="Arial"/>
                <a:cs typeface="Arial"/>
              </a:rPr>
              <a:t>the</a:t>
            </a:r>
            <a:r>
              <a:rPr sz="2000" spc="-30" dirty="0">
                <a:solidFill>
                  <a:srgbClr val="52555A"/>
                </a:solidFill>
                <a:latin typeface="Arial"/>
                <a:cs typeface="Arial"/>
              </a:rPr>
              <a:t> </a:t>
            </a:r>
            <a:r>
              <a:rPr sz="2000" dirty="0">
                <a:solidFill>
                  <a:srgbClr val="52555A"/>
                </a:solidFill>
                <a:latin typeface="Arial"/>
                <a:cs typeface="Arial"/>
              </a:rPr>
              <a:t>best</a:t>
            </a:r>
            <a:r>
              <a:rPr sz="2000" spc="-45" dirty="0">
                <a:solidFill>
                  <a:srgbClr val="52555A"/>
                </a:solidFill>
                <a:latin typeface="Arial"/>
                <a:cs typeface="Arial"/>
              </a:rPr>
              <a:t> </a:t>
            </a:r>
            <a:r>
              <a:rPr sz="2000" dirty="0">
                <a:solidFill>
                  <a:srgbClr val="52555A"/>
                </a:solidFill>
                <a:latin typeface="Arial"/>
                <a:cs typeface="Arial"/>
              </a:rPr>
              <a:t>access</a:t>
            </a:r>
            <a:r>
              <a:rPr sz="2000" spc="-50" dirty="0">
                <a:solidFill>
                  <a:srgbClr val="52555A"/>
                </a:solidFill>
                <a:latin typeface="Arial"/>
                <a:cs typeface="Arial"/>
              </a:rPr>
              <a:t> </a:t>
            </a:r>
            <a:r>
              <a:rPr sz="2000" dirty="0">
                <a:solidFill>
                  <a:srgbClr val="52555A"/>
                </a:solidFill>
                <a:latin typeface="Arial"/>
                <a:cs typeface="Arial"/>
              </a:rPr>
              <a:t>method</a:t>
            </a:r>
            <a:r>
              <a:rPr sz="2000" spc="-45" dirty="0">
                <a:solidFill>
                  <a:srgbClr val="52555A"/>
                </a:solidFill>
                <a:latin typeface="Arial"/>
                <a:cs typeface="Arial"/>
              </a:rPr>
              <a:t> </a:t>
            </a:r>
            <a:r>
              <a:rPr sz="2000" spc="-25" dirty="0">
                <a:solidFill>
                  <a:srgbClr val="52555A"/>
                </a:solidFill>
                <a:latin typeface="Arial"/>
                <a:cs typeface="Arial"/>
              </a:rPr>
              <a:t>for </a:t>
            </a:r>
            <a:r>
              <a:rPr sz="2000" dirty="0">
                <a:solidFill>
                  <a:srgbClr val="52555A"/>
                </a:solidFill>
                <a:latin typeface="Arial"/>
                <a:cs typeface="Arial"/>
              </a:rPr>
              <a:t>you,</a:t>
            </a:r>
            <a:r>
              <a:rPr sz="2000" spc="-40" dirty="0">
                <a:solidFill>
                  <a:srgbClr val="52555A"/>
                </a:solidFill>
                <a:latin typeface="Arial"/>
                <a:cs typeface="Arial"/>
              </a:rPr>
              <a:t> </a:t>
            </a:r>
            <a:r>
              <a:rPr sz="2000" dirty="0">
                <a:solidFill>
                  <a:srgbClr val="52555A"/>
                </a:solidFill>
                <a:latin typeface="Arial"/>
                <a:cs typeface="Arial"/>
              </a:rPr>
              <a:t>based</a:t>
            </a:r>
            <a:r>
              <a:rPr sz="2000" spc="-45" dirty="0">
                <a:solidFill>
                  <a:srgbClr val="52555A"/>
                </a:solidFill>
                <a:latin typeface="Arial"/>
                <a:cs typeface="Arial"/>
              </a:rPr>
              <a:t> </a:t>
            </a:r>
            <a:r>
              <a:rPr sz="2000" dirty="0">
                <a:solidFill>
                  <a:srgbClr val="52555A"/>
                </a:solidFill>
                <a:latin typeface="Arial"/>
                <a:cs typeface="Arial"/>
              </a:rPr>
              <a:t>on</a:t>
            </a:r>
            <a:r>
              <a:rPr sz="2000" spc="-15" dirty="0">
                <a:solidFill>
                  <a:srgbClr val="52555A"/>
                </a:solidFill>
                <a:latin typeface="Arial"/>
                <a:cs typeface="Arial"/>
              </a:rPr>
              <a:t> </a:t>
            </a:r>
            <a:r>
              <a:rPr sz="2000" dirty="0">
                <a:solidFill>
                  <a:srgbClr val="52555A"/>
                </a:solidFill>
                <a:latin typeface="Arial"/>
                <a:cs typeface="Arial"/>
              </a:rPr>
              <a:t>technical</a:t>
            </a:r>
            <a:r>
              <a:rPr sz="2000" spc="-45" dirty="0">
                <a:solidFill>
                  <a:srgbClr val="52555A"/>
                </a:solidFill>
                <a:latin typeface="Arial"/>
                <a:cs typeface="Arial"/>
              </a:rPr>
              <a:t> </a:t>
            </a:r>
            <a:r>
              <a:rPr sz="2000" dirty="0">
                <a:solidFill>
                  <a:srgbClr val="52555A"/>
                </a:solidFill>
                <a:latin typeface="Arial"/>
                <a:cs typeface="Arial"/>
              </a:rPr>
              <a:t>specifications.</a:t>
            </a:r>
            <a:r>
              <a:rPr sz="2000" spc="-95" dirty="0">
                <a:solidFill>
                  <a:srgbClr val="52555A"/>
                </a:solidFill>
                <a:latin typeface="Arial"/>
                <a:cs typeface="Arial"/>
              </a:rPr>
              <a:t> </a:t>
            </a:r>
            <a:r>
              <a:rPr sz="2000" spc="-45" dirty="0">
                <a:solidFill>
                  <a:srgbClr val="52555A"/>
                </a:solidFill>
                <a:latin typeface="Arial"/>
                <a:cs typeface="Arial"/>
              </a:rPr>
              <a:t>You</a:t>
            </a:r>
            <a:r>
              <a:rPr sz="2000" spc="-30" dirty="0">
                <a:solidFill>
                  <a:srgbClr val="52555A"/>
                </a:solidFill>
                <a:latin typeface="Arial"/>
                <a:cs typeface="Arial"/>
              </a:rPr>
              <a:t> </a:t>
            </a:r>
            <a:r>
              <a:rPr sz="2000" dirty="0">
                <a:solidFill>
                  <a:srgbClr val="52555A"/>
                </a:solidFill>
                <a:latin typeface="Arial"/>
                <a:cs typeface="Arial"/>
              </a:rPr>
              <a:t>can</a:t>
            </a:r>
            <a:r>
              <a:rPr sz="2000" spc="-30" dirty="0">
                <a:solidFill>
                  <a:srgbClr val="52555A"/>
                </a:solidFill>
                <a:latin typeface="Arial"/>
                <a:cs typeface="Arial"/>
              </a:rPr>
              <a:t> </a:t>
            </a:r>
            <a:r>
              <a:rPr sz="2000" dirty="0">
                <a:solidFill>
                  <a:srgbClr val="52555A"/>
                </a:solidFill>
                <a:latin typeface="Arial"/>
                <a:cs typeface="Arial"/>
              </a:rPr>
              <a:t>find</a:t>
            </a:r>
            <a:r>
              <a:rPr sz="2000" spc="-30" dirty="0">
                <a:solidFill>
                  <a:srgbClr val="52555A"/>
                </a:solidFill>
                <a:latin typeface="Arial"/>
                <a:cs typeface="Arial"/>
              </a:rPr>
              <a:t> </a:t>
            </a:r>
            <a:r>
              <a:rPr sz="2000" dirty="0">
                <a:solidFill>
                  <a:srgbClr val="52555A"/>
                </a:solidFill>
                <a:latin typeface="Arial"/>
                <a:cs typeface="Arial"/>
              </a:rPr>
              <a:t>more</a:t>
            </a:r>
            <a:r>
              <a:rPr sz="2000" spc="-25" dirty="0">
                <a:solidFill>
                  <a:srgbClr val="52555A"/>
                </a:solidFill>
                <a:latin typeface="Arial"/>
                <a:cs typeface="Arial"/>
              </a:rPr>
              <a:t> </a:t>
            </a:r>
            <a:r>
              <a:rPr sz="2000" dirty="0">
                <a:solidFill>
                  <a:srgbClr val="52555A"/>
                </a:solidFill>
                <a:latin typeface="Arial"/>
                <a:cs typeface="Arial"/>
              </a:rPr>
              <a:t>information</a:t>
            </a:r>
            <a:r>
              <a:rPr sz="2000" spc="-15" dirty="0">
                <a:solidFill>
                  <a:srgbClr val="52555A"/>
                </a:solidFill>
                <a:latin typeface="Arial"/>
                <a:cs typeface="Arial"/>
              </a:rPr>
              <a:t> </a:t>
            </a:r>
            <a:r>
              <a:rPr sz="2000" dirty="0">
                <a:solidFill>
                  <a:srgbClr val="52555A"/>
                </a:solidFill>
                <a:latin typeface="Arial"/>
                <a:cs typeface="Arial"/>
              </a:rPr>
              <a:t>about</a:t>
            </a:r>
            <a:r>
              <a:rPr sz="2000" spc="-20" dirty="0">
                <a:solidFill>
                  <a:srgbClr val="52555A"/>
                </a:solidFill>
                <a:latin typeface="Arial"/>
                <a:cs typeface="Arial"/>
              </a:rPr>
              <a:t> </a:t>
            </a:r>
            <a:r>
              <a:rPr sz="2000" dirty="0">
                <a:solidFill>
                  <a:srgbClr val="52555A"/>
                </a:solidFill>
                <a:latin typeface="Arial"/>
                <a:cs typeface="Arial"/>
              </a:rPr>
              <a:t>the</a:t>
            </a:r>
            <a:r>
              <a:rPr sz="2000" spc="-20" dirty="0">
                <a:solidFill>
                  <a:srgbClr val="52555A"/>
                </a:solidFill>
                <a:latin typeface="Arial"/>
                <a:cs typeface="Arial"/>
              </a:rPr>
              <a:t> </a:t>
            </a:r>
            <a:r>
              <a:rPr sz="2000" spc="-10" dirty="0">
                <a:solidFill>
                  <a:srgbClr val="52555A"/>
                </a:solidFill>
                <a:latin typeface="Arial"/>
                <a:cs typeface="Arial"/>
              </a:rPr>
              <a:t>content </a:t>
            </a:r>
            <a:r>
              <a:rPr sz="2000" dirty="0">
                <a:solidFill>
                  <a:srgbClr val="52555A"/>
                </a:solidFill>
                <a:latin typeface="Arial"/>
                <a:cs typeface="Arial"/>
              </a:rPr>
              <a:t>delivery</a:t>
            </a:r>
            <a:r>
              <a:rPr sz="2000" spc="-60" dirty="0">
                <a:solidFill>
                  <a:srgbClr val="52555A"/>
                </a:solidFill>
                <a:latin typeface="Arial"/>
                <a:cs typeface="Arial"/>
              </a:rPr>
              <a:t> </a:t>
            </a:r>
            <a:r>
              <a:rPr sz="2000" dirty="0">
                <a:solidFill>
                  <a:srgbClr val="52555A"/>
                </a:solidFill>
                <a:latin typeface="Arial"/>
                <a:cs typeface="Arial"/>
              </a:rPr>
              <a:t>options</a:t>
            </a:r>
            <a:r>
              <a:rPr sz="2000" spc="-60" dirty="0">
                <a:solidFill>
                  <a:srgbClr val="52555A"/>
                </a:solidFill>
                <a:latin typeface="Arial"/>
                <a:cs typeface="Arial"/>
              </a:rPr>
              <a:t> </a:t>
            </a:r>
            <a:r>
              <a:rPr sz="2000" u="heavy" spc="-20" dirty="0">
                <a:solidFill>
                  <a:srgbClr val="0000FF"/>
                </a:solidFill>
                <a:uFill>
                  <a:solidFill>
                    <a:srgbClr val="0080C0"/>
                  </a:solidFill>
                </a:uFill>
                <a:latin typeface="Arial"/>
                <a:cs typeface="Arial"/>
                <a:hlinkClick r:id="rId2">
                  <a:extLst>
                    <a:ext uri="{A12FA001-AC4F-418D-AE19-62706E023703}">
                      <ahyp:hlinkClr xmlns:ahyp="http://schemas.microsoft.com/office/drawing/2018/hyperlinkcolor" val="tx"/>
                    </a:ext>
                  </a:extLst>
                </a:hlinkClick>
              </a:rPr>
              <a:t>here</a:t>
            </a:r>
            <a:endParaRPr sz="2000" dirty="0">
              <a:solidFill>
                <a:srgbClr val="0000FF"/>
              </a:solidFill>
              <a:latin typeface="Arial"/>
              <a:cs typeface="Arial"/>
            </a:endParaRPr>
          </a:p>
          <a:p>
            <a:pPr>
              <a:lnSpc>
                <a:spcPct val="100000"/>
              </a:lnSpc>
              <a:spcBef>
                <a:spcPts val="750"/>
              </a:spcBef>
            </a:pPr>
            <a:endParaRPr sz="2000" dirty="0">
              <a:latin typeface="Arial"/>
              <a:cs typeface="Arial"/>
            </a:endParaRPr>
          </a:p>
          <a:p>
            <a:pPr marL="12700">
              <a:lnSpc>
                <a:spcPct val="100000"/>
              </a:lnSpc>
            </a:pPr>
            <a:r>
              <a:rPr sz="2000" spc="-10" dirty="0">
                <a:solidFill>
                  <a:srgbClr val="52555A"/>
                </a:solidFill>
                <a:latin typeface="Arial"/>
                <a:cs typeface="Arial"/>
              </a:rPr>
              <a:t>Generally,</a:t>
            </a:r>
            <a:r>
              <a:rPr sz="2000" spc="-50" dirty="0">
                <a:solidFill>
                  <a:srgbClr val="52555A"/>
                </a:solidFill>
                <a:latin typeface="Arial"/>
                <a:cs typeface="Arial"/>
              </a:rPr>
              <a:t> </a:t>
            </a:r>
            <a:r>
              <a:rPr sz="2000" dirty="0">
                <a:solidFill>
                  <a:srgbClr val="52555A"/>
                </a:solidFill>
                <a:latin typeface="Arial"/>
                <a:cs typeface="Arial"/>
              </a:rPr>
              <a:t>we</a:t>
            </a:r>
            <a:r>
              <a:rPr sz="2000" spc="-35" dirty="0">
                <a:solidFill>
                  <a:srgbClr val="52555A"/>
                </a:solidFill>
                <a:latin typeface="Arial"/>
                <a:cs typeface="Arial"/>
              </a:rPr>
              <a:t> </a:t>
            </a:r>
            <a:r>
              <a:rPr sz="2000" dirty="0">
                <a:solidFill>
                  <a:srgbClr val="52555A"/>
                </a:solidFill>
                <a:latin typeface="Arial"/>
                <a:cs typeface="Arial"/>
              </a:rPr>
              <a:t>can</a:t>
            </a:r>
            <a:r>
              <a:rPr sz="2000" spc="-30" dirty="0">
                <a:solidFill>
                  <a:srgbClr val="52555A"/>
                </a:solidFill>
                <a:latin typeface="Arial"/>
                <a:cs typeface="Arial"/>
              </a:rPr>
              <a:t> </a:t>
            </a:r>
            <a:r>
              <a:rPr sz="2000" dirty="0">
                <a:solidFill>
                  <a:srgbClr val="52555A"/>
                </a:solidFill>
                <a:latin typeface="Arial"/>
                <a:cs typeface="Arial"/>
              </a:rPr>
              <a:t>accept</a:t>
            </a:r>
            <a:r>
              <a:rPr sz="2000" spc="-60" dirty="0">
                <a:solidFill>
                  <a:srgbClr val="52555A"/>
                </a:solidFill>
                <a:latin typeface="Arial"/>
                <a:cs typeface="Arial"/>
              </a:rPr>
              <a:t> </a:t>
            </a:r>
            <a:r>
              <a:rPr sz="2000" dirty="0">
                <a:solidFill>
                  <a:srgbClr val="52555A"/>
                </a:solidFill>
                <a:latin typeface="Arial"/>
                <a:cs typeface="Arial"/>
              </a:rPr>
              <a:t>content</a:t>
            </a:r>
            <a:r>
              <a:rPr sz="2000" spc="-50" dirty="0">
                <a:solidFill>
                  <a:srgbClr val="52555A"/>
                </a:solidFill>
                <a:latin typeface="Arial"/>
                <a:cs typeface="Arial"/>
              </a:rPr>
              <a:t> </a:t>
            </a:r>
            <a:r>
              <a:rPr sz="2000" dirty="0">
                <a:solidFill>
                  <a:srgbClr val="52555A"/>
                </a:solidFill>
                <a:latin typeface="Arial"/>
                <a:cs typeface="Arial"/>
              </a:rPr>
              <a:t>in</a:t>
            </a:r>
            <a:r>
              <a:rPr sz="2000" spc="-20" dirty="0">
                <a:solidFill>
                  <a:srgbClr val="52555A"/>
                </a:solidFill>
                <a:latin typeface="Arial"/>
                <a:cs typeface="Arial"/>
              </a:rPr>
              <a:t> </a:t>
            </a:r>
            <a:r>
              <a:rPr sz="2000" dirty="0">
                <a:solidFill>
                  <a:srgbClr val="52555A"/>
                </a:solidFill>
                <a:latin typeface="Arial"/>
                <a:cs typeface="Arial"/>
              </a:rPr>
              <a:t>the</a:t>
            </a:r>
            <a:r>
              <a:rPr sz="2000" spc="-30" dirty="0">
                <a:solidFill>
                  <a:srgbClr val="52555A"/>
                </a:solidFill>
                <a:latin typeface="Arial"/>
                <a:cs typeface="Arial"/>
              </a:rPr>
              <a:t> </a:t>
            </a:r>
            <a:r>
              <a:rPr sz="2000" dirty="0">
                <a:solidFill>
                  <a:srgbClr val="52555A"/>
                </a:solidFill>
                <a:latin typeface="Arial"/>
                <a:cs typeface="Arial"/>
              </a:rPr>
              <a:t>following</a:t>
            </a:r>
            <a:r>
              <a:rPr sz="2000" spc="-20" dirty="0">
                <a:solidFill>
                  <a:srgbClr val="52555A"/>
                </a:solidFill>
                <a:latin typeface="Arial"/>
                <a:cs typeface="Arial"/>
              </a:rPr>
              <a:t> </a:t>
            </a:r>
            <a:r>
              <a:rPr sz="2000" spc="-10" dirty="0">
                <a:solidFill>
                  <a:srgbClr val="52555A"/>
                </a:solidFill>
                <a:latin typeface="Arial"/>
                <a:cs typeface="Arial"/>
              </a:rPr>
              <a:t>ways:</a:t>
            </a:r>
            <a:endParaRPr sz="2000" dirty="0">
              <a:latin typeface="Arial"/>
              <a:cs typeface="Arial"/>
            </a:endParaRPr>
          </a:p>
          <a:p>
            <a:pPr marL="355600" indent="-342900">
              <a:lnSpc>
                <a:spcPct val="100000"/>
              </a:lnSpc>
              <a:spcBef>
                <a:spcPts val="325"/>
              </a:spcBef>
              <a:buClr>
                <a:srgbClr val="FF6C00"/>
              </a:buClr>
              <a:buChar char="•"/>
              <a:tabLst>
                <a:tab pos="355600" algn="l"/>
              </a:tabLst>
            </a:pPr>
            <a:r>
              <a:rPr sz="2000" dirty="0">
                <a:solidFill>
                  <a:srgbClr val="52555A"/>
                </a:solidFill>
                <a:latin typeface="Arial"/>
                <a:cs typeface="Arial"/>
              </a:rPr>
              <a:t>Web</a:t>
            </a:r>
            <a:r>
              <a:rPr sz="2000" spc="-55" dirty="0">
                <a:solidFill>
                  <a:srgbClr val="52555A"/>
                </a:solidFill>
                <a:latin typeface="Arial"/>
                <a:cs typeface="Arial"/>
              </a:rPr>
              <a:t> </a:t>
            </a:r>
            <a:r>
              <a:rPr sz="2000" dirty="0">
                <a:solidFill>
                  <a:srgbClr val="52555A"/>
                </a:solidFill>
                <a:latin typeface="Arial"/>
                <a:cs typeface="Arial"/>
              </a:rPr>
              <a:t>crawling</a:t>
            </a:r>
            <a:r>
              <a:rPr sz="2000" spc="-65" dirty="0">
                <a:solidFill>
                  <a:srgbClr val="52555A"/>
                </a:solidFill>
                <a:latin typeface="Arial"/>
                <a:cs typeface="Arial"/>
              </a:rPr>
              <a:t> </a:t>
            </a:r>
            <a:r>
              <a:rPr sz="2000" dirty="0">
                <a:solidFill>
                  <a:srgbClr val="52555A"/>
                </a:solidFill>
                <a:latin typeface="Arial"/>
                <a:cs typeface="Arial"/>
              </a:rPr>
              <a:t>with</a:t>
            </a:r>
            <a:r>
              <a:rPr sz="2000" spc="-40" dirty="0">
                <a:solidFill>
                  <a:srgbClr val="52555A"/>
                </a:solidFill>
                <a:latin typeface="Arial"/>
                <a:cs typeface="Arial"/>
              </a:rPr>
              <a:t> </a:t>
            </a:r>
            <a:r>
              <a:rPr sz="2000" dirty="0">
                <a:solidFill>
                  <a:srgbClr val="52555A"/>
                </a:solidFill>
                <a:latin typeface="Arial"/>
                <a:cs typeface="Arial"/>
              </a:rPr>
              <a:t>Login</a:t>
            </a:r>
            <a:r>
              <a:rPr sz="2000" spc="-50" dirty="0">
                <a:solidFill>
                  <a:srgbClr val="52555A"/>
                </a:solidFill>
                <a:latin typeface="Arial"/>
                <a:cs typeface="Arial"/>
              </a:rPr>
              <a:t> </a:t>
            </a:r>
            <a:r>
              <a:rPr sz="2000" dirty="0">
                <a:solidFill>
                  <a:srgbClr val="52555A"/>
                </a:solidFill>
                <a:latin typeface="Arial"/>
                <a:cs typeface="Arial"/>
              </a:rPr>
              <a:t>Credentials</a:t>
            </a:r>
            <a:r>
              <a:rPr sz="2000" spc="-80" dirty="0">
                <a:solidFill>
                  <a:srgbClr val="52555A"/>
                </a:solidFill>
                <a:latin typeface="Arial"/>
                <a:cs typeface="Arial"/>
              </a:rPr>
              <a:t> </a:t>
            </a:r>
            <a:r>
              <a:rPr sz="2000" dirty="0">
                <a:solidFill>
                  <a:srgbClr val="52555A"/>
                </a:solidFill>
                <a:latin typeface="Arial"/>
                <a:cs typeface="Arial"/>
              </a:rPr>
              <a:t>–</a:t>
            </a:r>
            <a:r>
              <a:rPr sz="2000" spc="-40" dirty="0">
                <a:solidFill>
                  <a:srgbClr val="52555A"/>
                </a:solidFill>
                <a:latin typeface="Arial"/>
                <a:cs typeface="Arial"/>
              </a:rPr>
              <a:t> </a:t>
            </a:r>
            <a:r>
              <a:rPr sz="2000" dirty="0">
                <a:solidFill>
                  <a:srgbClr val="52555A"/>
                </a:solidFill>
                <a:latin typeface="Arial"/>
                <a:cs typeface="Arial"/>
              </a:rPr>
              <a:t>(Username/password</a:t>
            </a:r>
            <a:r>
              <a:rPr sz="2000" spc="-85" dirty="0">
                <a:solidFill>
                  <a:srgbClr val="52555A"/>
                </a:solidFill>
                <a:latin typeface="Arial"/>
                <a:cs typeface="Arial"/>
              </a:rPr>
              <a:t> </a:t>
            </a:r>
            <a:r>
              <a:rPr sz="2000" spc="-10" dirty="0">
                <a:solidFill>
                  <a:srgbClr val="52555A"/>
                </a:solidFill>
                <a:latin typeface="Arial"/>
                <a:cs typeface="Arial"/>
              </a:rPr>
              <a:t>access).</a:t>
            </a:r>
            <a:endParaRPr sz="2000" dirty="0">
              <a:latin typeface="Arial"/>
              <a:cs typeface="Arial"/>
            </a:endParaRPr>
          </a:p>
          <a:p>
            <a:pPr marL="354965" indent="-342265">
              <a:lnSpc>
                <a:spcPct val="100000"/>
              </a:lnSpc>
              <a:spcBef>
                <a:spcPts val="310"/>
              </a:spcBef>
              <a:buClr>
                <a:srgbClr val="FF6C00"/>
              </a:buClr>
              <a:buChar char="•"/>
              <a:tabLst>
                <a:tab pos="354965" algn="l"/>
              </a:tabLst>
            </a:pPr>
            <a:r>
              <a:rPr sz="2000" dirty="0">
                <a:solidFill>
                  <a:srgbClr val="52555A"/>
                </a:solidFill>
                <a:latin typeface="Arial"/>
                <a:cs typeface="Arial"/>
              </a:rPr>
              <a:t>Web</a:t>
            </a:r>
            <a:r>
              <a:rPr sz="2000" spc="-50" dirty="0">
                <a:solidFill>
                  <a:srgbClr val="52555A"/>
                </a:solidFill>
                <a:latin typeface="Arial"/>
                <a:cs typeface="Arial"/>
              </a:rPr>
              <a:t> </a:t>
            </a:r>
            <a:r>
              <a:rPr sz="2000" dirty="0">
                <a:solidFill>
                  <a:srgbClr val="52555A"/>
                </a:solidFill>
                <a:latin typeface="Arial"/>
                <a:cs typeface="Arial"/>
              </a:rPr>
              <a:t>crawling</a:t>
            </a:r>
            <a:r>
              <a:rPr sz="2000" spc="-60" dirty="0">
                <a:solidFill>
                  <a:srgbClr val="52555A"/>
                </a:solidFill>
                <a:latin typeface="Arial"/>
                <a:cs typeface="Arial"/>
              </a:rPr>
              <a:t> </a:t>
            </a:r>
            <a:r>
              <a:rPr sz="2000" dirty="0">
                <a:solidFill>
                  <a:srgbClr val="52555A"/>
                </a:solidFill>
                <a:latin typeface="Arial"/>
                <a:cs typeface="Arial"/>
              </a:rPr>
              <a:t>with</a:t>
            </a:r>
            <a:r>
              <a:rPr sz="2000" spc="-35" dirty="0">
                <a:solidFill>
                  <a:srgbClr val="52555A"/>
                </a:solidFill>
                <a:latin typeface="Arial"/>
                <a:cs typeface="Arial"/>
              </a:rPr>
              <a:t> </a:t>
            </a:r>
            <a:r>
              <a:rPr sz="2000" dirty="0">
                <a:solidFill>
                  <a:srgbClr val="52555A"/>
                </a:solidFill>
                <a:latin typeface="Arial"/>
                <a:cs typeface="Arial"/>
              </a:rPr>
              <a:t>IP</a:t>
            </a:r>
            <a:r>
              <a:rPr sz="2000" spc="-75" dirty="0">
                <a:solidFill>
                  <a:srgbClr val="52555A"/>
                </a:solidFill>
                <a:latin typeface="Arial"/>
                <a:cs typeface="Arial"/>
              </a:rPr>
              <a:t> </a:t>
            </a:r>
            <a:r>
              <a:rPr sz="2000" spc="-10" dirty="0">
                <a:solidFill>
                  <a:srgbClr val="52555A"/>
                </a:solidFill>
                <a:latin typeface="Arial"/>
                <a:cs typeface="Arial"/>
              </a:rPr>
              <a:t>recognition</a:t>
            </a:r>
            <a:endParaRPr sz="2000" dirty="0">
              <a:latin typeface="Arial"/>
              <a:cs typeface="Arial"/>
            </a:endParaRPr>
          </a:p>
          <a:p>
            <a:pPr marL="355600" indent="-342900">
              <a:lnSpc>
                <a:spcPct val="100000"/>
              </a:lnSpc>
              <a:spcBef>
                <a:spcPts val="325"/>
              </a:spcBef>
              <a:buClr>
                <a:srgbClr val="FF6C00"/>
              </a:buClr>
              <a:buChar char="•"/>
              <a:tabLst>
                <a:tab pos="355600" algn="l"/>
              </a:tabLst>
            </a:pPr>
            <a:r>
              <a:rPr sz="2000" dirty="0">
                <a:solidFill>
                  <a:srgbClr val="52555A"/>
                </a:solidFill>
                <a:latin typeface="Arial"/>
                <a:cs typeface="Arial"/>
              </a:rPr>
              <a:t>sFTP</a:t>
            </a:r>
            <a:r>
              <a:rPr sz="2000" spc="-80" dirty="0">
                <a:solidFill>
                  <a:srgbClr val="52555A"/>
                </a:solidFill>
                <a:latin typeface="Arial"/>
                <a:cs typeface="Arial"/>
              </a:rPr>
              <a:t> </a:t>
            </a:r>
            <a:r>
              <a:rPr sz="2000" spc="-10" dirty="0">
                <a:solidFill>
                  <a:srgbClr val="52555A"/>
                </a:solidFill>
                <a:latin typeface="Arial"/>
                <a:cs typeface="Arial"/>
              </a:rPr>
              <a:t>upload</a:t>
            </a:r>
            <a:endParaRPr sz="2000" dirty="0">
              <a:latin typeface="Arial"/>
              <a:cs typeface="Arial"/>
            </a:endParaRPr>
          </a:p>
          <a:p>
            <a:pPr>
              <a:lnSpc>
                <a:spcPct val="100000"/>
              </a:lnSpc>
              <a:spcBef>
                <a:spcPts val="1220"/>
              </a:spcBef>
            </a:pPr>
            <a:endParaRPr sz="2000" dirty="0">
              <a:latin typeface="Arial"/>
              <a:cs typeface="Arial"/>
            </a:endParaRPr>
          </a:p>
          <a:p>
            <a:pPr marL="12700" marR="38735">
              <a:lnSpc>
                <a:spcPct val="80000"/>
              </a:lnSpc>
            </a:pPr>
            <a:r>
              <a:rPr sz="2000" dirty="0">
                <a:solidFill>
                  <a:srgbClr val="52555A"/>
                </a:solidFill>
                <a:latin typeface="Arial"/>
                <a:cs typeface="Arial"/>
              </a:rPr>
              <a:t>For</a:t>
            </a:r>
            <a:r>
              <a:rPr sz="2000" spc="-35" dirty="0">
                <a:solidFill>
                  <a:srgbClr val="52555A"/>
                </a:solidFill>
                <a:latin typeface="Arial"/>
                <a:cs typeface="Arial"/>
              </a:rPr>
              <a:t> </a:t>
            </a:r>
            <a:r>
              <a:rPr sz="2000" dirty="0">
                <a:solidFill>
                  <a:srgbClr val="52555A"/>
                </a:solidFill>
                <a:latin typeface="Arial"/>
                <a:cs typeface="Arial"/>
              </a:rPr>
              <a:t>Open</a:t>
            </a:r>
            <a:r>
              <a:rPr sz="2000" spc="-135" dirty="0">
                <a:solidFill>
                  <a:srgbClr val="52555A"/>
                </a:solidFill>
                <a:latin typeface="Arial"/>
                <a:cs typeface="Arial"/>
              </a:rPr>
              <a:t> </a:t>
            </a:r>
            <a:r>
              <a:rPr sz="2000" dirty="0">
                <a:solidFill>
                  <a:srgbClr val="52555A"/>
                </a:solidFill>
                <a:latin typeface="Arial"/>
                <a:cs typeface="Arial"/>
              </a:rPr>
              <a:t>Access</a:t>
            </a:r>
            <a:r>
              <a:rPr sz="2000" spc="-45" dirty="0">
                <a:solidFill>
                  <a:srgbClr val="52555A"/>
                </a:solidFill>
                <a:latin typeface="Arial"/>
                <a:cs typeface="Arial"/>
              </a:rPr>
              <a:t> </a:t>
            </a:r>
            <a:r>
              <a:rPr sz="2000" dirty="0">
                <a:solidFill>
                  <a:srgbClr val="52555A"/>
                </a:solidFill>
                <a:latin typeface="Arial"/>
                <a:cs typeface="Arial"/>
              </a:rPr>
              <a:t>titles,</a:t>
            </a:r>
            <a:r>
              <a:rPr sz="2000" spc="-35" dirty="0">
                <a:solidFill>
                  <a:srgbClr val="52555A"/>
                </a:solidFill>
                <a:latin typeface="Arial"/>
                <a:cs typeface="Arial"/>
              </a:rPr>
              <a:t> </a:t>
            </a:r>
            <a:r>
              <a:rPr sz="2000" dirty="0">
                <a:solidFill>
                  <a:srgbClr val="52555A"/>
                </a:solidFill>
                <a:latin typeface="Arial"/>
                <a:cs typeface="Arial"/>
              </a:rPr>
              <a:t>we</a:t>
            </a:r>
            <a:r>
              <a:rPr sz="2000" spc="-15" dirty="0">
                <a:solidFill>
                  <a:srgbClr val="52555A"/>
                </a:solidFill>
                <a:latin typeface="Arial"/>
                <a:cs typeface="Arial"/>
              </a:rPr>
              <a:t> </a:t>
            </a:r>
            <a:r>
              <a:rPr sz="2000" dirty="0">
                <a:solidFill>
                  <a:srgbClr val="52555A"/>
                </a:solidFill>
                <a:latin typeface="Arial"/>
                <a:cs typeface="Arial"/>
              </a:rPr>
              <a:t>may</a:t>
            </a:r>
            <a:r>
              <a:rPr sz="2000" spc="-35" dirty="0">
                <a:solidFill>
                  <a:srgbClr val="52555A"/>
                </a:solidFill>
                <a:latin typeface="Arial"/>
                <a:cs typeface="Arial"/>
              </a:rPr>
              <a:t> </a:t>
            </a:r>
            <a:r>
              <a:rPr sz="2000" dirty="0">
                <a:solidFill>
                  <a:srgbClr val="52555A"/>
                </a:solidFill>
                <a:latin typeface="Arial"/>
                <a:cs typeface="Arial"/>
              </a:rPr>
              <a:t>not</a:t>
            </a:r>
            <a:r>
              <a:rPr sz="2000" spc="-35" dirty="0">
                <a:solidFill>
                  <a:srgbClr val="52555A"/>
                </a:solidFill>
                <a:latin typeface="Arial"/>
                <a:cs typeface="Arial"/>
              </a:rPr>
              <a:t> </a:t>
            </a:r>
            <a:r>
              <a:rPr sz="2000" dirty="0">
                <a:solidFill>
                  <a:srgbClr val="52555A"/>
                </a:solidFill>
                <a:latin typeface="Arial"/>
                <a:cs typeface="Arial"/>
              </a:rPr>
              <a:t>need</a:t>
            </a:r>
            <a:r>
              <a:rPr sz="2000" spc="-25" dirty="0">
                <a:solidFill>
                  <a:srgbClr val="52555A"/>
                </a:solidFill>
                <a:latin typeface="Arial"/>
                <a:cs typeface="Arial"/>
              </a:rPr>
              <a:t> </a:t>
            </a:r>
            <a:r>
              <a:rPr sz="2000" dirty="0">
                <a:solidFill>
                  <a:srgbClr val="52555A"/>
                </a:solidFill>
                <a:latin typeface="Arial"/>
                <a:cs typeface="Arial"/>
              </a:rPr>
              <a:t>special</a:t>
            </a:r>
            <a:r>
              <a:rPr sz="2000" spc="-30" dirty="0">
                <a:solidFill>
                  <a:srgbClr val="52555A"/>
                </a:solidFill>
                <a:latin typeface="Arial"/>
                <a:cs typeface="Arial"/>
              </a:rPr>
              <a:t> </a:t>
            </a:r>
            <a:r>
              <a:rPr sz="2000" dirty="0">
                <a:solidFill>
                  <a:srgbClr val="52555A"/>
                </a:solidFill>
                <a:latin typeface="Arial"/>
                <a:cs typeface="Arial"/>
              </a:rPr>
              <a:t>access</a:t>
            </a:r>
            <a:r>
              <a:rPr sz="2000" spc="-60" dirty="0">
                <a:solidFill>
                  <a:srgbClr val="52555A"/>
                </a:solidFill>
                <a:latin typeface="Arial"/>
                <a:cs typeface="Arial"/>
              </a:rPr>
              <a:t> </a:t>
            </a:r>
            <a:r>
              <a:rPr sz="2000" dirty="0">
                <a:solidFill>
                  <a:srgbClr val="52555A"/>
                </a:solidFill>
                <a:latin typeface="Arial"/>
                <a:cs typeface="Arial"/>
              </a:rPr>
              <a:t>if</a:t>
            </a:r>
            <a:r>
              <a:rPr sz="2000" spc="-20" dirty="0">
                <a:solidFill>
                  <a:srgbClr val="52555A"/>
                </a:solidFill>
                <a:latin typeface="Arial"/>
                <a:cs typeface="Arial"/>
              </a:rPr>
              <a:t> </a:t>
            </a:r>
            <a:r>
              <a:rPr sz="2000" dirty="0">
                <a:solidFill>
                  <a:srgbClr val="52555A"/>
                </a:solidFill>
                <a:latin typeface="Arial"/>
                <a:cs typeface="Arial"/>
              </a:rPr>
              <a:t>you</a:t>
            </a:r>
            <a:r>
              <a:rPr sz="2000" spc="-15" dirty="0">
                <a:solidFill>
                  <a:srgbClr val="52555A"/>
                </a:solidFill>
                <a:latin typeface="Arial"/>
                <a:cs typeface="Arial"/>
              </a:rPr>
              <a:t> </a:t>
            </a:r>
            <a:r>
              <a:rPr sz="2000" dirty="0">
                <a:solidFill>
                  <a:srgbClr val="52555A"/>
                </a:solidFill>
                <a:latin typeface="Arial"/>
                <a:cs typeface="Arial"/>
              </a:rPr>
              <a:t>have</a:t>
            </a:r>
            <a:r>
              <a:rPr sz="2000" spc="-25" dirty="0">
                <a:solidFill>
                  <a:srgbClr val="52555A"/>
                </a:solidFill>
                <a:latin typeface="Arial"/>
                <a:cs typeface="Arial"/>
              </a:rPr>
              <a:t> </a:t>
            </a:r>
            <a:r>
              <a:rPr sz="2000" dirty="0">
                <a:solidFill>
                  <a:srgbClr val="52555A"/>
                </a:solidFill>
                <a:latin typeface="Arial"/>
                <a:cs typeface="Arial"/>
              </a:rPr>
              <a:t>full</a:t>
            </a:r>
            <a:r>
              <a:rPr sz="2000" spc="-5" dirty="0">
                <a:solidFill>
                  <a:srgbClr val="52555A"/>
                </a:solidFill>
                <a:latin typeface="Arial"/>
                <a:cs typeface="Arial"/>
              </a:rPr>
              <a:t> </a:t>
            </a:r>
            <a:r>
              <a:rPr sz="2000" dirty="0">
                <a:solidFill>
                  <a:srgbClr val="52555A"/>
                </a:solidFill>
                <a:latin typeface="Arial"/>
                <a:cs typeface="Arial"/>
              </a:rPr>
              <a:t>text</a:t>
            </a:r>
            <a:r>
              <a:rPr sz="2000" spc="-35" dirty="0">
                <a:solidFill>
                  <a:srgbClr val="52555A"/>
                </a:solidFill>
                <a:latin typeface="Arial"/>
                <a:cs typeface="Arial"/>
              </a:rPr>
              <a:t> </a:t>
            </a:r>
            <a:r>
              <a:rPr sz="2000" dirty="0">
                <a:solidFill>
                  <a:srgbClr val="52555A"/>
                </a:solidFill>
                <a:latin typeface="Arial"/>
                <a:cs typeface="Arial"/>
              </a:rPr>
              <a:t>PDFs</a:t>
            </a:r>
            <a:r>
              <a:rPr sz="2000" spc="-10" dirty="0">
                <a:solidFill>
                  <a:srgbClr val="52555A"/>
                </a:solidFill>
                <a:latin typeface="Arial"/>
                <a:cs typeface="Arial"/>
              </a:rPr>
              <a:t> </a:t>
            </a:r>
            <a:r>
              <a:rPr sz="2000" dirty="0">
                <a:solidFill>
                  <a:srgbClr val="52555A"/>
                </a:solidFill>
                <a:latin typeface="Arial"/>
                <a:cs typeface="Arial"/>
              </a:rPr>
              <a:t>on</a:t>
            </a:r>
            <a:r>
              <a:rPr sz="2000" spc="-25" dirty="0">
                <a:solidFill>
                  <a:srgbClr val="52555A"/>
                </a:solidFill>
                <a:latin typeface="Arial"/>
                <a:cs typeface="Arial"/>
              </a:rPr>
              <a:t> </a:t>
            </a:r>
            <a:r>
              <a:rPr sz="2000" spc="-20" dirty="0">
                <a:solidFill>
                  <a:srgbClr val="52555A"/>
                </a:solidFill>
                <a:latin typeface="Arial"/>
                <a:cs typeface="Arial"/>
              </a:rPr>
              <a:t>your </a:t>
            </a:r>
            <a:r>
              <a:rPr sz="2000" dirty="0">
                <a:solidFill>
                  <a:srgbClr val="52555A"/>
                </a:solidFill>
                <a:latin typeface="Arial"/>
                <a:cs typeface="Arial"/>
              </a:rPr>
              <a:t>website.</a:t>
            </a:r>
            <a:r>
              <a:rPr sz="2000" spc="-50" dirty="0">
                <a:solidFill>
                  <a:srgbClr val="52555A"/>
                </a:solidFill>
                <a:latin typeface="Arial"/>
                <a:cs typeface="Arial"/>
              </a:rPr>
              <a:t> </a:t>
            </a:r>
            <a:r>
              <a:rPr sz="2000" dirty="0">
                <a:solidFill>
                  <a:srgbClr val="52555A"/>
                </a:solidFill>
                <a:latin typeface="Arial"/>
                <a:cs typeface="Arial"/>
              </a:rPr>
              <a:t>Once</a:t>
            </a:r>
            <a:r>
              <a:rPr sz="2000" spc="-40" dirty="0">
                <a:solidFill>
                  <a:srgbClr val="52555A"/>
                </a:solidFill>
                <a:latin typeface="Arial"/>
                <a:cs typeface="Arial"/>
              </a:rPr>
              <a:t> </a:t>
            </a:r>
            <a:r>
              <a:rPr sz="2000" dirty="0">
                <a:solidFill>
                  <a:srgbClr val="52555A"/>
                </a:solidFill>
                <a:latin typeface="Arial"/>
                <a:cs typeface="Arial"/>
              </a:rPr>
              <a:t>the</a:t>
            </a:r>
            <a:r>
              <a:rPr sz="2000" spc="-30" dirty="0">
                <a:solidFill>
                  <a:srgbClr val="52555A"/>
                </a:solidFill>
                <a:latin typeface="Arial"/>
                <a:cs typeface="Arial"/>
              </a:rPr>
              <a:t> </a:t>
            </a:r>
            <a:r>
              <a:rPr sz="2000" dirty="0">
                <a:solidFill>
                  <a:srgbClr val="52555A"/>
                </a:solidFill>
                <a:latin typeface="Arial"/>
                <a:cs typeface="Arial"/>
              </a:rPr>
              <a:t>Permissions</a:t>
            </a:r>
            <a:r>
              <a:rPr sz="2000" spc="-45" dirty="0">
                <a:solidFill>
                  <a:srgbClr val="52555A"/>
                </a:solidFill>
                <a:latin typeface="Arial"/>
                <a:cs typeface="Arial"/>
              </a:rPr>
              <a:t> </a:t>
            </a:r>
            <a:r>
              <a:rPr sz="2000" dirty="0">
                <a:solidFill>
                  <a:srgbClr val="52555A"/>
                </a:solidFill>
                <a:latin typeface="Arial"/>
                <a:cs typeface="Arial"/>
              </a:rPr>
              <a:t>Form</a:t>
            </a:r>
            <a:r>
              <a:rPr sz="2000" spc="-30" dirty="0">
                <a:solidFill>
                  <a:srgbClr val="52555A"/>
                </a:solidFill>
                <a:latin typeface="Arial"/>
                <a:cs typeface="Arial"/>
              </a:rPr>
              <a:t> </a:t>
            </a:r>
            <a:r>
              <a:rPr sz="2000" dirty="0">
                <a:solidFill>
                  <a:srgbClr val="52555A"/>
                </a:solidFill>
                <a:latin typeface="Arial"/>
                <a:cs typeface="Arial"/>
              </a:rPr>
              <a:t>is</a:t>
            </a:r>
            <a:r>
              <a:rPr sz="2000" spc="-25" dirty="0">
                <a:solidFill>
                  <a:srgbClr val="52555A"/>
                </a:solidFill>
                <a:latin typeface="Arial"/>
                <a:cs typeface="Arial"/>
              </a:rPr>
              <a:t> </a:t>
            </a:r>
            <a:r>
              <a:rPr sz="2000" dirty="0">
                <a:solidFill>
                  <a:srgbClr val="52555A"/>
                </a:solidFill>
                <a:latin typeface="Arial"/>
                <a:cs typeface="Arial"/>
              </a:rPr>
              <a:t>signed,</a:t>
            </a:r>
            <a:r>
              <a:rPr sz="2000" spc="-35" dirty="0">
                <a:solidFill>
                  <a:srgbClr val="52555A"/>
                </a:solidFill>
                <a:latin typeface="Arial"/>
                <a:cs typeface="Arial"/>
              </a:rPr>
              <a:t> </a:t>
            </a:r>
            <a:r>
              <a:rPr sz="2000" dirty="0">
                <a:solidFill>
                  <a:srgbClr val="52555A"/>
                </a:solidFill>
                <a:latin typeface="Arial"/>
                <a:cs typeface="Arial"/>
              </a:rPr>
              <a:t>we</a:t>
            </a:r>
            <a:r>
              <a:rPr sz="2000" spc="-30" dirty="0">
                <a:solidFill>
                  <a:srgbClr val="52555A"/>
                </a:solidFill>
                <a:latin typeface="Arial"/>
                <a:cs typeface="Arial"/>
              </a:rPr>
              <a:t> </a:t>
            </a:r>
            <a:r>
              <a:rPr sz="2000" dirty="0">
                <a:solidFill>
                  <a:srgbClr val="52555A"/>
                </a:solidFill>
                <a:latin typeface="Arial"/>
                <a:cs typeface="Arial"/>
              </a:rPr>
              <a:t>may</a:t>
            </a:r>
            <a:r>
              <a:rPr sz="2000" spc="-35" dirty="0">
                <a:solidFill>
                  <a:srgbClr val="52555A"/>
                </a:solidFill>
                <a:latin typeface="Arial"/>
                <a:cs typeface="Arial"/>
              </a:rPr>
              <a:t> </a:t>
            </a:r>
            <a:r>
              <a:rPr sz="2000" dirty="0">
                <a:solidFill>
                  <a:srgbClr val="52555A"/>
                </a:solidFill>
                <a:latin typeface="Arial"/>
                <a:cs typeface="Arial"/>
              </a:rPr>
              <a:t>be</a:t>
            </a:r>
            <a:r>
              <a:rPr sz="2000" spc="-20" dirty="0">
                <a:solidFill>
                  <a:srgbClr val="52555A"/>
                </a:solidFill>
                <a:latin typeface="Arial"/>
                <a:cs typeface="Arial"/>
              </a:rPr>
              <a:t> </a:t>
            </a:r>
            <a:r>
              <a:rPr sz="2000" dirty="0">
                <a:solidFill>
                  <a:srgbClr val="52555A"/>
                </a:solidFill>
                <a:latin typeface="Arial"/>
                <a:cs typeface="Arial"/>
              </a:rPr>
              <a:t>able</a:t>
            </a:r>
            <a:r>
              <a:rPr sz="2000" spc="-25" dirty="0">
                <a:solidFill>
                  <a:srgbClr val="52555A"/>
                </a:solidFill>
                <a:latin typeface="Arial"/>
                <a:cs typeface="Arial"/>
              </a:rPr>
              <a:t> </a:t>
            </a:r>
            <a:r>
              <a:rPr sz="2000" dirty="0">
                <a:solidFill>
                  <a:srgbClr val="52555A"/>
                </a:solidFill>
                <a:latin typeface="Arial"/>
                <a:cs typeface="Arial"/>
              </a:rPr>
              <a:t>to</a:t>
            </a:r>
            <a:r>
              <a:rPr sz="2000" spc="-20" dirty="0">
                <a:solidFill>
                  <a:srgbClr val="52555A"/>
                </a:solidFill>
                <a:latin typeface="Arial"/>
                <a:cs typeface="Arial"/>
              </a:rPr>
              <a:t> </a:t>
            </a:r>
            <a:r>
              <a:rPr sz="2000" dirty="0">
                <a:solidFill>
                  <a:srgbClr val="52555A"/>
                </a:solidFill>
                <a:latin typeface="Arial"/>
                <a:cs typeface="Arial"/>
              </a:rPr>
              <a:t>use</a:t>
            </a:r>
            <a:r>
              <a:rPr sz="2000" spc="-40" dirty="0">
                <a:solidFill>
                  <a:srgbClr val="52555A"/>
                </a:solidFill>
                <a:latin typeface="Arial"/>
                <a:cs typeface="Arial"/>
              </a:rPr>
              <a:t> </a:t>
            </a:r>
            <a:r>
              <a:rPr sz="2000" dirty="0">
                <a:solidFill>
                  <a:srgbClr val="52555A"/>
                </a:solidFill>
                <a:latin typeface="Arial"/>
                <a:cs typeface="Arial"/>
              </a:rPr>
              <a:t>a</a:t>
            </a:r>
            <a:r>
              <a:rPr sz="2000" spc="-15" dirty="0">
                <a:solidFill>
                  <a:srgbClr val="52555A"/>
                </a:solidFill>
                <a:latin typeface="Arial"/>
                <a:cs typeface="Arial"/>
              </a:rPr>
              <a:t> </a:t>
            </a:r>
            <a:r>
              <a:rPr sz="2000" dirty="0">
                <a:solidFill>
                  <a:srgbClr val="52555A"/>
                </a:solidFill>
                <a:latin typeface="Arial"/>
                <a:cs typeface="Arial"/>
              </a:rPr>
              <a:t>web</a:t>
            </a:r>
            <a:r>
              <a:rPr sz="2000" spc="-30" dirty="0">
                <a:solidFill>
                  <a:srgbClr val="52555A"/>
                </a:solidFill>
                <a:latin typeface="Arial"/>
                <a:cs typeface="Arial"/>
              </a:rPr>
              <a:t> </a:t>
            </a:r>
            <a:r>
              <a:rPr sz="2000" dirty="0">
                <a:solidFill>
                  <a:srgbClr val="52555A"/>
                </a:solidFill>
                <a:latin typeface="Arial"/>
                <a:cs typeface="Arial"/>
              </a:rPr>
              <a:t>crawler</a:t>
            </a:r>
            <a:r>
              <a:rPr sz="2000" spc="-45" dirty="0">
                <a:solidFill>
                  <a:srgbClr val="52555A"/>
                </a:solidFill>
                <a:latin typeface="Arial"/>
                <a:cs typeface="Arial"/>
              </a:rPr>
              <a:t> </a:t>
            </a:r>
            <a:r>
              <a:rPr sz="2000" spc="-25" dirty="0">
                <a:solidFill>
                  <a:srgbClr val="52555A"/>
                </a:solidFill>
                <a:latin typeface="Arial"/>
                <a:cs typeface="Arial"/>
              </a:rPr>
              <a:t>to </a:t>
            </a:r>
            <a:r>
              <a:rPr sz="2000" dirty="0">
                <a:solidFill>
                  <a:srgbClr val="52555A"/>
                </a:solidFill>
                <a:latin typeface="Arial"/>
                <a:cs typeface="Arial"/>
              </a:rPr>
              <a:t>access</a:t>
            </a:r>
            <a:r>
              <a:rPr sz="2000" spc="-40" dirty="0">
                <a:solidFill>
                  <a:srgbClr val="52555A"/>
                </a:solidFill>
                <a:latin typeface="Arial"/>
                <a:cs typeface="Arial"/>
              </a:rPr>
              <a:t> </a:t>
            </a:r>
            <a:r>
              <a:rPr sz="2000" dirty="0">
                <a:solidFill>
                  <a:srgbClr val="52555A"/>
                </a:solidFill>
                <a:latin typeface="Arial"/>
                <a:cs typeface="Arial"/>
              </a:rPr>
              <a:t>the</a:t>
            </a:r>
            <a:r>
              <a:rPr sz="2000" spc="-20" dirty="0">
                <a:solidFill>
                  <a:srgbClr val="52555A"/>
                </a:solidFill>
                <a:latin typeface="Arial"/>
                <a:cs typeface="Arial"/>
              </a:rPr>
              <a:t> </a:t>
            </a:r>
            <a:r>
              <a:rPr sz="2000" dirty="0">
                <a:solidFill>
                  <a:srgbClr val="52555A"/>
                </a:solidFill>
                <a:latin typeface="Arial"/>
                <a:cs typeface="Arial"/>
              </a:rPr>
              <a:t>metadata</a:t>
            </a:r>
            <a:r>
              <a:rPr sz="2000" spc="-45" dirty="0">
                <a:solidFill>
                  <a:srgbClr val="52555A"/>
                </a:solidFill>
                <a:latin typeface="Arial"/>
                <a:cs typeface="Arial"/>
              </a:rPr>
              <a:t> </a:t>
            </a:r>
            <a:r>
              <a:rPr sz="2000" dirty="0">
                <a:solidFill>
                  <a:srgbClr val="52555A"/>
                </a:solidFill>
                <a:latin typeface="Arial"/>
                <a:cs typeface="Arial"/>
              </a:rPr>
              <a:t>we</a:t>
            </a:r>
            <a:r>
              <a:rPr sz="2000" spc="-5" dirty="0">
                <a:solidFill>
                  <a:srgbClr val="52555A"/>
                </a:solidFill>
                <a:latin typeface="Arial"/>
                <a:cs typeface="Arial"/>
              </a:rPr>
              <a:t> </a:t>
            </a:r>
            <a:r>
              <a:rPr sz="2000" spc="-10" dirty="0">
                <a:solidFill>
                  <a:srgbClr val="52555A"/>
                </a:solidFill>
                <a:latin typeface="Arial"/>
                <a:cs typeface="Arial"/>
              </a:rPr>
              <a:t>need.</a:t>
            </a:r>
            <a:endParaRPr sz="2000" dirty="0">
              <a:latin typeface="Arial"/>
              <a:cs typeface="Arial"/>
            </a:endParaRPr>
          </a:p>
        </p:txBody>
      </p:sp>
      <p:pic>
        <p:nvPicPr>
          <p:cNvPr id="4" name="object 4"/>
          <p:cNvPicPr/>
          <p:nvPr/>
        </p:nvPicPr>
        <p:blipFill>
          <a:blip r:embed="rId3" cstate="print"/>
          <a:stretch>
            <a:fillRect/>
          </a:stretch>
        </p:blipFill>
        <p:spPr>
          <a:xfrm>
            <a:off x="768181" y="6257187"/>
            <a:ext cx="1607148" cy="481693"/>
          </a:xfrm>
          <a:prstGeom prst="rect">
            <a:avLst/>
          </a:prstGeom>
        </p:spPr>
      </p:pic>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16</a:t>
            </a:fld>
            <a:endParaRPr spc="-2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2F70B-D39B-A38C-5B40-5CCA62161B7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EA8A816-036C-AACB-1D2B-B533C88CF8D2}"/>
              </a:ext>
            </a:extLst>
          </p:cNvPr>
          <p:cNvSpPr txBox="1">
            <a:spLocks noGrp="1"/>
          </p:cNvSpPr>
          <p:nvPr>
            <p:ph type="title"/>
          </p:nvPr>
        </p:nvSpPr>
        <p:spPr>
          <a:prstGeom prst="rect">
            <a:avLst/>
          </a:prstGeom>
        </p:spPr>
        <p:txBody>
          <a:bodyPr vert="horz" wrap="square" lIns="0" tIns="16510" rIns="0" bIns="0" rtlCol="0">
            <a:spAutoFit/>
          </a:bodyPr>
          <a:lstStyle/>
          <a:p>
            <a:pPr marL="12065">
              <a:lnSpc>
                <a:spcPct val="100000"/>
              </a:lnSpc>
              <a:spcBef>
                <a:spcPts val="130"/>
              </a:spcBef>
            </a:pPr>
            <a:r>
              <a:rPr dirty="0"/>
              <a:t>Content</a:t>
            </a:r>
            <a:r>
              <a:rPr spc="-35" dirty="0"/>
              <a:t> </a:t>
            </a:r>
            <a:r>
              <a:rPr dirty="0"/>
              <a:t>Delivery</a:t>
            </a:r>
            <a:r>
              <a:rPr spc="10" dirty="0"/>
              <a:t> </a:t>
            </a:r>
            <a:r>
              <a:rPr spc="-10" dirty="0"/>
              <a:t>continued</a:t>
            </a:r>
          </a:p>
        </p:txBody>
      </p:sp>
      <p:sp>
        <p:nvSpPr>
          <p:cNvPr id="3" name="object 3">
            <a:extLst>
              <a:ext uri="{FF2B5EF4-FFF2-40B4-BE49-F238E27FC236}">
                <a16:creationId xmlns:a16="http://schemas.microsoft.com/office/drawing/2014/main" id="{124C6F22-D939-D7D8-A148-20E2258CBF7B}"/>
              </a:ext>
            </a:extLst>
          </p:cNvPr>
          <p:cNvSpPr txBox="1"/>
          <p:nvPr/>
        </p:nvSpPr>
        <p:spPr>
          <a:xfrm>
            <a:off x="846914" y="1298066"/>
            <a:ext cx="10187940" cy="4311437"/>
          </a:xfrm>
          <a:prstGeom prst="rect">
            <a:avLst/>
          </a:prstGeom>
        </p:spPr>
        <p:txBody>
          <a:bodyPr vert="horz" wrap="square" lIns="0" tIns="53340" rIns="0" bIns="0" rtlCol="0">
            <a:spAutoFit/>
          </a:bodyPr>
          <a:lstStyle/>
          <a:p>
            <a:pPr marL="355600" indent="-342900">
              <a:lnSpc>
                <a:spcPct val="100000"/>
              </a:lnSpc>
              <a:spcBef>
                <a:spcPts val="420"/>
              </a:spcBef>
              <a:buFont typeface="Wingdings" panose="05000000000000000000" pitchFamily="2" charset="2"/>
              <a:buChar char="§"/>
            </a:pPr>
            <a:r>
              <a:rPr lang="en-GB" sz="2000" b="1" dirty="0">
                <a:solidFill>
                  <a:srgbClr val="52555A"/>
                </a:solidFill>
                <a:latin typeface="Arial"/>
                <a:cs typeface="Arial"/>
              </a:rPr>
              <a:t> Do you have any tips for ensuring content transfer runs smoothly?</a:t>
            </a:r>
          </a:p>
          <a:p>
            <a:pPr marL="12700">
              <a:lnSpc>
                <a:spcPct val="100000"/>
              </a:lnSpc>
              <a:spcBef>
                <a:spcPts val="420"/>
              </a:spcBef>
            </a:pPr>
            <a:endParaRPr lang="en-GB" sz="2000" b="1" dirty="0">
              <a:solidFill>
                <a:srgbClr val="52555A"/>
              </a:solidFill>
              <a:latin typeface="Arial"/>
              <a:cs typeface="Arial"/>
            </a:endParaRPr>
          </a:p>
          <a:p>
            <a:pPr marL="12700">
              <a:lnSpc>
                <a:spcPct val="100000"/>
              </a:lnSpc>
              <a:spcBef>
                <a:spcPts val="420"/>
              </a:spcBef>
            </a:pPr>
            <a:r>
              <a:rPr lang="en-GB" sz="2000" dirty="0">
                <a:solidFill>
                  <a:srgbClr val="52555A"/>
                </a:solidFill>
                <a:latin typeface="Arial"/>
                <a:cs typeface="Arial"/>
              </a:rPr>
              <a:t>It is important that you let your publishing relations manager know as soon as possible about any changes to your title such as ISSN, website URL, publication frequency or contact detail changes. Changes may disrupt content transfer.</a:t>
            </a:r>
          </a:p>
          <a:p>
            <a:pPr marL="12700">
              <a:lnSpc>
                <a:spcPct val="100000"/>
              </a:lnSpc>
              <a:spcBef>
                <a:spcPts val="420"/>
              </a:spcBef>
            </a:pPr>
            <a:endParaRPr lang="en-GB" sz="2000" dirty="0">
              <a:solidFill>
                <a:srgbClr val="52555A"/>
              </a:solidFill>
              <a:latin typeface="Arial"/>
              <a:cs typeface="Arial"/>
            </a:endParaRPr>
          </a:p>
          <a:p>
            <a:pPr marL="12700">
              <a:lnSpc>
                <a:spcPct val="100000"/>
              </a:lnSpc>
              <a:spcBef>
                <a:spcPts val="420"/>
              </a:spcBef>
            </a:pPr>
            <a:r>
              <a:rPr lang="en-GB" sz="2000" dirty="0">
                <a:solidFill>
                  <a:srgbClr val="52555A"/>
                </a:solidFill>
                <a:latin typeface="Arial"/>
                <a:cs typeface="Arial"/>
              </a:rPr>
              <a:t>This is particularly important, because disruption in content transfer could trigger the </a:t>
            </a:r>
            <a:r>
              <a:rPr lang="en-GB" sz="2000" dirty="0">
                <a:solidFill>
                  <a:srgbClr val="52555A"/>
                </a:solidFill>
                <a:latin typeface="Arial"/>
                <a:cs typeface="Arial"/>
                <a:hlinkClick r:id="rId2"/>
              </a:rPr>
              <a:t>title re-evaluation</a:t>
            </a:r>
            <a:r>
              <a:rPr lang="en-GB" sz="2000" dirty="0">
                <a:solidFill>
                  <a:srgbClr val="52555A"/>
                </a:solidFill>
                <a:latin typeface="Arial"/>
                <a:cs typeface="Arial"/>
              </a:rPr>
              <a:t> process.</a:t>
            </a:r>
          </a:p>
          <a:p>
            <a:pPr marL="12700">
              <a:lnSpc>
                <a:spcPct val="100000"/>
              </a:lnSpc>
              <a:spcBef>
                <a:spcPts val="420"/>
              </a:spcBef>
            </a:pPr>
            <a:endParaRPr sz="2000" dirty="0">
              <a:latin typeface="Arial"/>
              <a:cs typeface="Arial"/>
            </a:endParaRPr>
          </a:p>
          <a:p>
            <a:pPr marL="342900" indent="-342900">
              <a:lnSpc>
                <a:spcPct val="100000"/>
              </a:lnSpc>
              <a:spcBef>
                <a:spcPts val="750"/>
              </a:spcBef>
              <a:buFont typeface="Wingdings" panose="05000000000000000000" pitchFamily="2" charset="2"/>
              <a:buChar char="§"/>
            </a:pPr>
            <a:r>
              <a:rPr lang="en-GB" sz="2000" b="1" dirty="0">
                <a:solidFill>
                  <a:srgbClr val="52555A"/>
                </a:solidFill>
                <a:latin typeface="Arial"/>
                <a:cs typeface="Arial"/>
              </a:rPr>
              <a:t>What are the IP addresses I need to whitelist?</a:t>
            </a:r>
          </a:p>
          <a:p>
            <a:pPr>
              <a:lnSpc>
                <a:spcPct val="100000"/>
              </a:lnSpc>
              <a:spcBef>
                <a:spcPts val="750"/>
              </a:spcBef>
            </a:pPr>
            <a:r>
              <a:rPr lang="en-GB" sz="2000" dirty="0">
                <a:solidFill>
                  <a:srgbClr val="52555A"/>
                </a:solidFill>
                <a:latin typeface="Arial"/>
                <a:cs typeface="Arial"/>
              </a:rPr>
              <a:t>You can find the current list of IP addresses </a:t>
            </a:r>
            <a:r>
              <a:rPr lang="en-GB" sz="2000" dirty="0">
                <a:solidFill>
                  <a:srgbClr val="52555A"/>
                </a:solidFill>
                <a:latin typeface="Arial"/>
                <a:cs typeface="Arial"/>
                <a:hlinkClick r:id="rId3"/>
              </a:rPr>
              <a:t>here</a:t>
            </a:r>
            <a:endParaRPr lang="en-GB" sz="2000" dirty="0">
              <a:solidFill>
                <a:srgbClr val="52555A"/>
              </a:solidFill>
              <a:latin typeface="Arial"/>
              <a:cs typeface="Arial"/>
            </a:endParaRPr>
          </a:p>
          <a:p>
            <a:pPr>
              <a:lnSpc>
                <a:spcPct val="100000"/>
              </a:lnSpc>
              <a:spcBef>
                <a:spcPts val="750"/>
              </a:spcBef>
            </a:pPr>
            <a:endParaRPr sz="2000" dirty="0">
              <a:latin typeface="Arial"/>
              <a:cs typeface="Arial"/>
            </a:endParaRPr>
          </a:p>
        </p:txBody>
      </p:sp>
      <p:pic>
        <p:nvPicPr>
          <p:cNvPr id="4" name="object 4">
            <a:extLst>
              <a:ext uri="{FF2B5EF4-FFF2-40B4-BE49-F238E27FC236}">
                <a16:creationId xmlns:a16="http://schemas.microsoft.com/office/drawing/2014/main" id="{BE1E5B2F-AF1E-3AE9-B888-56F6BBF44E90}"/>
              </a:ext>
            </a:extLst>
          </p:cNvPr>
          <p:cNvPicPr/>
          <p:nvPr/>
        </p:nvPicPr>
        <p:blipFill>
          <a:blip r:embed="rId4" cstate="print"/>
          <a:stretch>
            <a:fillRect/>
          </a:stretch>
        </p:blipFill>
        <p:spPr>
          <a:xfrm>
            <a:off x="768181" y="6257187"/>
            <a:ext cx="1607148" cy="481693"/>
          </a:xfrm>
          <a:prstGeom prst="rect">
            <a:avLst/>
          </a:prstGeom>
        </p:spPr>
      </p:pic>
      <p:sp>
        <p:nvSpPr>
          <p:cNvPr id="7" name="object 7">
            <a:extLst>
              <a:ext uri="{FF2B5EF4-FFF2-40B4-BE49-F238E27FC236}">
                <a16:creationId xmlns:a16="http://schemas.microsoft.com/office/drawing/2014/main" id="{21E3924B-76AA-247A-CA74-0E4A123BBC32}"/>
              </a:ext>
            </a:extLst>
          </p:cNvPr>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17</a:t>
            </a:fld>
            <a:endParaRPr spc="-25" dirty="0"/>
          </a:p>
        </p:txBody>
      </p:sp>
    </p:spTree>
    <p:extLst>
      <p:ext uri="{BB962C8B-B14F-4D97-AF65-F5344CB8AC3E}">
        <p14:creationId xmlns:p14="http://schemas.microsoft.com/office/powerpoint/2010/main" val="2842720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6069" y="283236"/>
            <a:ext cx="6184900" cy="594360"/>
          </a:xfrm>
          <a:prstGeom prst="rect">
            <a:avLst/>
          </a:prstGeom>
        </p:spPr>
        <p:txBody>
          <a:bodyPr vert="horz" wrap="square" lIns="0" tIns="16510" rIns="0" bIns="0" rtlCol="0">
            <a:spAutoFit/>
          </a:bodyPr>
          <a:lstStyle/>
          <a:p>
            <a:pPr marL="12700">
              <a:lnSpc>
                <a:spcPct val="100000"/>
              </a:lnSpc>
              <a:spcBef>
                <a:spcPts val="130"/>
              </a:spcBef>
            </a:pPr>
            <a:r>
              <a:rPr dirty="0"/>
              <a:t>Making</a:t>
            </a:r>
            <a:r>
              <a:rPr spc="-10" dirty="0"/>
              <a:t> </a:t>
            </a:r>
            <a:r>
              <a:rPr dirty="0"/>
              <a:t>Changes</a:t>
            </a:r>
            <a:r>
              <a:rPr spc="-20" dirty="0"/>
              <a:t> </a:t>
            </a:r>
            <a:r>
              <a:rPr dirty="0"/>
              <a:t>in</a:t>
            </a:r>
            <a:r>
              <a:rPr spc="10" dirty="0"/>
              <a:t> </a:t>
            </a:r>
            <a:r>
              <a:rPr spc="-10" dirty="0"/>
              <a:t>Scopus</a:t>
            </a:r>
          </a:p>
        </p:txBody>
      </p:sp>
      <p:sp>
        <p:nvSpPr>
          <p:cNvPr id="3" name="object 3"/>
          <p:cNvSpPr txBox="1"/>
          <p:nvPr/>
        </p:nvSpPr>
        <p:spPr>
          <a:xfrm>
            <a:off x="776069" y="955794"/>
            <a:ext cx="10420350" cy="4679950"/>
          </a:xfrm>
          <a:prstGeom prst="rect">
            <a:avLst/>
          </a:prstGeom>
        </p:spPr>
        <p:txBody>
          <a:bodyPr vert="horz" wrap="square" lIns="0" tIns="114935" rIns="0" bIns="0" rtlCol="0">
            <a:spAutoFit/>
          </a:bodyPr>
          <a:lstStyle/>
          <a:p>
            <a:pPr marL="298450" indent="-285750" algn="just">
              <a:lnSpc>
                <a:spcPct val="100000"/>
              </a:lnSpc>
              <a:spcBef>
                <a:spcPts val="905"/>
              </a:spcBef>
              <a:buClr>
                <a:srgbClr val="FF6C00"/>
              </a:buClr>
              <a:buFont typeface="Arial"/>
              <a:buChar char="•"/>
              <a:tabLst>
                <a:tab pos="298450" algn="l"/>
              </a:tabLst>
            </a:pPr>
            <a:r>
              <a:rPr sz="1800" b="1" dirty="0">
                <a:solidFill>
                  <a:srgbClr val="52555A"/>
                </a:solidFill>
                <a:latin typeface="Arial"/>
                <a:cs typeface="Arial"/>
              </a:rPr>
              <a:t>Does</a:t>
            </a:r>
            <a:r>
              <a:rPr sz="1800" b="1" spc="-50" dirty="0">
                <a:solidFill>
                  <a:srgbClr val="52555A"/>
                </a:solidFill>
                <a:latin typeface="Arial"/>
                <a:cs typeface="Arial"/>
              </a:rPr>
              <a:t> </a:t>
            </a:r>
            <a:r>
              <a:rPr sz="1800" b="1" dirty="0">
                <a:solidFill>
                  <a:srgbClr val="52555A"/>
                </a:solidFill>
                <a:latin typeface="Arial"/>
                <a:cs typeface="Arial"/>
              </a:rPr>
              <a:t>Scopus</a:t>
            </a:r>
            <a:r>
              <a:rPr sz="1800" b="1" spc="-45" dirty="0">
                <a:solidFill>
                  <a:srgbClr val="52555A"/>
                </a:solidFill>
                <a:latin typeface="Arial"/>
                <a:cs typeface="Arial"/>
              </a:rPr>
              <a:t> </a:t>
            </a:r>
            <a:r>
              <a:rPr sz="1800" b="1" dirty="0">
                <a:solidFill>
                  <a:srgbClr val="52555A"/>
                </a:solidFill>
                <a:latin typeface="Arial"/>
                <a:cs typeface="Arial"/>
              </a:rPr>
              <a:t>process</a:t>
            </a:r>
            <a:r>
              <a:rPr sz="1800" b="1" spc="-45" dirty="0">
                <a:solidFill>
                  <a:srgbClr val="52555A"/>
                </a:solidFill>
                <a:latin typeface="Arial"/>
                <a:cs typeface="Arial"/>
              </a:rPr>
              <a:t> </a:t>
            </a:r>
            <a:r>
              <a:rPr sz="1800" b="1" dirty="0">
                <a:solidFill>
                  <a:srgbClr val="52555A"/>
                </a:solidFill>
                <a:latin typeface="Arial"/>
                <a:cs typeface="Arial"/>
              </a:rPr>
              <a:t>notices</a:t>
            </a:r>
            <a:r>
              <a:rPr sz="1800" b="1" spc="-45" dirty="0">
                <a:solidFill>
                  <a:srgbClr val="52555A"/>
                </a:solidFill>
                <a:latin typeface="Arial"/>
                <a:cs typeface="Arial"/>
              </a:rPr>
              <a:t> </a:t>
            </a:r>
            <a:r>
              <a:rPr sz="1800" b="1" dirty="0">
                <a:solidFill>
                  <a:srgbClr val="52555A"/>
                </a:solidFill>
                <a:latin typeface="Arial"/>
                <a:cs typeface="Arial"/>
              </a:rPr>
              <a:t>of</a:t>
            </a:r>
            <a:r>
              <a:rPr sz="1800" b="1" spc="-50" dirty="0">
                <a:solidFill>
                  <a:srgbClr val="52555A"/>
                </a:solidFill>
                <a:latin typeface="Arial"/>
                <a:cs typeface="Arial"/>
              </a:rPr>
              <a:t> </a:t>
            </a:r>
            <a:r>
              <a:rPr sz="1800" b="1" dirty="0">
                <a:solidFill>
                  <a:srgbClr val="52555A"/>
                </a:solidFill>
                <a:latin typeface="Arial"/>
                <a:cs typeface="Arial"/>
              </a:rPr>
              <a:t>retraction,</a:t>
            </a:r>
            <a:r>
              <a:rPr sz="1800" b="1" spc="-40" dirty="0">
                <a:solidFill>
                  <a:srgbClr val="52555A"/>
                </a:solidFill>
                <a:latin typeface="Arial"/>
                <a:cs typeface="Arial"/>
              </a:rPr>
              <a:t> </a:t>
            </a:r>
            <a:r>
              <a:rPr sz="1800" b="1" dirty="0">
                <a:solidFill>
                  <a:srgbClr val="52555A"/>
                </a:solidFill>
                <a:latin typeface="Arial"/>
                <a:cs typeface="Arial"/>
              </a:rPr>
              <a:t>erratum</a:t>
            </a:r>
            <a:r>
              <a:rPr sz="1800" b="1" spc="-30" dirty="0">
                <a:solidFill>
                  <a:srgbClr val="52555A"/>
                </a:solidFill>
                <a:latin typeface="Arial"/>
                <a:cs typeface="Arial"/>
              </a:rPr>
              <a:t> </a:t>
            </a:r>
            <a:r>
              <a:rPr sz="1800" b="1" dirty="0">
                <a:solidFill>
                  <a:srgbClr val="52555A"/>
                </a:solidFill>
                <a:latin typeface="Arial"/>
                <a:cs typeface="Arial"/>
              </a:rPr>
              <a:t>and</a:t>
            </a:r>
            <a:r>
              <a:rPr sz="1800" b="1" spc="-35" dirty="0">
                <a:solidFill>
                  <a:srgbClr val="52555A"/>
                </a:solidFill>
                <a:latin typeface="Arial"/>
                <a:cs typeface="Arial"/>
              </a:rPr>
              <a:t> </a:t>
            </a:r>
            <a:r>
              <a:rPr sz="1800" b="1" spc="-10" dirty="0">
                <a:solidFill>
                  <a:srgbClr val="52555A"/>
                </a:solidFill>
                <a:latin typeface="Arial"/>
                <a:cs typeface="Arial"/>
              </a:rPr>
              <a:t>corrigendum?</a:t>
            </a:r>
            <a:endParaRPr sz="1800">
              <a:latin typeface="Arial"/>
              <a:cs typeface="Arial"/>
            </a:endParaRPr>
          </a:p>
          <a:p>
            <a:pPr marL="12700" marR="230504" indent="-635">
              <a:lnSpc>
                <a:spcPct val="100000"/>
              </a:lnSpc>
              <a:spcBef>
                <a:spcPts val="805"/>
              </a:spcBef>
            </a:pPr>
            <a:r>
              <a:rPr sz="1800" spc="-20" dirty="0">
                <a:solidFill>
                  <a:srgbClr val="52555A"/>
                </a:solidFill>
                <a:latin typeface="Arial"/>
                <a:cs typeface="Arial"/>
              </a:rPr>
              <a:t>Yes,</a:t>
            </a:r>
            <a:r>
              <a:rPr sz="1800" spc="-30" dirty="0">
                <a:solidFill>
                  <a:srgbClr val="52555A"/>
                </a:solidFill>
                <a:latin typeface="Arial"/>
                <a:cs typeface="Arial"/>
              </a:rPr>
              <a:t> </a:t>
            </a:r>
            <a:r>
              <a:rPr sz="1800" dirty="0">
                <a:solidFill>
                  <a:srgbClr val="52555A"/>
                </a:solidFill>
                <a:latin typeface="Arial"/>
                <a:cs typeface="Arial"/>
              </a:rPr>
              <a:t>but</a:t>
            </a:r>
            <a:r>
              <a:rPr sz="1800" spc="-30" dirty="0">
                <a:solidFill>
                  <a:srgbClr val="52555A"/>
                </a:solidFill>
                <a:latin typeface="Arial"/>
                <a:cs typeface="Arial"/>
              </a:rPr>
              <a:t> </a:t>
            </a:r>
            <a:r>
              <a:rPr sz="1800" dirty="0">
                <a:solidFill>
                  <a:srgbClr val="52555A"/>
                </a:solidFill>
                <a:latin typeface="Arial"/>
                <a:cs typeface="Arial"/>
              </a:rPr>
              <a:t>only</a:t>
            </a:r>
            <a:r>
              <a:rPr sz="1800" spc="-20" dirty="0">
                <a:solidFill>
                  <a:srgbClr val="52555A"/>
                </a:solidFill>
                <a:latin typeface="Arial"/>
                <a:cs typeface="Arial"/>
              </a:rPr>
              <a:t> </a:t>
            </a:r>
            <a:r>
              <a:rPr sz="1800" dirty="0">
                <a:solidFill>
                  <a:srgbClr val="52555A"/>
                </a:solidFill>
                <a:latin typeface="Arial"/>
                <a:cs typeface="Arial"/>
              </a:rPr>
              <a:t>if</a:t>
            </a:r>
            <a:r>
              <a:rPr sz="1800" spc="-35" dirty="0">
                <a:solidFill>
                  <a:srgbClr val="52555A"/>
                </a:solidFill>
                <a:latin typeface="Arial"/>
                <a:cs typeface="Arial"/>
              </a:rPr>
              <a:t> </a:t>
            </a:r>
            <a:r>
              <a:rPr sz="1800" dirty="0">
                <a:solidFill>
                  <a:srgbClr val="52555A"/>
                </a:solidFill>
                <a:latin typeface="Arial"/>
                <a:cs typeface="Arial"/>
              </a:rPr>
              <a:t>these</a:t>
            </a:r>
            <a:r>
              <a:rPr sz="1800" spc="-25" dirty="0">
                <a:solidFill>
                  <a:srgbClr val="52555A"/>
                </a:solidFill>
                <a:latin typeface="Arial"/>
                <a:cs typeface="Arial"/>
              </a:rPr>
              <a:t> </a:t>
            </a:r>
            <a:r>
              <a:rPr sz="1800" dirty="0">
                <a:solidFill>
                  <a:srgbClr val="52555A"/>
                </a:solidFill>
                <a:latin typeface="Arial"/>
                <a:cs typeface="Arial"/>
              </a:rPr>
              <a:t>notices</a:t>
            </a:r>
            <a:r>
              <a:rPr sz="1800" spc="-35" dirty="0">
                <a:solidFill>
                  <a:srgbClr val="52555A"/>
                </a:solidFill>
                <a:latin typeface="Arial"/>
                <a:cs typeface="Arial"/>
              </a:rPr>
              <a:t> </a:t>
            </a:r>
            <a:r>
              <a:rPr sz="1800" dirty="0">
                <a:solidFill>
                  <a:srgbClr val="52555A"/>
                </a:solidFill>
                <a:latin typeface="Arial"/>
                <a:cs typeface="Arial"/>
              </a:rPr>
              <a:t>are</a:t>
            </a:r>
            <a:r>
              <a:rPr sz="1800" spc="-25" dirty="0">
                <a:solidFill>
                  <a:srgbClr val="52555A"/>
                </a:solidFill>
                <a:latin typeface="Arial"/>
                <a:cs typeface="Arial"/>
              </a:rPr>
              <a:t> </a:t>
            </a:r>
            <a:r>
              <a:rPr sz="1800" dirty="0">
                <a:solidFill>
                  <a:srgbClr val="52555A"/>
                </a:solidFill>
                <a:latin typeface="Arial"/>
                <a:cs typeface="Arial"/>
              </a:rPr>
              <a:t>published</a:t>
            </a:r>
            <a:r>
              <a:rPr sz="1800" spc="-15" dirty="0">
                <a:solidFill>
                  <a:srgbClr val="52555A"/>
                </a:solidFill>
                <a:latin typeface="Arial"/>
                <a:cs typeface="Arial"/>
              </a:rPr>
              <a:t> </a:t>
            </a:r>
            <a:r>
              <a:rPr sz="1800" dirty="0">
                <a:solidFill>
                  <a:srgbClr val="52555A"/>
                </a:solidFill>
                <a:latin typeface="Arial"/>
                <a:cs typeface="Arial"/>
              </a:rPr>
              <a:t>in</a:t>
            </a:r>
            <a:r>
              <a:rPr sz="1800" spc="-35" dirty="0">
                <a:solidFill>
                  <a:srgbClr val="52555A"/>
                </a:solidFill>
                <a:latin typeface="Arial"/>
                <a:cs typeface="Arial"/>
              </a:rPr>
              <a:t> </a:t>
            </a:r>
            <a:r>
              <a:rPr sz="1800" dirty="0">
                <a:solidFill>
                  <a:srgbClr val="52555A"/>
                </a:solidFill>
                <a:latin typeface="Arial"/>
                <a:cs typeface="Arial"/>
              </a:rPr>
              <a:t>a</a:t>
            </a:r>
            <a:r>
              <a:rPr sz="1800" spc="-40" dirty="0">
                <a:solidFill>
                  <a:srgbClr val="52555A"/>
                </a:solidFill>
                <a:latin typeface="Arial"/>
                <a:cs typeface="Arial"/>
              </a:rPr>
              <a:t> </a:t>
            </a:r>
            <a:r>
              <a:rPr sz="1800" dirty="0">
                <a:solidFill>
                  <a:srgbClr val="52555A"/>
                </a:solidFill>
                <a:latin typeface="Arial"/>
                <a:cs typeface="Arial"/>
              </a:rPr>
              <a:t>journal</a:t>
            </a:r>
            <a:r>
              <a:rPr sz="1800" spc="-15" dirty="0">
                <a:solidFill>
                  <a:srgbClr val="52555A"/>
                </a:solidFill>
                <a:latin typeface="Arial"/>
                <a:cs typeface="Arial"/>
              </a:rPr>
              <a:t> </a:t>
            </a:r>
            <a:r>
              <a:rPr sz="1800" dirty="0">
                <a:solidFill>
                  <a:srgbClr val="52555A"/>
                </a:solidFill>
                <a:latin typeface="Arial"/>
                <a:cs typeface="Arial"/>
              </a:rPr>
              <a:t>issue.</a:t>
            </a:r>
            <a:r>
              <a:rPr sz="1800" spc="-25" dirty="0">
                <a:solidFill>
                  <a:srgbClr val="52555A"/>
                </a:solidFill>
                <a:latin typeface="Arial"/>
                <a:cs typeface="Arial"/>
              </a:rPr>
              <a:t> </a:t>
            </a:r>
            <a:r>
              <a:rPr sz="1800" dirty="0">
                <a:solidFill>
                  <a:srgbClr val="52555A"/>
                </a:solidFill>
                <a:latin typeface="Arial"/>
                <a:cs typeface="Arial"/>
              </a:rPr>
              <a:t>We</a:t>
            </a:r>
            <a:r>
              <a:rPr sz="1800" spc="-40" dirty="0">
                <a:solidFill>
                  <a:srgbClr val="52555A"/>
                </a:solidFill>
                <a:latin typeface="Arial"/>
                <a:cs typeface="Arial"/>
              </a:rPr>
              <a:t> </a:t>
            </a:r>
            <a:r>
              <a:rPr sz="1800" dirty="0">
                <a:solidFill>
                  <a:srgbClr val="52555A"/>
                </a:solidFill>
                <a:latin typeface="Arial"/>
                <a:cs typeface="Arial"/>
              </a:rPr>
              <a:t>do</a:t>
            </a:r>
            <a:r>
              <a:rPr sz="1800" spc="-25" dirty="0">
                <a:solidFill>
                  <a:srgbClr val="52555A"/>
                </a:solidFill>
                <a:latin typeface="Arial"/>
                <a:cs typeface="Arial"/>
              </a:rPr>
              <a:t> </a:t>
            </a:r>
            <a:r>
              <a:rPr sz="1800" dirty="0">
                <a:solidFill>
                  <a:srgbClr val="52555A"/>
                </a:solidFill>
                <a:latin typeface="Arial"/>
                <a:cs typeface="Arial"/>
              </a:rPr>
              <a:t>not</a:t>
            </a:r>
            <a:r>
              <a:rPr sz="1800" spc="-25" dirty="0">
                <a:solidFill>
                  <a:srgbClr val="52555A"/>
                </a:solidFill>
                <a:latin typeface="Arial"/>
                <a:cs typeface="Arial"/>
              </a:rPr>
              <a:t> </a:t>
            </a:r>
            <a:r>
              <a:rPr sz="1800" dirty="0">
                <a:solidFill>
                  <a:srgbClr val="52555A"/>
                </a:solidFill>
                <a:latin typeface="Arial"/>
                <a:cs typeface="Arial"/>
              </a:rPr>
              <a:t>index</a:t>
            </a:r>
            <a:r>
              <a:rPr sz="1800" spc="-20" dirty="0">
                <a:solidFill>
                  <a:srgbClr val="52555A"/>
                </a:solidFill>
                <a:latin typeface="Arial"/>
                <a:cs typeface="Arial"/>
              </a:rPr>
              <a:t> </a:t>
            </a:r>
            <a:r>
              <a:rPr sz="1800" dirty="0">
                <a:solidFill>
                  <a:srgbClr val="52555A"/>
                </a:solidFill>
                <a:latin typeface="Arial"/>
                <a:cs typeface="Arial"/>
              </a:rPr>
              <a:t>retraction,</a:t>
            </a:r>
            <a:r>
              <a:rPr sz="1800" spc="-30" dirty="0">
                <a:solidFill>
                  <a:srgbClr val="52555A"/>
                </a:solidFill>
                <a:latin typeface="Arial"/>
                <a:cs typeface="Arial"/>
              </a:rPr>
              <a:t> </a:t>
            </a:r>
            <a:r>
              <a:rPr sz="1800" dirty="0">
                <a:solidFill>
                  <a:srgbClr val="52555A"/>
                </a:solidFill>
                <a:latin typeface="Arial"/>
                <a:cs typeface="Arial"/>
              </a:rPr>
              <a:t>erratim</a:t>
            </a:r>
            <a:r>
              <a:rPr sz="1800" spc="-35" dirty="0">
                <a:solidFill>
                  <a:srgbClr val="52555A"/>
                </a:solidFill>
                <a:latin typeface="Arial"/>
                <a:cs typeface="Arial"/>
              </a:rPr>
              <a:t> </a:t>
            </a:r>
            <a:r>
              <a:rPr sz="1800" spc="-25" dirty="0">
                <a:solidFill>
                  <a:srgbClr val="52555A"/>
                </a:solidFill>
                <a:latin typeface="Arial"/>
                <a:cs typeface="Arial"/>
              </a:rPr>
              <a:t>and </a:t>
            </a:r>
            <a:r>
              <a:rPr sz="1800" dirty="0">
                <a:solidFill>
                  <a:srgbClr val="52555A"/>
                </a:solidFill>
                <a:latin typeface="Arial"/>
                <a:cs typeface="Arial"/>
              </a:rPr>
              <a:t>corrigedum</a:t>
            </a:r>
            <a:r>
              <a:rPr sz="1800" spc="-10" dirty="0">
                <a:solidFill>
                  <a:srgbClr val="52555A"/>
                </a:solidFill>
                <a:latin typeface="Arial"/>
                <a:cs typeface="Arial"/>
              </a:rPr>
              <a:t> </a:t>
            </a:r>
            <a:r>
              <a:rPr sz="1800" dirty="0">
                <a:solidFill>
                  <a:srgbClr val="52555A"/>
                </a:solidFill>
                <a:latin typeface="Arial"/>
                <a:cs typeface="Arial"/>
              </a:rPr>
              <a:t>that</a:t>
            </a:r>
            <a:r>
              <a:rPr sz="1800" spc="-40" dirty="0">
                <a:solidFill>
                  <a:srgbClr val="52555A"/>
                </a:solidFill>
                <a:latin typeface="Arial"/>
                <a:cs typeface="Arial"/>
              </a:rPr>
              <a:t> </a:t>
            </a:r>
            <a:r>
              <a:rPr sz="1800" dirty="0">
                <a:solidFill>
                  <a:srgbClr val="52555A"/>
                </a:solidFill>
                <a:latin typeface="Arial"/>
                <a:cs typeface="Arial"/>
              </a:rPr>
              <a:t>are</a:t>
            </a:r>
            <a:r>
              <a:rPr sz="1800" spc="-20" dirty="0">
                <a:solidFill>
                  <a:srgbClr val="52555A"/>
                </a:solidFill>
                <a:latin typeface="Arial"/>
                <a:cs typeface="Arial"/>
              </a:rPr>
              <a:t> </a:t>
            </a:r>
            <a:r>
              <a:rPr sz="1800" dirty="0">
                <a:solidFill>
                  <a:srgbClr val="52555A"/>
                </a:solidFill>
                <a:latin typeface="Arial"/>
                <a:cs typeface="Arial"/>
              </a:rPr>
              <a:t>delivered</a:t>
            </a:r>
            <a:r>
              <a:rPr sz="1800" spc="-15" dirty="0">
                <a:solidFill>
                  <a:srgbClr val="52555A"/>
                </a:solidFill>
                <a:latin typeface="Arial"/>
                <a:cs typeface="Arial"/>
              </a:rPr>
              <a:t> </a:t>
            </a:r>
            <a:r>
              <a:rPr sz="1800" dirty="0">
                <a:solidFill>
                  <a:srgbClr val="52555A"/>
                </a:solidFill>
                <a:latin typeface="Arial"/>
                <a:cs typeface="Arial"/>
              </a:rPr>
              <a:t>as</a:t>
            </a:r>
            <a:r>
              <a:rPr sz="1800" spc="-35" dirty="0">
                <a:solidFill>
                  <a:srgbClr val="52555A"/>
                </a:solidFill>
                <a:latin typeface="Arial"/>
                <a:cs typeface="Arial"/>
              </a:rPr>
              <a:t> </a:t>
            </a:r>
            <a:r>
              <a:rPr sz="1800" dirty="0">
                <a:solidFill>
                  <a:srgbClr val="52555A"/>
                </a:solidFill>
                <a:latin typeface="Arial"/>
                <a:cs typeface="Arial"/>
              </a:rPr>
              <a:t>seperate</a:t>
            </a:r>
            <a:r>
              <a:rPr sz="1800" spc="-20" dirty="0">
                <a:solidFill>
                  <a:srgbClr val="52555A"/>
                </a:solidFill>
                <a:latin typeface="Arial"/>
                <a:cs typeface="Arial"/>
              </a:rPr>
              <a:t> </a:t>
            </a:r>
            <a:r>
              <a:rPr sz="1800" spc="-10" dirty="0">
                <a:solidFill>
                  <a:srgbClr val="52555A"/>
                </a:solidFill>
                <a:latin typeface="Arial"/>
                <a:cs typeface="Arial"/>
              </a:rPr>
              <a:t>letters.</a:t>
            </a:r>
            <a:endParaRPr sz="1800">
              <a:latin typeface="Arial"/>
              <a:cs typeface="Arial"/>
            </a:endParaRPr>
          </a:p>
          <a:p>
            <a:pPr>
              <a:lnSpc>
                <a:spcPct val="100000"/>
              </a:lnSpc>
              <a:spcBef>
                <a:spcPts val="1680"/>
              </a:spcBef>
            </a:pPr>
            <a:endParaRPr sz="1800">
              <a:latin typeface="Arial"/>
              <a:cs typeface="Arial"/>
            </a:endParaRPr>
          </a:p>
          <a:p>
            <a:pPr marL="298450" indent="-285750" algn="just">
              <a:lnSpc>
                <a:spcPct val="100000"/>
              </a:lnSpc>
              <a:spcBef>
                <a:spcPts val="5"/>
              </a:spcBef>
              <a:buClr>
                <a:srgbClr val="FF6C00"/>
              </a:buClr>
              <a:buFont typeface="Arial"/>
              <a:buChar char="•"/>
              <a:tabLst>
                <a:tab pos="298450" algn="l"/>
              </a:tabLst>
            </a:pPr>
            <a:r>
              <a:rPr sz="1800" b="1" dirty="0">
                <a:solidFill>
                  <a:srgbClr val="52555A"/>
                </a:solidFill>
                <a:latin typeface="Arial"/>
                <a:cs typeface="Arial"/>
              </a:rPr>
              <a:t>Why</a:t>
            </a:r>
            <a:r>
              <a:rPr sz="1800" b="1" spc="-50" dirty="0">
                <a:solidFill>
                  <a:srgbClr val="52555A"/>
                </a:solidFill>
                <a:latin typeface="Arial"/>
                <a:cs typeface="Arial"/>
              </a:rPr>
              <a:t> </a:t>
            </a:r>
            <a:r>
              <a:rPr sz="1800" b="1" dirty="0">
                <a:solidFill>
                  <a:srgbClr val="52555A"/>
                </a:solidFill>
                <a:latin typeface="Arial"/>
                <a:cs typeface="Arial"/>
              </a:rPr>
              <a:t>do</a:t>
            </a:r>
            <a:r>
              <a:rPr sz="1800" b="1" spc="-40" dirty="0">
                <a:solidFill>
                  <a:srgbClr val="52555A"/>
                </a:solidFill>
                <a:latin typeface="Arial"/>
                <a:cs typeface="Arial"/>
              </a:rPr>
              <a:t> </a:t>
            </a:r>
            <a:r>
              <a:rPr sz="1800" b="1" dirty="0">
                <a:solidFill>
                  <a:srgbClr val="52555A"/>
                </a:solidFill>
                <a:latin typeface="Arial"/>
                <a:cs typeface="Arial"/>
              </a:rPr>
              <a:t>my</a:t>
            </a:r>
            <a:r>
              <a:rPr sz="1800" b="1" spc="-25" dirty="0">
                <a:solidFill>
                  <a:srgbClr val="52555A"/>
                </a:solidFill>
                <a:latin typeface="Arial"/>
                <a:cs typeface="Arial"/>
              </a:rPr>
              <a:t> </a:t>
            </a:r>
            <a:r>
              <a:rPr sz="1800" b="1" dirty="0">
                <a:solidFill>
                  <a:srgbClr val="52555A"/>
                </a:solidFill>
                <a:latin typeface="Arial"/>
                <a:cs typeface="Arial"/>
              </a:rPr>
              <a:t>articles</a:t>
            </a:r>
            <a:r>
              <a:rPr sz="1800" b="1" spc="-35" dirty="0">
                <a:solidFill>
                  <a:srgbClr val="52555A"/>
                </a:solidFill>
                <a:latin typeface="Arial"/>
                <a:cs typeface="Arial"/>
              </a:rPr>
              <a:t> </a:t>
            </a:r>
            <a:r>
              <a:rPr sz="1800" b="1" dirty="0">
                <a:solidFill>
                  <a:srgbClr val="52555A"/>
                </a:solidFill>
                <a:latin typeface="Arial"/>
                <a:cs typeface="Arial"/>
              </a:rPr>
              <a:t>not</a:t>
            </a:r>
            <a:r>
              <a:rPr sz="1800" b="1" spc="-45" dirty="0">
                <a:solidFill>
                  <a:srgbClr val="52555A"/>
                </a:solidFill>
                <a:latin typeface="Arial"/>
                <a:cs typeface="Arial"/>
              </a:rPr>
              <a:t> </a:t>
            </a:r>
            <a:r>
              <a:rPr sz="1800" b="1" dirty="0">
                <a:solidFill>
                  <a:srgbClr val="52555A"/>
                </a:solidFill>
                <a:latin typeface="Arial"/>
                <a:cs typeface="Arial"/>
              </a:rPr>
              <a:t>appear</a:t>
            </a:r>
            <a:r>
              <a:rPr sz="1800" b="1" spc="-40" dirty="0">
                <a:solidFill>
                  <a:srgbClr val="52555A"/>
                </a:solidFill>
                <a:latin typeface="Arial"/>
                <a:cs typeface="Arial"/>
              </a:rPr>
              <a:t> </a:t>
            </a:r>
            <a:r>
              <a:rPr sz="1800" b="1" dirty="0">
                <a:solidFill>
                  <a:srgbClr val="52555A"/>
                </a:solidFill>
                <a:latin typeface="Arial"/>
                <a:cs typeface="Arial"/>
              </a:rPr>
              <a:t>with</a:t>
            </a:r>
            <a:r>
              <a:rPr sz="1800" b="1" spc="-70" dirty="0">
                <a:solidFill>
                  <a:srgbClr val="52555A"/>
                </a:solidFill>
                <a:latin typeface="Arial"/>
                <a:cs typeface="Arial"/>
              </a:rPr>
              <a:t> </a:t>
            </a:r>
            <a:r>
              <a:rPr sz="1800" b="1" dirty="0">
                <a:solidFill>
                  <a:srgbClr val="52555A"/>
                </a:solidFill>
                <a:latin typeface="Arial"/>
                <a:cs typeface="Arial"/>
              </a:rPr>
              <a:t>the</a:t>
            </a:r>
            <a:r>
              <a:rPr sz="1800" b="1" spc="-40" dirty="0">
                <a:solidFill>
                  <a:srgbClr val="52555A"/>
                </a:solidFill>
                <a:latin typeface="Arial"/>
                <a:cs typeface="Arial"/>
              </a:rPr>
              <a:t> </a:t>
            </a:r>
            <a:r>
              <a:rPr sz="1800" b="1" dirty="0">
                <a:solidFill>
                  <a:srgbClr val="52555A"/>
                </a:solidFill>
                <a:latin typeface="Arial"/>
                <a:cs typeface="Arial"/>
              </a:rPr>
              <a:t>Open</a:t>
            </a:r>
            <a:r>
              <a:rPr sz="1800" b="1" spc="-105" dirty="0">
                <a:solidFill>
                  <a:srgbClr val="52555A"/>
                </a:solidFill>
                <a:latin typeface="Arial"/>
                <a:cs typeface="Arial"/>
              </a:rPr>
              <a:t> </a:t>
            </a:r>
            <a:r>
              <a:rPr sz="1800" b="1" dirty="0">
                <a:solidFill>
                  <a:srgbClr val="52555A"/>
                </a:solidFill>
                <a:latin typeface="Arial"/>
                <a:cs typeface="Arial"/>
              </a:rPr>
              <a:t>Access</a:t>
            </a:r>
            <a:r>
              <a:rPr sz="1800" b="1" spc="15" dirty="0">
                <a:solidFill>
                  <a:srgbClr val="52555A"/>
                </a:solidFill>
                <a:latin typeface="Arial"/>
                <a:cs typeface="Arial"/>
              </a:rPr>
              <a:t> </a:t>
            </a:r>
            <a:r>
              <a:rPr sz="1800" b="1" dirty="0">
                <a:solidFill>
                  <a:srgbClr val="52555A"/>
                </a:solidFill>
                <a:latin typeface="Arial"/>
                <a:cs typeface="Arial"/>
              </a:rPr>
              <a:t>(OA)</a:t>
            </a:r>
            <a:r>
              <a:rPr sz="1800" b="1" spc="15" dirty="0">
                <a:solidFill>
                  <a:srgbClr val="52555A"/>
                </a:solidFill>
                <a:latin typeface="Arial"/>
                <a:cs typeface="Arial"/>
              </a:rPr>
              <a:t> </a:t>
            </a:r>
            <a:r>
              <a:rPr sz="1800" b="1" dirty="0">
                <a:solidFill>
                  <a:srgbClr val="52555A"/>
                </a:solidFill>
                <a:latin typeface="Arial"/>
                <a:cs typeface="Arial"/>
              </a:rPr>
              <a:t>tag</a:t>
            </a:r>
            <a:r>
              <a:rPr sz="1800" b="1" spc="-40" dirty="0">
                <a:solidFill>
                  <a:srgbClr val="52555A"/>
                </a:solidFill>
                <a:latin typeface="Arial"/>
                <a:cs typeface="Arial"/>
              </a:rPr>
              <a:t> </a:t>
            </a:r>
            <a:r>
              <a:rPr sz="1800" b="1" dirty="0">
                <a:solidFill>
                  <a:srgbClr val="52555A"/>
                </a:solidFill>
                <a:latin typeface="Arial"/>
                <a:cs typeface="Arial"/>
              </a:rPr>
              <a:t>in</a:t>
            </a:r>
            <a:r>
              <a:rPr sz="1800" b="1" spc="-40" dirty="0">
                <a:solidFill>
                  <a:srgbClr val="52555A"/>
                </a:solidFill>
                <a:latin typeface="Arial"/>
                <a:cs typeface="Arial"/>
              </a:rPr>
              <a:t> </a:t>
            </a:r>
            <a:r>
              <a:rPr sz="1800" b="1" dirty="0">
                <a:solidFill>
                  <a:srgbClr val="52555A"/>
                </a:solidFill>
                <a:latin typeface="Arial"/>
                <a:cs typeface="Arial"/>
              </a:rPr>
              <a:t>Scopus</a:t>
            </a:r>
            <a:r>
              <a:rPr sz="1800" b="1" spc="-35" dirty="0">
                <a:solidFill>
                  <a:srgbClr val="52555A"/>
                </a:solidFill>
                <a:latin typeface="Arial"/>
                <a:cs typeface="Arial"/>
              </a:rPr>
              <a:t> </a:t>
            </a:r>
            <a:r>
              <a:rPr sz="1800" b="1" dirty="0">
                <a:solidFill>
                  <a:srgbClr val="52555A"/>
                </a:solidFill>
                <a:latin typeface="Arial"/>
                <a:cs typeface="Arial"/>
              </a:rPr>
              <a:t>(despite</a:t>
            </a:r>
            <a:r>
              <a:rPr sz="1800" b="1" spc="-50" dirty="0">
                <a:solidFill>
                  <a:srgbClr val="52555A"/>
                </a:solidFill>
                <a:latin typeface="Arial"/>
                <a:cs typeface="Arial"/>
              </a:rPr>
              <a:t> </a:t>
            </a:r>
            <a:r>
              <a:rPr sz="1800" b="1" dirty="0">
                <a:solidFill>
                  <a:srgbClr val="52555A"/>
                </a:solidFill>
                <a:latin typeface="Arial"/>
                <a:cs typeface="Arial"/>
              </a:rPr>
              <a:t>being</a:t>
            </a:r>
            <a:r>
              <a:rPr sz="1800" b="1" spc="-35" dirty="0">
                <a:solidFill>
                  <a:srgbClr val="52555A"/>
                </a:solidFill>
                <a:latin typeface="Arial"/>
                <a:cs typeface="Arial"/>
              </a:rPr>
              <a:t> </a:t>
            </a:r>
            <a:r>
              <a:rPr sz="1800" b="1" spc="-20" dirty="0">
                <a:solidFill>
                  <a:srgbClr val="52555A"/>
                </a:solidFill>
                <a:latin typeface="Arial"/>
                <a:cs typeface="Arial"/>
              </a:rPr>
              <a:t>OA)?</a:t>
            </a:r>
            <a:endParaRPr sz="1800">
              <a:latin typeface="Arial"/>
              <a:cs typeface="Arial"/>
            </a:endParaRPr>
          </a:p>
          <a:p>
            <a:pPr marL="12700" marR="1350645" algn="just">
              <a:lnSpc>
                <a:spcPct val="100000"/>
              </a:lnSpc>
              <a:spcBef>
                <a:spcPts val="800"/>
              </a:spcBef>
            </a:pPr>
            <a:r>
              <a:rPr sz="1800" dirty="0">
                <a:solidFill>
                  <a:srgbClr val="52555A"/>
                </a:solidFill>
                <a:latin typeface="Arial"/>
                <a:cs typeface="Arial"/>
              </a:rPr>
              <a:t>We</a:t>
            </a:r>
            <a:r>
              <a:rPr sz="1800" spc="-50" dirty="0">
                <a:solidFill>
                  <a:srgbClr val="52555A"/>
                </a:solidFill>
                <a:latin typeface="Arial"/>
                <a:cs typeface="Arial"/>
              </a:rPr>
              <a:t> </a:t>
            </a:r>
            <a:r>
              <a:rPr sz="1800" dirty="0">
                <a:solidFill>
                  <a:srgbClr val="52555A"/>
                </a:solidFill>
                <a:latin typeface="Arial"/>
                <a:cs typeface="Arial"/>
              </a:rPr>
              <a:t>source</a:t>
            </a:r>
            <a:r>
              <a:rPr sz="1800" spc="-15" dirty="0">
                <a:solidFill>
                  <a:srgbClr val="52555A"/>
                </a:solidFill>
                <a:latin typeface="Arial"/>
                <a:cs typeface="Arial"/>
              </a:rPr>
              <a:t> </a:t>
            </a:r>
            <a:r>
              <a:rPr sz="1800" dirty="0">
                <a:solidFill>
                  <a:srgbClr val="52555A"/>
                </a:solidFill>
                <a:latin typeface="Arial"/>
                <a:cs typeface="Arial"/>
              </a:rPr>
              <a:t>our</a:t>
            </a:r>
            <a:r>
              <a:rPr sz="1800" spc="-35" dirty="0">
                <a:solidFill>
                  <a:srgbClr val="52555A"/>
                </a:solidFill>
                <a:latin typeface="Arial"/>
                <a:cs typeface="Arial"/>
              </a:rPr>
              <a:t> </a:t>
            </a:r>
            <a:r>
              <a:rPr sz="1800" dirty="0">
                <a:solidFill>
                  <a:srgbClr val="52555A"/>
                </a:solidFill>
                <a:latin typeface="Arial"/>
                <a:cs typeface="Arial"/>
              </a:rPr>
              <a:t>OA</a:t>
            </a:r>
            <a:r>
              <a:rPr sz="1800" spc="-125" dirty="0">
                <a:solidFill>
                  <a:srgbClr val="52555A"/>
                </a:solidFill>
                <a:latin typeface="Arial"/>
                <a:cs typeface="Arial"/>
              </a:rPr>
              <a:t> </a:t>
            </a:r>
            <a:r>
              <a:rPr sz="1800" dirty="0">
                <a:solidFill>
                  <a:srgbClr val="52555A"/>
                </a:solidFill>
                <a:latin typeface="Arial"/>
                <a:cs typeface="Arial"/>
              </a:rPr>
              <a:t>document</a:t>
            </a:r>
            <a:r>
              <a:rPr sz="1800" spc="-15" dirty="0">
                <a:solidFill>
                  <a:srgbClr val="52555A"/>
                </a:solidFill>
                <a:latin typeface="Arial"/>
                <a:cs typeface="Arial"/>
              </a:rPr>
              <a:t> </a:t>
            </a:r>
            <a:r>
              <a:rPr sz="1800" dirty="0">
                <a:solidFill>
                  <a:srgbClr val="52555A"/>
                </a:solidFill>
                <a:latin typeface="Arial"/>
                <a:cs typeface="Arial"/>
              </a:rPr>
              <a:t>tags</a:t>
            </a:r>
            <a:r>
              <a:rPr sz="1800" spc="-35" dirty="0">
                <a:solidFill>
                  <a:srgbClr val="52555A"/>
                </a:solidFill>
                <a:latin typeface="Arial"/>
                <a:cs typeface="Arial"/>
              </a:rPr>
              <a:t> </a:t>
            </a:r>
            <a:r>
              <a:rPr sz="1800" dirty="0">
                <a:solidFill>
                  <a:srgbClr val="52555A"/>
                </a:solidFill>
                <a:latin typeface="Arial"/>
                <a:cs typeface="Arial"/>
              </a:rPr>
              <a:t>from</a:t>
            </a:r>
            <a:r>
              <a:rPr sz="1800" spc="-30" dirty="0">
                <a:solidFill>
                  <a:srgbClr val="52555A"/>
                </a:solidFill>
                <a:latin typeface="Arial"/>
                <a:cs typeface="Arial"/>
              </a:rPr>
              <a:t> </a:t>
            </a:r>
            <a:r>
              <a:rPr sz="1800" u="sng" dirty="0">
                <a:solidFill>
                  <a:srgbClr val="0562C1"/>
                </a:solidFill>
                <a:uFill>
                  <a:solidFill>
                    <a:srgbClr val="0562C1"/>
                  </a:solidFill>
                </a:uFill>
                <a:latin typeface="Arial"/>
                <a:cs typeface="Arial"/>
                <a:hlinkClick r:id="rId2"/>
              </a:rPr>
              <a:t>Unpaywall</a:t>
            </a:r>
            <a:r>
              <a:rPr sz="1800" u="none" dirty="0">
                <a:solidFill>
                  <a:srgbClr val="52555A"/>
                </a:solidFill>
                <a:latin typeface="Arial"/>
                <a:cs typeface="Arial"/>
              </a:rPr>
              <a:t>,</a:t>
            </a:r>
            <a:r>
              <a:rPr sz="1800" u="none" spc="30" dirty="0">
                <a:solidFill>
                  <a:srgbClr val="52555A"/>
                </a:solidFill>
                <a:latin typeface="Arial"/>
                <a:cs typeface="Arial"/>
              </a:rPr>
              <a:t> </a:t>
            </a:r>
            <a:r>
              <a:rPr sz="1800" u="none" dirty="0">
                <a:solidFill>
                  <a:srgbClr val="52555A"/>
                </a:solidFill>
                <a:latin typeface="Arial"/>
                <a:cs typeface="Arial"/>
              </a:rPr>
              <a:t>a</a:t>
            </a:r>
            <a:r>
              <a:rPr sz="1800" u="none" spc="-40" dirty="0">
                <a:solidFill>
                  <a:srgbClr val="52555A"/>
                </a:solidFill>
                <a:latin typeface="Arial"/>
                <a:cs typeface="Arial"/>
              </a:rPr>
              <a:t> </a:t>
            </a:r>
            <a:r>
              <a:rPr sz="1800" u="none" dirty="0">
                <a:solidFill>
                  <a:srgbClr val="52555A"/>
                </a:solidFill>
                <a:latin typeface="Arial"/>
                <a:cs typeface="Arial"/>
              </a:rPr>
              <a:t>database</a:t>
            </a:r>
            <a:r>
              <a:rPr sz="1800" u="none" spc="-15" dirty="0">
                <a:solidFill>
                  <a:srgbClr val="52555A"/>
                </a:solidFill>
                <a:latin typeface="Arial"/>
                <a:cs typeface="Arial"/>
              </a:rPr>
              <a:t> </a:t>
            </a:r>
            <a:r>
              <a:rPr sz="1800" u="none" dirty="0">
                <a:solidFill>
                  <a:srgbClr val="52555A"/>
                </a:solidFill>
                <a:latin typeface="Arial"/>
                <a:cs typeface="Arial"/>
              </a:rPr>
              <a:t>run</a:t>
            </a:r>
            <a:r>
              <a:rPr sz="1800" u="none" spc="-40" dirty="0">
                <a:solidFill>
                  <a:srgbClr val="52555A"/>
                </a:solidFill>
                <a:latin typeface="Arial"/>
                <a:cs typeface="Arial"/>
              </a:rPr>
              <a:t> </a:t>
            </a:r>
            <a:r>
              <a:rPr sz="1800" u="none" dirty="0">
                <a:solidFill>
                  <a:srgbClr val="52555A"/>
                </a:solidFill>
                <a:latin typeface="Arial"/>
                <a:cs typeface="Arial"/>
              </a:rPr>
              <a:t>by</a:t>
            </a:r>
            <a:r>
              <a:rPr sz="1800" u="none" spc="-25" dirty="0">
                <a:solidFill>
                  <a:srgbClr val="52555A"/>
                </a:solidFill>
                <a:latin typeface="Arial"/>
                <a:cs typeface="Arial"/>
              </a:rPr>
              <a:t> </a:t>
            </a:r>
            <a:r>
              <a:rPr sz="1800" u="none" dirty="0">
                <a:solidFill>
                  <a:srgbClr val="52555A"/>
                </a:solidFill>
                <a:latin typeface="Arial"/>
                <a:cs typeface="Arial"/>
              </a:rPr>
              <a:t>Impactstory</a:t>
            </a:r>
            <a:r>
              <a:rPr sz="1800" u="none" spc="-30" dirty="0">
                <a:solidFill>
                  <a:srgbClr val="52555A"/>
                </a:solidFill>
                <a:latin typeface="Arial"/>
                <a:cs typeface="Arial"/>
              </a:rPr>
              <a:t> </a:t>
            </a:r>
            <a:r>
              <a:rPr sz="1800" u="none" dirty="0">
                <a:solidFill>
                  <a:srgbClr val="52555A"/>
                </a:solidFill>
                <a:latin typeface="Arial"/>
                <a:cs typeface="Arial"/>
              </a:rPr>
              <a:t>(a</a:t>
            </a:r>
            <a:r>
              <a:rPr sz="1800" u="none" spc="-35" dirty="0">
                <a:solidFill>
                  <a:srgbClr val="52555A"/>
                </a:solidFill>
                <a:latin typeface="Arial"/>
                <a:cs typeface="Arial"/>
              </a:rPr>
              <a:t> </a:t>
            </a:r>
            <a:r>
              <a:rPr sz="1800" u="none" spc="-20" dirty="0">
                <a:solidFill>
                  <a:srgbClr val="52555A"/>
                </a:solidFill>
                <a:latin typeface="Arial"/>
                <a:cs typeface="Arial"/>
              </a:rPr>
              <a:t>non- </a:t>
            </a:r>
            <a:r>
              <a:rPr sz="1800" u="none" dirty="0">
                <a:solidFill>
                  <a:srgbClr val="52555A"/>
                </a:solidFill>
                <a:latin typeface="Arial"/>
                <a:cs typeface="Arial"/>
              </a:rPr>
              <a:t>profit</a:t>
            </a:r>
            <a:r>
              <a:rPr sz="1800" u="none" spc="-30" dirty="0">
                <a:solidFill>
                  <a:srgbClr val="52555A"/>
                </a:solidFill>
                <a:latin typeface="Arial"/>
                <a:cs typeface="Arial"/>
              </a:rPr>
              <a:t> </a:t>
            </a:r>
            <a:r>
              <a:rPr sz="1800" u="none" dirty="0">
                <a:solidFill>
                  <a:srgbClr val="52555A"/>
                </a:solidFill>
                <a:latin typeface="Arial"/>
                <a:cs typeface="Arial"/>
              </a:rPr>
              <a:t>organization)</a:t>
            </a:r>
            <a:r>
              <a:rPr sz="1800" u="none" spc="-15" dirty="0">
                <a:solidFill>
                  <a:srgbClr val="52555A"/>
                </a:solidFill>
                <a:latin typeface="Arial"/>
                <a:cs typeface="Arial"/>
              </a:rPr>
              <a:t> </a:t>
            </a:r>
            <a:r>
              <a:rPr sz="1800" u="none" dirty="0">
                <a:solidFill>
                  <a:srgbClr val="52555A"/>
                </a:solidFill>
                <a:latin typeface="Arial"/>
                <a:cs typeface="Arial"/>
              </a:rPr>
              <a:t>which</a:t>
            </a:r>
            <a:r>
              <a:rPr sz="1800" u="none" spc="-20" dirty="0">
                <a:solidFill>
                  <a:srgbClr val="52555A"/>
                </a:solidFill>
                <a:latin typeface="Arial"/>
                <a:cs typeface="Arial"/>
              </a:rPr>
              <a:t> </a:t>
            </a:r>
            <a:r>
              <a:rPr sz="1800" u="none" dirty="0">
                <a:solidFill>
                  <a:srgbClr val="52555A"/>
                </a:solidFill>
                <a:latin typeface="Arial"/>
                <a:cs typeface="Arial"/>
              </a:rPr>
              <a:t>harvests</a:t>
            </a:r>
            <a:r>
              <a:rPr sz="1800" u="none" spc="-15" dirty="0">
                <a:solidFill>
                  <a:srgbClr val="52555A"/>
                </a:solidFill>
                <a:latin typeface="Arial"/>
                <a:cs typeface="Arial"/>
              </a:rPr>
              <a:t> </a:t>
            </a:r>
            <a:r>
              <a:rPr sz="1800" u="none" dirty="0">
                <a:solidFill>
                  <a:srgbClr val="52555A"/>
                </a:solidFill>
                <a:latin typeface="Arial"/>
                <a:cs typeface="Arial"/>
              </a:rPr>
              <a:t>Open</a:t>
            </a:r>
            <a:r>
              <a:rPr sz="1800" u="none" spc="-105" dirty="0">
                <a:solidFill>
                  <a:srgbClr val="52555A"/>
                </a:solidFill>
                <a:latin typeface="Arial"/>
                <a:cs typeface="Arial"/>
              </a:rPr>
              <a:t> </a:t>
            </a:r>
            <a:r>
              <a:rPr sz="1800" u="none" dirty="0">
                <a:solidFill>
                  <a:srgbClr val="52555A"/>
                </a:solidFill>
                <a:latin typeface="Arial"/>
                <a:cs typeface="Arial"/>
              </a:rPr>
              <a:t>Access</a:t>
            </a:r>
            <a:r>
              <a:rPr sz="1800" u="none" spc="-15" dirty="0">
                <a:solidFill>
                  <a:srgbClr val="52555A"/>
                </a:solidFill>
                <a:latin typeface="Arial"/>
                <a:cs typeface="Arial"/>
              </a:rPr>
              <a:t> </a:t>
            </a:r>
            <a:r>
              <a:rPr sz="1800" u="none" dirty="0">
                <a:solidFill>
                  <a:srgbClr val="52555A"/>
                </a:solidFill>
                <a:latin typeface="Arial"/>
                <a:cs typeface="Arial"/>
              </a:rPr>
              <a:t>content</a:t>
            </a:r>
            <a:r>
              <a:rPr sz="1800" u="none" spc="-20" dirty="0">
                <a:solidFill>
                  <a:srgbClr val="52555A"/>
                </a:solidFill>
                <a:latin typeface="Arial"/>
                <a:cs typeface="Arial"/>
              </a:rPr>
              <a:t> </a:t>
            </a:r>
            <a:r>
              <a:rPr sz="1800" u="none" dirty="0">
                <a:solidFill>
                  <a:srgbClr val="52555A"/>
                </a:solidFill>
                <a:latin typeface="Arial"/>
                <a:cs typeface="Arial"/>
              </a:rPr>
              <a:t>from</a:t>
            </a:r>
            <a:r>
              <a:rPr sz="1800" u="none" spc="-15" dirty="0">
                <a:solidFill>
                  <a:srgbClr val="52555A"/>
                </a:solidFill>
                <a:latin typeface="Arial"/>
                <a:cs typeface="Arial"/>
              </a:rPr>
              <a:t> </a:t>
            </a:r>
            <a:r>
              <a:rPr sz="1800" u="none" dirty="0">
                <a:solidFill>
                  <a:srgbClr val="52555A"/>
                </a:solidFill>
                <a:latin typeface="Arial"/>
                <a:cs typeface="Arial"/>
              </a:rPr>
              <a:t>over</a:t>
            </a:r>
            <a:r>
              <a:rPr sz="1800" u="none" spc="-20" dirty="0">
                <a:solidFill>
                  <a:srgbClr val="52555A"/>
                </a:solidFill>
                <a:latin typeface="Arial"/>
                <a:cs typeface="Arial"/>
              </a:rPr>
              <a:t> </a:t>
            </a:r>
            <a:r>
              <a:rPr sz="1800" u="none" dirty="0">
                <a:solidFill>
                  <a:srgbClr val="52555A"/>
                </a:solidFill>
                <a:latin typeface="Arial"/>
                <a:cs typeface="Arial"/>
              </a:rPr>
              <a:t>50,000</a:t>
            </a:r>
            <a:r>
              <a:rPr sz="1800" u="none" spc="-15" dirty="0">
                <a:solidFill>
                  <a:srgbClr val="52555A"/>
                </a:solidFill>
                <a:latin typeface="Arial"/>
                <a:cs typeface="Arial"/>
              </a:rPr>
              <a:t> </a:t>
            </a:r>
            <a:r>
              <a:rPr sz="1800" u="none" dirty="0">
                <a:solidFill>
                  <a:srgbClr val="52555A"/>
                </a:solidFill>
                <a:latin typeface="Arial"/>
                <a:cs typeface="Arial"/>
              </a:rPr>
              <a:t>publishers</a:t>
            </a:r>
            <a:r>
              <a:rPr sz="1800" u="none" spc="-15" dirty="0">
                <a:solidFill>
                  <a:srgbClr val="52555A"/>
                </a:solidFill>
                <a:latin typeface="Arial"/>
                <a:cs typeface="Arial"/>
              </a:rPr>
              <a:t> </a:t>
            </a:r>
            <a:r>
              <a:rPr sz="1800" u="none" spc="-25" dirty="0">
                <a:solidFill>
                  <a:srgbClr val="52555A"/>
                </a:solidFill>
                <a:latin typeface="Arial"/>
                <a:cs typeface="Arial"/>
              </a:rPr>
              <a:t>and </a:t>
            </a:r>
            <a:r>
              <a:rPr sz="1800" u="none" dirty="0">
                <a:solidFill>
                  <a:srgbClr val="52555A"/>
                </a:solidFill>
                <a:latin typeface="Arial"/>
                <a:cs typeface="Arial"/>
              </a:rPr>
              <a:t>repositories.</a:t>
            </a:r>
            <a:r>
              <a:rPr sz="1800" u="none" spc="400" dirty="0">
                <a:solidFill>
                  <a:srgbClr val="52555A"/>
                </a:solidFill>
                <a:latin typeface="Arial"/>
                <a:cs typeface="Arial"/>
              </a:rPr>
              <a:t> </a:t>
            </a:r>
            <a:r>
              <a:rPr sz="1800" u="none" spc="-25" dirty="0">
                <a:solidFill>
                  <a:srgbClr val="52555A"/>
                </a:solidFill>
                <a:latin typeface="Arial"/>
                <a:cs typeface="Arial"/>
              </a:rPr>
              <a:t>You </a:t>
            </a:r>
            <a:r>
              <a:rPr sz="1800" u="none" dirty="0">
                <a:solidFill>
                  <a:srgbClr val="52555A"/>
                </a:solidFill>
                <a:latin typeface="Arial"/>
                <a:cs typeface="Arial"/>
              </a:rPr>
              <a:t>can</a:t>
            </a:r>
            <a:r>
              <a:rPr sz="1800" u="none" spc="-30" dirty="0">
                <a:solidFill>
                  <a:srgbClr val="52555A"/>
                </a:solidFill>
                <a:latin typeface="Arial"/>
                <a:cs typeface="Arial"/>
              </a:rPr>
              <a:t> </a:t>
            </a:r>
            <a:r>
              <a:rPr sz="1800" u="none" dirty="0">
                <a:solidFill>
                  <a:srgbClr val="52555A"/>
                </a:solidFill>
                <a:latin typeface="Arial"/>
                <a:cs typeface="Arial"/>
              </a:rPr>
              <a:t>learn</a:t>
            </a:r>
            <a:r>
              <a:rPr sz="1800" u="none" spc="-30" dirty="0">
                <a:solidFill>
                  <a:srgbClr val="52555A"/>
                </a:solidFill>
                <a:latin typeface="Arial"/>
                <a:cs typeface="Arial"/>
              </a:rPr>
              <a:t> </a:t>
            </a:r>
            <a:r>
              <a:rPr sz="1800" u="none" dirty="0">
                <a:solidFill>
                  <a:srgbClr val="52555A"/>
                </a:solidFill>
                <a:latin typeface="Arial"/>
                <a:cs typeface="Arial"/>
              </a:rPr>
              <a:t>more</a:t>
            </a:r>
            <a:r>
              <a:rPr sz="1800" u="none" spc="-30" dirty="0">
                <a:solidFill>
                  <a:srgbClr val="52555A"/>
                </a:solidFill>
                <a:latin typeface="Arial"/>
                <a:cs typeface="Arial"/>
              </a:rPr>
              <a:t> </a:t>
            </a:r>
            <a:r>
              <a:rPr sz="1800" u="none" dirty="0">
                <a:solidFill>
                  <a:srgbClr val="52555A"/>
                </a:solidFill>
                <a:latin typeface="Arial"/>
                <a:cs typeface="Arial"/>
              </a:rPr>
              <a:t>about</a:t>
            </a:r>
            <a:r>
              <a:rPr sz="1800" u="none" spc="-30" dirty="0">
                <a:solidFill>
                  <a:srgbClr val="52555A"/>
                </a:solidFill>
                <a:latin typeface="Arial"/>
                <a:cs typeface="Arial"/>
              </a:rPr>
              <a:t> </a:t>
            </a:r>
            <a:r>
              <a:rPr sz="1800" u="none" dirty="0">
                <a:solidFill>
                  <a:srgbClr val="52555A"/>
                </a:solidFill>
                <a:latin typeface="Arial"/>
                <a:cs typeface="Arial"/>
              </a:rPr>
              <a:t>OA</a:t>
            </a:r>
            <a:r>
              <a:rPr sz="1800" u="none" spc="-35" dirty="0">
                <a:solidFill>
                  <a:srgbClr val="52555A"/>
                </a:solidFill>
                <a:latin typeface="Arial"/>
                <a:cs typeface="Arial"/>
              </a:rPr>
              <a:t> </a:t>
            </a:r>
            <a:r>
              <a:rPr sz="1800" u="none" dirty="0">
                <a:solidFill>
                  <a:srgbClr val="52555A"/>
                </a:solidFill>
                <a:latin typeface="Arial"/>
                <a:cs typeface="Arial"/>
              </a:rPr>
              <a:t>tags</a:t>
            </a:r>
            <a:r>
              <a:rPr sz="1800" u="none" spc="-30" dirty="0">
                <a:solidFill>
                  <a:srgbClr val="52555A"/>
                </a:solidFill>
                <a:latin typeface="Arial"/>
                <a:cs typeface="Arial"/>
              </a:rPr>
              <a:t> </a:t>
            </a:r>
            <a:r>
              <a:rPr sz="1800" u="none" dirty="0">
                <a:solidFill>
                  <a:srgbClr val="52555A"/>
                </a:solidFill>
                <a:latin typeface="Arial"/>
                <a:cs typeface="Arial"/>
              </a:rPr>
              <a:t>in</a:t>
            </a:r>
            <a:r>
              <a:rPr sz="1800" u="none" spc="-30" dirty="0">
                <a:solidFill>
                  <a:srgbClr val="52555A"/>
                </a:solidFill>
                <a:latin typeface="Arial"/>
                <a:cs typeface="Arial"/>
              </a:rPr>
              <a:t> </a:t>
            </a:r>
            <a:r>
              <a:rPr sz="1800" u="none" dirty="0">
                <a:solidFill>
                  <a:srgbClr val="52555A"/>
                </a:solidFill>
                <a:latin typeface="Arial"/>
                <a:cs typeface="Arial"/>
              </a:rPr>
              <a:t>Scopus</a:t>
            </a:r>
            <a:r>
              <a:rPr sz="1800" u="none" spc="-25" dirty="0">
                <a:solidFill>
                  <a:srgbClr val="52555A"/>
                </a:solidFill>
                <a:latin typeface="Arial"/>
                <a:cs typeface="Arial"/>
              </a:rPr>
              <a:t> </a:t>
            </a:r>
            <a:r>
              <a:rPr sz="1800" u="none" dirty="0">
                <a:solidFill>
                  <a:srgbClr val="52555A"/>
                </a:solidFill>
                <a:latin typeface="Arial"/>
                <a:cs typeface="Arial"/>
              </a:rPr>
              <a:t>on</a:t>
            </a:r>
            <a:r>
              <a:rPr sz="1800" u="none" spc="-30" dirty="0">
                <a:solidFill>
                  <a:srgbClr val="52555A"/>
                </a:solidFill>
                <a:latin typeface="Arial"/>
                <a:cs typeface="Arial"/>
              </a:rPr>
              <a:t> </a:t>
            </a:r>
            <a:r>
              <a:rPr sz="1800" u="none" dirty="0">
                <a:solidFill>
                  <a:srgbClr val="52555A"/>
                </a:solidFill>
                <a:latin typeface="Arial"/>
                <a:cs typeface="Arial"/>
              </a:rPr>
              <a:t>the</a:t>
            </a:r>
            <a:r>
              <a:rPr sz="1800" u="none" spc="-30" dirty="0">
                <a:solidFill>
                  <a:srgbClr val="52555A"/>
                </a:solidFill>
                <a:latin typeface="Arial"/>
                <a:cs typeface="Arial"/>
              </a:rPr>
              <a:t> </a:t>
            </a:r>
            <a:r>
              <a:rPr sz="1800" u="sng" dirty="0">
                <a:solidFill>
                  <a:srgbClr val="0080C0"/>
                </a:solidFill>
                <a:uFill>
                  <a:solidFill>
                    <a:srgbClr val="0080C0"/>
                  </a:solidFill>
                </a:uFill>
                <a:latin typeface="Arial"/>
                <a:cs typeface="Arial"/>
                <a:hlinkClick r:id="rId3"/>
              </a:rPr>
              <a:t>Scopus</a:t>
            </a:r>
            <a:r>
              <a:rPr sz="1800" u="none" spc="-50" dirty="0">
                <a:solidFill>
                  <a:srgbClr val="0080C0"/>
                </a:solidFill>
                <a:latin typeface="Arial"/>
                <a:cs typeface="Arial"/>
              </a:rPr>
              <a:t> </a:t>
            </a:r>
            <a:r>
              <a:rPr sz="1800" u="none" spc="-10" dirty="0">
                <a:solidFill>
                  <a:srgbClr val="52555A"/>
                </a:solidFill>
                <a:latin typeface="Arial"/>
                <a:cs typeface="Arial"/>
              </a:rPr>
              <a:t>blog.</a:t>
            </a:r>
            <a:endParaRPr sz="1800">
              <a:latin typeface="Arial"/>
              <a:cs typeface="Arial"/>
            </a:endParaRPr>
          </a:p>
          <a:p>
            <a:pPr>
              <a:lnSpc>
                <a:spcPct val="100000"/>
              </a:lnSpc>
              <a:spcBef>
                <a:spcPts val="1689"/>
              </a:spcBef>
            </a:pPr>
            <a:endParaRPr sz="1800">
              <a:latin typeface="Arial"/>
              <a:cs typeface="Arial"/>
            </a:endParaRPr>
          </a:p>
          <a:p>
            <a:pPr marL="299085" marR="146050" indent="-287020">
              <a:lnSpc>
                <a:spcPct val="100000"/>
              </a:lnSpc>
              <a:buClr>
                <a:srgbClr val="FF6C00"/>
              </a:buClr>
              <a:buFont typeface="Arial"/>
              <a:buChar char="•"/>
              <a:tabLst>
                <a:tab pos="299085" algn="l"/>
                <a:tab pos="3892550" algn="l"/>
              </a:tabLst>
            </a:pPr>
            <a:r>
              <a:rPr sz="1800" b="1" dirty="0">
                <a:solidFill>
                  <a:srgbClr val="52555A"/>
                </a:solidFill>
                <a:latin typeface="Arial"/>
                <a:cs typeface="Arial"/>
              </a:rPr>
              <a:t>My</a:t>
            </a:r>
            <a:r>
              <a:rPr sz="1800" b="1" spc="-30" dirty="0">
                <a:solidFill>
                  <a:srgbClr val="52555A"/>
                </a:solidFill>
                <a:latin typeface="Arial"/>
                <a:cs typeface="Arial"/>
              </a:rPr>
              <a:t> </a:t>
            </a:r>
            <a:r>
              <a:rPr sz="1800" b="1" dirty="0">
                <a:solidFill>
                  <a:srgbClr val="52555A"/>
                </a:solidFill>
                <a:latin typeface="Arial"/>
                <a:cs typeface="Arial"/>
              </a:rPr>
              <a:t>SCImago</a:t>
            </a:r>
            <a:r>
              <a:rPr sz="1800" b="1" spc="-25" dirty="0">
                <a:solidFill>
                  <a:srgbClr val="52555A"/>
                </a:solidFill>
                <a:latin typeface="Arial"/>
                <a:cs typeface="Arial"/>
              </a:rPr>
              <a:t> </a:t>
            </a:r>
            <a:r>
              <a:rPr sz="1800" b="1" dirty="0">
                <a:solidFill>
                  <a:srgbClr val="52555A"/>
                </a:solidFill>
                <a:latin typeface="Arial"/>
                <a:cs typeface="Arial"/>
              </a:rPr>
              <a:t>(SJR)</a:t>
            </a:r>
            <a:r>
              <a:rPr sz="1800" b="1" spc="-30" dirty="0">
                <a:solidFill>
                  <a:srgbClr val="52555A"/>
                </a:solidFill>
                <a:latin typeface="Arial"/>
                <a:cs typeface="Arial"/>
              </a:rPr>
              <a:t> </a:t>
            </a:r>
            <a:r>
              <a:rPr sz="1800" b="1" dirty="0">
                <a:solidFill>
                  <a:srgbClr val="52555A"/>
                </a:solidFill>
                <a:latin typeface="Arial"/>
                <a:cs typeface="Arial"/>
              </a:rPr>
              <a:t>or</a:t>
            </a:r>
            <a:r>
              <a:rPr sz="1800" b="1" spc="-30" dirty="0">
                <a:solidFill>
                  <a:srgbClr val="52555A"/>
                </a:solidFill>
                <a:latin typeface="Arial"/>
                <a:cs typeface="Arial"/>
              </a:rPr>
              <a:t> </a:t>
            </a:r>
            <a:r>
              <a:rPr sz="1800" b="1" spc="-10" dirty="0">
                <a:solidFill>
                  <a:srgbClr val="52555A"/>
                </a:solidFill>
                <a:latin typeface="Arial"/>
                <a:cs typeface="Arial"/>
              </a:rPr>
              <a:t>Source-</a:t>
            </a:r>
            <a:r>
              <a:rPr sz="1800" b="1" dirty="0">
                <a:solidFill>
                  <a:srgbClr val="52555A"/>
                </a:solidFill>
                <a:latin typeface="Arial"/>
                <a:cs typeface="Arial"/>
              </a:rPr>
              <a:t>Normalized</a:t>
            </a:r>
            <a:r>
              <a:rPr sz="1800" b="1" spc="-25" dirty="0">
                <a:solidFill>
                  <a:srgbClr val="52555A"/>
                </a:solidFill>
                <a:latin typeface="Arial"/>
                <a:cs typeface="Arial"/>
              </a:rPr>
              <a:t> </a:t>
            </a:r>
            <a:r>
              <a:rPr sz="1800" b="1" dirty="0">
                <a:solidFill>
                  <a:srgbClr val="52555A"/>
                </a:solidFill>
                <a:latin typeface="Arial"/>
                <a:cs typeface="Arial"/>
              </a:rPr>
              <a:t>Impact</a:t>
            </a:r>
            <a:r>
              <a:rPr sz="1800" b="1" spc="-30" dirty="0">
                <a:solidFill>
                  <a:srgbClr val="52555A"/>
                </a:solidFill>
                <a:latin typeface="Arial"/>
                <a:cs typeface="Arial"/>
              </a:rPr>
              <a:t> </a:t>
            </a:r>
            <a:r>
              <a:rPr sz="1800" b="1" dirty="0">
                <a:solidFill>
                  <a:srgbClr val="52555A"/>
                </a:solidFill>
                <a:latin typeface="Arial"/>
                <a:cs typeface="Arial"/>
              </a:rPr>
              <a:t>per</a:t>
            </a:r>
            <a:r>
              <a:rPr sz="1800" b="1" spc="-30" dirty="0">
                <a:solidFill>
                  <a:srgbClr val="52555A"/>
                </a:solidFill>
                <a:latin typeface="Arial"/>
                <a:cs typeface="Arial"/>
              </a:rPr>
              <a:t> </a:t>
            </a:r>
            <a:r>
              <a:rPr sz="1800" b="1" dirty="0">
                <a:solidFill>
                  <a:srgbClr val="52555A"/>
                </a:solidFill>
                <a:latin typeface="Arial"/>
                <a:cs typeface="Arial"/>
              </a:rPr>
              <a:t>Paper</a:t>
            </a:r>
            <a:r>
              <a:rPr sz="1800" b="1" spc="-35" dirty="0">
                <a:solidFill>
                  <a:srgbClr val="52555A"/>
                </a:solidFill>
                <a:latin typeface="Arial"/>
                <a:cs typeface="Arial"/>
              </a:rPr>
              <a:t> </a:t>
            </a:r>
            <a:r>
              <a:rPr sz="1800" b="1" dirty="0">
                <a:solidFill>
                  <a:srgbClr val="52555A"/>
                </a:solidFill>
                <a:latin typeface="Arial"/>
                <a:cs typeface="Arial"/>
              </a:rPr>
              <a:t>(SNIP)</a:t>
            </a:r>
            <a:r>
              <a:rPr sz="1800" b="1" spc="-30" dirty="0">
                <a:solidFill>
                  <a:srgbClr val="52555A"/>
                </a:solidFill>
                <a:latin typeface="Arial"/>
                <a:cs typeface="Arial"/>
              </a:rPr>
              <a:t> </a:t>
            </a:r>
            <a:r>
              <a:rPr sz="1800" b="1" dirty="0">
                <a:solidFill>
                  <a:srgbClr val="52555A"/>
                </a:solidFill>
                <a:latin typeface="Arial"/>
                <a:cs typeface="Arial"/>
              </a:rPr>
              <a:t>metrics</a:t>
            </a:r>
            <a:r>
              <a:rPr sz="1800" b="1" spc="-15" dirty="0">
                <a:solidFill>
                  <a:srgbClr val="52555A"/>
                </a:solidFill>
                <a:latin typeface="Arial"/>
                <a:cs typeface="Arial"/>
              </a:rPr>
              <a:t> </a:t>
            </a:r>
            <a:r>
              <a:rPr sz="1800" b="1" dirty="0">
                <a:solidFill>
                  <a:srgbClr val="52555A"/>
                </a:solidFill>
                <a:latin typeface="Arial"/>
                <a:cs typeface="Arial"/>
              </a:rPr>
              <a:t>do</a:t>
            </a:r>
            <a:r>
              <a:rPr sz="1800" b="1" spc="-35" dirty="0">
                <a:solidFill>
                  <a:srgbClr val="52555A"/>
                </a:solidFill>
                <a:latin typeface="Arial"/>
                <a:cs typeface="Arial"/>
              </a:rPr>
              <a:t> </a:t>
            </a:r>
            <a:r>
              <a:rPr sz="1800" b="1" dirty="0">
                <a:solidFill>
                  <a:srgbClr val="52555A"/>
                </a:solidFill>
                <a:latin typeface="Arial"/>
                <a:cs typeface="Arial"/>
              </a:rPr>
              <a:t>not</a:t>
            </a:r>
            <a:r>
              <a:rPr sz="1800" b="1" spc="-35" dirty="0">
                <a:solidFill>
                  <a:srgbClr val="52555A"/>
                </a:solidFill>
                <a:latin typeface="Arial"/>
                <a:cs typeface="Arial"/>
              </a:rPr>
              <a:t> </a:t>
            </a:r>
            <a:r>
              <a:rPr sz="1800" b="1" spc="-10" dirty="0">
                <a:solidFill>
                  <a:srgbClr val="52555A"/>
                </a:solidFill>
                <a:latin typeface="Arial"/>
                <a:cs typeface="Arial"/>
              </a:rPr>
              <a:t>accurately </a:t>
            </a:r>
            <a:r>
              <a:rPr sz="1800" b="1" dirty="0">
                <a:solidFill>
                  <a:srgbClr val="52555A"/>
                </a:solidFill>
                <a:latin typeface="Arial"/>
                <a:cs typeface="Arial"/>
              </a:rPr>
              <a:t>reflect</a:t>
            </a:r>
            <a:r>
              <a:rPr sz="1800" b="1" spc="-20" dirty="0">
                <a:solidFill>
                  <a:srgbClr val="52555A"/>
                </a:solidFill>
                <a:latin typeface="Arial"/>
                <a:cs typeface="Arial"/>
              </a:rPr>
              <a:t> </a:t>
            </a:r>
            <a:r>
              <a:rPr sz="1800" b="1" dirty="0">
                <a:solidFill>
                  <a:srgbClr val="52555A"/>
                </a:solidFill>
                <a:latin typeface="Arial"/>
                <a:cs typeface="Arial"/>
              </a:rPr>
              <a:t>my</a:t>
            </a:r>
            <a:r>
              <a:rPr sz="1800" b="1" spc="-30" dirty="0">
                <a:solidFill>
                  <a:srgbClr val="52555A"/>
                </a:solidFill>
                <a:latin typeface="Arial"/>
                <a:cs typeface="Arial"/>
              </a:rPr>
              <a:t> </a:t>
            </a:r>
            <a:r>
              <a:rPr sz="1800" b="1" dirty="0">
                <a:solidFill>
                  <a:srgbClr val="52555A"/>
                </a:solidFill>
                <a:latin typeface="Arial"/>
                <a:cs typeface="Arial"/>
              </a:rPr>
              <a:t>citation</a:t>
            </a:r>
            <a:r>
              <a:rPr sz="1800" b="1" spc="-35" dirty="0">
                <a:solidFill>
                  <a:srgbClr val="52555A"/>
                </a:solidFill>
                <a:latin typeface="Arial"/>
                <a:cs typeface="Arial"/>
              </a:rPr>
              <a:t> </a:t>
            </a:r>
            <a:r>
              <a:rPr sz="1800" b="1" spc="-10" dirty="0">
                <a:solidFill>
                  <a:srgbClr val="52555A"/>
                </a:solidFill>
                <a:latin typeface="Arial"/>
                <a:cs typeface="Arial"/>
              </a:rPr>
              <a:t>performance.</a:t>
            </a:r>
            <a:r>
              <a:rPr sz="1800" b="1" dirty="0">
                <a:solidFill>
                  <a:srgbClr val="52555A"/>
                </a:solidFill>
                <a:latin typeface="Arial"/>
                <a:cs typeface="Arial"/>
              </a:rPr>
              <a:t>	How</a:t>
            </a:r>
            <a:r>
              <a:rPr sz="1800" b="1" spc="-15" dirty="0">
                <a:solidFill>
                  <a:srgbClr val="52555A"/>
                </a:solidFill>
                <a:latin typeface="Arial"/>
                <a:cs typeface="Arial"/>
              </a:rPr>
              <a:t> </a:t>
            </a:r>
            <a:r>
              <a:rPr sz="1800" b="1" dirty="0">
                <a:solidFill>
                  <a:srgbClr val="52555A"/>
                </a:solidFill>
                <a:latin typeface="Arial"/>
                <a:cs typeface="Arial"/>
              </a:rPr>
              <a:t>can</a:t>
            </a:r>
            <a:r>
              <a:rPr sz="1800" b="1" spc="-10" dirty="0">
                <a:solidFill>
                  <a:srgbClr val="52555A"/>
                </a:solidFill>
                <a:latin typeface="Arial"/>
                <a:cs typeface="Arial"/>
              </a:rPr>
              <a:t> </a:t>
            </a:r>
            <a:r>
              <a:rPr sz="1800" b="1" dirty="0">
                <a:solidFill>
                  <a:srgbClr val="52555A"/>
                </a:solidFill>
                <a:latin typeface="Arial"/>
                <a:cs typeface="Arial"/>
              </a:rPr>
              <a:t>I</a:t>
            </a:r>
            <a:r>
              <a:rPr sz="1800" b="1" spc="-25" dirty="0">
                <a:solidFill>
                  <a:srgbClr val="52555A"/>
                </a:solidFill>
                <a:latin typeface="Arial"/>
                <a:cs typeface="Arial"/>
              </a:rPr>
              <a:t> </a:t>
            </a:r>
            <a:r>
              <a:rPr sz="1800" b="1" dirty="0">
                <a:solidFill>
                  <a:srgbClr val="52555A"/>
                </a:solidFill>
                <a:latin typeface="Arial"/>
                <a:cs typeface="Arial"/>
              </a:rPr>
              <a:t>get</a:t>
            </a:r>
            <a:r>
              <a:rPr sz="1800" b="1" spc="-15" dirty="0">
                <a:solidFill>
                  <a:srgbClr val="52555A"/>
                </a:solidFill>
                <a:latin typeface="Arial"/>
                <a:cs typeface="Arial"/>
              </a:rPr>
              <a:t> </a:t>
            </a:r>
            <a:r>
              <a:rPr sz="1800" b="1" dirty="0">
                <a:solidFill>
                  <a:srgbClr val="52555A"/>
                </a:solidFill>
                <a:latin typeface="Arial"/>
                <a:cs typeface="Arial"/>
              </a:rPr>
              <a:t>them</a:t>
            </a:r>
            <a:r>
              <a:rPr sz="1800" b="1" spc="-20" dirty="0">
                <a:solidFill>
                  <a:srgbClr val="52555A"/>
                </a:solidFill>
                <a:latin typeface="Arial"/>
                <a:cs typeface="Arial"/>
              </a:rPr>
              <a:t> </a:t>
            </a:r>
            <a:r>
              <a:rPr sz="1800" b="1" spc="-10" dirty="0">
                <a:solidFill>
                  <a:srgbClr val="52555A"/>
                </a:solidFill>
                <a:latin typeface="Arial"/>
                <a:cs typeface="Arial"/>
              </a:rPr>
              <a:t>updated?</a:t>
            </a:r>
            <a:endParaRPr sz="1800">
              <a:latin typeface="Arial"/>
              <a:cs typeface="Arial"/>
            </a:endParaRPr>
          </a:p>
          <a:p>
            <a:pPr marL="12700" marR="5080">
              <a:lnSpc>
                <a:spcPct val="100000"/>
              </a:lnSpc>
              <a:spcBef>
                <a:spcPts val="805"/>
              </a:spcBef>
            </a:pPr>
            <a:r>
              <a:rPr sz="1800" dirty="0">
                <a:solidFill>
                  <a:srgbClr val="52555A"/>
                </a:solidFill>
                <a:latin typeface="Arial"/>
                <a:cs typeface="Arial"/>
              </a:rPr>
              <a:t>Both</a:t>
            </a:r>
            <a:r>
              <a:rPr sz="1800" spc="-50" dirty="0">
                <a:solidFill>
                  <a:srgbClr val="52555A"/>
                </a:solidFill>
                <a:latin typeface="Arial"/>
                <a:cs typeface="Arial"/>
              </a:rPr>
              <a:t> </a:t>
            </a:r>
            <a:r>
              <a:rPr sz="1800" dirty="0">
                <a:solidFill>
                  <a:srgbClr val="52555A"/>
                </a:solidFill>
                <a:latin typeface="Arial"/>
                <a:cs typeface="Arial"/>
              </a:rPr>
              <a:t>SJR</a:t>
            </a:r>
            <a:r>
              <a:rPr sz="1800" spc="-45" dirty="0">
                <a:solidFill>
                  <a:srgbClr val="52555A"/>
                </a:solidFill>
                <a:latin typeface="Arial"/>
                <a:cs typeface="Arial"/>
              </a:rPr>
              <a:t> </a:t>
            </a:r>
            <a:r>
              <a:rPr sz="1800" dirty="0">
                <a:solidFill>
                  <a:srgbClr val="52555A"/>
                </a:solidFill>
                <a:latin typeface="Arial"/>
                <a:cs typeface="Arial"/>
              </a:rPr>
              <a:t>and</a:t>
            </a:r>
            <a:r>
              <a:rPr sz="1800" spc="-35" dirty="0">
                <a:solidFill>
                  <a:srgbClr val="52555A"/>
                </a:solidFill>
                <a:latin typeface="Arial"/>
                <a:cs typeface="Arial"/>
              </a:rPr>
              <a:t> </a:t>
            </a:r>
            <a:r>
              <a:rPr sz="1800" dirty="0">
                <a:solidFill>
                  <a:srgbClr val="52555A"/>
                </a:solidFill>
                <a:latin typeface="Arial"/>
                <a:cs typeface="Arial"/>
              </a:rPr>
              <a:t>SNIP</a:t>
            </a:r>
            <a:r>
              <a:rPr sz="1800" spc="-75" dirty="0">
                <a:solidFill>
                  <a:srgbClr val="52555A"/>
                </a:solidFill>
                <a:latin typeface="Arial"/>
                <a:cs typeface="Arial"/>
              </a:rPr>
              <a:t> </a:t>
            </a:r>
            <a:r>
              <a:rPr sz="1800" dirty="0">
                <a:solidFill>
                  <a:srgbClr val="52555A"/>
                </a:solidFill>
                <a:latin typeface="Arial"/>
                <a:cs typeface="Arial"/>
              </a:rPr>
              <a:t>are</a:t>
            </a:r>
            <a:r>
              <a:rPr sz="1800" spc="-50" dirty="0">
                <a:solidFill>
                  <a:srgbClr val="52555A"/>
                </a:solidFill>
                <a:latin typeface="Arial"/>
                <a:cs typeface="Arial"/>
              </a:rPr>
              <a:t> </a:t>
            </a:r>
            <a:r>
              <a:rPr sz="1800" dirty="0">
                <a:solidFill>
                  <a:srgbClr val="52555A"/>
                </a:solidFill>
                <a:latin typeface="Arial"/>
                <a:cs typeface="Arial"/>
              </a:rPr>
              <a:t>created</a:t>
            </a:r>
            <a:r>
              <a:rPr sz="1800" spc="-35" dirty="0">
                <a:solidFill>
                  <a:srgbClr val="52555A"/>
                </a:solidFill>
                <a:latin typeface="Arial"/>
                <a:cs typeface="Arial"/>
              </a:rPr>
              <a:t> </a:t>
            </a:r>
            <a:r>
              <a:rPr sz="1800" dirty="0">
                <a:solidFill>
                  <a:srgbClr val="52555A"/>
                </a:solidFill>
                <a:latin typeface="Arial"/>
                <a:cs typeface="Arial"/>
              </a:rPr>
              <a:t>independent</a:t>
            </a:r>
            <a:r>
              <a:rPr sz="1800" spc="-15" dirty="0">
                <a:solidFill>
                  <a:srgbClr val="52555A"/>
                </a:solidFill>
                <a:latin typeface="Arial"/>
                <a:cs typeface="Arial"/>
              </a:rPr>
              <a:t> </a:t>
            </a:r>
            <a:r>
              <a:rPr sz="1800" dirty="0">
                <a:solidFill>
                  <a:srgbClr val="52555A"/>
                </a:solidFill>
                <a:latin typeface="Arial"/>
                <a:cs typeface="Arial"/>
              </a:rPr>
              <a:t>organizations</a:t>
            </a:r>
            <a:r>
              <a:rPr sz="1800" spc="-10" dirty="0">
                <a:solidFill>
                  <a:srgbClr val="52555A"/>
                </a:solidFill>
                <a:latin typeface="Arial"/>
                <a:cs typeface="Arial"/>
              </a:rPr>
              <a:t> </a:t>
            </a:r>
            <a:r>
              <a:rPr sz="1800" dirty="0">
                <a:solidFill>
                  <a:srgbClr val="52555A"/>
                </a:solidFill>
                <a:latin typeface="Arial"/>
                <a:cs typeface="Arial"/>
              </a:rPr>
              <a:t>that</a:t>
            </a:r>
            <a:r>
              <a:rPr sz="1800" spc="-50" dirty="0">
                <a:solidFill>
                  <a:srgbClr val="52555A"/>
                </a:solidFill>
                <a:latin typeface="Arial"/>
                <a:cs typeface="Arial"/>
              </a:rPr>
              <a:t> </a:t>
            </a:r>
            <a:r>
              <a:rPr sz="1800" dirty="0">
                <a:solidFill>
                  <a:srgbClr val="52555A"/>
                </a:solidFill>
                <a:latin typeface="Arial"/>
                <a:cs typeface="Arial"/>
              </a:rPr>
              <a:t>use</a:t>
            </a:r>
            <a:r>
              <a:rPr sz="1800" spc="-35" dirty="0">
                <a:solidFill>
                  <a:srgbClr val="52555A"/>
                </a:solidFill>
                <a:latin typeface="Arial"/>
                <a:cs typeface="Arial"/>
              </a:rPr>
              <a:t> </a:t>
            </a:r>
            <a:r>
              <a:rPr sz="1800" dirty="0">
                <a:solidFill>
                  <a:srgbClr val="52555A"/>
                </a:solidFill>
                <a:latin typeface="Arial"/>
                <a:cs typeface="Arial"/>
              </a:rPr>
              <a:t>Scopus</a:t>
            </a:r>
            <a:r>
              <a:rPr sz="1800" spc="-40" dirty="0">
                <a:solidFill>
                  <a:srgbClr val="52555A"/>
                </a:solidFill>
                <a:latin typeface="Arial"/>
                <a:cs typeface="Arial"/>
              </a:rPr>
              <a:t> </a:t>
            </a:r>
            <a:r>
              <a:rPr sz="1800" dirty="0">
                <a:solidFill>
                  <a:srgbClr val="52555A"/>
                </a:solidFill>
                <a:latin typeface="Arial"/>
                <a:cs typeface="Arial"/>
              </a:rPr>
              <a:t>data.</a:t>
            </a:r>
            <a:r>
              <a:rPr sz="1800" spc="-40" dirty="0">
                <a:solidFill>
                  <a:srgbClr val="52555A"/>
                </a:solidFill>
                <a:latin typeface="Arial"/>
                <a:cs typeface="Arial"/>
              </a:rPr>
              <a:t> </a:t>
            </a:r>
            <a:r>
              <a:rPr sz="1800" dirty="0">
                <a:solidFill>
                  <a:srgbClr val="52555A"/>
                </a:solidFill>
                <a:latin typeface="Arial"/>
                <a:cs typeface="Arial"/>
              </a:rPr>
              <a:t>For</a:t>
            </a:r>
            <a:r>
              <a:rPr sz="1800" spc="-45" dirty="0">
                <a:solidFill>
                  <a:srgbClr val="52555A"/>
                </a:solidFill>
                <a:latin typeface="Arial"/>
                <a:cs typeface="Arial"/>
              </a:rPr>
              <a:t> </a:t>
            </a:r>
            <a:r>
              <a:rPr sz="1800" dirty="0">
                <a:solidFill>
                  <a:srgbClr val="52555A"/>
                </a:solidFill>
                <a:latin typeface="Arial"/>
                <a:cs typeface="Arial"/>
              </a:rPr>
              <a:t>more</a:t>
            </a:r>
            <a:r>
              <a:rPr sz="1800" spc="-50" dirty="0">
                <a:solidFill>
                  <a:srgbClr val="52555A"/>
                </a:solidFill>
                <a:latin typeface="Arial"/>
                <a:cs typeface="Arial"/>
              </a:rPr>
              <a:t> </a:t>
            </a:r>
            <a:r>
              <a:rPr sz="1800" spc="-10" dirty="0">
                <a:solidFill>
                  <a:srgbClr val="52555A"/>
                </a:solidFill>
                <a:latin typeface="Arial"/>
                <a:cs typeface="Arial"/>
              </a:rPr>
              <a:t>information </a:t>
            </a:r>
            <a:r>
              <a:rPr sz="1800" dirty="0">
                <a:solidFill>
                  <a:srgbClr val="52555A"/>
                </a:solidFill>
                <a:latin typeface="Arial"/>
                <a:cs typeface="Arial"/>
              </a:rPr>
              <a:t>about</a:t>
            </a:r>
            <a:r>
              <a:rPr sz="1800" spc="-25" dirty="0">
                <a:solidFill>
                  <a:srgbClr val="52555A"/>
                </a:solidFill>
                <a:latin typeface="Arial"/>
                <a:cs typeface="Arial"/>
              </a:rPr>
              <a:t> </a:t>
            </a:r>
            <a:r>
              <a:rPr sz="1800" dirty="0">
                <a:solidFill>
                  <a:srgbClr val="52555A"/>
                </a:solidFill>
                <a:latin typeface="Arial"/>
                <a:cs typeface="Arial"/>
              </a:rPr>
              <a:t>SCImago</a:t>
            </a:r>
            <a:r>
              <a:rPr sz="1800" spc="-40" dirty="0">
                <a:solidFill>
                  <a:srgbClr val="52555A"/>
                </a:solidFill>
                <a:latin typeface="Arial"/>
                <a:cs typeface="Arial"/>
              </a:rPr>
              <a:t> </a:t>
            </a:r>
            <a:r>
              <a:rPr sz="1800" dirty="0">
                <a:solidFill>
                  <a:srgbClr val="52555A"/>
                </a:solidFill>
                <a:latin typeface="Arial"/>
                <a:cs typeface="Arial"/>
              </a:rPr>
              <a:t>(SJR)</a:t>
            </a:r>
            <a:r>
              <a:rPr sz="1800" spc="-45" dirty="0">
                <a:solidFill>
                  <a:srgbClr val="52555A"/>
                </a:solidFill>
                <a:latin typeface="Arial"/>
                <a:cs typeface="Arial"/>
              </a:rPr>
              <a:t> </a:t>
            </a:r>
            <a:r>
              <a:rPr sz="1800" dirty="0">
                <a:solidFill>
                  <a:srgbClr val="52555A"/>
                </a:solidFill>
                <a:latin typeface="Arial"/>
                <a:cs typeface="Arial"/>
              </a:rPr>
              <a:t>visit</a:t>
            </a:r>
            <a:r>
              <a:rPr sz="1800" spc="-35" dirty="0">
                <a:solidFill>
                  <a:srgbClr val="52555A"/>
                </a:solidFill>
                <a:latin typeface="Arial"/>
                <a:cs typeface="Arial"/>
              </a:rPr>
              <a:t> </a:t>
            </a:r>
            <a:r>
              <a:rPr sz="1800" dirty="0">
                <a:solidFill>
                  <a:srgbClr val="52555A"/>
                </a:solidFill>
                <a:latin typeface="Arial"/>
                <a:cs typeface="Arial"/>
              </a:rPr>
              <a:t>the</a:t>
            </a:r>
            <a:r>
              <a:rPr sz="1800" spc="-45" dirty="0">
                <a:solidFill>
                  <a:srgbClr val="52555A"/>
                </a:solidFill>
                <a:latin typeface="Arial"/>
                <a:cs typeface="Arial"/>
              </a:rPr>
              <a:t> </a:t>
            </a:r>
            <a:r>
              <a:rPr sz="1800" u="sng" dirty="0">
                <a:solidFill>
                  <a:srgbClr val="0080C0"/>
                </a:solidFill>
                <a:uFill>
                  <a:solidFill>
                    <a:srgbClr val="0080C0"/>
                  </a:solidFill>
                </a:uFill>
                <a:latin typeface="Arial"/>
                <a:cs typeface="Arial"/>
                <a:hlinkClick r:id="rId4"/>
              </a:rPr>
              <a:t>SCImago</a:t>
            </a:r>
            <a:r>
              <a:rPr sz="1800" u="sng" spc="-35" dirty="0">
                <a:solidFill>
                  <a:srgbClr val="0080C0"/>
                </a:solidFill>
                <a:uFill>
                  <a:solidFill>
                    <a:srgbClr val="0080C0"/>
                  </a:solidFill>
                </a:uFill>
                <a:latin typeface="Arial"/>
                <a:cs typeface="Arial"/>
                <a:hlinkClick r:id="rId4"/>
              </a:rPr>
              <a:t> </a:t>
            </a:r>
            <a:r>
              <a:rPr sz="1800" u="sng" dirty="0">
                <a:solidFill>
                  <a:srgbClr val="0080C0"/>
                </a:solidFill>
                <a:uFill>
                  <a:solidFill>
                    <a:srgbClr val="0080C0"/>
                  </a:solidFill>
                </a:uFill>
                <a:latin typeface="Arial"/>
                <a:cs typeface="Arial"/>
                <a:hlinkClick r:id="rId4"/>
              </a:rPr>
              <a:t>website</a:t>
            </a:r>
            <a:r>
              <a:rPr sz="1800" u="none" dirty="0">
                <a:solidFill>
                  <a:srgbClr val="0080C0"/>
                </a:solidFill>
                <a:latin typeface="Arial"/>
                <a:cs typeface="Arial"/>
              </a:rPr>
              <a:t>.</a:t>
            </a:r>
            <a:r>
              <a:rPr sz="1800" u="none" spc="10" dirty="0">
                <a:solidFill>
                  <a:srgbClr val="0080C0"/>
                </a:solidFill>
                <a:latin typeface="Arial"/>
                <a:cs typeface="Arial"/>
              </a:rPr>
              <a:t> </a:t>
            </a:r>
            <a:r>
              <a:rPr sz="1800" u="none" dirty="0">
                <a:solidFill>
                  <a:srgbClr val="52555A"/>
                </a:solidFill>
                <a:latin typeface="Arial"/>
                <a:cs typeface="Arial"/>
              </a:rPr>
              <a:t>For</a:t>
            </a:r>
            <a:r>
              <a:rPr sz="1800" u="none" spc="-50" dirty="0">
                <a:solidFill>
                  <a:srgbClr val="52555A"/>
                </a:solidFill>
                <a:latin typeface="Arial"/>
                <a:cs typeface="Arial"/>
              </a:rPr>
              <a:t> </a:t>
            </a:r>
            <a:r>
              <a:rPr sz="1800" u="none" dirty="0">
                <a:solidFill>
                  <a:srgbClr val="52555A"/>
                </a:solidFill>
                <a:latin typeface="Arial"/>
                <a:cs typeface="Arial"/>
              </a:rPr>
              <a:t>more</a:t>
            </a:r>
            <a:r>
              <a:rPr sz="1800" u="none" spc="-35" dirty="0">
                <a:solidFill>
                  <a:srgbClr val="52555A"/>
                </a:solidFill>
                <a:latin typeface="Arial"/>
                <a:cs typeface="Arial"/>
              </a:rPr>
              <a:t> </a:t>
            </a:r>
            <a:r>
              <a:rPr sz="1800" u="none" dirty="0">
                <a:solidFill>
                  <a:srgbClr val="52555A"/>
                </a:solidFill>
                <a:latin typeface="Arial"/>
                <a:cs typeface="Arial"/>
              </a:rPr>
              <a:t>information</a:t>
            </a:r>
            <a:r>
              <a:rPr sz="1800" u="none" spc="-30" dirty="0">
                <a:solidFill>
                  <a:srgbClr val="52555A"/>
                </a:solidFill>
                <a:latin typeface="Arial"/>
                <a:cs typeface="Arial"/>
              </a:rPr>
              <a:t> </a:t>
            </a:r>
            <a:r>
              <a:rPr sz="1800" u="none" dirty="0">
                <a:solidFill>
                  <a:srgbClr val="52555A"/>
                </a:solidFill>
                <a:latin typeface="Arial"/>
                <a:cs typeface="Arial"/>
              </a:rPr>
              <a:t>about</a:t>
            </a:r>
            <a:r>
              <a:rPr sz="1800" u="none" spc="-25" dirty="0">
                <a:solidFill>
                  <a:srgbClr val="52555A"/>
                </a:solidFill>
                <a:latin typeface="Arial"/>
                <a:cs typeface="Arial"/>
              </a:rPr>
              <a:t> </a:t>
            </a:r>
            <a:r>
              <a:rPr sz="1800" u="none" spc="-10" dirty="0">
                <a:solidFill>
                  <a:srgbClr val="52555A"/>
                </a:solidFill>
                <a:latin typeface="Arial"/>
                <a:cs typeface="Arial"/>
              </a:rPr>
              <a:t>Source-Normalized </a:t>
            </a:r>
            <a:r>
              <a:rPr sz="1800" u="none" dirty="0">
                <a:solidFill>
                  <a:srgbClr val="52555A"/>
                </a:solidFill>
                <a:latin typeface="Arial"/>
                <a:cs typeface="Arial"/>
              </a:rPr>
              <a:t>Impact</a:t>
            </a:r>
            <a:r>
              <a:rPr sz="1800" u="none" spc="-35" dirty="0">
                <a:solidFill>
                  <a:srgbClr val="52555A"/>
                </a:solidFill>
                <a:latin typeface="Arial"/>
                <a:cs typeface="Arial"/>
              </a:rPr>
              <a:t> </a:t>
            </a:r>
            <a:r>
              <a:rPr sz="1800" u="none" dirty="0">
                <a:solidFill>
                  <a:srgbClr val="52555A"/>
                </a:solidFill>
                <a:latin typeface="Arial"/>
                <a:cs typeface="Arial"/>
              </a:rPr>
              <a:t>per</a:t>
            </a:r>
            <a:r>
              <a:rPr sz="1800" u="none" spc="-25" dirty="0">
                <a:solidFill>
                  <a:srgbClr val="52555A"/>
                </a:solidFill>
                <a:latin typeface="Arial"/>
                <a:cs typeface="Arial"/>
              </a:rPr>
              <a:t> </a:t>
            </a:r>
            <a:r>
              <a:rPr sz="1800" u="none" dirty="0">
                <a:solidFill>
                  <a:srgbClr val="52555A"/>
                </a:solidFill>
                <a:latin typeface="Arial"/>
                <a:cs typeface="Arial"/>
              </a:rPr>
              <a:t>Paper</a:t>
            </a:r>
            <a:r>
              <a:rPr sz="1800" u="none" spc="-10" dirty="0">
                <a:solidFill>
                  <a:srgbClr val="52555A"/>
                </a:solidFill>
                <a:latin typeface="Arial"/>
                <a:cs typeface="Arial"/>
              </a:rPr>
              <a:t> </a:t>
            </a:r>
            <a:r>
              <a:rPr sz="1800" u="none" dirty="0">
                <a:solidFill>
                  <a:srgbClr val="52555A"/>
                </a:solidFill>
                <a:latin typeface="Arial"/>
                <a:cs typeface="Arial"/>
              </a:rPr>
              <a:t>(SNIP),</a:t>
            </a:r>
            <a:r>
              <a:rPr sz="1800" u="none" spc="-35" dirty="0">
                <a:solidFill>
                  <a:srgbClr val="52555A"/>
                </a:solidFill>
                <a:latin typeface="Arial"/>
                <a:cs typeface="Arial"/>
              </a:rPr>
              <a:t> </a:t>
            </a:r>
            <a:r>
              <a:rPr sz="1800" u="none" dirty="0">
                <a:solidFill>
                  <a:srgbClr val="52555A"/>
                </a:solidFill>
                <a:latin typeface="Arial"/>
                <a:cs typeface="Arial"/>
              </a:rPr>
              <a:t>visit</a:t>
            </a:r>
            <a:r>
              <a:rPr sz="1800" u="none" spc="-25" dirty="0">
                <a:solidFill>
                  <a:srgbClr val="52555A"/>
                </a:solidFill>
                <a:latin typeface="Arial"/>
                <a:cs typeface="Arial"/>
              </a:rPr>
              <a:t> </a:t>
            </a:r>
            <a:r>
              <a:rPr sz="1800" u="none" dirty="0">
                <a:solidFill>
                  <a:srgbClr val="52555A"/>
                </a:solidFill>
                <a:latin typeface="Arial"/>
                <a:cs typeface="Arial"/>
              </a:rPr>
              <a:t>the</a:t>
            </a:r>
            <a:r>
              <a:rPr sz="1800" u="none" spc="-30" dirty="0">
                <a:solidFill>
                  <a:srgbClr val="52555A"/>
                </a:solidFill>
                <a:latin typeface="Arial"/>
                <a:cs typeface="Arial"/>
              </a:rPr>
              <a:t> </a:t>
            </a:r>
            <a:r>
              <a:rPr sz="1800" u="sng" dirty="0">
                <a:solidFill>
                  <a:srgbClr val="0080C0"/>
                </a:solidFill>
                <a:uFill>
                  <a:solidFill>
                    <a:srgbClr val="0080C0"/>
                  </a:solidFill>
                </a:uFill>
                <a:latin typeface="Arial"/>
                <a:cs typeface="Arial"/>
                <a:hlinkClick r:id="rId5"/>
              </a:rPr>
              <a:t>CWTS</a:t>
            </a:r>
            <a:r>
              <a:rPr sz="1800" u="sng" spc="-50" dirty="0">
                <a:solidFill>
                  <a:srgbClr val="0080C0"/>
                </a:solidFill>
                <a:uFill>
                  <a:solidFill>
                    <a:srgbClr val="0080C0"/>
                  </a:solidFill>
                </a:uFill>
                <a:latin typeface="Arial"/>
                <a:cs typeface="Arial"/>
                <a:hlinkClick r:id="rId5"/>
              </a:rPr>
              <a:t> </a:t>
            </a:r>
            <a:r>
              <a:rPr sz="1800" u="sng" dirty="0">
                <a:solidFill>
                  <a:srgbClr val="0080C0"/>
                </a:solidFill>
                <a:uFill>
                  <a:solidFill>
                    <a:srgbClr val="0080C0"/>
                  </a:solidFill>
                </a:uFill>
                <a:latin typeface="Arial"/>
                <a:cs typeface="Arial"/>
                <a:hlinkClick r:id="rId5"/>
              </a:rPr>
              <a:t>Journal</a:t>
            </a:r>
            <a:r>
              <a:rPr sz="1800" u="sng" spc="-5" dirty="0">
                <a:solidFill>
                  <a:srgbClr val="0080C0"/>
                </a:solidFill>
                <a:uFill>
                  <a:solidFill>
                    <a:srgbClr val="0080C0"/>
                  </a:solidFill>
                </a:uFill>
                <a:latin typeface="Arial"/>
                <a:cs typeface="Arial"/>
                <a:hlinkClick r:id="rId5"/>
              </a:rPr>
              <a:t> </a:t>
            </a:r>
            <a:r>
              <a:rPr sz="1800" u="sng" dirty="0">
                <a:solidFill>
                  <a:srgbClr val="0080C0"/>
                </a:solidFill>
                <a:uFill>
                  <a:solidFill>
                    <a:srgbClr val="0080C0"/>
                  </a:solidFill>
                </a:uFill>
                <a:latin typeface="Arial"/>
                <a:cs typeface="Arial"/>
                <a:hlinkClick r:id="rId5"/>
              </a:rPr>
              <a:t>Indicators</a:t>
            </a:r>
            <a:r>
              <a:rPr sz="1800" u="sng" spc="-25" dirty="0">
                <a:solidFill>
                  <a:srgbClr val="0080C0"/>
                </a:solidFill>
                <a:uFill>
                  <a:solidFill>
                    <a:srgbClr val="0080C0"/>
                  </a:solidFill>
                </a:uFill>
                <a:latin typeface="Arial"/>
                <a:cs typeface="Arial"/>
                <a:hlinkClick r:id="rId5"/>
              </a:rPr>
              <a:t> </a:t>
            </a:r>
            <a:r>
              <a:rPr sz="1800" u="sng" spc="-10" dirty="0">
                <a:solidFill>
                  <a:srgbClr val="0080C0"/>
                </a:solidFill>
                <a:uFill>
                  <a:solidFill>
                    <a:srgbClr val="0080C0"/>
                  </a:solidFill>
                </a:uFill>
                <a:latin typeface="Arial"/>
                <a:cs typeface="Arial"/>
                <a:hlinkClick r:id="rId5"/>
              </a:rPr>
              <a:t>webpage</a:t>
            </a:r>
            <a:r>
              <a:rPr sz="1800" u="none" spc="-10" dirty="0">
                <a:solidFill>
                  <a:srgbClr val="0080C0"/>
                </a:solidFill>
                <a:latin typeface="Arial"/>
                <a:cs typeface="Arial"/>
              </a:rPr>
              <a:t>.</a:t>
            </a:r>
            <a:endParaRPr sz="1800">
              <a:latin typeface="Arial"/>
              <a:cs typeface="Arial"/>
            </a:endParaRPr>
          </a:p>
        </p:txBody>
      </p:sp>
      <p:pic>
        <p:nvPicPr>
          <p:cNvPr id="4" name="object 4"/>
          <p:cNvPicPr/>
          <p:nvPr/>
        </p:nvPicPr>
        <p:blipFill>
          <a:blip r:embed="rId6" cstate="print"/>
          <a:stretch>
            <a:fillRect/>
          </a:stretch>
        </p:blipFill>
        <p:spPr>
          <a:xfrm>
            <a:off x="768181" y="6257187"/>
            <a:ext cx="1607148" cy="48169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dirty="0"/>
              <a:t>Making</a:t>
            </a:r>
            <a:r>
              <a:rPr spc="-10" dirty="0"/>
              <a:t> </a:t>
            </a:r>
            <a:r>
              <a:rPr dirty="0"/>
              <a:t>Changes</a:t>
            </a:r>
            <a:r>
              <a:rPr spc="-15" dirty="0"/>
              <a:t> </a:t>
            </a:r>
            <a:r>
              <a:rPr dirty="0"/>
              <a:t>in</a:t>
            </a:r>
            <a:r>
              <a:rPr spc="5" dirty="0"/>
              <a:t> </a:t>
            </a:r>
            <a:r>
              <a:rPr dirty="0"/>
              <a:t>Scopus</a:t>
            </a:r>
            <a:r>
              <a:rPr spc="-20" dirty="0"/>
              <a:t> </a:t>
            </a:r>
            <a:r>
              <a:rPr spc="-10" dirty="0"/>
              <a:t>Continued</a:t>
            </a:r>
          </a:p>
        </p:txBody>
      </p:sp>
      <p:sp>
        <p:nvSpPr>
          <p:cNvPr id="3" name="object 3"/>
          <p:cNvSpPr txBox="1"/>
          <p:nvPr/>
        </p:nvSpPr>
        <p:spPr>
          <a:xfrm>
            <a:off x="847013" y="1298821"/>
            <a:ext cx="10346690" cy="2449830"/>
          </a:xfrm>
          <a:prstGeom prst="rect">
            <a:avLst/>
          </a:prstGeom>
        </p:spPr>
        <p:txBody>
          <a:bodyPr vert="horz" wrap="square" lIns="0" tIns="114935" rIns="0" bIns="0" rtlCol="0">
            <a:spAutoFit/>
          </a:bodyPr>
          <a:lstStyle/>
          <a:p>
            <a:pPr marL="298450" indent="-285750" algn="just">
              <a:lnSpc>
                <a:spcPct val="100000"/>
              </a:lnSpc>
              <a:spcBef>
                <a:spcPts val="905"/>
              </a:spcBef>
              <a:buClr>
                <a:srgbClr val="FF6C00"/>
              </a:buClr>
              <a:buFont typeface="Arial"/>
              <a:buChar char="•"/>
              <a:tabLst>
                <a:tab pos="298450" algn="l"/>
              </a:tabLst>
            </a:pPr>
            <a:r>
              <a:rPr sz="1800" b="1" dirty="0">
                <a:solidFill>
                  <a:srgbClr val="52555A"/>
                </a:solidFill>
                <a:latin typeface="Arial"/>
                <a:cs typeface="Arial"/>
              </a:rPr>
              <a:t>How</a:t>
            </a:r>
            <a:r>
              <a:rPr sz="1800" b="1" spc="-45" dirty="0">
                <a:solidFill>
                  <a:srgbClr val="52555A"/>
                </a:solidFill>
                <a:latin typeface="Arial"/>
                <a:cs typeface="Arial"/>
              </a:rPr>
              <a:t> </a:t>
            </a:r>
            <a:r>
              <a:rPr sz="1800" b="1" dirty="0">
                <a:solidFill>
                  <a:srgbClr val="52555A"/>
                </a:solidFill>
                <a:latin typeface="Arial"/>
                <a:cs typeface="Arial"/>
              </a:rPr>
              <a:t>can</a:t>
            </a:r>
            <a:r>
              <a:rPr sz="1800" b="1" spc="-35" dirty="0">
                <a:solidFill>
                  <a:srgbClr val="52555A"/>
                </a:solidFill>
                <a:latin typeface="Arial"/>
                <a:cs typeface="Arial"/>
              </a:rPr>
              <a:t> </a:t>
            </a:r>
            <a:r>
              <a:rPr sz="1800" b="1" dirty="0">
                <a:solidFill>
                  <a:srgbClr val="52555A"/>
                </a:solidFill>
                <a:latin typeface="Arial"/>
                <a:cs typeface="Arial"/>
              </a:rPr>
              <a:t>I</a:t>
            </a:r>
            <a:r>
              <a:rPr sz="1800" b="1" spc="-40" dirty="0">
                <a:solidFill>
                  <a:srgbClr val="52555A"/>
                </a:solidFill>
                <a:latin typeface="Arial"/>
                <a:cs typeface="Arial"/>
              </a:rPr>
              <a:t> </a:t>
            </a:r>
            <a:r>
              <a:rPr sz="1800" b="1" dirty="0">
                <a:solidFill>
                  <a:srgbClr val="52555A"/>
                </a:solidFill>
                <a:latin typeface="Arial"/>
                <a:cs typeface="Arial"/>
              </a:rPr>
              <a:t>request</a:t>
            </a:r>
            <a:r>
              <a:rPr sz="1800" b="1" spc="-35" dirty="0">
                <a:solidFill>
                  <a:srgbClr val="52555A"/>
                </a:solidFill>
                <a:latin typeface="Arial"/>
                <a:cs typeface="Arial"/>
              </a:rPr>
              <a:t> </a:t>
            </a:r>
            <a:r>
              <a:rPr sz="1800" b="1" dirty="0">
                <a:solidFill>
                  <a:srgbClr val="52555A"/>
                </a:solidFill>
                <a:latin typeface="Arial"/>
                <a:cs typeface="Arial"/>
              </a:rPr>
              <a:t>changes</a:t>
            </a:r>
            <a:r>
              <a:rPr sz="1800" b="1" spc="-45" dirty="0">
                <a:solidFill>
                  <a:srgbClr val="52555A"/>
                </a:solidFill>
                <a:latin typeface="Arial"/>
                <a:cs typeface="Arial"/>
              </a:rPr>
              <a:t> </a:t>
            </a:r>
            <a:r>
              <a:rPr sz="1800" b="1" dirty="0">
                <a:solidFill>
                  <a:srgbClr val="52555A"/>
                </a:solidFill>
                <a:latin typeface="Arial"/>
                <a:cs typeface="Arial"/>
              </a:rPr>
              <a:t>to</a:t>
            </a:r>
            <a:r>
              <a:rPr sz="1800" b="1" spc="-45" dirty="0">
                <a:solidFill>
                  <a:srgbClr val="52555A"/>
                </a:solidFill>
                <a:latin typeface="Arial"/>
                <a:cs typeface="Arial"/>
              </a:rPr>
              <a:t> </a:t>
            </a:r>
            <a:r>
              <a:rPr sz="1800" b="1" dirty="0">
                <a:solidFill>
                  <a:srgbClr val="52555A"/>
                </a:solidFill>
                <a:latin typeface="Arial"/>
                <a:cs typeface="Arial"/>
              </a:rPr>
              <a:t>Scopus</a:t>
            </a:r>
            <a:r>
              <a:rPr sz="1800" b="1" spc="-45" dirty="0">
                <a:solidFill>
                  <a:srgbClr val="52555A"/>
                </a:solidFill>
                <a:latin typeface="Arial"/>
                <a:cs typeface="Arial"/>
              </a:rPr>
              <a:t> </a:t>
            </a:r>
            <a:r>
              <a:rPr sz="1800" b="1" dirty="0">
                <a:solidFill>
                  <a:srgbClr val="52555A"/>
                </a:solidFill>
                <a:latin typeface="Arial"/>
                <a:cs typeface="Arial"/>
              </a:rPr>
              <a:t>including</a:t>
            </a:r>
            <a:r>
              <a:rPr sz="1800" b="1" spc="-70" dirty="0">
                <a:solidFill>
                  <a:srgbClr val="52555A"/>
                </a:solidFill>
                <a:latin typeface="Arial"/>
                <a:cs typeface="Arial"/>
              </a:rPr>
              <a:t> </a:t>
            </a:r>
            <a:r>
              <a:rPr sz="1800" b="1" dirty="0">
                <a:solidFill>
                  <a:srgbClr val="52555A"/>
                </a:solidFill>
                <a:latin typeface="Arial"/>
                <a:cs typeface="Arial"/>
              </a:rPr>
              <a:t>content</a:t>
            </a:r>
            <a:r>
              <a:rPr sz="1800" b="1" spc="-45" dirty="0">
                <a:solidFill>
                  <a:srgbClr val="52555A"/>
                </a:solidFill>
                <a:latin typeface="Arial"/>
                <a:cs typeface="Arial"/>
              </a:rPr>
              <a:t> </a:t>
            </a:r>
            <a:r>
              <a:rPr sz="1800" b="1" dirty="0">
                <a:solidFill>
                  <a:srgbClr val="52555A"/>
                </a:solidFill>
                <a:latin typeface="Arial"/>
                <a:cs typeface="Arial"/>
              </a:rPr>
              <a:t>and</a:t>
            </a:r>
            <a:r>
              <a:rPr sz="1800" b="1" spc="-40" dirty="0">
                <a:solidFill>
                  <a:srgbClr val="52555A"/>
                </a:solidFill>
                <a:latin typeface="Arial"/>
                <a:cs typeface="Arial"/>
              </a:rPr>
              <a:t> </a:t>
            </a:r>
            <a:r>
              <a:rPr sz="1800" b="1" dirty="0">
                <a:solidFill>
                  <a:srgbClr val="52555A"/>
                </a:solidFill>
                <a:latin typeface="Arial"/>
                <a:cs typeface="Arial"/>
              </a:rPr>
              <a:t>author</a:t>
            </a:r>
            <a:r>
              <a:rPr sz="1800" b="1" spc="-50" dirty="0">
                <a:solidFill>
                  <a:srgbClr val="52555A"/>
                </a:solidFill>
                <a:latin typeface="Arial"/>
                <a:cs typeface="Arial"/>
              </a:rPr>
              <a:t> </a:t>
            </a:r>
            <a:r>
              <a:rPr sz="1800" b="1" spc="-10" dirty="0">
                <a:solidFill>
                  <a:srgbClr val="52555A"/>
                </a:solidFill>
                <a:latin typeface="Arial"/>
                <a:cs typeface="Arial"/>
              </a:rPr>
              <a:t>corrections?</a:t>
            </a:r>
            <a:endParaRPr sz="1800">
              <a:latin typeface="Arial"/>
              <a:cs typeface="Arial"/>
            </a:endParaRPr>
          </a:p>
          <a:p>
            <a:pPr marL="12700" marR="5080" algn="just">
              <a:lnSpc>
                <a:spcPct val="100000"/>
              </a:lnSpc>
              <a:spcBef>
                <a:spcPts val="805"/>
              </a:spcBef>
            </a:pPr>
            <a:r>
              <a:rPr sz="1800" dirty="0">
                <a:solidFill>
                  <a:srgbClr val="52555A"/>
                </a:solidFill>
                <a:latin typeface="Arial"/>
                <a:cs typeface="Arial"/>
              </a:rPr>
              <a:t>Please</a:t>
            </a:r>
            <a:r>
              <a:rPr sz="1800" spc="-40" dirty="0">
                <a:solidFill>
                  <a:srgbClr val="52555A"/>
                </a:solidFill>
                <a:latin typeface="Arial"/>
                <a:cs typeface="Arial"/>
              </a:rPr>
              <a:t> </a:t>
            </a:r>
            <a:r>
              <a:rPr sz="1800" dirty="0">
                <a:solidFill>
                  <a:srgbClr val="52555A"/>
                </a:solidFill>
                <a:latin typeface="Arial"/>
                <a:cs typeface="Arial"/>
              </a:rPr>
              <a:t>start</a:t>
            </a:r>
            <a:r>
              <a:rPr sz="1800" spc="-50" dirty="0">
                <a:solidFill>
                  <a:srgbClr val="52555A"/>
                </a:solidFill>
                <a:latin typeface="Arial"/>
                <a:cs typeface="Arial"/>
              </a:rPr>
              <a:t> </a:t>
            </a:r>
            <a:r>
              <a:rPr sz="1800" dirty="0">
                <a:solidFill>
                  <a:srgbClr val="52555A"/>
                </a:solidFill>
                <a:latin typeface="Arial"/>
                <a:cs typeface="Arial"/>
              </a:rPr>
              <a:t>with</a:t>
            </a:r>
            <a:r>
              <a:rPr sz="1800" spc="-5" dirty="0">
                <a:solidFill>
                  <a:srgbClr val="52555A"/>
                </a:solidFill>
                <a:latin typeface="Arial"/>
                <a:cs typeface="Arial"/>
              </a:rPr>
              <a:t> </a:t>
            </a:r>
            <a:r>
              <a:rPr sz="1800" dirty="0">
                <a:solidFill>
                  <a:srgbClr val="52555A"/>
                </a:solidFill>
                <a:latin typeface="Arial"/>
                <a:cs typeface="Arial"/>
              </a:rPr>
              <a:t>the</a:t>
            </a:r>
            <a:r>
              <a:rPr sz="1800" spc="-45" dirty="0">
                <a:solidFill>
                  <a:srgbClr val="52555A"/>
                </a:solidFill>
                <a:latin typeface="Arial"/>
                <a:cs typeface="Arial"/>
              </a:rPr>
              <a:t> </a:t>
            </a:r>
            <a:r>
              <a:rPr sz="1800" u="sng" dirty="0">
                <a:solidFill>
                  <a:srgbClr val="0080C0"/>
                </a:solidFill>
                <a:uFill>
                  <a:solidFill>
                    <a:srgbClr val="0080C0"/>
                  </a:solidFill>
                </a:uFill>
                <a:latin typeface="Arial"/>
                <a:cs typeface="Arial"/>
                <a:hlinkClick r:id="rId2"/>
              </a:rPr>
              <a:t>Scopus</a:t>
            </a:r>
            <a:r>
              <a:rPr sz="1800" u="sng" spc="-45" dirty="0">
                <a:solidFill>
                  <a:srgbClr val="0080C0"/>
                </a:solidFill>
                <a:uFill>
                  <a:solidFill>
                    <a:srgbClr val="0080C0"/>
                  </a:solidFill>
                </a:uFill>
                <a:latin typeface="Arial"/>
                <a:cs typeface="Arial"/>
                <a:hlinkClick r:id="rId2"/>
              </a:rPr>
              <a:t> </a:t>
            </a:r>
            <a:r>
              <a:rPr sz="1800" u="sng" dirty="0">
                <a:solidFill>
                  <a:srgbClr val="0080C0"/>
                </a:solidFill>
                <a:uFill>
                  <a:solidFill>
                    <a:srgbClr val="0080C0"/>
                  </a:solidFill>
                </a:uFill>
                <a:latin typeface="Arial"/>
                <a:cs typeface="Arial"/>
                <a:hlinkClick r:id="rId2"/>
              </a:rPr>
              <a:t>Support</a:t>
            </a:r>
            <a:r>
              <a:rPr sz="1800" u="sng" spc="-35" dirty="0">
                <a:solidFill>
                  <a:srgbClr val="0080C0"/>
                </a:solidFill>
                <a:uFill>
                  <a:solidFill>
                    <a:srgbClr val="0080C0"/>
                  </a:solidFill>
                </a:uFill>
                <a:latin typeface="Arial"/>
                <a:cs typeface="Arial"/>
                <a:hlinkClick r:id="rId2"/>
              </a:rPr>
              <a:t> </a:t>
            </a:r>
            <a:r>
              <a:rPr sz="1800" u="sng" dirty="0">
                <a:solidFill>
                  <a:srgbClr val="0080C0"/>
                </a:solidFill>
                <a:uFill>
                  <a:solidFill>
                    <a:srgbClr val="0080C0"/>
                  </a:solidFill>
                </a:uFill>
                <a:latin typeface="Arial"/>
                <a:cs typeface="Arial"/>
                <a:hlinkClick r:id="rId2"/>
              </a:rPr>
              <a:t>Center</a:t>
            </a:r>
            <a:r>
              <a:rPr sz="1800" u="none" dirty="0">
                <a:solidFill>
                  <a:srgbClr val="0080C0"/>
                </a:solidFill>
                <a:latin typeface="Arial"/>
                <a:cs typeface="Arial"/>
                <a:hlinkClick r:id="rId2"/>
              </a:rPr>
              <a:t>.</a:t>
            </a:r>
            <a:r>
              <a:rPr sz="1800" u="none" spc="420" dirty="0">
                <a:solidFill>
                  <a:srgbClr val="0080C0"/>
                </a:solidFill>
                <a:latin typeface="Arial"/>
                <a:cs typeface="Arial"/>
              </a:rPr>
              <a:t> </a:t>
            </a:r>
            <a:r>
              <a:rPr sz="1800" u="none" dirty="0">
                <a:solidFill>
                  <a:srgbClr val="52555A"/>
                </a:solidFill>
                <a:latin typeface="Arial"/>
                <a:cs typeface="Arial"/>
              </a:rPr>
              <a:t>Here</a:t>
            </a:r>
            <a:r>
              <a:rPr sz="1800" u="none" spc="-50" dirty="0">
                <a:solidFill>
                  <a:srgbClr val="52555A"/>
                </a:solidFill>
                <a:latin typeface="Arial"/>
                <a:cs typeface="Arial"/>
              </a:rPr>
              <a:t> </a:t>
            </a:r>
            <a:r>
              <a:rPr sz="1800" u="none" dirty="0">
                <a:solidFill>
                  <a:srgbClr val="52555A"/>
                </a:solidFill>
                <a:latin typeface="Arial"/>
                <a:cs typeface="Arial"/>
              </a:rPr>
              <a:t>you</a:t>
            </a:r>
            <a:r>
              <a:rPr sz="1800" u="none" spc="-20" dirty="0">
                <a:solidFill>
                  <a:srgbClr val="52555A"/>
                </a:solidFill>
                <a:latin typeface="Arial"/>
                <a:cs typeface="Arial"/>
              </a:rPr>
              <a:t> </a:t>
            </a:r>
            <a:r>
              <a:rPr sz="1800" u="none" dirty="0">
                <a:solidFill>
                  <a:srgbClr val="52555A"/>
                </a:solidFill>
                <a:latin typeface="Arial"/>
                <a:cs typeface="Arial"/>
              </a:rPr>
              <a:t>can</a:t>
            </a:r>
            <a:r>
              <a:rPr sz="1800" u="none" spc="-50" dirty="0">
                <a:solidFill>
                  <a:srgbClr val="52555A"/>
                </a:solidFill>
                <a:latin typeface="Arial"/>
                <a:cs typeface="Arial"/>
              </a:rPr>
              <a:t> </a:t>
            </a:r>
            <a:r>
              <a:rPr sz="1800" u="none" dirty="0">
                <a:solidFill>
                  <a:srgbClr val="52555A"/>
                </a:solidFill>
                <a:latin typeface="Arial"/>
                <a:cs typeface="Arial"/>
              </a:rPr>
              <a:t>request</a:t>
            </a:r>
            <a:r>
              <a:rPr sz="1800" u="none" spc="-35" dirty="0">
                <a:solidFill>
                  <a:srgbClr val="52555A"/>
                </a:solidFill>
                <a:latin typeface="Arial"/>
                <a:cs typeface="Arial"/>
              </a:rPr>
              <a:t> </a:t>
            </a:r>
            <a:r>
              <a:rPr sz="1800" u="none" dirty="0">
                <a:solidFill>
                  <a:srgbClr val="52555A"/>
                </a:solidFill>
                <a:latin typeface="Arial"/>
                <a:cs typeface="Arial"/>
              </a:rPr>
              <a:t>that</a:t>
            </a:r>
            <a:r>
              <a:rPr sz="1800" u="none" spc="-50" dirty="0">
                <a:solidFill>
                  <a:srgbClr val="52555A"/>
                </a:solidFill>
                <a:latin typeface="Arial"/>
                <a:cs typeface="Arial"/>
              </a:rPr>
              <a:t> </a:t>
            </a:r>
            <a:r>
              <a:rPr sz="1800" u="none" dirty="0">
                <a:solidFill>
                  <a:srgbClr val="52555A"/>
                </a:solidFill>
                <a:latin typeface="Arial"/>
                <a:cs typeface="Arial"/>
              </a:rPr>
              <a:t>missing</a:t>
            </a:r>
            <a:r>
              <a:rPr sz="1800" u="none" spc="-35" dirty="0">
                <a:solidFill>
                  <a:srgbClr val="52555A"/>
                </a:solidFill>
                <a:latin typeface="Arial"/>
                <a:cs typeface="Arial"/>
              </a:rPr>
              <a:t> </a:t>
            </a:r>
            <a:r>
              <a:rPr sz="1800" u="none" dirty="0">
                <a:solidFill>
                  <a:srgbClr val="52555A"/>
                </a:solidFill>
                <a:latin typeface="Arial"/>
                <a:cs typeface="Arial"/>
              </a:rPr>
              <a:t>documents</a:t>
            </a:r>
            <a:r>
              <a:rPr sz="1800" u="none" spc="-40" dirty="0">
                <a:solidFill>
                  <a:srgbClr val="52555A"/>
                </a:solidFill>
                <a:latin typeface="Arial"/>
                <a:cs typeface="Arial"/>
              </a:rPr>
              <a:t> </a:t>
            </a:r>
            <a:r>
              <a:rPr sz="1800" u="none" dirty="0">
                <a:solidFill>
                  <a:srgbClr val="52555A"/>
                </a:solidFill>
                <a:latin typeface="Arial"/>
                <a:cs typeface="Arial"/>
              </a:rPr>
              <a:t>be</a:t>
            </a:r>
            <a:r>
              <a:rPr sz="1800" u="none" spc="-35" dirty="0">
                <a:solidFill>
                  <a:srgbClr val="52555A"/>
                </a:solidFill>
                <a:latin typeface="Arial"/>
                <a:cs typeface="Arial"/>
              </a:rPr>
              <a:t> </a:t>
            </a:r>
            <a:r>
              <a:rPr sz="1800" u="none" spc="-10" dirty="0">
                <a:solidFill>
                  <a:srgbClr val="52555A"/>
                </a:solidFill>
                <a:latin typeface="Arial"/>
                <a:cs typeface="Arial"/>
              </a:rPr>
              <a:t>added </a:t>
            </a:r>
            <a:r>
              <a:rPr sz="1800" u="none" dirty="0">
                <a:solidFill>
                  <a:srgbClr val="52555A"/>
                </a:solidFill>
                <a:latin typeface="Arial"/>
                <a:cs typeface="Arial"/>
              </a:rPr>
              <a:t>as</a:t>
            </a:r>
            <a:r>
              <a:rPr sz="1800" u="none" spc="-40" dirty="0">
                <a:solidFill>
                  <a:srgbClr val="52555A"/>
                </a:solidFill>
                <a:latin typeface="Arial"/>
                <a:cs typeface="Arial"/>
              </a:rPr>
              <a:t> </a:t>
            </a:r>
            <a:r>
              <a:rPr sz="1800" u="none" dirty="0">
                <a:solidFill>
                  <a:srgbClr val="52555A"/>
                </a:solidFill>
                <a:latin typeface="Arial"/>
                <a:cs typeface="Arial"/>
              </a:rPr>
              <a:t>well</a:t>
            </a:r>
            <a:r>
              <a:rPr sz="1800" u="none" spc="5" dirty="0">
                <a:solidFill>
                  <a:srgbClr val="52555A"/>
                </a:solidFill>
                <a:latin typeface="Arial"/>
                <a:cs typeface="Arial"/>
              </a:rPr>
              <a:t> </a:t>
            </a:r>
            <a:r>
              <a:rPr sz="1800" u="none" dirty="0">
                <a:solidFill>
                  <a:srgbClr val="52555A"/>
                </a:solidFill>
                <a:latin typeface="Arial"/>
                <a:cs typeface="Arial"/>
              </a:rPr>
              <a:t>as</a:t>
            </a:r>
            <a:r>
              <a:rPr sz="1800" u="none" spc="-35" dirty="0">
                <a:solidFill>
                  <a:srgbClr val="52555A"/>
                </a:solidFill>
                <a:latin typeface="Arial"/>
                <a:cs typeface="Arial"/>
              </a:rPr>
              <a:t> </a:t>
            </a:r>
            <a:r>
              <a:rPr sz="1800" u="none" dirty="0">
                <a:solidFill>
                  <a:srgbClr val="52555A"/>
                </a:solidFill>
                <a:latin typeface="Arial"/>
                <a:cs typeface="Arial"/>
              </a:rPr>
              <a:t>request</a:t>
            </a:r>
            <a:r>
              <a:rPr sz="1800" u="none" spc="-15" dirty="0">
                <a:solidFill>
                  <a:srgbClr val="52555A"/>
                </a:solidFill>
                <a:latin typeface="Arial"/>
                <a:cs typeface="Arial"/>
              </a:rPr>
              <a:t> </a:t>
            </a:r>
            <a:r>
              <a:rPr sz="1800" u="none" dirty="0">
                <a:solidFill>
                  <a:srgbClr val="52555A"/>
                </a:solidFill>
                <a:latin typeface="Arial"/>
                <a:cs typeface="Arial"/>
              </a:rPr>
              <a:t>corrections</a:t>
            </a:r>
            <a:r>
              <a:rPr sz="1800" u="none" spc="-25" dirty="0">
                <a:solidFill>
                  <a:srgbClr val="52555A"/>
                </a:solidFill>
                <a:latin typeface="Arial"/>
                <a:cs typeface="Arial"/>
              </a:rPr>
              <a:t> </a:t>
            </a:r>
            <a:r>
              <a:rPr sz="1800" u="none" dirty="0">
                <a:solidFill>
                  <a:srgbClr val="52555A"/>
                </a:solidFill>
                <a:latin typeface="Arial"/>
                <a:cs typeface="Arial"/>
              </a:rPr>
              <a:t>to</a:t>
            </a:r>
            <a:r>
              <a:rPr sz="1800" u="none" spc="-50" dirty="0">
                <a:solidFill>
                  <a:srgbClr val="52555A"/>
                </a:solidFill>
                <a:latin typeface="Arial"/>
                <a:cs typeface="Arial"/>
              </a:rPr>
              <a:t> </a:t>
            </a:r>
            <a:r>
              <a:rPr sz="1800" u="none" dirty="0">
                <a:solidFill>
                  <a:srgbClr val="52555A"/>
                </a:solidFill>
                <a:latin typeface="Arial"/>
                <a:cs typeface="Arial"/>
              </a:rPr>
              <a:t>affiliation</a:t>
            </a:r>
            <a:r>
              <a:rPr sz="1800" u="none" spc="-15" dirty="0">
                <a:solidFill>
                  <a:srgbClr val="52555A"/>
                </a:solidFill>
                <a:latin typeface="Arial"/>
                <a:cs typeface="Arial"/>
              </a:rPr>
              <a:t> </a:t>
            </a:r>
            <a:r>
              <a:rPr sz="1800" u="none" dirty="0">
                <a:solidFill>
                  <a:srgbClr val="52555A"/>
                </a:solidFill>
                <a:latin typeface="Arial"/>
                <a:cs typeface="Arial"/>
              </a:rPr>
              <a:t>and</a:t>
            </a:r>
            <a:r>
              <a:rPr sz="1800" u="none" spc="-30" dirty="0">
                <a:solidFill>
                  <a:srgbClr val="52555A"/>
                </a:solidFill>
                <a:latin typeface="Arial"/>
                <a:cs typeface="Arial"/>
              </a:rPr>
              <a:t> </a:t>
            </a:r>
            <a:r>
              <a:rPr sz="1800" u="none" dirty="0">
                <a:solidFill>
                  <a:srgbClr val="52555A"/>
                </a:solidFill>
                <a:latin typeface="Arial"/>
                <a:cs typeface="Arial"/>
              </a:rPr>
              <a:t>author</a:t>
            </a:r>
            <a:r>
              <a:rPr sz="1800" u="none" spc="-35" dirty="0">
                <a:solidFill>
                  <a:srgbClr val="52555A"/>
                </a:solidFill>
                <a:latin typeface="Arial"/>
                <a:cs typeface="Arial"/>
              </a:rPr>
              <a:t> </a:t>
            </a:r>
            <a:r>
              <a:rPr sz="1800" u="none" dirty="0">
                <a:solidFill>
                  <a:srgbClr val="52555A"/>
                </a:solidFill>
                <a:latin typeface="Arial"/>
                <a:cs typeface="Arial"/>
              </a:rPr>
              <a:t>profiles.</a:t>
            </a:r>
            <a:r>
              <a:rPr sz="1800" u="none" spc="420" dirty="0">
                <a:solidFill>
                  <a:srgbClr val="52555A"/>
                </a:solidFill>
                <a:latin typeface="Arial"/>
                <a:cs typeface="Arial"/>
              </a:rPr>
              <a:t> </a:t>
            </a:r>
            <a:r>
              <a:rPr sz="1800" u="none" spc="-25" dirty="0">
                <a:solidFill>
                  <a:srgbClr val="52555A"/>
                </a:solidFill>
                <a:latin typeface="Arial"/>
                <a:cs typeface="Arial"/>
              </a:rPr>
              <a:t>You </a:t>
            </a:r>
            <a:r>
              <a:rPr sz="1800" u="none" dirty="0">
                <a:solidFill>
                  <a:srgbClr val="52555A"/>
                </a:solidFill>
                <a:latin typeface="Arial"/>
                <a:cs typeface="Arial"/>
              </a:rPr>
              <a:t>can</a:t>
            </a:r>
            <a:r>
              <a:rPr sz="1800" u="none" spc="-45" dirty="0">
                <a:solidFill>
                  <a:srgbClr val="52555A"/>
                </a:solidFill>
                <a:latin typeface="Arial"/>
                <a:cs typeface="Arial"/>
              </a:rPr>
              <a:t> </a:t>
            </a:r>
            <a:r>
              <a:rPr sz="1800" u="none" dirty="0">
                <a:solidFill>
                  <a:srgbClr val="52555A"/>
                </a:solidFill>
                <a:latin typeface="Arial"/>
                <a:cs typeface="Arial"/>
              </a:rPr>
              <a:t>also</a:t>
            </a:r>
            <a:r>
              <a:rPr sz="1800" u="none" spc="-20" dirty="0">
                <a:solidFill>
                  <a:srgbClr val="52555A"/>
                </a:solidFill>
                <a:latin typeface="Arial"/>
                <a:cs typeface="Arial"/>
              </a:rPr>
              <a:t> </a:t>
            </a:r>
            <a:r>
              <a:rPr sz="1800" u="none" dirty="0">
                <a:solidFill>
                  <a:srgbClr val="52555A"/>
                </a:solidFill>
                <a:latin typeface="Arial"/>
                <a:cs typeface="Arial"/>
              </a:rPr>
              <a:t>let</a:t>
            </a:r>
            <a:r>
              <a:rPr sz="1800" u="none" spc="-30" dirty="0">
                <a:solidFill>
                  <a:srgbClr val="52555A"/>
                </a:solidFill>
                <a:latin typeface="Arial"/>
                <a:cs typeface="Arial"/>
              </a:rPr>
              <a:t> </a:t>
            </a:r>
            <a:r>
              <a:rPr sz="1800" u="none" dirty="0">
                <a:solidFill>
                  <a:srgbClr val="52555A"/>
                </a:solidFill>
                <a:latin typeface="Arial"/>
                <a:cs typeface="Arial"/>
              </a:rPr>
              <a:t>us</a:t>
            </a:r>
            <a:r>
              <a:rPr sz="1800" u="none" spc="-40" dirty="0">
                <a:solidFill>
                  <a:srgbClr val="52555A"/>
                </a:solidFill>
                <a:latin typeface="Arial"/>
                <a:cs typeface="Arial"/>
              </a:rPr>
              <a:t> </a:t>
            </a:r>
            <a:r>
              <a:rPr sz="1800" u="none" dirty="0">
                <a:solidFill>
                  <a:srgbClr val="52555A"/>
                </a:solidFill>
                <a:latin typeface="Arial"/>
                <a:cs typeface="Arial"/>
              </a:rPr>
              <a:t>know</a:t>
            </a:r>
            <a:r>
              <a:rPr sz="1800" u="none" spc="-35" dirty="0">
                <a:solidFill>
                  <a:srgbClr val="52555A"/>
                </a:solidFill>
                <a:latin typeface="Arial"/>
                <a:cs typeface="Arial"/>
              </a:rPr>
              <a:t> </a:t>
            </a:r>
            <a:r>
              <a:rPr sz="1800" u="none" dirty="0">
                <a:solidFill>
                  <a:srgbClr val="52555A"/>
                </a:solidFill>
                <a:latin typeface="Arial"/>
                <a:cs typeface="Arial"/>
              </a:rPr>
              <a:t>about</a:t>
            </a:r>
            <a:r>
              <a:rPr sz="1800" u="none" spc="-15" dirty="0">
                <a:solidFill>
                  <a:srgbClr val="52555A"/>
                </a:solidFill>
                <a:latin typeface="Arial"/>
                <a:cs typeface="Arial"/>
              </a:rPr>
              <a:t> </a:t>
            </a:r>
            <a:r>
              <a:rPr sz="1800" u="none" spc="-10" dirty="0">
                <a:solidFill>
                  <a:srgbClr val="52555A"/>
                </a:solidFill>
                <a:latin typeface="Arial"/>
                <a:cs typeface="Arial"/>
              </a:rPr>
              <a:t>citation </a:t>
            </a:r>
            <a:r>
              <a:rPr sz="1800" u="none" dirty="0">
                <a:solidFill>
                  <a:srgbClr val="52555A"/>
                </a:solidFill>
                <a:latin typeface="Arial"/>
                <a:cs typeface="Arial"/>
              </a:rPr>
              <a:t>and</a:t>
            </a:r>
            <a:r>
              <a:rPr sz="1800" u="none" spc="-20" dirty="0">
                <a:solidFill>
                  <a:srgbClr val="52555A"/>
                </a:solidFill>
                <a:latin typeface="Arial"/>
                <a:cs typeface="Arial"/>
              </a:rPr>
              <a:t> </a:t>
            </a:r>
            <a:r>
              <a:rPr sz="1800" u="none" dirty="0">
                <a:solidFill>
                  <a:srgbClr val="52555A"/>
                </a:solidFill>
                <a:latin typeface="Arial"/>
                <a:cs typeface="Arial"/>
              </a:rPr>
              <a:t>CiteScore</a:t>
            </a:r>
            <a:r>
              <a:rPr sz="1800" u="none" spc="-15" dirty="0">
                <a:solidFill>
                  <a:srgbClr val="52555A"/>
                </a:solidFill>
                <a:latin typeface="Arial"/>
                <a:cs typeface="Arial"/>
              </a:rPr>
              <a:t> </a:t>
            </a:r>
            <a:r>
              <a:rPr sz="1800" u="none" dirty="0">
                <a:solidFill>
                  <a:srgbClr val="52555A"/>
                </a:solidFill>
                <a:latin typeface="Arial"/>
                <a:cs typeface="Arial"/>
              </a:rPr>
              <a:t>corrections</a:t>
            </a:r>
            <a:r>
              <a:rPr sz="1800" u="none" spc="-15" dirty="0">
                <a:solidFill>
                  <a:srgbClr val="52555A"/>
                </a:solidFill>
                <a:latin typeface="Arial"/>
                <a:cs typeface="Arial"/>
              </a:rPr>
              <a:t> </a:t>
            </a:r>
            <a:r>
              <a:rPr sz="1800" u="none" dirty="0">
                <a:solidFill>
                  <a:srgbClr val="52555A"/>
                </a:solidFill>
                <a:latin typeface="Arial"/>
                <a:cs typeface="Arial"/>
              </a:rPr>
              <a:t>that</a:t>
            </a:r>
            <a:r>
              <a:rPr sz="1800" u="none" spc="-30" dirty="0">
                <a:solidFill>
                  <a:srgbClr val="52555A"/>
                </a:solidFill>
                <a:latin typeface="Arial"/>
                <a:cs typeface="Arial"/>
              </a:rPr>
              <a:t> </a:t>
            </a:r>
            <a:r>
              <a:rPr sz="1800" u="none" dirty="0">
                <a:solidFill>
                  <a:srgbClr val="52555A"/>
                </a:solidFill>
                <a:latin typeface="Arial"/>
                <a:cs typeface="Arial"/>
              </a:rPr>
              <a:t>need</a:t>
            </a:r>
            <a:r>
              <a:rPr sz="1800" u="none" spc="-15" dirty="0">
                <a:solidFill>
                  <a:srgbClr val="52555A"/>
                </a:solidFill>
                <a:latin typeface="Arial"/>
                <a:cs typeface="Arial"/>
              </a:rPr>
              <a:t> </a:t>
            </a:r>
            <a:r>
              <a:rPr sz="1800" u="none" dirty="0">
                <a:solidFill>
                  <a:srgbClr val="52555A"/>
                </a:solidFill>
                <a:latin typeface="Arial"/>
                <a:cs typeface="Arial"/>
              </a:rPr>
              <a:t>to</a:t>
            </a:r>
            <a:r>
              <a:rPr sz="1800" u="none" spc="-30" dirty="0">
                <a:solidFill>
                  <a:srgbClr val="52555A"/>
                </a:solidFill>
                <a:latin typeface="Arial"/>
                <a:cs typeface="Arial"/>
              </a:rPr>
              <a:t> </a:t>
            </a:r>
            <a:r>
              <a:rPr sz="1800" u="none" dirty="0">
                <a:solidFill>
                  <a:srgbClr val="52555A"/>
                </a:solidFill>
                <a:latin typeface="Arial"/>
                <a:cs typeface="Arial"/>
              </a:rPr>
              <a:t>be</a:t>
            </a:r>
            <a:r>
              <a:rPr sz="1800" u="none" spc="-30" dirty="0">
                <a:solidFill>
                  <a:srgbClr val="52555A"/>
                </a:solidFill>
                <a:latin typeface="Arial"/>
                <a:cs typeface="Arial"/>
              </a:rPr>
              <a:t> </a:t>
            </a:r>
            <a:r>
              <a:rPr sz="1800" u="none" spc="-10" dirty="0">
                <a:solidFill>
                  <a:srgbClr val="52555A"/>
                </a:solidFill>
                <a:latin typeface="Arial"/>
                <a:cs typeface="Arial"/>
              </a:rPr>
              <a:t>made.</a:t>
            </a:r>
            <a:endParaRPr sz="1800">
              <a:latin typeface="Arial"/>
              <a:cs typeface="Arial"/>
            </a:endParaRPr>
          </a:p>
          <a:p>
            <a:pPr>
              <a:lnSpc>
                <a:spcPct val="100000"/>
              </a:lnSpc>
              <a:spcBef>
                <a:spcPts val="285"/>
              </a:spcBef>
            </a:pPr>
            <a:endParaRPr sz="1800">
              <a:latin typeface="Arial"/>
              <a:cs typeface="Arial"/>
            </a:endParaRPr>
          </a:p>
          <a:p>
            <a:pPr marL="327025" marR="5361305" indent="-287020">
              <a:lnSpc>
                <a:spcPct val="100000"/>
              </a:lnSpc>
              <a:buClr>
                <a:srgbClr val="FF6C00"/>
              </a:buClr>
              <a:buFont typeface="Arial"/>
              <a:buChar char="•"/>
              <a:tabLst>
                <a:tab pos="327025" algn="l"/>
                <a:tab pos="1050925" algn="l"/>
              </a:tabLst>
            </a:pPr>
            <a:r>
              <a:rPr sz="1800" b="1" dirty="0">
                <a:solidFill>
                  <a:srgbClr val="52555A"/>
                </a:solidFill>
                <a:latin typeface="Arial"/>
                <a:cs typeface="Arial"/>
              </a:rPr>
              <a:t>My</a:t>
            </a:r>
            <a:r>
              <a:rPr sz="1800" b="1" spc="-40" dirty="0">
                <a:solidFill>
                  <a:srgbClr val="52555A"/>
                </a:solidFill>
                <a:latin typeface="Arial"/>
                <a:cs typeface="Arial"/>
              </a:rPr>
              <a:t> </a:t>
            </a:r>
            <a:r>
              <a:rPr sz="1800" b="1" dirty="0">
                <a:solidFill>
                  <a:srgbClr val="52555A"/>
                </a:solidFill>
                <a:latin typeface="Arial"/>
                <a:cs typeface="Arial"/>
              </a:rPr>
              <a:t>basic</a:t>
            </a:r>
            <a:r>
              <a:rPr sz="1800" b="1" spc="-35" dirty="0">
                <a:solidFill>
                  <a:srgbClr val="52555A"/>
                </a:solidFill>
                <a:latin typeface="Arial"/>
                <a:cs typeface="Arial"/>
              </a:rPr>
              <a:t> </a:t>
            </a:r>
            <a:r>
              <a:rPr sz="1800" b="1" dirty="0">
                <a:solidFill>
                  <a:srgbClr val="52555A"/>
                </a:solidFill>
                <a:latin typeface="Arial"/>
                <a:cs typeface="Arial"/>
              </a:rPr>
              <a:t>publisher</a:t>
            </a:r>
            <a:r>
              <a:rPr sz="1800" b="1" spc="-45" dirty="0">
                <a:solidFill>
                  <a:srgbClr val="52555A"/>
                </a:solidFill>
                <a:latin typeface="Arial"/>
                <a:cs typeface="Arial"/>
              </a:rPr>
              <a:t> </a:t>
            </a:r>
            <a:r>
              <a:rPr sz="1800" b="1" dirty="0">
                <a:solidFill>
                  <a:srgbClr val="52555A"/>
                </a:solidFill>
                <a:latin typeface="Arial"/>
                <a:cs typeface="Arial"/>
              </a:rPr>
              <a:t>details,</a:t>
            </a:r>
            <a:r>
              <a:rPr sz="1800" b="1" spc="-40" dirty="0">
                <a:solidFill>
                  <a:srgbClr val="52555A"/>
                </a:solidFill>
                <a:latin typeface="Arial"/>
                <a:cs typeface="Arial"/>
              </a:rPr>
              <a:t> </a:t>
            </a:r>
            <a:r>
              <a:rPr sz="1800" b="1" dirty="0">
                <a:solidFill>
                  <a:srgbClr val="52555A"/>
                </a:solidFill>
                <a:latin typeface="Arial"/>
                <a:cs typeface="Arial"/>
              </a:rPr>
              <a:t>shown</a:t>
            </a:r>
            <a:r>
              <a:rPr sz="1800" b="1" spc="-60" dirty="0">
                <a:solidFill>
                  <a:srgbClr val="52555A"/>
                </a:solidFill>
                <a:latin typeface="Arial"/>
                <a:cs typeface="Arial"/>
              </a:rPr>
              <a:t> </a:t>
            </a:r>
            <a:r>
              <a:rPr sz="1800" b="1" dirty="0">
                <a:solidFill>
                  <a:srgbClr val="52555A"/>
                </a:solidFill>
                <a:latin typeface="Arial"/>
                <a:cs typeface="Arial"/>
              </a:rPr>
              <a:t>on</a:t>
            </a:r>
            <a:r>
              <a:rPr sz="1800" b="1" spc="-35" dirty="0">
                <a:solidFill>
                  <a:srgbClr val="52555A"/>
                </a:solidFill>
                <a:latin typeface="Arial"/>
                <a:cs typeface="Arial"/>
              </a:rPr>
              <a:t> </a:t>
            </a:r>
            <a:r>
              <a:rPr sz="1800" b="1" spc="-25" dirty="0">
                <a:solidFill>
                  <a:srgbClr val="52555A"/>
                </a:solidFill>
                <a:latin typeface="Arial"/>
                <a:cs typeface="Arial"/>
              </a:rPr>
              <a:t>the </a:t>
            </a:r>
            <a:r>
              <a:rPr sz="1800" b="1" dirty="0">
                <a:solidFill>
                  <a:srgbClr val="52555A"/>
                </a:solidFill>
                <a:latin typeface="Arial"/>
                <a:cs typeface="Arial"/>
              </a:rPr>
              <a:t>Scopus</a:t>
            </a:r>
            <a:r>
              <a:rPr sz="1800" b="1" spc="-45" dirty="0">
                <a:solidFill>
                  <a:srgbClr val="52555A"/>
                </a:solidFill>
                <a:latin typeface="Arial"/>
                <a:cs typeface="Arial"/>
              </a:rPr>
              <a:t> </a:t>
            </a:r>
            <a:r>
              <a:rPr sz="1800" b="1" dirty="0">
                <a:solidFill>
                  <a:srgbClr val="52555A"/>
                </a:solidFill>
                <a:latin typeface="Arial"/>
                <a:cs typeface="Arial"/>
              </a:rPr>
              <a:t>Source</a:t>
            </a:r>
            <a:r>
              <a:rPr sz="1800" b="1" spc="-35" dirty="0">
                <a:solidFill>
                  <a:srgbClr val="52555A"/>
                </a:solidFill>
                <a:latin typeface="Arial"/>
                <a:cs typeface="Arial"/>
              </a:rPr>
              <a:t> </a:t>
            </a:r>
            <a:r>
              <a:rPr sz="1800" b="1" dirty="0">
                <a:solidFill>
                  <a:srgbClr val="52555A"/>
                </a:solidFill>
                <a:latin typeface="Arial"/>
                <a:cs typeface="Arial"/>
              </a:rPr>
              <a:t>details</a:t>
            </a:r>
            <a:r>
              <a:rPr sz="1800" b="1" spc="-35" dirty="0">
                <a:solidFill>
                  <a:srgbClr val="52555A"/>
                </a:solidFill>
                <a:latin typeface="Arial"/>
                <a:cs typeface="Arial"/>
              </a:rPr>
              <a:t> </a:t>
            </a:r>
            <a:r>
              <a:rPr sz="1800" b="1" dirty="0">
                <a:solidFill>
                  <a:srgbClr val="52555A"/>
                </a:solidFill>
                <a:latin typeface="Arial"/>
                <a:cs typeface="Arial"/>
              </a:rPr>
              <a:t>page,</a:t>
            </a:r>
            <a:r>
              <a:rPr sz="1800" b="1" spc="-30" dirty="0">
                <a:solidFill>
                  <a:srgbClr val="52555A"/>
                </a:solidFill>
                <a:latin typeface="Arial"/>
                <a:cs typeface="Arial"/>
              </a:rPr>
              <a:t> </a:t>
            </a:r>
            <a:r>
              <a:rPr sz="1800" b="1" dirty="0">
                <a:solidFill>
                  <a:srgbClr val="52555A"/>
                </a:solidFill>
                <a:latin typeface="Arial"/>
                <a:cs typeface="Arial"/>
              </a:rPr>
              <a:t>are</a:t>
            </a:r>
            <a:r>
              <a:rPr sz="1800" b="1" spc="-20" dirty="0">
                <a:solidFill>
                  <a:srgbClr val="52555A"/>
                </a:solidFill>
                <a:latin typeface="Arial"/>
                <a:cs typeface="Arial"/>
              </a:rPr>
              <a:t> </a:t>
            </a:r>
            <a:r>
              <a:rPr sz="1800" b="1" dirty="0">
                <a:solidFill>
                  <a:srgbClr val="52555A"/>
                </a:solidFill>
                <a:latin typeface="Arial"/>
                <a:cs typeface="Arial"/>
              </a:rPr>
              <a:t>not</a:t>
            </a:r>
            <a:r>
              <a:rPr sz="1800" b="1" spc="-40" dirty="0">
                <a:solidFill>
                  <a:srgbClr val="52555A"/>
                </a:solidFill>
                <a:latin typeface="Arial"/>
                <a:cs typeface="Arial"/>
              </a:rPr>
              <a:t> </a:t>
            </a:r>
            <a:r>
              <a:rPr sz="1800" b="1" spc="-10" dirty="0">
                <a:solidFill>
                  <a:srgbClr val="52555A"/>
                </a:solidFill>
                <a:latin typeface="Arial"/>
                <a:cs typeface="Arial"/>
              </a:rPr>
              <a:t>up-</a:t>
            </a:r>
            <a:r>
              <a:rPr sz="1800" b="1" spc="-25" dirty="0">
                <a:solidFill>
                  <a:srgbClr val="52555A"/>
                </a:solidFill>
                <a:latin typeface="Arial"/>
                <a:cs typeface="Arial"/>
              </a:rPr>
              <a:t>to- </a:t>
            </a:r>
            <a:r>
              <a:rPr sz="1800" b="1" spc="-10" dirty="0">
                <a:solidFill>
                  <a:srgbClr val="52555A"/>
                </a:solidFill>
                <a:latin typeface="Arial"/>
                <a:cs typeface="Arial"/>
              </a:rPr>
              <a:t>date.</a:t>
            </a:r>
            <a:r>
              <a:rPr sz="1800" b="1" dirty="0">
                <a:solidFill>
                  <a:srgbClr val="52555A"/>
                </a:solidFill>
                <a:latin typeface="Arial"/>
                <a:cs typeface="Arial"/>
              </a:rPr>
              <a:t>	How</a:t>
            </a:r>
            <a:r>
              <a:rPr sz="1800" b="1" spc="-25" dirty="0">
                <a:solidFill>
                  <a:srgbClr val="52555A"/>
                </a:solidFill>
                <a:latin typeface="Arial"/>
                <a:cs typeface="Arial"/>
              </a:rPr>
              <a:t> </a:t>
            </a:r>
            <a:r>
              <a:rPr sz="1800" b="1" dirty="0">
                <a:solidFill>
                  <a:srgbClr val="52555A"/>
                </a:solidFill>
                <a:latin typeface="Arial"/>
                <a:cs typeface="Arial"/>
              </a:rPr>
              <a:t>can</a:t>
            </a:r>
            <a:r>
              <a:rPr sz="1800" b="1" spc="-15" dirty="0">
                <a:solidFill>
                  <a:srgbClr val="52555A"/>
                </a:solidFill>
                <a:latin typeface="Arial"/>
                <a:cs typeface="Arial"/>
              </a:rPr>
              <a:t> </a:t>
            </a:r>
            <a:r>
              <a:rPr sz="1800" b="1" dirty="0">
                <a:solidFill>
                  <a:srgbClr val="52555A"/>
                </a:solidFill>
                <a:latin typeface="Arial"/>
                <a:cs typeface="Arial"/>
              </a:rPr>
              <a:t>I</a:t>
            </a:r>
            <a:r>
              <a:rPr sz="1800" b="1" spc="-15" dirty="0">
                <a:solidFill>
                  <a:srgbClr val="52555A"/>
                </a:solidFill>
                <a:latin typeface="Arial"/>
                <a:cs typeface="Arial"/>
              </a:rPr>
              <a:t> </a:t>
            </a:r>
            <a:r>
              <a:rPr sz="1800" b="1" dirty="0">
                <a:solidFill>
                  <a:srgbClr val="52555A"/>
                </a:solidFill>
                <a:latin typeface="Arial"/>
                <a:cs typeface="Arial"/>
              </a:rPr>
              <a:t>correct</a:t>
            </a:r>
            <a:r>
              <a:rPr sz="1800" b="1" spc="-5" dirty="0">
                <a:solidFill>
                  <a:srgbClr val="52555A"/>
                </a:solidFill>
                <a:latin typeface="Arial"/>
                <a:cs typeface="Arial"/>
              </a:rPr>
              <a:t> </a:t>
            </a:r>
            <a:r>
              <a:rPr sz="1800" b="1" spc="-10" dirty="0">
                <a:solidFill>
                  <a:srgbClr val="52555A"/>
                </a:solidFill>
                <a:latin typeface="Arial"/>
                <a:cs typeface="Arial"/>
              </a:rPr>
              <a:t>them?</a:t>
            </a:r>
            <a:endParaRPr sz="1800">
              <a:latin typeface="Arial"/>
              <a:cs typeface="Arial"/>
            </a:endParaRPr>
          </a:p>
        </p:txBody>
      </p:sp>
      <p:sp>
        <p:nvSpPr>
          <p:cNvPr id="4" name="object 4"/>
          <p:cNvSpPr txBox="1"/>
          <p:nvPr/>
        </p:nvSpPr>
        <p:spPr>
          <a:xfrm>
            <a:off x="875056" y="3997158"/>
            <a:ext cx="5189220" cy="1945639"/>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52555A"/>
                </a:solidFill>
                <a:latin typeface="Arial"/>
                <a:cs typeface="Arial"/>
              </a:rPr>
              <a:t>Please</a:t>
            </a:r>
            <a:r>
              <a:rPr sz="1800" spc="-40" dirty="0">
                <a:solidFill>
                  <a:srgbClr val="52555A"/>
                </a:solidFill>
                <a:latin typeface="Arial"/>
                <a:cs typeface="Arial"/>
              </a:rPr>
              <a:t> </a:t>
            </a:r>
            <a:r>
              <a:rPr sz="1800" dirty="0">
                <a:solidFill>
                  <a:srgbClr val="52555A"/>
                </a:solidFill>
                <a:latin typeface="Arial"/>
                <a:cs typeface="Arial"/>
              </a:rPr>
              <a:t>contact</a:t>
            </a:r>
            <a:r>
              <a:rPr sz="1800" spc="-40" dirty="0">
                <a:solidFill>
                  <a:srgbClr val="52555A"/>
                </a:solidFill>
                <a:latin typeface="Arial"/>
                <a:cs typeface="Arial"/>
              </a:rPr>
              <a:t> </a:t>
            </a:r>
            <a:r>
              <a:rPr sz="1800" dirty="0">
                <a:solidFill>
                  <a:srgbClr val="52555A"/>
                </a:solidFill>
                <a:latin typeface="Arial"/>
                <a:cs typeface="Arial"/>
              </a:rPr>
              <a:t>your</a:t>
            </a:r>
            <a:r>
              <a:rPr sz="1800" spc="-20" dirty="0">
                <a:solidFill>
                  <a:srgbClr val="52555A"/>
                </a:solidFill>
                <a:latin typeface="Arial"/>
                <a:cs typeface="Arial"/>
              </a:rPr>
              <a:t> </a:t>
            </a:r>
            <a:r>
              <a:rPr sz="1800" dirty="0">
                <a:solidFill>
                  <a:srgbClr val="52555A"/>
                </a:solidFill>
                <a:latin typeface="Arial"/>
                <a:cs typeface="Arial"/>
              </a:rPr>
              <a:t>Publishing</a:t>
            </a:r>
            <a:r>
              <a:rPr sz="1800" spc="-20" dirty="0">
                <a:solidFill>
                  <a:srgbClr val="52555A"/>
                </a:solidFill>
                <a:latin typeface="Arial"/>
                <a:cs typeface="Arial"/>
              </a:rPr>
              <a:t> </a:t>
            </a:r>
            <a:r>
              <a:rPr sz="1800" dirty="0">
                <a:solidFill>
                  <a:srgbClr val="52555A"/>
                </a:solidFill>
                <a:latin typeface="Arial"/>
                <a:cs typeface="Arial"/>
              </a:rPr>
              <a:t>Relations</a:t>
            </a:r>
            <a:r>
              <a:rPr sz="1800" spc="-30" dirty="0">
                <a:solidFill>
                  <a:srgbClr val="52555A"/>
                </a:solidFill>
                <a:latin typeface="Arial"/>
                <a:cs typeface="Arial"/>
              </a:rPr>
              <a:t> </a:t>
            </a:r>
            <a:r>
              <a:rPr sz="1800" spc="-10" dirty="0">
                <a:solidFill>
                  <a:srgbClr val="52555A"/>
                </a:solidFill>
                <a:latin typeface="Arial"/>
                <a:cs typeface="Arial"/>
              </a:rPr>
              <a:t>Manager </a:t>
            </a:r>
            <a:r>
              <a:rPr sz="1800" dirty="0">
                <a:solidFill>
                  <a:srgbClr val="52555A"/>
                </a:solidFill>
                <a:latin typeface="Arial"/>
                <a:cs typeface="Arial"/>
              </a:rPr>
              <a:t>with</a:t>
            </a:r>
            <a:r>
              <a:rPr sz="1800" spc="-10" dirty="0">
                <a:solidFill>
                  <a:srgbClr val="52555A"/>
                </a:solidFill>
                <a:latin typeface="Arial"/>
                <a:cs typeface="Arial"/>
              </a:rPr>
              <a:t> </a:t>
            </a:r>
            <a:r>
              <a:rPr sz="1800" dirty="0">
                <a:solidFill>
                  <a:srgbClr val="52555A"/>
                </a:solidFill>
                <a:latin typeface="Arial"/>
                <a:cs typeface="Arial"/>
              </a:rPr>
              <a:t>any</a:t>
            </a:r>
            <a:r>
              <a:rPr sz="1800" spc="-25" dirty="0">
                <a:solidFill>
                  <a:srgbClr val="52555A"/>
                </a:solidFill>
                <a:latin typeface="Arial"/>
                <a:cs typeface="Arial"/>
              </a:rPr>
              <a:t> </a:t>
            </a:r>
            <a:r>
              <a:rPr sz="1800" dirty="0">
                <a:solidFill>
                  <a:srgbClr val="52555A"/>
                </a:solidFill>
                <a:latin typeface="Arial"/>
                <a:cs typeface="Arial"/>
              </a:rPr>
              <a:t>changes.</a:t>
            </a:r>
            <a:r>
              <a:rPr sz="1800" spc="-55" dirty="0">
                <a:solidFill>
                  <a:srgbClr val="52555A"/>
                </a:solidFill>
                <a:latin typeface="Arial"/>
                <a:cs typeface="Arial"/>
              </a:rPr>
              <a:t> </a:t>
            </a:r>
            <a:r>
              <a:rPr sz="1800" dirty="0">
                <a:solidFill>
                  <a:srgbClr val="52555A"/>
                </a:solidFill>
                <a:latin typeface="Arial"/>
                <a:cs typeface="Arial"/>
              </a:rPr>
              <a:t>These</a:t>
            </a:r>
            <a:r>
              <a:rPr sz="1800" spc="-50" dirty="0">
                <a:solidFill>
                  <a:srgbClr val="52555A"/>
                </a:solidFill>
                <a:latin typeface="Arial"/>
                <a:cs typeface="Arial"/>
              </a:rPr>
              <a:t> </a:t>
            </a:r>
            <a:r>
              <a:rPr sz="1800" dirty="0">
                <a:solidFill>
                  <a:srgbClr val="52555A"/>
                </a:solidFill>
                <a:latin typeface="Arial"/>
                <a:cs typeface="Arial"/>
              </a:rPr>
              <a:t>changes</a:t>
            </a:r>
            <a:r>
              <a:rPr sz="1800" spc="-15" dirty="0">
                <a:solidFill>
                  <a:srgbClr val="52555A"/>
                </a:solidFill>
                <a:latin typeface="Arial"/>
                <a:cs typeface="Arial"/>
              </a:rPr>
              <a:t> </a:t>
            </a:r>
            <a:r>
              <a:rPr sz="1800" dirty="0">
                <a:solidFill>
                  <a:srgbClr val="52555A"/>
                </a:solidFill>
                <a:latin typeface="Arial"/>
                <a:cs typeface="Arial"/>
              </a:rPr>
              <a:t>may</a:t>
            </a:r>
            <a:r>
              <a:rPr sz="1800" spc="-35" dirty="0">
                <a:solidFill>
                  <a:srgbClr val="52555A"/>
                </a:solidFill>
                <a:latin typeface="Arial"/>
                <a:cs typeface="Arial"/>
              </a:rPr>
              <a:t> </a:t>
            </a:r>
            <a:r>
              <a:rPr sz="1800" spc="-10" dirty="0">
                <a:solidFill>
                  <a:srgbClr val="52555A"/>
                </a:solidFill>
                <a:latin typeface="Arial"/>
                <a:cs typeface="Arial"/>
              </a:rPr>
              <a:t>include </a:t>
            </a:r>
            <a:r>
              <a:rPr sz="1800" dirty="0">
                <a:solidFill>
                  <a:srgbClr val="52555A"/>
                </a:solidFill>
                <a:latin typeface="Arial"/>
                <a:cs typeface="Arial"/>
              </a:rPr>
              <a:t>information</a:t>
            </a:r>
            <a:r>
              <a:rPr sz="1800" spc="-25" dirty="0">
                <a:solidFill>
                  <a:srgbClr val="52555A"/>
                </a:solidFill>
                <a:latin typeface="Arial"/>
                <a:cs typeface="Arial"/>
              </a:rPr>
              <a:t> </a:t>
            </a:r>
            <a:r>
              <a:rPr sz="1800" dirty="0">
                <a:solidFill>
                  <a:srgbClr val="52555A"/>
                </a:solidFill>
                <a:latin typeface="Arial"/>
                <a:cs typeface="Arial"/>
              </a:rPr>
              <a:t>updates</a:t>
            </a:r>
            <a:r>
              <a:rPr sz="1800" spc="-20" dirty="0">
                <a:solidFill>
                  <a:srgbClr val="52555A"/>
                </a:solidFill>
                <a:latin typeface="Arial"/>
                <a:cs typeface="Arial"/>
              </a:rPr>
              <a:t> </a:t>
            </a:r>
            <a:r>
              <a:rPr sz="1800" dirty="0">
                <a:solidFill>
                  <a:srgbClr val="52555A"/>
                </a:solidFill>
                <a:latin typeface="Arial"/>
                <a:cs typeface="Arial"/>
              </a:rPr>
              <a:t>to</a:t>
            </a:r>
            <a:r>
              <a:rPr sz="1800" spc="-40" dirty="0">
                <a:solidFill>
                  <a:srgbClr val="52555A"/>
                </a:solidFill>
                <a:latin typeface="Arial"/>
                <a:cs typeface="Arial"/>
              </a:rPr>
              <a:t> </a:t>
            </a:r>
            <a:r>
              <a:rPr sz="1800" dirty="0">
                <a:solidFill>
                  <a:srgbClr val="52555A"/>
                </a:solidFill>
                <a:latin typeface="Arial"/>
                <a:cs typeface="Arial"/>
              </a:rPr>
              <a:t>things</a:t>
            </a:r>
            <a:r>
              <a:rPr sz="1800" spc="-20" dirty="0">
                <a:solidFill>
                  <a:srgbClr val="52555A"/>
                </a:solidFill>
                <a:latin typeface="Arial"/>
                <a:cs typeface="Arial"/>
              </a:rPr>
              <a:t> </a:t>
            </a:r>
            <a:r>
              <a:rPr sz="1800" dirty="0">
                <a:solidFill>
                  <a:srgbClr val="52555A"/>
                </a:solidFill>
                <a:latin typeface="Arial"/>
                <a:cs typeface="Arial"/>
              </a:rPr>
              <a:t>like</a:t>
            </a:r>
            <a:r>
              <a:rPr sz="1800" spc="-40" dirty="0">
                <a:solidFill>
                  <a:srgbClr val="52555A"/>
                </a:solidFill>
                <a:latin typeface="Arial"/>
                <a:cs typeface="Arial"/>
              </a:rPr>
              <a:t> </a:t>
            </a:r>
            <a:r>
              <a:rPr sz="1800" dirty="0">
                <a:solidFill>
                  <a:srgbClr val="52555A"/>
                </a:solidFill>
                <a:latin typeface="Arial"/>
                <a:cs typeface="Arial"/>
              </a:rPr>
              <a:t>title,</a:t>
            </a:r>
            <a:r>
              <a:rPr sz="1800" spc="-25" dirty="0">
                <a:solidFill>
                  <a:srgbClr val="52555A"/>
                </a:solidFill>
                <a:latin typeface="Arial"/>
                <a:cs typeface="Arial"/>
              </a:rPr>
              <a:t> </a:t>
            </a:r>
            <a:r>
              <a:rPr sz="1800" spc="-10" dirty="0">
                <a:solidFill>
                  <a:srgbClr val="52555A"/>
                </a:solidFill>
                <a:latin typeface="Arial"/>
                <a:cs typeface="Arial"/>
              </a:rPr>
              <a:t>ISSN, publisher,</a:t>
            </a:r>
            <a:r>
              <a:rPr sz="1800" spc="-40" dirty="0">
                <a:solidFill>
                  <a:srgbClr val="52555A"/>
                </a:solidFill>
                <a:latin typeface="Arial"/>
                <a:cs typeface="Arial"/>
              </a:rPr>
              <a:t> </a:t>
            </a:r>
            <a:r>
              <a:rPr sz="1800" dirty="0">
                <a:solidFill>
                  <a:srgbClr val="52555A"/>
                </a:solidFill>
                <a:latin typeface="Arial"/>
                <a:cs typeface="Arial"/>
              </a:rPr>
              <a:t>publication</a:t>
            </a:r>
            <a:r>
              <a:rPr sz="1800" spc="-30" dirty="0">
                <a:solidFill>
                  <a:srgbClr val="52555A"/>
                </a:solidFill>
                <a:latin typeface="Arial"/>
                <a:cs typeface="Arial"/>
              </a:rPr>
              <a:t> </a:t>
            </a:r>
            <a:r>
              <a:rPr sz="1800" spc="-10" dirty="0">
                <a:solidFill>
                  <a:srgbClr val="52555A"/>
                </a:solidFill>
                <a:latin typeface="Arial"/>
                <a:cs typeface="Arial"/>
              </a:rPr>
              <a:t>frequency,</a:t>
            </a:r>
            <a:r>
              <a:rPr sz="1800" spc="-30" dirty="0">
                <a:solidFill>
                  <a:srgbClr val="52555A"/>
                </a:solidFill>
                <a:latin typeface="Arial"/>
                <a:cs typeface="Arial"/>
              </a:rPr>
              <a:t> </a:t>
            </a:r>
            <a:r>
              <a:rPr sz="1800" dirty="0">
                <a:solidFill>
                  <a:srgbClr val="52555A"/>
                </a:solidFill>
                <a:latin typeface="Arial"/>
                <a:cs typeface="Arial"/>
              </a:rPr>
              <a:t>website</a:t>
            </a:r>
            <a:r>
              <a:rPr sz="1800" spc="-15" dirty="0">
                <a:solidFill>
                  <a:srgbClr val="52555A"/>
                </a:solidFill>
                <a:latin typeface="Arial"/>
                <a:cs typeface="Arial"/>
              </a:rPr>
              <a:t> </a:t>
            </a:r>
            <a:r>
              <a:rPr sz="1800" dirty="0">
                <a:solidFill>
                  <a:srgbClr val="52555A"/>
                </a:solidFill>
                <a:latin typeface="Arial"/>
                <a:cs typeface="Arial"/>
              </a:rPr>
              <a:t>URL</a:t>
            </a:r>
            <a:r>
              <a:rPr sz="1800" spc="-114" dirty="0">
                <a:solidFill>
                  <a:srgbClr val="52555A"/>
                </a:solidFill>
                <a:latin typeface="Arial"/>
                <a:cs typeface="Arial"/>
              </a:rPr>
              <a:t> </a:t>
            </a:r>
            <a:r>
              <a:rPr sz="1800" dirty="0">
                <a:solidFill>
                  <a:srgbClr val="52555A"/>
                </a:solidFill>
                <a:latin typeface="Arial"/>
                <a:cs typeface="Arial"/>
              </a:rPr>
              <a:t>or</a:t>
            </a:r>
            <a:r>
              <a:rPr sz="1800" spc="-55" dirty="0">
                <a:solidFill>
                  <a:srgbClr val="52555A"/>
                </a:solidFill>
                <a:latin typeface="Arial"/>
                <a:cs typeface="Arial"/>
              </a:rPr>
              <a:t> </a:t>
            </a:r>
            <a:r>
              <a:rPr sz="1800" spc="-50" dirty="0">
                <a:solidFill>
                  <a:srgbClr val="52555A"/>
                </a:solidFill>
                <a:latin typeface="Arial"/>
                <a:cs typeface="Arial"/>
              </a:rPr>
              <a:t>a </a:t>
            </a:r>
            <a:r>
              <a:rPr sz="1800" dirty="0">
                <a:solidFill>
                  <a:srgbClr val="52555A"/>
                </a:solidFill>
                <a:latin typeface="Arial"/>
                <a:cs typeface="Arial"/>
              </a:rPr>
              <a:t>change</a:t>
            </a:r>
            <a:r>
              <a:rPr sz="1800" spc="-30" dirty="0">
                <a:solidFill>
                  <a:srgbClr val="52555A"/>
                </a:solidFill>
                <a:latin typeface="Arial"/>
                <a:cs typeface="Arial"/>
              </a:rPr>
              <a:t> </a:t>
            </a:r>
            <a:r>
              <a:rPr sz="1800" dirty="0">
                <a:solidFill>
                  <a:srgbClr val="52555A"/>
                </a:solidFill>
                <a:latin typeface="Arial"/>
                <a:cs typeface="Arial"/>
              </a:rPr>
              <a:t>in</a:t>
            </a:r>
            <a:r>
              <a:rPr sz="1800" spc="-30" dirty="0">
                <a:solidFill>
                  <a:srgbClr val="52555A"/>
                </a:solidFill>
                <a:latin typeface="Arial"/>
                <a:cs typeface="Arial"/>
              </a:rPr>
              <a:t> </a:t>
            </a:r>
            <a:r>
              <a:rPr sz="1800" dirty="0">
                <a:solidFill>
                  <a:srgbClr val="52555A"/>
                </a:solidFill>
                <a:latin typeface="Arial"/>
                <a:cs typeface="Arial"/>
              </a:rPr>
              <a:t>contact</a:t>
            </a:r>
            <a:r>
              <a:rPr sz="1800" spc="-35" dirty="0">
                <a:solidFill>
                  <a:srgbClr val="52555A"/>
                </a:solidFill>
                <a:latin typeface="Arial"/>
                <a:cs typeface="Arial"/>
              </a:rPr>
              <a:t> </a:t>
            </a:r>
            <a:r>
              <a:rPr sz="1800" dirty="0">
                <a:solidFill>
                  <a:srgbClr val="52555A"/>
                </a:solidFill>
                <a:latin typeface="Arial"/>
                <a:cs typeface="Arial"/>
              </a:rPr>
              <a:t>information.</a:t>
            </a:r>
            <a:r>
              <a:rPr sz="1800" spc="-55" dirty="0">
                <a:solidFill>
                  <a:srgbClr val="52555A"/>
                </a:solidFill>
                <a:latin typeface="Arial"/>
                <a:cs typeface="Arial"/>
              </a:rPr>
              <a:t> </a:t>
            </a:r>
            <a:r>
              <a:rPr sz="1800" dirty="0">
                <a:solidFill>
                  <a:srgbClr val="52555A"/>
                </a:solidFill>
                <a:latin typeface="Arial"/>
                <a:cs typeface="Arial"/>
              </a:rPr>
              <a:t>These</a:t>
            </a:r>
            <a:r>
              <a:rPr sz="1800" spc="-50" dirty="0">
                <a:solidFill>
                  <a:srgbClr val="52555A"/>
                </a:solidFill>
                <a:latin typeface="Arial"/>
                <a:cs typeface="Arial"/>
              </a:rPr>
              <a:t> </a:t>
            </a:r>
            <a:r>
              <a:rPr sz="1800" dirty="0">
                <a:solidFill>
                  <a:srgbClr val="52555A"/>
                </a:solidFill>
                <a:latin typeface="Arial"/>
                <a:cs typeface="Arial"/>
              </a:rPr>
              <a:t>changes</a:t>
            </a:r>
            <a:r>
              <a:rPr sz="1800" spc="-15" dirty="0">
                <a:solidFill>
                  <a:srgbClr val="52555A"/>
                </a:solidFill>
                <a:latin typeface="Arial"/>
                <a:cs typeface="Arial"/>
              </a:rPr>
              <a:t> </a:t>
            </a:r>
            <a:r>
              <a:rPr sz="1800" spc="-25" dirty="0">
                <a:solidFill>
                  <a:srgbClr val="52555A"/>
                </a:solidFill>
                <a:latin typeface="Arial"/>
                <a:cs typeface="Arial"/>
              </a:rPr>
              <a:t>may </a:t>
            </a:r>
            <a:r>
              <a:rPr sz="1800" dirty="0">
                <a:solidFill>
                  <a:srgbClr val="52555A"/>
                </a:solidFill>
                <a:latin typeface="Arial"/>
                <a:cs typeface="Arial"/>
              </a:rPr>
              <a:t>not</a:t>
            </a:r>
            <a:r>
              <a:rPr sz="1800" spc="-25" dirty="0">
                <a:solidFill>
                  <a:srgbClr val="52555A"/>
                </a:solidFill>
                <a:latin typeface="Arial"/>
                <a:cs typeface="Arial"/>
              </a:rPr>
              <a:t> </a:t>
            </a:r>
            <a:r>
              <a:rPr sz="1800" dirty="0">
                <a:solidFill>
                  <a:srgbClr val="52555A"/>
                </a:solidFill>
                <a:latin typeface="Arial"/>
                <a:cs typeface="Arial"/>
              </a:rPr>
              <a:t>reflect</a:t>
            </a:r>
            <a:r>
              <a:rPr sz="1800" spc="-20" dirty="0">
                <a:solidFill>
                  <a:srgbClr val="52555A"/>
                </a:solidFill>
                <a:latin typeface="Arial"/>
                <a:cs typeface="Arial"/>
              </a:rPr>
              <a:t> </a:t>
            </a:r>
            <a:r>
              <a:rPr sz="1800" dirty="0">
                <a:solidFill>
                  <a:srgbClr val="52555A"/>
                </a:solidFill>
                <a:latin typeface="Arial"/>
                <a:cs typeface="Arial"/>
              </a:rPr>
              <a:t>in</a:t>
            </a:r>
            <a:r>
              <a:rPr sz="1800" spc="-30" dirty="0">
                <a:solidFill>
                  <a:srgbClr val="52555A"/>
                </a:solidFill>
                <a:latin typeface="Arial"/>
                <a:cs typeface="Arial"/>
              </a:rPr>
              <a:t> </a:t>
            </a:r>
            <a:r>
              <a:rPr sz="1800" dirty="0">
                <a:solidFill>
                  <a:srgbClr val="52555A"/>
                </a:solidFill>
                <a:latin typeface="Arial"/>
                <a:cs typeface="Arial"/>
              </a:rPr>
              <a:t>the</a:t>
            </a:r>
            <a:r>
              <a:rPr sz="1800" spc="-30" dirty="0">
                <a:solidFill>
                  <a:srgbClr val="52555A"/>
                </a:solidFill>
                <a:latin typeface="Arial"/>
                <a:cs typeface="Arial"/>
              </a:rPr>
              <a:t> </a:t>
            </a:r>
            <a:r>
              <a:rPr sz="1800" dirty="0">
                <a:solidFill>
                  <a:srgbClr val="52555A"/>
                </a:solidFill>
                <a:latin typeface="Arial"/>
                <a:cs typeface="Arial"/>
              </a:rPr>
              <a:t>Scopus</a:t>
            </a:r>
            <a:r>
              <a:rPr sz="1800" spc="-10" dirty="0">
                <a:solidFill>
                  <a:srgbClr val="52555A"/>
                </a:solidFill>
                <a:latin typeface="Arial"/>
                <a:cs typeface="Arial"/>
              </a:rPr>
              <a:t> </a:t>
            </a:r>
            <a:r>
              <a:rPr sz="1800" dirty="0">
                <a:solidFill>
                  <a:srgbClr val="52555A"/>
                </a:solidFill>
                <a:latin typeface="Arial"/>
                <a:cs typeface="Arial"/>
              </a:rPr>
              <a:t>Source</a:t>
            </a:r>
            <a:r>
              <a:rPr sz="1800" spc="-15" dirty="0">
                <a:solidFill>
                  <a:srgbClr val="52555A"/>
                </a:solidFill>
                <a:latin typeface="Arial"/>
                <a:cs typeface="Arial"/>
              </a:rPr>
              <a:t> </a:t>
            </a:r>
            <a:r>
              <a:rPr sz="1800" dirty="0">
                <a:solidFill>
                  <a:srgbClr val="52555A"/>
                </a:solidFill>
                <a:latin typeface="Arial"/>
                <a:cs typeface="Arial"/>
              </a:rPr>
              <a:t>details</a:t>
            </a:r>
            <a:r>
              <a:rPr sz="1800" spc="-10" dirty="0">
                <a:solidFill>
                  <a:srgbClr val="52555A"/>
                </a:solidFill>
                <a:latin typeface="Arial"/>
                <a:cs typeface="Arial"/>
              </a:rPr>
              <a:t> </a:t>
            </a:r>
            <a:r>
              <a:rPr sz="1800" spc="-20" dirty="0">
                <a:solidFill>
                  <a:srgbClr val="52555A"/>
                </a:solidFill>
                <a:latin typeface="Arial"/>
                <a:cs typeface="Arial"/>
              </a:rPr>
              <a:t>page </a:t>
            </a:r>
            <a:r>
              <a:rPr sz="1800" spc="-10" dirty="0">
                <a:solidFill>
                  <a:srgbClr val="52555A"/>
                </a:solidFill>
                <a:latin typeface="Arial"/>
                <a:cs typeface="Arial"/>
              </a:rPr>
              <a:t>immediately.</a:t>
            </a:r>
            <a:endParaRPr sz="1800">
              <a:latin typeface="Arial"/>
              <a:cs typeface="Arial"/>
            </a:endParaRPr>
          </a:p>
        </p:txBody>
      </p:sp>
      <p:sp>
        <p:nvSpPr>
          <p:cNvPr id="5" name="object 5"/>
          <p:cNvSpPr txBox="1"/>
          <p:nvPr/>
        </p:nvSpPr>
        <p:spPr>
          <a:xfrm>
            <a:off x="7571770" y="5612305"/>
            <a:ext cx="2738755" cy="188595"/>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97999B"/>
                </a:solidFill>
                <a:latin typeface="Arial"/>
                <a:cs typeface="Arial"/>
              </a:rPr>
              <a:t>Scopus</a:t>
            </a:r>
            <a:r>
              <a:rPr sz="1050" spc="25" dirty="0">
                <a:solidFill>
                  <a:srgbClr val="97999B"/>
                </a:solidFill>
                <a:latin typeface="Arial"/>
                <a:cs typeface="Arial"/>
              </a:rPr>
              <a:t> </a:t>
            </a:r>
            <a:r>
              <a:rPr sz="1050" dirty="0">
                <a:solidFill>
                  <a:srgbClr val="97999B"/>
                </a:solidFill>
                <a:latin typeface="Arial"/>
                <a:cs typeface="Arial"/>
              </a:rPr>
              <a:t>Sources</a:t>
            </a:r>
            <a:r>
              <a:rPr sz="1050" spc="10" dirty="0">
                <a:solidFill>
                  <a:srgbClr val="97999B"/>
                </a:solidFill>
                <a:latin typeface="Arial"/>
                <a:cs typeface="Arial"/>
              </a:rPr>
              <a:t> </a:t>
            </a:r>
            <a:r>
              <a:rPr sz="1050" dirty="0">
                <a:solidFill>
                  <a:srgbClr val="97999B"/>
                </a:solidFill>
                <a:latin typeface="Arial"/>
                <a:cs typeface="Arial"/>
              </a:rPr>
              <a:t>Record,</a:t>
            </a:r>
            <a:r>
              <a:rPr sz="1050" spc="10" dirty="0">
                <a:solidFill>
                  <a:srgbClr val="97999B"/>
                </a:solidFill>
                <a:latin typeface="Arial"/>
                <a:cs typeface="Arial"/>
              </a:rPr>
              <a:t> </a:t>
            </a:r>
            <a:r>
              <a:rPr sz="1050" dirty="0">
                <a:solidFill>
                  <a:srgbClr val="97999B"/>
                </a:solidFill>
                <a:latin typeface="Arial"/>
                <a:cs typeface="Arial"/>
              </a:rPr>
              <a:t>Accessed</a:t>
            </a:r>
            <a:r>
              <a:rPr sz="1050" spc="15" dirty="0">
                <a:solidFill>
                  <a:srgbClr val="97999B"/>
                </a:solidFill>
                <a:latin typeface="Arial"/>
                <a:cs typeface="Arial"/>
              </a:rPr>
              <a:t> </a:t>
            </a:r>
            <a:r>
              <a:rPr sz="1050" dirty="0">
                <a:solidFill>
                  <a:srgbClr val="97999B"/>
                </a:solidFill>
                <a:latin typeface="Arial"/>
                <a:cs typeface="Arial"/>
              </a:rPr>
              <a:t>Jan</a:t>
            </a:r>
            <a:r>
              <a:rPr sz="1050" spc="5" dirty="0">
                <a:solidFill>
                  <a:srgbClr val="97999B"/>
                </a:solidFill>
                <a:latin typeface="Arial"/>
                <a:cs typeface="Arial"/>
              </a:rPr>
              <a:t> </a:t>
            </a:r>
            <a:r>
              <a:rPr sz="1050" spc="-20" dirty="0">
                <a:solidFill>
                  <a:srgbClr val="97999B"/>
                </a:solidFill>
                <a:latin typeface="Arial"/>
                <a:cs typeface="Arial"/>
              </a:rPr>
              <a:t>2021</a:t>
            </a:r>
            <a:endParaRPr sz="1050">
              <a:latin typeface="Arial"/>
              <a:cs typeface="Arial"/>
            </a:endParaRPr>
          </a:p>
        </p:txBody>
      </p:sp>
      <p:pic>
        <p:nvPicPr>
          <p:cNvPr id="6" name="object 6"/>
          <p:cNvPicPr/>
          <p:nvPr/>
        </p:nvPicPr>
        <p:blipFill>
          <a:blip r:embed="rId3" cstate="print"/>
          <a:stretch>
            <a:fillRect/>
          </a:stretch>
        </p:blipFill>
        <p:spPr>
          <a:xfrm>
            <a:off x="6486144" y="3429000"/>
            <a:ext cx="5067286" cy="1479803"/>
          </a:xfrm>
          <a:prstGeom prst="rect">
            <a:avLst/>
          </a:prstGeom>
        </p:spPr>
      </p:pic>
      <p:pic>
        <p:nvPicPr>
          <p:cNvPr id="7" name="object 7"/>
          <p:cNvPicPr/>
          <p:nvPr/>
        </p:nvPicPr>
        <p:blipFill>
          <a:blip r:embed="rId4" cstate="print"/>
          <a:stretch>
            <a:fillRect/>
          </a:stretch>
        </p:blipFill>
        <p:spPr>
          <a:xfrm>
            <a:off x="768181" y="6257187"/>
            <a:ext cx="1607148" cy="48169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8095" y="5918963"/>
            <a:ext cx="10655300" cy="12700"/>
          </a:xfrm>
          <a:custGeom>
            <a:avLst/>
            <a:gdLst/>
            <a:ahLst/>
            <a:cxnLst/>
            <a:rect l="l" t="t" r="r" b="b"/>
            <a:pathLst>
              <a:path w="10655300" h="12700">
                <a:moveTo>
                  <a:pt x="0" y="12699"/>
                </a:moveTo>
                <a:lnTo>
                  <a:pt x="10655300" y="12699"/>
                </a:lnTo>
                <a:lnTo>
                  <a:pt x="10655300" y="0"/>
                </a:lnTo>
                <a:lnTo>
                  <a:pt x="0" y="0"/>
                </a:lnTo>
                <a:lnTo>
                  <a:pt x="0" y="12699"/>
                </a:lnTo>
                <a:close/>
              </a:path>
            </a:pathLst>
          </a:custGeom>
          <a:solidFill>
            <a:srgbClr val="DCDCDC"/>
          </a:solidFill>
        </p:spPr>
        <p:txBody>
          <a:bodyPr wrap="square" lIns="0" tIns="0" rIns="0" bIns="0" rtlCol="0"/>
          <a:lstStyle/>
          <a:p>
            <a:endParaRPr/>
          </a:p>
        </p:txBody>
      </p:sp>
      <p:pic>
        <p:nvPicPr>
          <p:cNvPr id="3" name="object 3"/>
          <p:cNvPicPr/>
          <p:nvPr/>
        </p:nvPicPr>
        <p:blipFill>
          <a:blip r:embed="rId2" cstate="print"/>
          <a:stretch>
            <a:fillRect/>
          </a:stretch>
        </p:blipFill>
        <p:spPr>
          <a:xfrm>
            <a:off x="768181" y="6257187"/>
            <a:ext cx="1607148" cy="481693"/>
          </a:xfrm>
          <a:prstGeom prst="rect">
            <a:avLst/>
          </a:prstGeom>
        </p:spPr>
      </p:pic>
      <p:sp>
        <p:nvSpPr>
          <p:cNvPr id="4" name="object 4"/>
          <p:cNvSpPr/>
          <p:nvPr/>
        </p:nvSpPr>
        <p:spPr>
          <a:xfrm>
            <a:off x="768095" y="5918963"/>
            <a:ext cx="10655300" cy="12700"/>
          </a:xfrm>
          <a:custGeom>
            <a:avLst/>
            <a:gdLst/>
            <a:ahLst/>
            <a:cxnLst/>
            <a:rect l="l" t="t" r="r" b="b"/>
            <a:pathLst>
              <a:path w="10655300" h="12700">
                <a:moveTo>
                  <a:pt x="0" y="12699"/>
                </a:moveTo>
                <a:lnTo>
                  <a:pt x="10655300" y="12699"/>
                </a:lnTo>
                <a:lnTo>
                  <a:pt x="10655300" y="0"/>
                </a:lnTo>
                <a:lnTo>
                  <a:pt x="0" y="0"/>
                </a:lnTo>
                <a:lnTo>
                  <a:pt x="0" y="12699"/>
                </a:lnTo>
                <a:close/>
              </a:path>
            </a:pathLst>
          </a:custGeom>
          <a:solidFill>
            <a:srgbClr val="DCDCDC"/>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spc="-10" dirty="0"/>
              <a:t>Topics</a:t>
            </a:r>
            <a:r>
              <a:rPr spc="-240" dirty="0"/>
              <a:t> </a:t>
            </a:r>
            <a:r>
              <a:rPr spc="-10" dirty="0"/>
              <a:t>covered</a:t>
            </a:r>
          </a:p>
        </p:txBody>
      </p:sp>
      <p:sp>
        <p:nvSpPr>
          <p:cNvPr id="7" name="object 7"/>
          <p:cNvSpPr txBox="1">
            <a:spLocks noGrp="1"/>
          </p:cNvSpPr>
          <p:nvPr>
            <p:ph type="sldNum" sz="quarter" idx="7"/>
          </p:nvPr>
        </p:nvSpPr>
        <p:spPr>
          <a:prstGeom prst="rect">
            <a:avLst/>
          </a:prstGeom>
        </p:spPr>
        <p:txBody>
          <a:bodyPr vert="horz" wrap="square" lIns="0" tIns="42082" rIns="0" bIns="0" rtlCol="0">
            <a:spAutoFit/>
          </a:bodyPr>
          <a:lstStyle/>
          <a:p>
            <a:pPr marL="38100">
              <a:lnSpc>
                <a:spcPct val="100000"/>
              </a:lnSpc>
              <a:spcBef>
                <a:spcPts val="15"/>
              </a:spcBef>
            </a:pPr>
            <a:fld id="{81D60167-4931-47E6-BA6A-407CBD079E47}" type="slidenum">
              <a:rPr spc="-25" dirty="0"/>
              <a:t>2</a:t>
            </a:fld>
            <a:endParaRPr spc="-25" dirty="0"/>
          </a:p>
        </p:txBody>
      </p:sp>
      <p:sp>
        <p:nvSpPr>
          <p:cNvPr id="6" name="object 6"/>
          <p:cNvSpPr txBox="1"/>
          <p:nvPr/>
        </p:nvSpPr>
        <p:spPr>
          <a:xfrm>
            <a:off x="847089" y="1296767"/>
            <a:ext cx="7119620" cy="4059554"/>
          </a:xfrm>
          <a:prstGeom prst="rect">
            <a:avLst/>
          </a:prstGeom>
        </p:spPr>
        <p:txBody>
          <a:bodyPr vert="horz" wrap="square" lIns="0" tIns="81280" rIns="0" bIns="0" rtlCol="0">
            <a:spAutoFit/>
          </a:bodyPr>
          <a:lstStyle/>
          <a:p>
            <a:pPr marL="367665" indent="-354965">
              <a:lnSpc>
                <a:spcPct val="100000"/>
              </a:lnSpc>
              <a:spcBef>
                <a:spcPts val="640"/>
              </a:spcBef>
              <a:buClr>
                <a:srgbClr val="FF6C00"/>
              </a:buClr>
              <a:buFont typeface="Arial"/>
              <a:buChar char="•"/>
              <a:tabLst>
                <a:tab pos="367665" algn="l"/>
              </a:tabLst>
            </a:pPr>
            <a:r>
              <a:rPr sz="2200" b="1" u="sng" dirty="0">
                <a:solidFill>
                  <a:srgbClr val="0562C1"/>
                </a:solidFill>
                <a:uFill>
                  <a:solidFill>
                    <a:srgbClr val="0562C1"/>
                  </a:solidFill>
                </a:uFill>
                <a:latin typeface="Arial"/>
                <a:cs typeface="Arial"/>
                <a:hlinkClick r:id="rId3" action="ppaction://hlinksldjump"/>
              </a:rPr>
              <a:t>Scopus</a:t>
            </a:r>
            <a:r>
              <a:rPr sz="2200" b="1" u="sng" spc="-45" dirty="0">
                <a:solidFill>
                  <a:srgbClr val="0562C1"/>
                </a:solidFill>
                <a:uFill>
                  <a:solidFill>
                    <a:srgbClr val="0562C1"/>
                  </a:solidFill>
                </a:uFill>
                <a:latin typeface="Arial"/>
                <a:cs typeface="Arial"/>
                <a:hlinkClick r:id="rId3" action="ppaction://hlinksldjump"/>
              </a:rPr>
              <a:t> </a:t>
            </a:r>
            <a:r>
              <a:rPr sz="2200" b="1" u="sng" spc="-10" dirty="0">
                <a:solidFill>
                  <a:srgbClr val="0562C1"/>
                </a:solidFill>
                <a:uFill>
                  <a:solidFill>
                    <a:srgbClr val="0562C1"/>
                  </a:solidFill>
                </a:uFill>
                <a:latin typeface="Arial"/>
                <a:cs typeface="Arial"/>
                <a:hlinkClick r:id="rId3" action="ppaction://hlinksldjump"/>
              </a:rPr>
              <a:t>Overview</a:t>
            </a:r>
            <a:endParaRPr sz="2200" dirty="0">
              <a:latin typeface="Arial"/>
              <a:cs typeface="Arial"/>
            </a:endParaRPr>
          </a:p>
          <a:p>
            <a:pPr marL="367665" indent="-354965">
              <a:lnSpc>
                <a:spcPct val="100000"/>
              </a:lnSpc>
              <a:spcBef>
                <a:spcPts val="540"/>
              </a:spcBef>
              <a:buClr>
                <a:srgbClr val="FF6C00"/>
              </a:buClr>
              <a:buFont typeface="Arial"/>
              <a:buChar char="•"/>
              <a:tabLst>
                <a:tab pos="367665" algn="l"/>
              </a:tabLst>
            </a:pPr>
            <a:r>
              <a:rPr sz="2200" b="1" u="sng" dirty="0">
                <a:solidFill>
                  <a:srgbClr val="0562C1"/>
                </a:solidFill>
                <a:uFill>
                  <a:solidFill>
                    <a:srgbClr val="0562C1"/>
                  </a:solidFill>
                </a:uFill>
                <a:latin typeface="Arial"/>
                <a:cs typeface="Arial"/>
                <a:hlinkClick r:id="rId4" action="ppaction://hlinksldjump"/>
              </a:rPr>
              <a:t>Scopus</a:t>
            </a:r>
            <a:r>
              <a:rPr sz="2200" b="1" u="sng" spc="-55" dirty="0">
                <a:solidFill>
                  <a:srgbClr val="0562C1"/>
                </a:solidFill>
                <a:uFill>
                  <a:solidFill>
                    <a:srgbClr val="0562C1"/>
                  </a:solidFill>
                </a:uFill>
                <a:latin typeface="Arial"/>
                <a:cs typeface="Arial"/>
                <a:hlinkClick r:id="rId4" action="ppaction://hlinksldjump"/>
              </a:rPr>
              <a:t> </a:t>
            </a:r>
            <a:r>
              <a:rPr sz="2200" b="1" u="sng" dirty="0">
                <a:solidFill>
                  <a:srgbClr val="0562C1"/>
                </a:solidFill>
                <a:uFill>
                  <a:solidFill>
                    <a:srgbClr val="0562C1"/>
                  </a:solidFill>
                </a:uFill>
                <a:latin typeface="Arial"/>
                <a:cs typeface="Arial"/>
                <a:hlinkClick r:id="rId4" action="ppaction://hlinksldjump"/>
              </a:rPr>
              <a:t>Content</a:t>
            </a:r>
            <a:r>
              <a:rPr sz="2200" b="1" u="sng" spc="-55" dirty="0">
                <a:solidFill>
                  <a:srgbClr val="0562C1"/>
                </a:solidFill>
                <a:uFill>
                  <a:solidFill>
                    <a:srgbClr val="0562C1"/>
                  </a:solidFill>
                </a:uFill>
                <a:latin typeface="Arial"/>
                <a:cs typeface="Arial"/>
                <a:hlinkClick r:id="rId4" action="ppaction://hlinksldjump"/>
              </a:rPr>
              <a:t> </a:t>
            </a:r>
            <a:r>
              <a:rPr sz="2200" b="1" u="sng" spc="-10" dirty="0">
                <a:solidFill>
                  <a:srgbClr val="0562C1"/>
                </a:solidFill>
                <a:uFill>
                  <a:solidFill>
                    <a:srgbClr val="0562C1"/>
                  </a:solidFill>
                </a:uFill>
                <a:latin typeface="Arial"/>
                <a:cs typeface="Arial"/>
                <a:hlinkClick r:id="rId4" action="ppaction://hlinksldjump"/>
              </a:rPr>
              <a:t>Selection</a:t>
            </a:r>
            <a:endParaRPr sz="2200" dirty="0">
              <a:latin typeface="Arial"/>
              <a:cs typeface="Arial"/>
            </a:endParaRPr>
          </a:p>
          <a:p>
            <a:pPr marL="367665" indent="-354965">
              <a:lnSpc>
                <a:spcPct val="100000"/>
              </a:lnSpc>
              <a:spcBef>
                <a:spcPts val="540"/>
              </a:spcBef>
              <a:buClr>
                <a:srgbClr val="FF6C00"/>
              </a:buClr>
              <a:buFont typeface="Arial"/>
              <a:buChar char="•"/>
              <a:tabLst>
                <a:tab pos="367665" algn="l"/>
              </a:tabLst>
            </a:pPr>
            <a:r>
              <a:rPr sz="2200" b="1" u="sng" dirty="0">
                <a:solidFill>
                  <a:srgbClr val="0562C1"/>
                </a:solidFill>
                <a:uFill>
                  <a:solidFill>
                    <a:srgbClr val="0562C1"/>
                  </a:solidFill>
                </a:uFill>
                <a:latin typeface="Arial"/>
                <a:cs typeface="Arial"/>
                <a:hlinkClick r:id="rId5" action="ppaction://hlinksldjump"/>
              </a:rPr>
              <a:t>Approximate</a:t>
            </a:r>
            <a:r>
              <a:rPr sz="2200" b="1" u="sng" spc="-65" dirty="0">
                <a:solidFill>
                  <a:srgbClr val="0562C1"/>
                </a:solidFill>
                <a:uFill>
                  <a:solidFill>
                    <a:srgbClr val="0562C1"/>
                  </a:solidFill>
                </a:uFill>
                <a:latin typeface="Arial"/>
                <a:cs typeface="Arial"/>
                <a:hlinkClick r:id="rId5" action="ppaction://hlinksldjump"/>
              </a:rPr>
              <a:t> </a:t>
            </a:r>
            <a:r>
              <a:rPr sz="2200" b="1" u="sng" dirty="0">
                <a:solidFill>
                  <a:srgbClr val="0562C1"/>
                </a:solidFill>
                <a:uFill>
                  <a:solidFill>
                    <a:srgbClr val="0562C1"/>
                  </a:solidFill>
                </a:uFill>
                <a:latin typeface="Arial"/>
                <a:cs typeface="Arial"/>
                <a:hlinkClick r:id="rId5" action="ppaction://hlinksldjump"/>
              </a:rPr>
              <a:t>Timelines</a:t>
            </a:r>
            <a:r>
              <a:rPr sz="2200" b="1" u="sng" spc="-75" dirty="0">
                <a:solidFill>
                  <a:srgbClr val="0562C1"/>
                </a:solidFill>
                <a:uFill>
                  <a:solidFill>
                    <a:srgbClr val="0562C1"/>
                  </a:solidFill>
                </a:uFill>
                <a:latin typeface="Arial"/>
                <a:cs typeface="Arial"/>
                <a:hlinkClick r:id="rId5" action="ppaction://hlinksldjump"/>
              </a:rPr>
              <a:t> </a:t>
            </a:r>
            <a:r>
              <a:rPr sz="2200" b="1" u="sng" dirty="0">
                <a:solidFill>
                  <a:srgbClr val="0562C1"/>
                </a:solidFill>
                <a:uFill>
                  <a:solidFill>
                    <a:srgbClr val="0562C1"/>
                  </a:solidFill>
                </a:uFill>
                <a:latin typeface="Arial"/>
                <a:cs typeface="Arial"/>
                <a:hlinkClick r:id="rId5" action="ppaction://hlinksldjump"/>
              </a:rPr>
              <a:t>for</a:t>
            </a:r>
            <a:r>
              <a:rPr sz="2200" b="1" u="sng" spc="-90" dirty="0">
                <a:solidFill>
                  <a:srgbClr val="0562C1"/>
                </a:solidFill>
                <a:uFill>
                  <a:solidFill>
                    <a:srgbClr val="0562C1"/>
                  </a:solidFill>
                </a:uFill>
                <a:latin typeface="Arial"/>
                <a:cs typeface="Arial"/>
                <a:hlinkClick r:id="rId5" action="ppaction://hlinksldjump"/>
              </a:rPr>
              <a:t> </a:t>
            </a:r>
            <a:r>
              <a:rPr sz="2200" b="1" u="sng" dirty="0">
                <a:solidFill>
                  <a:srgbClr val="0562C1"/>
                </a:solidFill>
                <a:uFill>
                  <a:solidFill>
                    <a:srgbClr val="0562C1"/>
                  </a:solidFill>
                </a:uFill>
                <a:latin typeface="Arial"/>
                <a:cs typeface="Arial"/>
                <a:hlinkClick r:id="rId5" action="ppaction://hlinksldjump"/>
              </a:rPr>
              <a:t>Scopus</a:t>
            </a:r>
            <a:r>
              <a:rPr sz="2200" b="1" u="sng" spc="-65" dirty="0">
                <a:solidFill>
                  <a:srgbClr val="0562C1"/>
                </a:solidFill>
                <a:uFill>
                  <a:solidFill>
                    <a:srgbClr val="0562C1"/>
                  </a:solidFill>
                </a:uFill>
                <a:latin typeface="Arial"/>
                <a:cs typeface="Arial"/>
                <a:hlinkClick r:id="rId5" action="ppaction://hlinksldjump"/>
              </a:rPr>
              <a:t> </a:t>
            </a:r>
            <a:r>
              <a:rPr sz="2200" b="1" u="sng" spc="-10" dirty="0">
                <a:solidFill>
                  <a:srgbClr val="0562C1"/>
                </a:solidFill>
                <a:uFill>
                  <a:solidFill>
                    <a:srgbClr val="0562C1"/>
                  </a:solidFill>
                </a:uFill>
                <a:latin typeface="Arial"/>
                <a:cs typeface="Arial"/>
                <a:hlinkClick r:id="rId5" action="ppaction://hlinksldjump"/>
              </a:rPr>
              <a:t>Onboarding</a:t>
            </a:r>
            <a:endParaRPr sz="2200" dirty="0">
              <a:latin typeface="Arial"/>
              <a:cs typeface="Arial"/>
            </a:endParaRPr>
          </a:p>
          <a:p>
            <a:pPr marL="367665" indent="-354965">
              <a:lnSpc>
                <a:spcPct val="100000"/>
              </a:lnSpc>
              <a:spcBef>
                <a:spcPts val="525"/>
              </a:spcBef>
              <a:buClr>
                <a:srgbClr val="FF6C00"/>
              </a:buClr>
              <a:buFont typeface="Arial"/>
              <a:buChar char="•"/>
              <a:tabLst>
                <a:tab pos="367665" algn="l"/>
              </a:tabLst>
            </a:pPr>
            <a:r>
              <a:rPr sz="2200" b="1" u="sng" dirty="0">
                <a:solidFill>
                  <a:srgbClr val="0562C1"/>
                </a:solidFill>
                <a:uFill>
                  <a:solidFill>
                    <a:srgbClr val="0562C1"/>
                  </a:solidFill>
                </a:uFill>
                <a:latin typeface="Arial"/>
                <a:cs typeface="Arial"/>
                <a:hlinkClick r:id="rId6" action="ppaction://hlinksldjump"/>
              </a:rPr>
              <a:t>Scopus</a:t>
            </a:r>
            <a:r>
              <a:rPr sz="2200" b="1" u="sng" spc="-135" dirty="0">
                <a:solidFill>
                  <a:srgbClr val="0562C1"/>
                </a:solidFill>
                <a:uFill>
                  <a:solidFill>
                    <a:srgbClr val="0562C1"/>
                  </a:solidFill>
                </a:uFill>
                <a:latin typeface="Arial"/>
                <a:cs typeface="Arial"/>
                <a:hlinkClick r:id="rId6" action="ppaction://hlinksldjump"/>
              </a:rPr>
              <a:t> </a:t>
            </a:r>
            <a:r>
              <a:rPr sz="2200" b="1" u="sng" dirty="0">
                <a:solidFill>
                  <a:srgbClr val="0562C1"/>
                </a:solidFill>
                <a:uFill>
                  <a:solidFill>
                    <a:srgbClr val="0562C1"/>
                  </a:solidFill>
                </a:uFill>
                <a:latin typeface="Arial"/>
                <a:cs typeface="Arial"/>
                <a:hlinkClick r:id="rId6" action="ppaction://hlinksldjump"/>
              </a:rPr>
              <a:t>Acceptance</a:t>
            </a:r>
            <a:r>
              <a:rPr sz="2200" b="1" u="sng" spc="-60" dirty="0">
                <a:solidFill>
                  <a:srgbClr val="0562C1"/>
                </a:solidFill>
                <a:uFill>
                  <a:solidFill>
                    <a:srgbClr val="0562C1"/>
                  </a:solidFill>
                </a:uFill>
                <a:latin typeface="Arial"/>
                <a:cs typeface="Arial"/>
                <a:hlinkClick r:id="rId6" action="ppaction://hlinksldjump"/>
              </a:rPr>
              <a:t> </a:t>
            </a:r>
            <a:r>
              <a:rPr sz="2200" b="1" u="sng" dirty="0">
                <a:solidFill>
                  <a:srgbClr val="0562C1"/>
                </a:solidFill>
                <a:uFill>
                  <a:solidFill>
                    <a:srgbClr val="0562C1"/>
                  </a:solidFill>
                </a:uFill>
                <a:latin typeface="Arial"/>
                <a:cs typeface="Arial"/>
                <a:hlinkClick r:id="rId6" action="ppaction://hlinksldjump"/>
              </a:rPr>
              <a:t>and</a:t>
            </a:r>
            <a:r>
              <a:rPr sz="2200" b="1" u="sng" spc="-65" dirty="0">
                <a:solidFill>
                  <a:srgbClr val="0562C1"/>
                </a:solidFill>
                <a:uFill>
                  <a:solidFill>
                    <a:srgbClr val="0562C1"/>
                  </a:solidFill>
                </a:uFill>
                <a:latin typeface="Arial"/>
                <a:cs typeface="Arial"/>
                <a:hlinkClick r:id="rId6" action="ppaction://hlinksldjump"/>
              </a:rPr>
              <a:t> </a:t>
            </a:r>
            <a:r>
              <a:rPr sz="2200" b="1" u="sng" spc="-10" dirty="0">
                <a:solidFill>
                  <a:srgbClr val="0562C1"/>
                </a:solidFill>
                <a:uFill>
                  <a:solidFill>
                    <a:srgbClr val="0562C1"/>
                  </a:solidFill>
                </a:uFill>
                <a:latin typeface="Arial"/>
                <a:cs typeface="Arial"/>
                <a:hlinkClick r:id="rId6" action="ppaction://hlinksldjump"/>
              </a:rPr>
              <a:t>Permissions</a:t>
            </a:r>
            <a:endParaRPr sz="2200" dirty="0">
              <a:latin typeface="Arial"/>
              <a:cs typeface="Arial"/>
            </a:endParaRPr>
          </a:p>
          <a:p>
            <a:pPr marL="367665" indent="-354965">
              <a:lnSpc>
                <a:spcPct val="100000"/>
              </a:lnSpc>
              <a:spcBef>
                <a:spcPts val="540"/>
              </a:spcBef>
              <a:buClr>
                <a:srgbClr val="FF6C00"/>
              </a:buClr>
              <a:buFont typeface="Arial"/>
              <a:buChar char="•"/>
              <a:tabLst>
                <a:tab pos="367665" algn="l"/>
              </a:tabLst>
            </a:pPr>
            <a:r>
              <a:rPr sz="2200" b="1" u="sng" dirty="0">
                <a:solidFill>
                  <a:srgbClr val="0562C1"/>
                </a:solidFill>
                <a:uFill>
                  <a:solidFill>
                    <a:srgbClr val="0562C1"/>
                  </a:solidFill>
                </a:uFill>
                <a:latin typeface="Arial"/>
                <a:cs typeface="Arial"/>
                <a:hlinkClick r:id="rId7" action="ppaction://hlinksldjump"/>
              </a:rPr>
              <a:t>Content</a:t>
            </a:r>
            <a:r>
              <a:rPr sz="2200" b="1" u="sng" spc="-140" dirty="0">
                <a:solidFill>
                  <a:srgbClr val="0562C1"/>
                </a:solidFill>
                <a:uFill>
                  <a:solidFill>
                    <a:srgbClr val="0562C1"/>
                  </a:solidFill>
                </a:uFill>
                <a:latin typeface="Arial"/>
                <a:cs typeface="Arial"/>
                <a:hlinkClick r:id="rId7" action="ppaction://hlinksldjump"/>
              </a:rPr>
              <a:t> </a:t>
            </a:r>
            <a:r>
              <a:rPr sz="2200" b="1" u="sng" spc="-10" dirty="0">
                <a:solidFill>
                  <a:srgbClr val="0562C1"/>
                </a:solidFill>
                <a:uFill>
                  <a:solidFill>
                    <a:srgbClr val="0562C1"/>
                  </a:solidFill>
                </a:uFill>
                <a:latin typeface="Arial"/>
                <a:cs typeface="Arial"/>
                <a:hlinkClick r:id="rId7" action="ppaction://hlinksldjump"/>
              </a:rPr>
              <a:t>Access</a:t>
            </a:r>
            <a:endParaRPr sz="2200" dirty="0">
              <a:latin typeface="Arial"/>
              <a:cs typeface="Arial"/>
            </a:endParaRPr>
          </a:p>
          <a:p>
            <a:pPr marL="367665" indent="-354965">
              <a:lnSpc>
                <a:spcPct val="100000"/>
              </a:lnSpc>
              <a:spcBef>
                <a:spcPts val="540"/>
              </a:spcBef>
              <a:buClr>
                <a:srgbClr val="FF6C00"/>
              </a:buClr>
              <a:buFont typeface="Arial"/>
              <a:buChar char="•"/>
              <a:tabLst>
                <a:tab pos="367665" algn="l"/>
              </a:tabLst>
            </a:pPr>
            <a:r>
              <a:rPr sz="2200" b="1" u="sng" dirty="0">
                <a:solidFill>
                  <a:srgbClr val="0562C1"/>
                </a:solidFill>
                <a:uFill>
                  <a:solidFill>
                    <a:srgbClr val="0562C1"/>
                  </a:solidFill>
                </a:uFill>
                <a:latin typeface="Arial"/>
                <a:cs typeface="Arial"/>
                <a:hlinkClick r:id="rId8" action="ppaction://hlinksldjump"/>
              </a:rPr>
              <a:t>Making</a:t>
            </a:r>
            <a:r>
              <a:rPr sz="2200" b="1" u="sng" spc="-45" dirty="0">
                <a:solidFill>
                  <a:srgbClr val="0562C1"/>
                </a:solidFill>
                <a:uFill>
                  <a:solidFill>
                    <a:srgbClr val="0562C1"/>
                  </a:solidFill>
                </a:uFill>
                <a:latin typeface="Arial"/>
                <a:cs typeface="Arial"/>
                <a:hlinkClick r:id="rId8" action="ppaction://hlinksldjump"/>
              </a:rPr>
              <a:t> </a:t>
            </a:r>
            <a:r>
              <a:rPr sz="2200" b="1" u="sng" dirty="0">
                <a:solidFill>
                  <a:srgbClr val="0562C1"/>
                </a:solidFill>
                <a:uFill>
                  <a:solidFill>
                    <a:srgbClr val="0562C1"/>
                  </a:solidFill>
                </a:uFill>
                <a:latin typeface="Arial"/>
                <a:cs typeface="Arial"/>
                <a:hlinkClick r:id="rId8" action="ppaction://hlinksldjump"/>
              </a:rPr>
              <a:t>Changes</a:t>
            </a:r>
            <a:r>
              <a:rPr sz="2200" b="1" u="sng" spc="-40" dirty="0">
                <a:solidFill>
                  <a:srgbClr val="0562C1"/>
                </a:solidFill>
                <a:uFill>
                  <a:solidFill>
                    <a:srgbClr val="0562C1"/>
                  </a:solidFill>
                </a:uFill>
                <a:latin typeface="Arial"/>
                <a:cs typeface="Arial"/>
                <a:hlinkClick r:id="rId8" action="ppaction://hlinksldjump"/>
              </a:rPr>
              <a:t> </a:t>
            </a:r>
            <a:r>
              <a:rPr sz="2200" b="1" u="sng" dirty="0">
                <a:solidFill>
                  <a:srgbClr val="0562C1"/>
                </a:solidFill>
                <a:uFill>
                  <a:solidFill>
                    <a:srgbClr val="0562C1"/>
                  </a:solidFill>
                </a:uFill>
                <a:latin typeface="Arial"/>
                <a:cs typeface="Arial"/>
                <a:hlinkClick r:id="rId8" action="ppaction://hlinksldjump"/>
              </a:rPr>
              <a:t>in</a:t>
            </a:r>
            <a:r>
              <a:rPr sz="2200" b="1" u="sng" spc="-50" dirty="0">
                <a:solidFill>
                  <a:srgbClr val="0562C1"/>
                </a:solidFill>
                <a:uFill>
                  <a:solidFill>
                    <a:srgbClr val="0562C1"/>
                  </a:solidFill>
                </a:uFill>
                <a:latin typeface="Arial"/>
                <a:cs typeface="Arial"/>
                <a:hlinkClick r:id="rId8" action="ppaction://hlinksldjump"/>
              </a:rPr>
              <a:t> </a:t>
            </a:r>
            <a:r>
              <a:rPr sz="2200" b="1" u="sng" spc="-10" dirty="0">
                <a:solidFill>
                  <a:srgbClr val="0562C1"/>
                </a:solidFill>
                <a:uFill>
                  <a:solidFill>
                    <a:srgbClr val="0562C1"/>
                  </a:solidFill>
                </a:uFill>
                <a:latin typeface="Arial"/>
                <a:cs typeface="Arial"/>
                <a:hlinkClick r:id="rId8" action="ppaction://hlinksldjump"/>
              </a:rPr>
              <a:t>Scopus</a:t>
            </a:r>
            <a:endParaRPr sz="2200" dirty="0">
              <a:latin typeface="Arial"/>
              <a:cs typeface="Arial"/>
            </a:endParaRPr>
          </a:p>
          <a:p>
            <a:pPr marL="367665" indent="-354965">
              <a:lnSpc>
                <a:spcPct val="100000"/>
              </a:lnSpc>
              <a:spcBef>
                <a:spcPts val="530"/>
              </a:spcBef>
              <a:buClr>
                <a:srgbClr val="FF6C00"/>
              </a:buClr>
              <a:buFont typeface="Arial"/>
              <a:buChar char="•"/>
              <a:tabLst>
                <a:tab pos="367665" algn="l"/>
              </a:tabLst>
            </a:pPr>
            <a:r>
              <a:rPr sz="2200" b="1" u="sng" dirty="0">
                <a:solidFill>
                  <a:srgbClr val="0562C1"/>
                </a:solidFill>
                <a:uFill>
                  <a:solidFill>
                    <a:srgbClr val="0562C1"/>
                  </a:solidFill>
                </a:uFill>
                <a:latin typeface="Arial"/>
                <a:cs typeface="Arial"/>
                <a:hlinkClick r:id="rId9" action="ppaction://hlinksldjump"/>
              </a:rPr>
              <a:t>Promoting</a:t>
            </a:r>
            <a:r>
              <a:rPr sz="2200" b="1" u="sng" spc="-45" dirty="0">
                <a:solidFill>
                  <a:srgbClr val="0562C1"/>
                </a:solidFill>
                <a:uFill>
                  <a:solidFill>
                    <a:srgbClr val="0562C1"/>
                  </a:solidFill>
                </a:uFill>
                <a:latin typeface="Arial"/>
                <a:cs typeface="Arial"/>
                <a:hlinkClick r:id="rId9" action="ppaction://hlinksldjump"/>
              </a:rPr>
              <a:t> </a:t>
            </a:r>
            <a:r>
              <a:rPr sz="2200" b="1" u="sng" dirty="0">
                <a:solidFill>
                  <a:srgbClr val="0562C1"/>
                </a:solidFill>
                <a:uFill>
                  <a:solidFill>
                    <a:srgbClr val="0562C1"/>
                  </a:solidFill>
                </a:uFill>
                <a:latin typeface="Arial"/>
                <a:cs typeface="Arial"/>
                <a:hlinkClick r:id="rId9" action="ppaction://hlinksldjump"/>
              </a:rPr>
              <a:t>that</a:t>
            </a:r>
            <a:r>
              <a:rPr sz="2200" b="1" u="sng" spc="-85" dirty="0">
                <a:solidFill>
                  <a:srgbClr val="0562C1"/>
                </a:solidFill>
                <a:uFill>
                  <a:solidFill>
                    <a:srgbClr val="0562C1"/>
                  </a:solidFill>
                </a:uFill>
                <a:latin typeface="Arial"/>
                <a:cs typeface="Arial"/>
                <a:hlinkClick r:id="rId9" action="ppaction://hlinksldjump"/>
              </a:rPr>
              <a:t> </a:t>
            </a:r>
            <a:r>
              <a:rPr sz="2200" b="1" u="sng" spc="-20" dirty="0">
                <a:solidFill>
                  <a:srgbClr val="0562C1"/>
                </a:solidFill>
                <a:uFill>
                  <a:solidFill>
                    <a:srgbClr val="0562C1"/>
                  </a:solidFill>
                </a:uFill>
                <a:latin typeface="Arial"/>
                <a:cs typeface="Arial"/>
                <a:hlinkClick r:id="rId9" action="ppaction://hlinksldjump"/>
              </a:rPr>
              <a:t>Your</a:t>
            </a:r>
            <a:r>
              <a:rPr sz="2200" b="1" u="sng" spc="-55" dirty="0">
                <a:solidFill>
                  <a:srgbClr val="0562C1"/>
                </a:solidFill>
                <a:uFill>
                  <a:solidFill>
                    <a:srgbClr val="0562C1"/>
                  </a:solidFill>
                </a:uFill>
                <a:latin typeface="Arial"/>
                <a:cs typeface="Arial"/>
                <a:hlinkClick r:id="rId9" action="ppaction://hlinksldjump"/>
              </a:rPr>
              <a:t> </a:t>
            </a:r>
            <a:r>
              <a:rPr sz="2200" b="1" u="sng" dirty="0">
                <a:solidFill>
                  <a:srgbClr val="0562C1"/>
                </a:solidFill>
                <a:uFill>
                  <a:solidFill>
                    <a:srgbClr val="0562C1"/>
                  </a:solidFill>
                </a:uFill>
                <a:latin typeface="Arial"/>
                <a:cs typeface="Arial"/>
                <a:hlinkClick r:id="rId9" action="ppaction://hlinksldjump"/>
              </a:rPr>
              <a:t>Content</a:t>
            </a:r>
            <a:r>
              <a:rPr sz="2200" b="1" u="sng" spc="-30" dirty="0">
                <a:solidFill>
                  <a:srgbClr val="0562C1"/>
                </a:solidFill>
                <a:uFill>
                  <a:solidFill>
                    <a:srgbClr val="0562C1"/>
                  </a:solidFill>
                </a:uFill>
                <a:latin typeface="Arial"/>
                <a:cs typeface="Arial"/>
                <a:hlinkClick r:id="rId9" action="ppaction://hlinksldjump"/>
              </a:rPr>
              <a:t> </a:t>
            </a:r>
            <a:r>
              <a:rPr sz="2200" b="1" u="sng" dirty="0">
                <a:solidFill>
                  <a:srgbClr val="0562C1"/>
                </a:solidFill>
                <a:uFill>
                  <a:solidFill>
                    <a:srgbClr val="0562C1"/>
                  </a:solidFill>
                </a:uFill>
                <a:latin typeface="Arial"/>
                <a:cs typeface="Arial"/>
                <a:hlinkClick r:id="rId9" action="ppaction://hlinksldjump"/>
              </a:rPr>
              <a:t>is</a:t>
            </a:r>
            <a:r>
              <a:rPr sz="2200" b="1" u="sng" spc="-65" dirty="0">
                <a:solidFill>
                  <a:srgbClr val="0562C1"/>
                </a:solidFill>
                <a:uFill>
                  <a:solidFill>
                    <a:srgbClr val="0562C1"/>
                  </a:solidFill>
                </a:uFill>
                <a:latin typeface="Arial"/>
                <a:cs typeface="Arial"/>
                <a:hlinkClick r:id="rId9" action="ppaction://hlinksldjump"/>
              </a:rPr>
              <a:t> </a:t>
            </a:r>
            <a:r>
              <a:rPr sz="2200" b="1" u="sng" dirty="0">
                <a:solidFill>
                  <a:srgbClr val="0562C1"/>
                </a:solidFill>
                <a:uFill>
                  <a:solidFill>
                    <a:srgbClr val="0562C1"/>
                  </a:solidFill>
                </a:uFill>
                <a:latin typeface="Arial"/>
                <a:cs typeface="Arial"/>
                <a:hlinkClick r:id="rId9" action="ppaction://hlinksldjump"/>
              </a:rPr>
              <a:t>in</a:t>
            </a:r>
            <a:r>
              <a:rPr sz="2200" b="1" u="sng" spc="-50" dirty="0">
                <a:solidFill>
                  <a:srgbClr val="0562C1"/>
                </a:solidFill>
                <a:uFill>
                  <a:solidFill>
                    <a:srgbClr val="0562C1"/>
                  </a:solidFill>
                </a:uFill>
                <a:latin typeface="Arial"/>
                <a:cs typeface="Arial"/>
                <a:hlinkClick r:id="rId9" action="ppaction://hlinksldjump"/>
              </a:rPr>
              <a:t> </a:t>
            </a:r>
            <a:r>
              <a:rPr sz="2200" b="1" u="sng" spc="-10" dirty="0">
                <a:solidFill>
                  <a:srgbClr val="0562C1"/>
                </a:solidFill>
                <a:uFill>
                  <a:solidFill>
                    <a:srgbClr val="0562C1"/>
                  </a:solidFill>
                </a:uFill>
                <a:latin typeface="Arial"/>
                <a:cs typeface="Arial"/>
                <a:hlinkClick r:id="rId9" action="ppaction://hlinksldjump"/>
              </a:rPr>
              <a:t>Scopus</a:t>
            </a:r>
            <a:endParaRPr sz="2200" dirty="0">
              <a:latin typeface="Arial"/>
              <a:cs typeface="Arial"/>
            </a:endParaRPr>
          </a:p>
          <a:p>
            <a:pPr marL="367665" indent="-354965">
              <a:lnSpc>
                <a:spcPct val="100000"/>
              </a:lnSpc>
              <a:spcBef>
                <a:spcPts val="540"/>
              </a:spcBef>
              <a:buClr>
                <a:srgbClr val="FF6C00"/>
              </a:buClr>
              <a:buFont typeface="Arial"/>
              <a:buChar char="•"/>
              <a:tabLst>
                <a:tab pos="367665" algn="l"/>
              </a:tabLst>
            </a:pPr>
            <a:r>
              <a:rPr sz="2200" b="1" u="sng" dirty="0">
                <a:solidFill>
                  <a:srgbClr val="0562C1"/>
                </a:solidFill>
                <a:uFill>
                  <a:solidFill>
                    <a:srgbClr val="0562C1"/>
                  </a:solidFill>
                </a:uFill>
                <a:latin typeface="Arial"/>
                <a:cs typeface="Arial"/>
                <a:hlinkClick r:id="rId10" action="ppaction://hlinksldjump"/>
              </a:rPr>
              <a:t>Other</a:t>
            </a:r>
            <a:r>
              <a:rPr sz="2200" b="1" u="sng" spc="-40" dirty="0">
                <a:solidFill>
                  <a:srgbClr val="0562C1"/>
                </a:solidFill>
                <a:uFill>
                  <a:solidFill>
                    <a:srgbClr val="0562C1"/>
                  </a:solidFill>
                </a:uFill>
                <a:latin typeface="Arial"/>
                <a:cs typeface="Arial"/>
                <a:hlinkClick r:id="rId10" action="ppaction://hlinksldjump"/>
              </a:rPr>
              <a:t> </a:t>
            </a:r>
            <a:r>
              <a:rPr sz="2200" b="1" u="sng" spc="-10" dirty="0">
                <a:solidFill>
                  <a:srgbClr val="0562C1"/>
                </a:solidFill>
                <a:uFill>
                  <a:solidFill>
                    <a:srgbClr val="0562C1"/>
                  </a:solidFill>
                </a:uFill>
                <a:latin typeface="Arial"/>
                <a:cs typeface="Arial"/>
                <a:hlinkClick r:id="rId10" action="ppaction://hlinksldjump"/>
              </a:rPr>
              <a:t>Resources</a:t>
            </a:r>
            <a:endParaRPr sz="2200" dirty="0">
              <a:latin typeface="Arial"/>
              <a:cs typeface="Arial"/>
            </a:endParaRPr>
          </a:p>
          <a:p>
            <a:pPr>
              <a:lnSpc>
                <a:spcPct val="100000"/>
              </a:lnSpc>
              <a:spcBef>
                <a:spcPts val="1180"/>
              </a:spcBef>
            </a:pPr>
            <a:endParaRPr sz="2200" dirty="0">
              <a:latin typeface="Arial"/>
              <a:cs typeface="Arial"/>
            </a:endParaRPr>
          </a:p>
          <a:p>
            <a:pPr marL="12700">
              <a:lnSpc>
                <a:spcPct val="100000"/>
              </a:lnSpc>
            </a:pPr>
            <a:r>
              <a:rPr sz="2200" b="1" dirty="0">
                <a:solidFill>
                  <a:srgbClr val="52555A"/>
                </a:solidFill>
                <a:latin typeface="Arial"/>
                <a:cs typeface="Arial"/>
              </a:rPr>
              <a:t>This</a:t>
            </a:r>
            <a:r>
              <a:rPr sz="2200" b="1" spc="-55" dirty="0">
                <a:solidFill>
                  <a:srgbClr val="52555A"/>
                </a:solidFill>
                <a:latin typeface="Arial"/>
                <a:cs typeface="Arial"/>
              </a:rPr>
              <a:t> </a:t>
            </a:r>
            <a:r>
              <a:rPr sz="2200" b="1" dirty="0">
                <a:solidFill>
                  <a:srgbClr val="52555A"/>
                </a:solidFill>
                <a:latin typeface="Arial"/>
                <a:cs typeface="Arial"/>
              </a:rPr>
              <a:t>document</a:t>
            </a:r>
            <a:r>
              <a:rPr sz="2200" b="1" spc="-40" dirty="0">
                <a:solidFill>
                  <a:srgbClr val="52555A"/>
                </a:solidFill>
                <a:latin typeface="Arial"/>
                <a:cs typeface="Arial"/>
              </a:rPr>
              <a:t> </a:t>
            </a:r>
            <a:r>
              <a:rPr sz="2200" b="1" dirty="0">
                <a:solidFill>
                  <a:srgbClr val="52555A"/>
                </a:solidFill>
                <a:latin typeface="Arial"/>
                <a:cs typeface="Arial"/>
              </a:rPr>
              <a:t>is</a:t>
            </a:r>
            <a:r>
              <a:rPr sz="2200" b="1" spc="-50" dirty="0">
                <a:solidFill>
                  <a:srgbClr val="52555A"/>
                </a:solidFill>
                <a:latin typeface="Arial"/>
                <a:cs typeface="Arial"/>
              </a:rPr>
              <a:t> </a:t>
            </a:r>
            <a:r>
              <a:rPr sz="2200" b="1" dirty="0">
                <a:solidFill>
                  <a:srgbClr val="52555A"/>
                </a:solidFill>
                <a:latin typeface="Arial"/>
                <a:cs typeface="Arial"/>
              </a:rPr>
              <a:t>also</a:t>
            </a:r>
            <a:r>
              <a:rPr sz="2200" b="1" spc="-60" dirty="0">
                <a:solidFill>
                  <a:srgbClr val="52555A"/>
                </a:solidFill>
                <a:latin typeface="Arial"/>
                <a:cs typeface="Arial"/>
              </a:rPr>
              <a:t> </a:t>
            </a:r>
            <a:r>
              <a:rPr sz="2200" b="1" dirty="0">
                <a:solidFill>
                  <a:srgbClr val="52555A"/>
                </a:solidFill>
                <a:latin typeface="Arial"/>
                <a:cs typeface="Arial"/>
              </a:rPr>
              <a:t>available</a:t>
            </a:r>
            <a:r>
              <a:rPr sz="2200" b="1" spc="-55" dirty="0">
                <a:solidFill>
                  <a:srgbClr val="52555A"/>
                </a:solidFill>
                <a:latin typeface="Arial"/>
                <a:cs typeface="Arial"/>
              </a:rPr>
              <a:t> </a:t>
            </a:r>
            <a:r>
              <a:rPr sz="2200" b="1" dirty="0">
                <a:solidFill>
                  <a:srgbClr val="52555A"/>
                </a:solidFill>
                <a:latin typeface="Arial"/>
                <a:cs typeface="Arial"/>
              </a:rPr>
              <a:t>in</a:t>
            </a:r>
            <a:r>
              <a:rPr sz="2200" b="1" spc="-45" dirty="0">
                <a:solidFill>
                  <a:srgbClr val="52555A"/>
                </a:solidFill>
                <a:latin typeface="Arial"/>
                <a:cs typeface="Arial"/>
              </a:rPr>
              <a:t> </a:t>
            </a:r>
            <a:r>
              <a:rPr sz="2200" b="1" u="sng" dirty="0">
                <a:solidFill>
                  <a:srgbClr val="0562C1"/>
                </a:solidFill>
                <a:uFill>
                  <a:solidFill>
                    <a:srgbClr val="0562C1"/>
                  </a:solidFill>
                </a:uFill>
                <a:latin typeface="Arial"/>
                <a:cs typeface="Arial"/>
                <a:hlinkClick r:id="rId11"/>
              </a:rPr>
              <a:t>Mandarin</a:t>
            </a:r>
            <a:r>
              <a:rPr sz="2200" b="1" u="sng" spc="-30" dirty="0">
                <a:solidFill>
                  <a:srgbClr val="0562C1"/>
                </a:solidFill>
                <a:uFill>
                  <a:solidFill>
                    <a:srgbClr val="0562C1"/>
                  </a:solidFill>
                </a:uFill>
                <a:latin typeface="Arial"/>
                <a:cs typeface="Arial"/>
                <a:hlinkClick r:id="rId11"/>
              </a:rPr>
              <a:t> </a:t>
            </a:r>
            <a:r>
              <a:rPr sz="2200" b="1" u="sng" spc="-10" dirty="0">
                <a:solidFill>
                  <a:srgbClr val="0562C1"/>
                </a:solidFill>
                <a:uFill>
                  <a:solidFill>
                    <a:srgbClr val="0562C1"/>
                  </a:solidFill>
                </a:uFill>
                <a:latin typeface="Arial"/>
                <a:cs typeface="Arial"/>
                <a:hlinkClick r:id="rId11"/>
              </a:rPr>
              <a:t>Chinese</a:t>
            </a:r>
            <a:r>
              <a:rPr sz="2200" b="1" u="none" spc="-10" dirty="0">
                <a:solidFill>
                  <a:srgbClr val="52555A"/>
                </a:solidFill>
                <a:latin typeface="Arial"/>
                <a:cs typeface="Arial"/>
              </a:rPr>
              <a:t>.</a:t>
            </a:r>
            <a:endParaRPr sz="22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dirty="0"/>
              <a:t>Making</a:t>
            </a:r>
            <a:r>
              <a:rPr spc="-10" dirty="0"/>
              <a:t> </a:t>
            </a:r>
            <a:r>
              <a:rPr dirty="0"/>
              <a:t>Changes</a:t>
            </a:r>
            <a:r>
              <a:rPr spc="-15" dirty="0"/>
              <a:t> </a:t>
            </a:r>
            <a:r>
              <a:rPr dirty="0"/>
              <a:t>in</a:t>
            </a:r>
            <a:r>
              <a:rPr spc="5" dirty="0"/>
              <a:t> </a:t>
            </a:r>
            <a:r>
              <a:rPr dirty="0"/>
              <a:t>Scopus</a:t>
            </a:r>
            <a:r>
              <a:rPr spc="-20" dirty="0"/>
              <a:t> </a:t>
            </a:r>
            <a:r>
              <a:rPr spc="-10" dirty="0"/>
              <a:t>Continued</a:t>
            </a:r>
          </a:p>
        </p:txBody>
      </p:sp>
      <p:sp>
        <p:nvSpPr>
          <p:cNvPr id="3" name="object 3"/>
          <p:cNvSpPr txBox="1"/>
          <p:nvPr/>
        </p:nvSpPr>
        <p:spPr>
          <a:xfrm>
            <a:off x="847089" y="1291087"/>
            <a:ext cx="4540885" cy="4273550"/>
          </a:xfrm>
          <a:prstGeom prst="rect">
            <a:avLst/>
          </a:prstGeom>
        </p:spPr>
        <p:txBody>
          <a:bodyPr vert="horz" wrap="square" lIns="0" tIns="114935" rIns="0" bIns="0" rtlCol="0">
            <a:spAutoFit/>
          </a:bodyPr>
          <a:lstStyle/>
          <a:p>
            <a:pPr marL="298450" indent="-285750">
              <a:lnSpc>
                <a:spcPct val="100000"/>
              </a:lnSpc>
              <a:spcBef>
                <a:spcPts val="905"/>
              </a:spcBef>
              <a:buClr>
                <a:srgbClr val="FF6C00"/>
              </a:buClr>
              <a:buFont typeface="Arial"/>
              <a:buChar char="•"/>
              <a:tabLst>
                <a:tab pos="298450" algn="l"/>
              </a:tabLst>
            </a:pPr>
            <a:r>
              <a:rPr sz="1800" b="1" dirty="0">
                <a:solidFill>
                  <a:srgbClr val="52555A"/>
                </a:solidFill>
                <a:latin typeface="Arial"/>
                <a:cs typeface="Arial"/>
              </a:rPr>
              <a:t>Where</a:t>
            </a:r>
            <a:r>
              <a:rPr sz="1800" b="1" spc="-35" dirty="0">
                <a:solidFill>
                  <a:srgbClr val="52555A"/>
                </a:solidFill>
                <a:latin typeface="Arial"/>
                <a:cs typeface="Arial"/>
              </a:rPr>
              <a:t> </a:t>
            </a:r>
            <a:r>
              <a:rPr sz="1800" b="1" dirty="0">
                <a:solidFill>
                  <a:srgbClr val="52555A"/>
                </a:solidFill>
                <a:latin typeface="Arial"/>
                <a:cs typeface="Arial"/>
              </a:rPr>
              <a:t>is</a:t>
            </a:r>
            <a:r>
              <a:rPr sz="1800" b="1" spc="-30" dirty="0">
                <a:solidFill>
                  <a:srgbClr val="52555A"/>
                </a:solidFill>
                <a:latin typeface="Arial"/>
                <a:cs typeface="Arial"/>
              </a:rPr>
              <a:t> </a:t>
            </a:r>
            <a:r>
              <a:rPr sz="1800" b="1" dirty="0">
                <a:solidFill>
                  <a:srgbClr val="52555A"/>
                </a:solidFill>
                <a:latin typeface="Arial"/>
                <a:cs typeface="Arial"/>
              </a:rPr>
              <a:t>my</a:t>
            </a:r>
            <a:r>
              <a:rPr sz="1800" b="1" spc="-30" dirty="0">
                <a:solidFill>
                  <a:srgbClr val="52555A"/>
                </a:solidFill>
                <a:latin typeface="Arial"/>
                <a:cs typeface="Arial"/>
              </a:rPr>
              <a:t> </a:t>
            </a:r>
            <a:r>
              <a:rPr sz="1800" b="1" dirty="0">
                <a:solidFill>
                  <a:srgbClr val="52555A"/>
                </a:solidFill>
                <a:latin typeface="Arial"/>
                <a:cs typeface="Arial"/>
              </a:rPr>
              <a:t>Scopus</a:t>
            </a:r>
            <a:r>
              <a:rPr sz="1800" b="1" spc="-40" dirty="0">
                <a:solidFill>
                  <a:srgbClr val="52555A"/>
                </a:solidFill>
                <a:latin typeface="Arial"/>
                <a:cs typeface="Arial"/>
              </a:rPr>
              <a:t> </a:t>
            </a:r>
            <a:r>
              <a:rPr sz="1800" b="1" dirty="0">
                <a:solidFill>
                  <a:srgbClr val="52555A"/>
                </a:solidFill>
                <a:latin typeface="Arial"/>
                <a:cs typeface="Arial"/>
              </a:rPr>
              <a:t>Source</a:t>
            </a:r>
            <a:r>
              <a:rPr sz="1800" b="1" spc="-30" dirty="0">
                <a:solidFill>
                  <a:srgbClr val="52555A"/>
                </a:solidFill>
                <a:latin typeface="Arial"/>
                <a:cs typeface="Arial"/>
              </a:rPr>
              <a:t> </a:t>
            </a:r>
            <a:r>
              <a:rPr sz="1800" b="1" spc="-10" dirty="0">
                <a:solidFill>
                  <a:srgbClr val="52555A"/>
                </a:solidFill>
                <a:latin typeface="Arial"/>
                <a:cs typeface="Arial"/>
              </a:rPr>
              <a:t>page?</a:t>
            </a:r>
            <a:endParaRPr sz="1800">
              <a:latin typeface="Arial"/>
              <a:cs typeface="Arial"/>
            </a:endParaRPr>
          </a:p>
          <a:p>
            <a:pPr marL="12700" marR="5080">
              <a:lnSpc>
                <a:spcPct val="100000"/>
              </a:lnSpc>
              <a:spcBef>
                <a:spcPts val="805"/>
              </a:spcBef>
            </a:pPr>
            <a:r>
              <a:rPr sz="1800" dirty="0">
                <a:solidFill>
                  <a:srgbClr val="52555A"/>
                </a:solidFill>
                <a:latin typeface="Arial"/>
                <a:cs typeface="Arial"/>
              </a:rPr>
              <a:t>A</a:t>
            </a:r>
            <a:r>
              <a:rPr sz="1800" spc="-125" dirty="0">
                <a:solidFill>
                  <a:srgbClr val="52555A"/>
                </a:solidFill>
                <a:latin typeface="Arial"/>
                <a:cs typeface="Arial"/>
              </a:rPr>
              <a:t> </a:t>
            </a:r>
            <a:r>
              <a:rPr sz="1800" dirty="0">
                <a:solidFill>
                  <a:srgbClr val="52555A"/>
                </a:solidFill>
                <a:latin typeface="Arial"/>
                <a:cs typeface="Arial"/>
              </a:rPr>
              <a:t>Scopus</a:t>
            </a:r>
            <a:r>
              <a:rPr sz="1800" spc="-10" dirty="0">
                <a:solidFill>
                  <a:srgbClr val="52555A"/>
                </a:solidFill>
                <a:latin typeface="Arial"/>
                <a:cs typeface="Arial"/>
              </a:rPr>
              <a:t> </a:t>
            </a:r>
            <a:r>
              <a:rPr sz="1800" dirty="0">
                <a:solidFill>
                  <a:srgbClr val="52555A"/>
                </a:solidFill>
                <a:latin typeface="Arial"/>
                <a:cs typeface="Arial"/>
              </a:rPr>
              <a:t>Source</a:t>
            </a:r>
            <a:r>
              <a:rPr sz="1800" spc="-5" dirty="0">
                <a:solidFill>
                  <a:srgbClr val="52555A"/>
                </a:solidFill>
                <a:latin typeface="Arial"/>
                <a:cs typeface="Arial"/>
              </a:rPr>
              <a:t> </a:t>
            </a:r>
            <a:r>
              <a:rPr sz="1800" dirty="0">
                <a:solidFill>
                  <a:srgbClr val="52555A"/>
                </a:solidFill>
                <a:latin typeface="Arial"/>
                <a:cs typeface="Arial"/>
              </a:rPr>
              <a:t>page</a:t>
            </a:r>
            <a:r>
              <a:rPr sz="1800" spc="-15" dirty="0">
                <a:solidFill>
                  <a:srgbClr val="52555A"/>
                </a:solidFill>
                <a:latin typeface="Arial"/>
                <a:cs typeface="Arial"/>
              </a:rPr>
              <a:t> </a:t>
            </a:r>
            <a:r>
              <a:rPr sz="1800" dirty="0">
                <a:solidFill>
                  <a:srgbClr val="52555A"/>
                </a:solidFill>
                <a:latin typeface="Arial"/>
                <a:cs typeface="Arial"/>
              </a:rPr>
              <a:t>is</a:t>
            </a:r>
            <a:r>
              <a:rPr sz="1800" spc="-20" dirty="0">
                <a:solidFill>
                  <a:srgbClr val="52555A"/>
                </a:solidFill>
                <a:latin typeface="Arial"/>
                <a:cs typeface="Arial"/>
              </a:rPr>
              <a:t> </a:t>
            </a:r>
            <a:r>
              <a:rPr sz="1800" dirty="0">
                <a:solidFill>
                  <a:srgbClr val="52555A"/>
                </a:solidFill>
                <a:latin typeface="Arial"/>
                <a:cs typeface="Arial"/>
              </a:rPr>
              <a:t>the</a:t>
            </a:r>
            <a:r>
              <a:rPr sz="1800" spc="-30" dirty="0">
                <a:solidFill>
                  <a:srgbClr val="52555A"/>
                </a:solidFill>
                <a:latin typeface="Arial"/>
                <a:cs typeface="Arial"/>
              </a:rPr>
              <a:t> </a:t>
            </a:r>
            <a:r>
              <a:rPr sz="1800" dirty="0">
                <a:solidFill>
                  <a:srgbClr val="52555A"/>
                </a:solidFill>
                <a:latin typeface="Arial"/>
                <a:cs typeface="Arial"/>
              </a:rPr>
              <a:t>page</a:t>
            </a:r>
            <a:r>
              <a:rPr sz="1800" spc="-10" dirty="0">
                <a:solidFill>
                  <a:srgbClr val="52555A"/>
                </a:solidFill>
                <a:latin typeface="Arial"/>
                <a:cs typeface="Arial"/>
              </a:rPr>
              <a:t> </a:t>
            </a:r>
            <a:r>
              <a:rPr sz="1800" spc="-20" dirty="0">
                <a:solidFill>
                  <a:srgbClr val="52555A"/>
                </a:solidFill>
                <a:latin typeface="Arial"/>
                <a:cs typeface="Arial"/>
              </a:rPr>
              <a:t>that </a:t>
            </a:r>
            <a:r>
              <a:rPr sz="1800" dirty="0">
                <a:solidFill>
                  <a:srgbClr val="52555A"/>
                </a:solidFill>
                <a:latin typeface="Arial"/>
                <a:cs typeface="Arial"/>
              </a:rPr>
              <a:t>shares</a:t>
            </a:r>
            <a:r>
              <a:rPr sz="1800" spc="-30" dirty="0">
                <a:solidFill>
                  <a:srgbClr val="52555A"/>
                </a:solidFill>
                <a:latin typeface="Arial"/>
                <a:cs typeface="Arial"/>
              </a:rPr>
              <a:t> </a:t>
            </a:r>
            <a:r>
              <a:rPr sz="1800" dirty="0">
                <a:solidFill>
                  <a:srgbClr val="52555A"/>
                </a:solidFill>
                <a:latin typeface="Arial"/>
                <a:cs typeface="Arial"/>
              </a:rPr>
              <a:t>basic</a:t>
            </a:r>
            <a:r>
              <a:rPr sz="1800" spc="-45" dirty="0">
                <a:solidFill>
                  <a:srgbClr val="52555A"/>
                </a:solidFill>
                <a:latin typeface="Arial"/>
                <a:cs typeface="Arial"/>
              </a:rPr>
              <a:t> </a:t>
            </a:r>
            <a:r>
              <a:rPr sz="1800" dirty="0">
                <a:solidFill>
                  <a:srgbClr val="52555A"/>
                </a:solidFill>
                <a:latin typeface="Arial"/>
                <a:cs typeface="Arial"/>
              </a:rPr>
              <a:t>information</a:t>
            </a:r>
            <a:r>
              <a:rPr sz="1800" spc="-25" dirty="0">
                <a:solidFill>
                  <a:srgbClr val="52555A"/>
                </a:solidFill>
                <a:latin typeface="Arial"/>
                <a:cs typeface="Arial"/>
              </a:rPr>
              <a:t> </a:t>
            </a:r>
            <a:r>
              <a:rPr sz="1800" dirty="0">
                <a:solidFill>
                  <a:srgbClr val="52555A"/>
                </a:solidFill>
                <a:latin typeface="Arial"/>
                <a:cs typeface="Arial"/>
              </a:rPr>
              <a:t>about</a:t>
            </a:r>
            <a:r>
              <a:rPr sz="1800" spc="-35" dirty="0">
                <a:solidFill>
                  <a:srgbClr val="52555A"/>
                </a:solidFill>
                <a:latin typeface="Arial"/>
                <a:cs typeface="Arial"/>
              </a:rPr>
              <a:t> </a:t>
            </a:r>
            <a:r>
              <a:rPr sz="1800" spc="-10" dirty="0">
                <a:solidFill>
                  <a:srgbClr val="52555A"/>
                </a:solidFill>
                <a:latin typeface="Arial"/>
                <a:cs typeface="Arial"/>
              </a:rPr>
              <a:t>journals </a:t>
            </a:r>
            <a:r>
              <a:rPr sz="1800" dirty="0">
                <a:solidFill>
                  <a:srgbClr val="52555A"/>
                </a:solidFill>
                <a:latin typeface="Arial"/>
                <a:cs typeface="Arial"/>
              </a:rPr>
              <a:t>included</a:t>
            </a:r>
            <a:r>
              <a:rPr sz="1800" spc="-20" dirty="0">
                <a:solidFill>
                  <a:srgbClr val="52555A"/>
                </a:solidFill>
                <a:latin typeface="Arial"/>
                <a:cs typeface="Arial"/>
              </a:rPr>
              <a:t> </a:t>
            </a:r>
            <a:r>
              <a:rPr sz="1800" dirty="0">
                <a:solidFill>
                  <a:srgbClr val="52555A"/>
                </a:solidFill>
                <a:latin typeface="Arial"/>
                <a:cs typeface="Arial"/>
              </a:rPr>
              <a:t>in</a:t>
            </a:r>
            <a:r>
              <a:rPr sz="1800" spc="-35" dirty="0">
                <a:solidFill>
                  <a:srgbClr val="52555A"/>
                </a:solidFill>
                <a:latin typeface="Arial"/>
                <a:cs typeface="Arial"/>
              </a:rPr>
              <a:t> </a:t>
            </a:r>
            <a:r>
              <a:rPr sz="1800" dirty="0">
                <a:solidFill>
                  <a:srgbClr val="52555A"/>
                </a:solidFill>
                <a:latin typeface="Arial"/>
                <a:cs typeface="Arial"/>
              </a:rPr>
              <a:t>Scopus.</a:t>
            </a:r>
            <a:r>
              <a:rPr sz="1800" spc="-15" dirty="0">
                <a:solidFill>
                  <a:srgbClr val="52555A"/>
                </a:solidFill>
                <a:latin typeface="Arial"/>
                <a:cs typeface="Arial"/>
              </a:rPr>
              <a:t> </a:t>
            </a:r>
            <a:r>
              <a:rPr sz="1800" dirty="0">
                <a:solidFill>
                  <a:srgbClr val="52555A"/>
                </a:solidFill>
                <a:latin typeface="Arial"/>
                <a:cs typeface="Arial"/>
              </a:rPr>
              <a:t>It</a:t>
            </a:r>
            <a:r>
              <a:rPr sz="1800" spc="-40" dirty="0">
                <a:solidFill>
                  <a:srgbClr val="52555A"/>
                </a:solidFill>
                <a:latin typeface="Arial"/>
                <a:cs typeface="Arial"/>
              </a:rPr>
              <a:t> </a:t>
            </a:r>
            <a:r>
              <a:rPr sz="1800" dirty="0">
                <a:solidFill>
                  <a:srgbClr val="52555A"/>
                </a:solidFill>
                <a:latin typeface="Arial"/>
                <a:cs typeface="Arial"/>
              </a:rPr>
              <a:t>shows </a:t>
            </a:r>
            <a:r>
              <a:rPr sz="1800" spc="-10" dirty="0">
                <a:solidFill>
                  <a:srgbClr val="52555A"/>
                </a:solidFill>
                <a:latin typeface="Arial"/>
                <a:cs typeface="Arial"/>
              </a:rPr>
              <a:t>important </a:t>
            </a:r>
            <a:r>
              <a:rPr sz="1800" dirty="0">
                <a:solidFill>
                  <a:srgbClr val="52555A"/>
                </a:solidFill>
                <a:latin typeface="Arial"/>
                <a:cs typeface="Arial"/>
              </a:rPr>
              <a:t>information</a:t>
            </a:r>
            <a:r>
              <a:rPr sz="1800" spc="-45" dirty="0">
                <a:solidFill>
                  <a:srgbClr val="52555A"/>
                </a:solidFill>
                <a:latin typeface="Arial"/>
                <a:cs typeface="Arial"/>
              </a:rPr>
              <a:t> </a:t>
            </a:r>
            <a:r>
              <a:rPr sz="1800" dirty="0">
                <a:solidFill>
                  <a:srgbClr val="52555A"/>
                </a:solidFill>
                <a:latin typeface="Arial"/>
                <a:cs typeface="Arial"/>
              </a:rPr>
              <a:t>like</a:t>
            </a:r>
            <a:r>
              <a:rPr sz="1800" spc="-30" dirty="0">
                <a:solidFill>
                  <a:srgbClr val="52555A"/>
                </a:solidFill>
                <a:latin typeface="Arial"/>
                <a:cs typeface="Arial"/>
              </a:rPr>
              <a:t> </a:t>
            </a:r>
            <a:r>
              <a:rPr sz="1800" dirty="0">
                <a:solidFill>
                  <a:srgbClr val="52555A"/>
                </a:solidFill>
                <a:latin typeface="Arial"/>
                <a:cs typeface="Arial"/>
              </a:rPr>
              <a:t>journal</a:t>
            </a:r>
            <a:r>
              <a:rPr sz="1800" spc="-25" dirty="0">
                <a:solidFill>
                  <a:srgbClr val="52555A"/>
                </a:solidFill>
                <a:latin typeface="Arial"/>
                <a:cs typeface="Arial"/>
              </a:rPr>
              <a:t> </a:t>
            </a:r>
            <a:r>
              <a:rPr sz="1800" dirty="0">
                <a:solidFill>
                  <a:srgbClr val="52555A"/>
                </a:solidFill>
                <a:latin typeface="Arial"/>
                <a:cs typeface="Arial"/>
              </a:rPr>
              <a:t>metrics</a:t>
            </a:r>
            <a:r>
              <a:rPr sz="1800" spc="-40" dirty="0">
                <a:solidFill>
                  <a:srgbClr val="52555A"/>
                </a:solidFill>
                <a:latin typeface="Arial"/>
                <a:cs typeface="Arial"/>
              </a:rPr>
              <a:t> </a:t>
            </a:r>
            <a:r>
              <a:rPr sz="1800" dirty="0">
                <a:solidFill>
                  <a:srgbClr val="52555A"/>
                </a:solidFill>
                <a:latin typeface="Arial"/>
                <a:cs typeface="Arial"/>
              </a:rPr>
              <a:t>and</a:t>
            </a:r>
            <a:r>
              <a:rPr sz="1800" spc="-45" dirty="0">
                <a:solidFill>
                  <a:srgbClr val="52555A"/>
                </a:solidFill>
                <a:latin typeface="Arial"/>
                <a:cs typeface="Arial"/>
              </a:rPr>
              <a:t> </a:t>
            </a:r>
            <a:r>
              <a:rPr sz="1800" spc="-10" dirty="0">
                <a:solidFill>
                  <a:srgbClr val="52555A"/>
                </a:solidFill>
                <a:latin typeface="Arial"/>
                <a:cs typeface="Arial"/>
              </a:rPr>
              <a:t>publisher details.</a:t>
            </a:r>
            <a:endParaRPr sz="1800">
              <a:latin typeface="Arial"/>
              <a:cs typeface="Arial"/>
            </a:endParaRPr>
          </a:p>
          <a:p>
            <a:pPr marL="12700" marR="35560">
              <a:lnSpc>
                <a:spcPct val="100000"/>
              </a:lnSpc>
              <a:spcBef>
                <a:spcPts val="790"/>
              </a:spcBef>
            </a:pPr>
            <a:r>
              <a:rPr sz="1800" dirty="0">
                <a:solidFill>
                  <a:srgbClr val="52555A"/>
                </a:solidFill>
                <a:latin typeface="Arial"/>
                <a:cs typeface="Arial"/>
              </a:rPr>
              <a:t>Since</a:t>
            </a:r>
            <a:r>
              <a:rPr sz="1800" spc="-30" dirty="0">
                <a:solidFill>
                  <a:srgbClr val="52555A"/>
                </a:solidFill>
                <a:latin typeface="Arial"/>
                <a:cs typeface="Arial"/>
              </a:rPr>
              <a:t> </a:t>
            </a:r>
            <a:r>
              <a:rPr sz="1800" dirty="0">
                <a:solidFill>
                  <a:srgbClr val="52555A"/>
                </a:solidFill>
                <a:latin typeface="Arial"/>
                <a:cs typeface="Arial"/>
              </a:rPr>
              <a:t>March</a:t>
            </a:r>
            <a:r>
              <a:rPr sz="1800" spc="-25" dirty="0">
                <a:solidFill>
                  <a:srgbClr val="52555A"/>
                </a:solidFill>
                <a:latin typeface="Arial"/>
                <a:cs typeface="Arial"/>
              </a:rPr>
              <a:t> </a:t>
            </a:r>
            <a:r>
              <a:rPr sz="1800" dirty="0">
                <a:solidFill>
                  <a:srgbClr val="52555A"/>
                </a:solidFill>
                <a:latin typeface="Arial"/>
                <a:cs typeface="Arial"/>
              </a:rPr>
              <a:t>2025,</a:t>
            </a:r>
            <a:r>
              <a:rPr sz="1800" spc="-30" dirty="0">
                <a:solidFill>
                  <a:srgbClr val="52555A"/>
                </a:solidFill>
                <a:latin typeface="Arial"/>
                <a:cs typeface="Arial"/>
              </a:rPr>
              <a:t> </a:t>
            </a:r>
            <a:r>
              <a:rPr sz="1800" dirty="0">
                <a:solidFill>
                  <a:srgbClr val="52555A"/>
                </a:solidFill>
                <a:latin typeface="Arial"/>
                <a:cs typeface="Arial"/>
              </a:rPr>
              <a:t>these</a:t>
            </a:r>
            <a:r>
              <a:rPr sz="1800" spc="-50" dirty="0">
                <a:solidFill>
                  <a:srgbClr val="52555A"/>
                </a:solidFill>
                <a:latin typeface="Arial"/>
                <a:cs typeface="Arial"/>
              </a:rPr>
              <a:t> </a:t>
            </a:r>
            <a:r>
              <a:rPr sz="1800" dirty="0">
                <a:solidFill>
                  <a:srgbClr val="52555A"/>
                </a:solidFill>
                <a:latin typeface="Arial"/>
                <a:cs typeface="Arial"/>
              </a:rPr>
              <a:t>pages</a:t>
            </a:r>
            <a:r>
              <a:rPr sz="1800" spc="-20" dirty="0">
                <a:solidFill>
                  <a:srgbClr val="52555A"/>
                </a:solidFill>
                <a:latin typeface="Arial"/>
                <a:cs typeface="Arial"/>
              </a:rPr>
              <a:t> </a:t>
            </a:r>
            <a:r>
              <a:rPr sz="1800" dirty="0">
                <a:solidFill>
                  <a:srgbClr val="52555A"/>
                </a:solidFill>
                <a:latin typeface="Arial"/>
                <a:cs typeface="Arial"/>
              </a:rPr>
              <a:t>are</a:t>
            </a:r>
            <a:r>
              <a:rPr sz="1800" spc="-25" dirty="0">
                <a:solidFill>
                  <a:srgbClr val="52555A"/>
                </a:solidFill>
                <a:latin typeface="Arial"/>
                <a:cs typeface="Arial"/>
              </a:rPr>
              <a:t> </a:t>
            </a:r>
            <a:r>
              <a:rPr sz="1800" spc="-10" dirty="0">
                <a:solidFill>
                  <a:srgbClr val="52555A"/>
                </a:solidFill>
                <a:latin typeface="Arial"/>
                <a:cs typeface="Arial"/>
              </a:rPr>
              <a:t>updated </a:t>
            </a:r>
            <a:r>
              <a:rPr sz="1800" spc="-50" dirty="0">
                <a:solidFill>
                  <a:srgbClr val="52555A"/>
                </a:solidFill>
                <a:latin typeface="Arial"/>
                <a:cs typeface="Arial"/>
              </a:rPr>
              <a:t>on</a:t>
            </a:r>
            <a:r>
              <a:rPr sz="1800" spc="-175" dirty="0">
                <a:solidFill>
                  <a:srgbClr val="52555A"/>
                </a:solidFill>
                <a:latin typeface="Arial"/>
                <a:cs typeface="Arial"/>
              </a:rPr>
              <a:t> </a:t>
            </a:r>
            <a:r>
              <a:rPr sz="1800" dirty="0">
                <a:solidFill>
                  <a:srgbClr val="52555A"/>
                </a:solidFill>
                <a:latin typeface="Arial"/>
                <a:cs typeface="Arial"/>
              </a:rPr>
              <a:t>a</a:t>
            </a:r>
            <a:r>
              <a:rPr sz="1800" spc="-175" dirty="0">
                <a:solidFill>
                  <a:srgbClr val="52555A"/>
                </a:solidFill>
                <a:latin typeface="Arial"/>
                <a:cs typeface="Arial"/>
              </a:rPr>
              <a:t> </a:t>
            </a:r>
            <a:r>
              <a:rPr sz="1800" spc="-95" dirty="0">
                <a:solidFill>
                  <a:srgbClr val="52555A"/>
                </a:solidFill>
                <a:latin typeface="Arial"/>
                <a:cs typeface="Arial"/>
              </a:rPr>
              <a:t>monthly</a:t>
            </a:r>
            <a:r>
              <a:rPr sz="1800" spc="-175" dirty="0">
                <a:solidFill>
                  <a:srgbClr val="52555A"/>
                </a:solidFill>
                <a:latin typeface="Arial"/>
                <a:cs typeface="Arial"/>
              </a:rPr>
              <a:t> </a:t>
            </a:r>
            <a:r>
              <a:rPr sz="1800" spc="-80" dirty="0">
                <a:solidFill>
                  <a:srgbClr val="52555A"/>
                </a:solidFill>
                <a:latin typeface="Arial"/>
                <a:cs typeface="Arial"/>
              </a:rPr>
              <a:t>basis</a:t>
            </a:r>
            <a:r>
              <a:rPr sz="1800" spc="-95" dirty="0">
                <a:solidFill>
                  <a:srgbClr val="52555A"/>
                </a:solidFill>
                <a:latin typeface="Arial"/>
                <a:cs typeface="Arial"/>
              </a:rPr>
              <a:t> </a:t>
            </a:r>
            <a:r>
              <a:rPr sz="1800" dirty="0">
                <a:solidFill>
                  <a:srgbClr val="52555A"/>
                </a:solidFill>
                <a:latin typeface="Arial"/>
                <a:cs typeface="Arial"/>
              </a:rPr>
              <a:t>to</a:t>
            </a:r>
            <a:r>
              <a:rPr sz="1800" spc="-35" dirty="0">
                <a:solidFill>
                  <a:srgbClr val="52555A"/>
                </a:solidFill>
                <a:latin typeface="Arial"/>
                <a:cs typeface="Arial"/>
              </a:rPr>
              <a:t> </a:t>
            </a:r>
            <a:r>
              <a:rPr sz="1800" dirty="0">
                <a:solidFill>
                  <a:srgbClr val="52555A"/>
                </a:solidFill>
                <a:latin typeface="Arial"/>
                <a:cs typeface="Arial"/>
              </a:rPr>
              <a:t>ensure</a:t>
            </a:r>
            <a:r>
              <a:rPr sz="1800" spc="-10" dirty="0">
                <a:solidFill>
                  <a:srgbClr val="52555A"/>
                </a:solidFill>
                <a:latin typeface="Arial"/>
                <a:cs typeface="Arial"/>
              </a:rPr>
              <a:t> </a:t>
            </a:r>
            <a:r>
              <a:rPr sz="1800" dirty="0">
                <a:solidFill>
                  <a:srgbClr val="52555A"/>
                </a:solidFill>
                <a:latin typeface="Arial"/>
                <a:cs typeface="Arial"/>
              </a:rPr>
              <a:t>that</a:t>
            </a:r>
            <a:r>
              <a:rPr sz="1800" spc="-10" dirty="0">
                <a:solidFill>
                  <a:srgbClr val="52555A"/>
                </a:solidFill>
                <a:latin typeface="Arial"/>
                <a:cs typeface="Arial"/>
              </a:rPr>
              <a:t> </a:t>
            </a:r>
            <a:r>
              <a:rPr sz="1800" dirty="0">
                <a:solidFill>
                  <a:srgbClr val="52555A"/>
                </a:solidFill>
                <a:latin typeface="Arial"/>
                <a:cs typeface="Arial"/>
              </a:rPr>
              <a:t>all</a:t>
            </a:r>
            <a:r>
              <a:rPr sz="1800" spc="-10" dirty="0">
                <a:solidFill>
                  <a:srgbClr val="52555A"/>
                </a:solidFill>
                <a:latin typeface="Arial"/>
                <a:cs typeface="Arial"/>
              </a:rPr>
              <a:t> source </a:t>
            </a:r>
            <a:r>
              <a:rPr sz="1800" dirty="0">
                <a:solidFill>
                  <a:srgbClr val="52555A"/>
                </a:solidFill>
                <a:latin typeface="Arial"/>
                <a:cs typeface="Arial"/>
              </a:rPr>
              <a:t>related</a:t>
            </a:r>
            <a:r>
              <a:rPr sz="1800" spc="-65" dirty="0">
                <a:solidFill>
                  <a:srgbClr val="52555A"/>
                </a:solidFill>
                <a:latin typeface="Arial"/>
                <a:cs typeface="Arial"/>
              </a:rPr>
              <a:t> </a:t>
            </a:r>
            <a:r>
              <a:rPr sz="1800" dirty="0">
                <a:solidFill>
                  <a:srgbClr val="52555A"/>
                </a:solidFill>
                <a:latin typeface="Arial"/>
                <a:cs typeface="Arial"/>
              </a:rPr>
              <a:t>information</a:t>
            </a:r>
            <a:r>
              <a:rPr sz="1800" spc="-50" dirty="0">
                <a:solidFill>
                  <a:srgbClr val="52555A"/>
                </a:solidFill>
                <a:latin typeface="Arial"/>
                <a:cs typeface="Arial"/>
              </a:rPr>
              <a:t> </a:t>
            </a:r>
            <a:r>
              <a:rPr sz="1800" dirty="0">
                <a:solidFill>
                  <a:srgbClr val="52555A"/>
                </a:solidFill>
                <a:latin typeface="Arial"/>
                <a:cs typeface="Arial"/>
              </a:rPr>
              <a:t>such</a:t>
            </a:r>
            <a:r>
              <a:rPr sz="1800" spc="-50" dirty="0">
                <a:solidFill>
                  <a:srgbClr val="52555A"/>
                </a:solidFill>
                <a:latin typeface="Arial"/>
                <a:cs typeface="Arial"/>
              </a:rPr>
              <a:t> </a:t>
            </a:r>
            <a:r>
              <a:rPr sz="1800" dirty="0">
                <a:solidFill>
                  <a:srgbClr val="52555A"/>
                </a:solidFill>
                <a:latin typeface="Arial"/>
                <a:cs typeface="Arial"/>
              </a:rPr>
              <a:t>as</a:t>
            </a:r>
            <a:r>
              <a:rPr sz="1800" spc="-55" dirty="0">
                <a:solidFill>
                  <a:srgbClr val="52555A"/>
                </a:solidFill>
                <a:latin typeface="Arial"/>
                <a:cs typeface="Arial"/>
              </a:rPr>
              <a:t> </a:t>
            </a:r>
            <a:r>
              <a:rPr sz="1800" dirty="0">
                <a:solidFill>
                  <a:srgbClr val="52555A"/>
                </a:solidFill>
                <a:latin typeface="Arial"/>
                <a:cs typeface="Arial"/>
              </a:rPr>
              <a:t>Title,</a:t>
            </a:r>
            <a:r>
              <a:rPr sz="1800" spc="-50" dirty="0">
                <a:solidFill>
                  <a:srgbClr val="52555A"/>
                </a:solidFill>
                <a:latin typeface="Arial"/>
                <a:cs typeface="Arial"/>
              </a:rPr>
              <a:t> </a:t>
            </a:r>
            <a:r>
              <a:rPr sz="1800" dirty="0">
                <a:solidFill>
                  <a:srgbClr val="52555A"/>
                </a:solidFill>
                <a:latin typeface="Arial"/>
                <a:cs typeface="Arial"/>
              </a:rPr>
              <a:t>ISSN</a:t>
            </a:r>
            <a:r>
              <a:rPr sz="1800" spc="-50" dirty="0">
                <a:solidFill>
                  <a:srgbClr val="52555A"/>
                </a:solidFill>
                <a:latin typeface="Arial"/>
                <a:cs typeface="Arial"/>
              </a:rPr>
              <a:t> </a:t>
            </a:r>
            <a:r>
              <a:rPr sz="1800" spc="-25" dirty="0">
                <a:solidFill>
                  <a:srgbClr val="52555A"/>
                </a:solidFill>
                <a:latin typeface="Arial"/>
                <a:cs typeface="Arial"/>
              </a:rPr>
              <a:t>and </a:t>
            </a:r>
            <a:r>
              <a:rPr sz="1800" dirty="0">
                <a:solidFill>
                  <a:srgbClr val="52555A"/>
                </a:solidFill>
                <a:latin typeface="Arial"/>
                <a:cs typeface="Arial"/>
              </a:rPr>
              <a:t>publisher</a:t>
            </a:r>
            <a:r>
              <a:rPr sz="1800" spc="-60" dirty="0">
                <a:solidFill>
                  <a:srgbClr val="52555A"/>
                </a:solidFill>
                <a:latin typeface="Arial"/>
                <a:cs typeface="Arial"/>
              </a:rPr>
              <a:t> </a:t>
            </a:r>
            <a:r>
              <a:rPr sz="1800" dirty="0">
                <a:solidFill>
                  <a:srgbClr val="52555A"/>
                </a:solidFill>
                <a:latin typeface="Arial"/>
                <a:cs typeface="Arial"/>
              </a:rPr>
              <a:t>details</a:t>
            </a:r>
            <a:r>
              <a:rPr sz="1800" spc="-60" dirty="0">
                <a:solidFill>
                  <a:srgbClr val="52555A"/>
                </a:solidFill>
                <a:latin typeface="Arial"/>
                <a:cs typeface="Arial"/>
              </a:rPr>
              <a:t> </a:t>
            </a:r>
            <a:r>
              <a:rPr sz="1800" dirty="0">
                <a:solidFill>
                  <a:srgbClr val="52555A"/>
                </a:solidFill>
                <a:latin typeface="Arial"/>
                <a:cs typeface="Arial"/>
              </a:rPr>
              <a:t>remain</a:t>
            </a:r>
            <a:r>
              <a:rPr sz="1800" spc="-60" dirty="0">
                <a:solidFill>
                  <a:srgbClr val="52555A"/>
                </a:solidFill>
                <a:latin typeface="Arial"/>
                <a:cs typeface="Arial"/>
              </a:rPr>
              <a:t> </a:t>
            </a:r>
            <a:r>
              <a:rPr sz="1800" spc="-10" dirty="0">
                <a:solidFill>
                  <a:srgbClr val="52555A"/>
                </a:solidFill>
                <a:latin typeface="Arial"/>
                <a:cs typeface="Arial"/>
              </a:rPr>
              <a:t>up-to-</a:t>
            </a:r>
            <a:r>
              <a:rPr sz="1800" dirty="0">
                <a:solidFill>
                  <a:srgbClr val="52555A"/>
                </a:solidFill>
                <a:latin typeface="Arial"/>
                <a:cs typeface="Arial"/>
              </a:rPr>
              <a:t>date</a:t>
            </a:r>
            <a:r>
              <a:rPr sz="1800" spc="-60" dirty="0">
                <a:solidFill>
                  <a:srgbClr val="52555A"/>
                </a:solidFill>
                <a:latin typeface="Arial"/>
                <a:cs typeface="Arial"/>
              </a:rPr>
              <a:t> </a:t>
            </a:r>
            <a:r>
              <a:rPr sz="1800" spc="-25" dirty="0">
                <a:solidFill>
                  <a:srgbClr val="52555A"/>
                </a:solidFill>
                <a:latin typeface="Arial"/>
                <a:cs typeface="Arial"/>
              </a:rPr>
              <a:t>and </a:t>
            </a:r>
            <a:r>
              <a:rPr sz="1800" spc="-10" dirty="0">
                <a:solidFill>
                  <a:srgbClr val="52555A"/>
                </a:solidFill>
                <a:latin typeface="Arial"/>
                <a:cs typeface="Arial"/>
              </a:rPr>
              <a:t>accurate.</a:t>
            </a:r>
            <a:endParaRPr sz="1800">
              <a:latin typeface="Arial"/>
              <a:cs typeface="Arial"/>
            </a:endParaRPr>
          </a:p>
          <a:p>
            <a:pPr marL="12700" marR="423545">
              <a:lnSpc>
                <a:spcPct val="100000"/>
              </a:lnSpc>
              <a:spcBef>
                <a:spcPts val="805"/>
              </a:spcBef>
            </a:pPr>
            <a:r>
              <a:rPr sz="1800" dirty="0">
                <a:solidFill>
                  <a:srgbClr val="52555A"/>
                </a:solidFill>
                <a:latin typeface="Arial"/>
                <a:cs typeface="Arial"/>
              </a:rPr>
              <a:t>If</a:t>
            </a:r>
            <a:r>
              <a:rPr sz="1800" spc="-40" dirty="0">
                <a:solidFill>
                  <a:srgbClr val="52555A"/>
                </a:solidFill>
                <a:latin typeface="Arial"/>
                <a:cs typeface="Arial"/>
              </a:rPr>
              <a:t> </a:t>
            </a:r>
            <a:r>
              <a:rPr sz="1800" dirty="0">
                <a:solidFill>
                  <a:srgbClr val="52555A"/>
                </a:solidFill>
                <a:latin typeface="Arial"/>
                <a:cs typeface="Arial"/>
              </a:rPr>
              <a:t>you</a:t>
            </a:r>
            <a:r>
              <a:rPr sz="1800" spc="-20" dirty="0">
                <a:solidFill>
                  <a:srgbClr val="52555A"/>
                </a:solidFill>
                <a:latin typeface="Arial"/>
                <a:cs typeface="Arial"/>
              </a:rPr>
              <a:t> </a:t>
            </a:r>
            <a:r>
              <a:rPr sz="1800" dirty="0">
                <a:solidFill>
                  <a:srgbClr val="52555A"/>
                </a:solidFill>
                <a:latin typeface="Arial"/>
                <a:cs typeface="Arial"/>
              </a:rPr>
              <a:t>are</a:t>
            </a:r>
            <a:r>
              <a:rPr sz="1800" spc="-25" dirty="0">
                <a:solidFill>
                  <a:srgbClr val="52555A"/>
                </a:solidFill>
                <a:latin typeface="Arial"/>
                <a:cs typeface="Arial"/>
              </a:rPr>
              <a:t> </a:t>
            </a:r>
            <a:r>
              <a:rPr sz="1800" dirty="0">
                <a:solidFill>
                  <a:srgbClr val="52555A"/>
                </a:solidFill>
                <a:latin typeface="Arial"/>
                <a:cs typeface="Arial"/>
              </a:rPr>
              <a:t>confirming</a:t>
            </a:r>
            <a:r>
              <a:rPr sz="1800" spc="-25" dirty="0">
                <a:solidFill>
                  <a:srgbClr val="52555A"/>
                </a:solidFill>
                <a:latin typeface="Arial"/>
                <a:cs typeface="Arial"/>
              </a:rPr>
              <a:t> </a:t>
            </a:r>
            <a:r>
              <a:rPr sz="1800" dirty="0">
                <a:solidFill>
                  <a:srgbClr val="52555A"/>
                </a:solidFill>
                <a:latin typeface="Arial"/>
                <a:cs typeface="Arial"/>
              </a:rPr>
              <a:t>your</a:t>
            </a:r>
            <a:r>
              <a:rPr sz="1800" spc="-10" dirty="0">
                <a:solidFill>
                  <a:srgbClr val="52555A"/>
                </a:solidFill>
                <a:latin typeface="Arial"/>
                <a:cs typeface="Arial"/>
              </a:rPr>
              <a:t> </a:t>
            </a:r>
            <a:r>
              <a:rPr sz="1800" dirty="0">
                <a:solidFill>
                  <a:srgbClr val="52555A"/>
                </a:solidFill>
                <a:latin typeface="Arial"/>
                <a:cs typeface="Arial"/>
              </a:rPr>
              <a:t>new</a:t>
            </a:r>
            <a:r>
              <a:rPr sz="1800" spc="-25" dirty="0">
                <a:solidFill>
                  <a:srgbClr val="52555A"/>
                </a:solidFill>
                <a:latin typeface="Arial"/>
                <a:cs typeface="Arial"/>
              </a:rPr>
              <a:t> </a:t>
            </a:r>
            <a:r>
              <a:rPr sz="1800" dirty="0">
                <a:solidFill>
                  <a:srgbClr val="52555A"/>
                </a:solidFill>
                <a:latin typeface="Arial"/>
                <a:cs typeface="Arial"/>
              </a:rPr>
              <a:t>content</a:t>
            </a:r>
            <a:r>
              <a:rPr sz="1800" spc="-30" dirty="0">
                <a:solidFill>
                  <a:srgbClr val="52555A"/>
                </a:solidFill>
                <a:latin typeface="Arial"/>
                <a:cs typeface="Arial"/>
              </a:rPr>
              <a:t> </a:t>
            </a:r>
            <a:r>
              <a:rPr sz="1800" spc="-25" dirty="0">
                <a:solidFill>
                  <a:srgbClr val="52555A"/>
                </a:solidFill>
                <a:latin typeface="Arial"/>
                <a:cs typeface="Arial"/>
              </a:rPr>
              <a:t>is </a:t>
            </a:r>
            <a:r>
              <a:rPr sz="1800" dirty="0">
                <a:solidFill>
                  <a:srgbClr val="52555A"/>
                </a:solidFill>
                <a:latin typeface="Arial"/>
                <a:cs typeface="Arial"/>
              </a:rPr>
              <a:t>displayed in</a:t>
            </a:r>
            <a:r>
              <a:rPr sz="1800" spc="-40" dirty="0">
                <a:solidFill>
                  <a:srgbClr val="52555A"/>
                </a:solidFill>
                <a:latin typeface="Arial"/>
                <a:cs typeface="Arial"/>
              </a:rPr>
              <a:t> </a:t>
            </a:r>
            <a:r>
              <a:rPr sz="1800" dirty="0">
                <a:solidFill>
                  <a:srgbClr val="52555A"/>
                </a:solidFill>
                <a:latin typeface="Arial"/>
                <a:cs typeface="Arial"/>
              </a:rPr>
              <a:t>Scopus,</a:t>
            </a:r>
            <a:r>
              <a:rPr sz="1800" spc="-25" dirty="0">
                <a:solidFill>
                  <a:srgbClr val="52555A"/>
                </a:solidFill>
                <a:latin typeface="Arial"/>
                <a:cs typeface="Arial"/>
              </a:rPr>
              <a:t> </a:t>
            </a:r>
            <a:r>
              <a:rPr sz="1800" dirty="0">
                <a:solidFill>
                  <a:srgbClr val="52555A"/>
                </a:solidFill>
                <a:latin typeface="Arial"/>
                <a:cs typeface="Arial"/>
              </a:rPr>
              <a:t>we</a:t>
            </a:r>
            <a:r>
              <a:rPr sz="1800" spc="-10" dirty="0">
                <a:solidFill>
                  <a:srgbClr val="52555A"/>
                </a:solidFill>
                <a:latin typeface="Arial"/>
                <a:cs typeface="Arial"/>
              </a:rPr>
              <a:t> recommend </a:t>
            </a:r>
            <a:r>
              <a:rPr sz="1800" dirty="0">
                <a:solidFill>
                  <a:srgbClr val="52555A"/>
                </a:solidFill>
                <a:latin typeface="Arial"/>
                <a:cs typeface="Arial"/>
              </a:rPr>
              <a:t>searching</a:t>
            </a:r>
            <a:r>
              <a:rPr sz="1800" spc="-20" dirty="0">
                <a:solidFill>
                  <a:srgbClr val="52555A"/>
                </a:solidFill>
                <a:latin typeface="Arial"/>
                <a:cs typeface="Arial"/>
              </a:rPr>
              <a:t> </a:t>
            </a:r>
            <a:r>
              <a:rPr sz="1800" dirty="0">
                <a:solidFill>
                  <a:srgbClr val="52555A"/>
                </a:solidFill>
                <a:latin typeface="Arial"/>
                <a:cs typeface="Arial"/>
              </a:rPr>
              <a:t>by</a:t>
            </a:r>
            <a:r>
              <a:rPr sz="1800" spc="-40" dirty="0">
                <a:solidFill>
                  <a:srgbClr val="52555A"/>
                </a:solidFill>
                <a:latin typeface="Arial"/>
                <a:cs typeface="Arial"/>
              </a:rPr>
              <a:t> </a:t>
            </a:r>
            <a:r>
              <a:rPr sz="1800" dirty="0">
                <a:solidFill>
                  <a:srgbClr val="52555A"/>
                </a:solidFill>
                <a:latin typeface="Arial"/>
                <a:cs typeface="Arial"/>
              </a:rPr>
              <a:t>ISSN</a:t>
            </a:r>
            <a:r>
              <a:rPr sz="1800" spc="-50" dirty="0">
                <a:solidFill>
                  <a:srgbClr val="52555A"/>
                </a:solidFill>
                <a:latin typeface="Arial"/>
                <a:cs typeface="Arial"/>
              </a:rPr>
              <a:t> </a:t>
            </a:r>
            <a:r>
              <a:rPr sz="1800" dirty="0">
                <a:solidFill>
                  <a:srgbClr val="52555A"/>
                </a:solidFill>
                <a:latin typeface="Arial"/>
                <a:cs typeface="Arial"/>
              </a:rPr>
              <a:t>or</a:t>
            </a:r>
            <a:r>
              <a:rPr sz="1800" spc="-40" dirty="0">
                <a:solidFill>
                  <a:srgbClr val="52555A"/>
                </a:solidFill>
                <a:latin typeface="Arial"/>
                <a:cs typeface="Arial"/>
              </a:rPr>
              <a:t> </a:t>
            </a:r>
            <a:r>
              <a:rPr sz="1800" dirty="0">
                <a:solidFill>
                  <a:srgbClr val="52555A"/>
                </a:solidFill>
                <a:latin typeface="Arial"/>
                <a:cs typeface="Arial"/>
              </a:rPr>
              <a:t>Journal</a:t>
            </a:r>
            <a:r>
              <a:rPr sz="1800" spc="-50" dirty="0">
                <a:solidFill>
                  <a:srgbClr val="52555A"/>
                </a:solidFill>
                <a:latin typeface="Arial"/>
                <a:cs typeface="Arial"/>
              </a:rPr>
              <a:t> </a:t>
            </a:r>
            <a:r>
              <a:rPr sz="1800" spc="-10" dirty="0">
                <a:solidFill>
                  <a:srgbClr val="52555A"/>
                </a:solidFill>
                <a:latin typeface="Arial"/>
                <a:cs typeface="Arial"/>
              </a:rPr>
              <a:t>Title.</a:t>
            </a:r>
            <a:endParaRPr sz="1800">
              <a:latin typeface="Arial"/>
              <a:cs typeface="Arial"/>
            </a:endParaRPr>
          </a:p>
        </p:txBody>
      </p:sp>
      <p:pic>
        <p:nvPicPr>
          <p:cNvPr id="4" name="object 4"/>
          <p:cNvPicPr/>
          <p:nvPr/>
        </p:nvPicPr>
        <p:blipFill>
          <a:blip r:embed="rId2" cstate="print"/>
          <a:stretch>
            <a:fillRect/>
          </a:stretch>
        </p:blipFill>
        <p:spPr>
          <a:xfrm>
            <a:off x="5693664" y="1394347"/>
            <a:ext cx="6414515" cy="3660760"/>
          </a:xfrm>
          <a:prstGeom prst="rect">
            <a:avLst/>
          </a:prstGeom>
        </p:spPr>
      </p:pic>
      <p:pic>
        <p:nvPicPr>
          <p:cNvPr id="5" name="object 5"/>
          <p:cNvPicPr/>
          <p:nvPr/>
        </p:nvPicPr>
        <p:blipFill>
          <a:blip r:embed="rId3" cstate="print"/>
          <a:stretch>
            <a:fillRect/>
          </a:stretch>
        </p:blipFill>
        <p:spPr>
          <a:xfrm>
            <a:off x="768181" y="6257187"/>
            <a:ext cx="1607148" cy="481693"/>
          </a:xfrm>
          <a:prstGeom prst="rect">
            <a:avLst/>
          </a:prstGeom>
        </p:spPr>
      </p:pic>
      <p:sp>
        <p:nvSpPr>
          <p:cNvPr id="6" name="object 6"/>
          <p:cNvSpPr txBox="1"/>
          <p:nvPr/>
        </p:nvSpPr>
        <p:spPr>
          <a:xfrm>
            <a:off x="7992403" y="6359742"/>
            <a:ext cx="2738755" cy="177165"/>
          </a:xfrm>
          <a:prstGeom prst="rect">
            <a:avLst/>
          </a:prstGeom>
        </p:spPr>
        <p:txBody>
          <a:bodyPr vert="horz" wrap="square" lIns="0" tIns="1905" rIns="0" bIns="0" rtlCol="0">
            <a:spAutoFit/>
          </a:bodyPr>
          <a:lstStyle/>
          <a:p>
            <a:pPr marL="12700">
              <a:lnSpc>
                <a:spcPct val="100000"/>
              </a:lnSpc>
              <a:spcBef>
                <a:spcPts val="15"/>
              </a:spcBef>
            </a:pPr>
            <a:r>
              <a:rPr sz="1050" dirty="0">
                <a:solidFill>
                  <a:srgbClr val="97999B"/>
                </a:solidFill>
                <a:latin typeface="Arial"/>
                <a:cs typeface="Arial"/>
              </a:rPr>
              <a:t>Scopus</a:t>
            </a:r>
            <a:r>
              <a:rPr sz="1050" spc="25" dirty="0">
                <a:solidFill>
                  <a:srgbClr val="97999B"/>
                </a:solidFill>
                <a:latin typeface="Arial"/>
                <a:cs typeface="Arial"/>
              </a:rPr>
              <a:t> </a:t>
            </a:r>
            <a:r>
              <a:rPr sz="1050" dirty="0">
                <a:solidFill>
                  <a:srgbClr val="97999B"/>
                </a:solidFill>
                <a:latin typeface="Arial"/>
                <a:cs typeface="Arial"/>
              </a:rPr>
              <a:t>Sources</a:t>
            </a:r>
            <a:r>
              <a:rPr sz="1050" spc="10" dirty="0">
                <a:solidFill>
                  <a:srgbClr val="97999B"/>
                </a:solidFill>
                <a:latin typeface="Arial"/>
                <a:cs typeface="Arial"/>
              </a:rPr>
              <a:t> </a:t>
            </a:r>
            <a:r>
              <a:rPr sz="1050" dirty="0">
                <a:solidFill>
                  <a:srgbClr val="97999B"/>
                </a:solidFill>
                <a:latin typeface="Arial"/>
                <a:cs typeface="Arial"/>
              </a:rPr>
              <a:t>Record,</a:t>
            </a:r>
            <a:r>
              <a:rPr sz="1050" spc="10" dirty="0">
                <a:solidFill>
                  <a:srgbClr val="97999B"/>
                </a:solidFill>
                <a:latin typeface="Arial"/>
                <a:cs typeface="Arial"/>
              </a:rPr>
              <a:t> </a:t>
            </a:r>
            <a:r>
              <a:rPr sz="1050" dirty="0">
                <a:solidFill>
                  <a:srgbClr val="97999B"/>
                </a:solidFill>
                <a:latin typeface="Arial"/>
                <a:cs typeface="Arial"/>
              </a:rPr>
              <a:t>Accessed</a:t>
            </a:r>
            <a:r>
              <a:rPr sz="1050" spc="15" dirty="0">
                <a:solidFill>
                  <a:srgbClr val="97999B"/>
                </a:solidFill>
                <a:latin typeface="Arial"/>
                <a:cs typeface="Arial"/>
              </a:rPr>
              <a:t> </a:t>
            </a:r>
            <a:r>
              <a:rPr sz="1050" dirty="0">
                <a:solidFill>
                  <a:srgbClr val="97999B"/>
                </a:solidFill>
                <a:latin typeface="Arial"/>
                <a:cs typeface="Arial"/>
              </a:rPr>
              <a:t>Jan</a:t>
            </a:r>
            <a:r>
              <a:rPr sz="1050" spc="5" dirty="0">
                <a:solidFill>
                  <a:srgbClr val="97999B"/>
                </a:solidFill>
                <a:latin typeface="Arial"/>
                <a:cs typeface="Arial"/>
              </a:rPr>
              <a:t> </a:t>
            </a:r>
            <a:r>
              <a:rPr sz="1050" spc="-20" dirty="0">
                <a:solidFill>
                  <a:srgbClr val="97999B"/>
                </a:solidFill>
                <a:latin typeface="Arial"/>
                <a:cs typeface="Arial"/>
              </a:rPr>
              <a:t>2021</a:t>
            </a:r>
            <a:endParaRPr sz="105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dirty="0"/>
              <a:t>Making</a:t>
            </a:r>
            <a:r>
              <a:rPr spc="-10" dirty="0"/>
              <a:t> </a:t>
            </a:r>
            <a:r>
              <a:rPr dirty="0"/>
              <a:t>Changes</a:t>
            </a:r>
            <a:r>
              <a:rPr spc="-15" dirty="0"/>
              <a:t> </a:t>
            </a:r>
            <a:r>
              <a:rPr dirty="0"/>
              <a:t>in</a:t>
            </a:r>
            <a:r>
              <a:rPr spc="5" dirty="0"/>
              <a:t> </a:t>
            </a:r>
            <a:r>
              <a:rPr dirty="0"/>
              <a:t>Scopus</a:t>
            </a:r>
            <a:r>
              <a:rPr spc="-20" dirty="0"/>
              <a:t> </a:t>
            </a:r>
            <a:r>
              <a:rPr spc="-10" dirty="0"/>
              <a:t>Continued</a:t>
            </a:r>
          </a:p>
        </p:txBody>
      </p:sp>
      <p:sp>
        <p:nvSpPr>
          <p:cNvPr id="3" name="object 3"/>
          <p:cNvSpPr txBox="1"/>
          <p:nvPr/>
        </p:nvSpPr>
        <p:spPr>
          <a:xfrm>
            <a:off x="847089" y="1302034"/>
            <a:ext cx="10538460" cy="1702435"/>
          </a:xfrm>
          <a:prstGeom prst="rect">
            <a:avLst/>
          </a:prstGeom>
        </p:spPr>
        <p:txBody>
          <a:bodyPr vert="horz" wrap="square" lIns="0" tIns="114935" rIns="0" bIns="0" rtlCol="0">
            <a:spAutoFit/>
          </a:bodyPr>
          <a:lstStyle/>
          <a:p>
            <a:pPr marL="354965" indent="-342265">
              <a:lnSpc>
                <a:spcPct val="100000"/>
              </a:lnSpc>
              <a:spcBef>
                <a:spcPts val="905"/>
              </a:spcBef>
              <a:buClr>
                <a:srgbClr val="FF6C00"/>
              </a:buClr>
              <a:buFont typeface="Arial"/>
              <a:buChar char="•"/>
              <a:tabLst>
                <a:tab pos="354965" algn="l"/>
              </a:tabLst>
            </a:pPr>
            <a:r>
              <a:rPr sz="1800" b="1" dirty="0">
                <a:solidFill>
                  <a:srgbClr val="52555A"/>
                </a:solidFill>
                <a:latin typeface="Arial"/>
                <a:cs typeface="Arial"/>
              </a:rPr>
              <a:t>How</a:t>
            </a:r>
            <a:r>
              <a:rPr sz="1800" b="1" spc="-25" dirty="0">
                <a:solidFill>
                  <a:srgbClr val="52555A"/>
                </a:solidFill>
                <a:latin typeface="Arial"/>
                <a:cs typeface="Arial"/>
              </a:rPr>
              <a:t> </a:t>
            </a:r>
            <a:r>
              <a:rPr sz="1800" b="1" dirty="0">
                <a:solidFill>
                  <a:srgbClr val="52555A"/>
                </a:solidFill>
                <a:latin typeface="Arial"/>
                <a:cs typeface="Arial"/>
              </a:rPr>
              <a:t>can</a:t>
            </a:r>
            <a:r>
              <a:rPr sz="1800" b="1" spc="-15" dirty="0">
                <a:solidFill>
                  <a:srgbClr val="52555A"/>
                </a:solidFill>
                <a:latin typeface="Arial"/>
                <a:cs typeface="Arial"/>
              </a:rPr>
              <a:t> </a:t>
            </a:r>
            <a:r>
              <a:rPr sz="1800" b="1" dirty="0">
                <a:solidFill>
                  <a:srgbClr val="52555A"/>
                </a:solidFill>
                <a:latin typeface="Arial"/>
                <a:cs typeface="Arial"/>
              </a:rPr>
              <a:t>I</a:t>
            </a:r>
            <a:r>
              <a:rPr sz="1800" b="1" spc="-15" dirty="0">
                <a:solidFill>
                  <a:srgbClr val="52555A"/>
                </a:solidFill>
                <a:latin typeface="Arial"/>
                <a:cs typeface="Arial"/>
              </a:rPr>
              <a:t> </a:t>
            </a:r>
            <a:r>
              <a:rPr sz="1800" b="1" dirty="0">
                <a:solidFill>
                  <a:srgbClr val="52555A"/>
                </a:solidFill>
                <a:latin typeface="Arial"/>
                <a:cs typeface="Arial"/>
              </a:rPr>
              <a:t>change</a:t>
            </a:r>
            <a:r>
              <a:rPr sz="1800" b="1" spc="-35" dirty="0">
                <a:solidFill>
                  <a:srgbClr val="52555A"/>
                </a:solidFill>
                <a:latin typeface="Arial"/>
                <a:cs typeface="Arial"/>
              </a:rPr>
              <a:t> </a:t>
            </a:r>
            <a:r>
              <a:rPr sz="1800" b="1" dirty="0">
                <a:solidFill>
                  <a:srgbClr val="52555A"/>
                </a:solidFill>
                <a:latin typeface="Arial"/>
                <a:cs typeface="Arial"/>
              </a:rPr>
              <a:t>my</a:t>
            </a:r>
            <a:r>
              <a:rPr sz="1800" b="1" spc="-5" dirty="0">
                <a:solidFill>
                  <a:srgbClr val="52555A"/>
                </a:solidFill>
                <a:latin typeface="Arial"/>
                <a:cs typeface="Arial"/>
              </a:rPr>
              <a:t> </a:t>
            </a:r>
            <a:r>
              <a:rPr sz="1800" b="1" dirty="0">
                <a:solidFill>
                  <a:srgbClr val="52555A"/>
                </a:solidFill>
                <a:latin typeface="Arial"/>
                <a:cs typeface="Arial"/>
              </a:rPr>
              <a:t>name</a:t>
            </a:r>
            <a:r>
              <a:rPr sz="1800" b="1" spc="-25" dirty="0">
                <a:solidFill>
                  <a:srgbClr val="52555A"/>
                </a:solidFill>
                <a:latin typeface="Arial"/>
                <a:cs typeface="Arial"/>
              </a:rPr>
              <a:t> </a:t>
            </a:r>
            <a:r>
              <a:rPr sz="1800" b="1" dirty="0">
                <a:solidFill>
                  <a:srgbClr val="52555A"/>
                </a:solidFill>
                <a:latin typeface="Arial"/>
                <a:cs typeface="Arial"/>
              </a:rPr>
              <a:t>in</a:t>
            </a:r>
            <a:r>
              <a:rPr sz="1800" b="1" spc="-25" dirty="0">
                <a:solidFill>
                  <a:srgbClr val="52555A"/>
                </a:solidFill>
                <a:latin typeface="Arial"/>
                <a:cs typeface="Arial"/>
              </a:rPr>
              <a:t> </a:t>
            </a:r>
            <a:r>
              <a:rPr sz="1800" b="1" spc="-10" dirty="0">
                <a:solidFill>
                  <a:srgbClr val="52555A"/>
                </a:solidFill>
                <a:latin typeface="Arial"/>
                <a:cs typeface="Arial"/>
              </a:rPr>
              <a:t>Scopus?</a:t>
            </a:r>
            <a:endParaRPr sz="1800">
              <a:latin typeface="Arial"/>
              <a:cs typeface="Arial"/>
            </a:endParaRPr>
          </a:p>
          <a:p>
            <a:pPr marL="12700" marR="5080">
              <a:lnSpc>
                <a:spcPct val="100000"/>
              </a:lnSpc>
              <a:spcBef>
                <a:spcPts val="805"/>
              </a:spcBef>
            </a:pPr>
            <a:r>
              <a:rPr sz="1800" dirty="0">
                <a:solidFill>
                  <a:srgbClr val="52555A"/>
                </a:solidFill>
                <a:latin typeface="Arial"/>
                <a:cs typeface="Arial"/>
              </a:rPr>
              <a:t>There</a:t>
            </a:r>
            <a:r>
              <a:rPr sz="1800" spc="-45" dirty="0">
                <a:solidFill>
                  <a:srgbClr val="52555A"/>
                </a:solidFill>
                <a:latin typeface="Arial"/>
                <a:cs typeface="Arial"/>
              </a:rPr>
              <a:t> </a:t>
            </a:r>
            <a:r>
              <a:rPr sz="1800" dirty="0">
                <a:solidFill>
                  <a:srgbClr val="52555A"/>
                </a:solidFill>
                <a:latin typeface="Arial"/>
                <a:cs typeface="Arial"/>
              </a:rPr>
              <a:t>are</a:t>
            </a:r>
            <a:r>
              <a:rPr sz="1800" spc="-20" dirty="0">
                <a:solidFill>
                  <a:srgbClr val="52555A"/>
                </a:solidFill>
                <a:latin typeface="Arial"/>
                <a:cs typeface="Arial"/>
              </a:rPr>
              <a:t> </a:t>
            </a:r>
            <a:r>
              <a:rPr sz="1800" dirty="0">
                <a:solidFill>
                  <a:srgbClr val="52555A"/>
                </a:solidFill>
                <a:latin typeface="Arial"/>
                <a:cs typeface="Arial"/>
              </a:rPr>
              <a:t>many</a:t>
            </a:r>
            <a:r>
              <a:rPr sz="1800" spc="-30" dirty="0">
                <a:solidFill>
                  <a:srgbClr val="52555A"/>
                </a:solidFill>
                <a:latin typeface="Arial"/>
                <a:cs typeface="Arial"/>
              </a:rPr>
              <a:t> </a:t>
            </a:r>
            <a:r>
              <a:rPr sz="1800" dirty="0">
                <a:solidFill>
                  <a:srgbClr val="52555A"/>
                </a:solidFill>
                <a:latin typeface="Arial"/>
                <a:cs typeface="Arial"/>
              </a:rPr>
              <a:t>reasons</a:t>
            </a:r>
            <a:r>
              <a:rPr sz="1800" spc="-10" dirty="0">
                <a:solidFill>
                  <a:srgbClr val="52555A"/>
                </a:solidFill>
                <a:latin typeface="Arial"/>
                <a:cs typeface="Arial"/>
              </a:rPr>
              <a:t> </a:t>
            </a:r>
            <a:r>
              <a:rPr sz="1800" dirty="0">
                <a:solidFill>
                  <a:srgbClr val="52555A"/>
                </a:solidFill>
                <a:latin typeface="Arial"/>
                <a:cs typeface="Arial"/>
              </a:rPr>
              <a:t>an</a:t>
            </a:r>
            <a:r>
              <a:rPr sz="1800" spc="-35" dirty="0">
                <a:solidFill>
                  <a:srgbClr val="52555A"/>
                </a:solidFill>
                <a:latin typeface="Arial"/>
                <a:cs typeface="Arial"/>
              </a:rPr>
              <a:t> </a:t>
            </a:r>
            <a:r>
              <a:rPr sz="1800" dirty="0">
                <a:solidFill>
                  <a:srgbClr val="52555A"/>
                </a:solidFill>
                <a:latin typeface="Arial"/>
                <a:cs typeface="Arial"/>
              </a:rPr>
              <a:t>author</a:t>
            </a:r>
            <a:r>
              <a:rPr sz="1800" spc="-15" dirty="0">
                <a:solidFill>
                  <a:srgbClr val="52555A"/>
                </a:solidFill>
                <a:latin typeface="Arial"/>
                <a:cs typeface="Arial"/>
              </a:rPr>
              <a:t> </a:t>
            </a:r>
            <a:r>
              <a:rPr sz="1800" dirty="0">
                <a:solidFill>
                  <a:srgbClr val="52555A"/>
                </a:solidFill>
                <a:latin typeface="Arial"/>
                <a:cs typeface="Arial"/>
              </a:rPr>
              <a:t>may</a:t>
            </a:r>
            <a:r>
              <a:rPr sz="1800" spc="-30" dirty="0">
                <a:solidFill>
                  <a:srgbClr val="52555A"/>
                </a:solidFill>
                <a:latin typeface="Arial"/>
                <a:cs typeface="Arial"/>
              </a:rPr>
              <a:t> </a:t>
            </a:r>
            <a:r>
              <a:rPr sz="1800" dirty="0">
                <a:solidFill>
                  <a:srgbClr val="52555A"/>
                </a:solidFill>
                <a:latin typeface="Arial"/>
                <a:cs typeface="Arial"/>
              </a:rPr>
              <a:t>wish</a:t>
            </a:r>
            <a:r>
              <a:rPr sz="1800" spc="15" dirty="0">
                <a:solidFill>
                  <a:srgbClr val="52555A"/>
                </a:solidFill>
                <a:latin typeface="Arial"/>
                <a:cs typeface="Arial"/>
              </a:rPr>
              <a:t> </a:t>
            </a:r>
            <a:r>
              <a:rPr sz="1800" dirty="0">
                <a:solidFill>
                  <a:srgbClr val="52555A"/>
                </a:solidFill>
                <a:latin typeface="Arial"/>
                <a:cs typeface="Arial"/>
              </a:rPr>
              <a:t>to</a:t>
            </a:r>
            <a:r>
              <a:rPr sz="1800" spc="-45" dirty="0">
                <a:solidFill>
                  <a:srgbClr val="52555A"/>
                </a:solidFill>
                <a:latin typeface="Arial"/>
                <a:cs typeface="Arial"/>
              </a:rPr>
              <a:t> </a:t>
            </a:r>
            <a:r>
              <a:rPr sz="1800" dirty="0">
                <a:solidFill>
                  <a:srgbClr val="52555A"/>
                </a:solidFill>
                <a:latin typeface="Arial"/>
                <a:cs typeface="Arial"/>
              </a:rPr>
              <a:t>change</a:t>
            </a:r>
            <a:r>
              <a:rPr sz="1800" spc="-5" dirty="0">
                <a:solidFill>
                  <a:srgbClr val="52555A"/>
                </a:solidFill>
                <a:latin typeface="Arial"/>
                <a:cs typeface="Arial"/>
              </a:rPr>
              <a:t> </a:t>
            </a:r>
            <a:r>
              <a:rPr sz="1800" dirty="0">
                <a:solidFill>
                  <a:srgbClr val="52555A"/>
                </a:solidFill>
                <a:latin typeface="Arial"/>
                <a:cs typeface="Arial"/>
              </a:rPr>
              <a:t>their</a:t>
            </a:r>
            <a:r>
              <a:rPr sz="1800" spc="-30" dirty="0">
                <a:solidFill>
                  <a:srgbClr val="52555A"/>
                </a:solidFill>
                <a:latin typeface="Arial"/>
                <a:cs typeface="Arial"/>
              </a:rPr>
              <a:t> </a:t>
            </a:r>
            <a:r>
              <a:rPr sz="1800" dirty="0">
                <a:solidFill>
                  <a:srgbClr val="52555A"/>
                </a:solidFill>
                <a:latin typeface="Arial"/>
                <a:cs typeface="Arial"/>
              </a:rPr>
              <a:t>name.</a:t>
            </a:r>
            <a:r>
              <a:rPr sz="1800" spc="-25" dirty="0">
                <a:solidFill>
                  <a:srgbClr val="52555A"/>
                </a:solidFill>
                <a:latin typeface="Arial"/>
                <a:cs typeface="Arial"/>
              </a:rPr>
              <a:t> </a:t>
            </a:r>
            <a:r>
              <a:rPr sz="1800" dirty="0">
                <a:solidFill>
                  <a:srgbClr val="52555A"/>
                </a:solidFill>
                <a:latin typeface="Arial"/>
                <a:cs typeface="Arial"/>
              </a:rPr>
              <a:t>Following</a:t>
            </a:r>
            <a:r>
              <a:rPr sz="1800" spc="15" dirty="0">
                <a:solidFill>
                  <a:srgbClr val="52555A"/>
                </a:solidFill>
                <a:latin typeface="Arial"/>
                <a:cs typeface="Arial"/>
              </a:rPr>
              <a:t> </a:t>
            </a:r>
            <a:r>
              <a:rPr sz="1800" dirty="0">
                <a:solidFill>
                  <a:srgbClr val="52555A"/>
                </a:solidFill>
                <a:latin typeface="Arial"/>
                <a:cs typeface="Arial"/>
              </a:rPr>
              <a:t>a</a:t>
            </a:r>
            <a:r>
              <a:rPr sz="1800" spc="-35" dirty="0">
                <a:solidFill>
                  <a:srgbClr val="52555A"/>
                </a:solidFill>
                <a:latin typeface="Arial"/>
                <a:cs typeface="Arial"/>
              </a:rPr>
              <a:t> </a:t>
            </a:r>
            <a:r>
              <a:rPr sz="1800" dirty="0">
                <a:solidFill>
                  <a:srgbClr val="52555A"/>
                </a:solidFill>
                <a:latin typeface="Arial"/>
                <a:cs typeface="Arial"/>
              </a:rPr>
              <a:t>request</a:t>
            </a:r>
            <a:r>
              <a:rPr sz="1800" spc="-15" dirty="0">
                <a:solidFill>
                  <a:srgbClr val="52555A"/>
                </a:solidFill>
                <a:latin typeface="Arial"/>
                <a:cs typeface="Arial"/>
              </a:rPr>
              <a:t> </a:t>
            </a:r>
            <a:r>
              <a:rPr sz="1800" dirty="0">
                <a:solidFill>
                  <a:srgbClr val="52555A"/>
                </a:solidFill>
                <a:latin typeface="Arial"/>
                <a:cs typeface="Arial"/>
              </a:rPr>
              <a:t>from</a:t>
            </a:r>
            <a:r>
              <a:rPr sz="1800" spc="-25" dirty="0">
                <a:solidFill>
                  <a:srgbClr val="52555A"/>
                </a:solidFill>
                <a:latin typeface="Arial"/>
                <a:cs typeface="Arial"/>
              </a:rPr>
              <a:t> </a:t>
            </a:r>
            <a:r>
              <a:rPr sz="1800" dirty="0">
                <a:solidFill>
                  <a:srgbClr val="52555A"/>
                </a:solidFill>
                <a:latin typeface="Arial"/>
                <a:cs typeface="Arial"/>
              </a:rPr>
              <a:t>the</a:t>
            </a:r>
            <a:r>
              <a:rPr sz="1800" spc="-35" dirty="0">
                <a:solidFill>
                  <a:srgbClr val="52555A"/>
                </a:solidFill>
                <a:latin typeface="Arial"/>
                <a:cs typeface="Arial"/>
              </a:rPr>
              <a:t> </a:t>
            </a:r>
            <a:r>
              <a:rPr sz="1800" spc="-10" dirty="0">
                <a:solidFill>
                  <a:srgbClr val="52555A"/>
                </a:solidFill>
                <a:latin typeface="Arial"/>
                <a:cs typeface="Arial"/>
              </a:rPr>
              <a:t>author, </a:t>
            </a:r>
            <a:r>
              <a:rPr sz="1800" dirty="0">
                <a:solidFill>
                  <a:srgbClr val="52555A"/>
                </a:solidFill>
                <a:latin typeface="Arial"/>
                <a:cs typeface="Arial"/>
              </a:rPr>
              <a:t>Elsevier</a:t>
            </a:r>
            <a:r>
              <a:rPr sz="1800" spc="-20" dirty="0">
                <a:solidFill>
                  <a:srgbClr val="52555A"/>
                </a:solidFill>
                <a:latin typeface="Arial"/>
                <a:cs typeface="Arial"/>
              </a:rPr>
              <a:t> </a:t>
            </a:r>
            <a:r>
              <a:rPr sz="1800" dirty="0">
                <a:solidFill>
                  <a:srgbClr val="52555A"/>
                </a:solidFill>
                <a:latin typeface="Arial"/>
                <a:cs typeface="Arial"/>
              </a:rPr>
              <a:t>will</a:t>
            </a:r>
            <a:r>
              <a:rPr sz="1800" spc="15" dirty="0">
                <a:solidFill>
                  <a:srgbClr val="52555A"/>
                </a:solidFill>
                <a:latin typeface="Arial"/>
                <a:cs typeface="Arial"/>
              </a:rPr>
              <a:t> </a:t>
            </a:r>
            <a:r>
              <a:rPr sz="1800" dirty="0">
                <a:solidFill>
                  <a:srgbClr val="52555A"/>
                </a:solidFill>
                <a:latin typeface="Arial"/>
                <a:cs typeface="Arial"/>
              </a:rPr>
              <a:t>apply</a:t>
            </a:r>
            <a:r>
              <a:rPr sz="1800" spc="-15" dirty="0">
                <a:solidFill>
                  <a:srgbClr val="52555A"/>
                </a:solidFill>
                <a:latin typeface="Arial"/>
                <a:cs typeface="Arial"/>
              </a:rPr>
              <a:t> </a:t>
            </a:r>
            <a:r>
              <a:rPr sz="1800" dirty="0">
                <a:solidFill>
                  <a:srgbClr val="52555A"/>
                </a:solidFill>
                <a:latin typeface="Arial"/>
                <a:cs typeface="Arial"/>
              </a:rPr>
              <a:t>the</a:t>
            </a:r>
            <a:r>
              <a:rPr sz="1800" spc="-35" dirty="0">
                <a:solidFill>
                  <a:srgbClr val="52555A"/>
                </a:solidFill>
                <a:latin typeface="Arial"/>
                <a:cs typeface="Arial"/>
              </a:rPr>
              <a:t> </a:t>
            </a:r>
            <a:r>
              <a:rPr sz="1800" dirty="0">
                <a:solidFill>
                  <a:srgbClr val="52555A"/>
                </a:solidFill>
                <a:latin typeface="Arial"/>
                <a:cs typeface="Arial"/>
              </a:rPr>
              <a:t>updated</a:t>
            </a:r>
            <a:r>
              <a:rPr sz="1800" spc="-20" dirty="0">
                <a:solidFill>
                  <a:srgbClr val="52555A"/>
                </a:solidFill>
                <a:latin typeface="Arial"/>
                <a:cs typeface="Arial"/>
              </a:rPr>
              <a:t> </a:t>
            </a:r>
            <a:r>
              <a:rPr sz="1800" dirty="0">
                <a:solidFill>
                  <a:srgbClr val="52555A"/>
                </a:solidFill>
                <a:latin typeface="Arial"/>
                <a:cs typeface="Arial"/>
              </a:rPr>
              <a:t>name</a:t>
            </a:r>
            <a:r>
              <a:rPr sz="1800" spc="-20" dirty="0">
                <a:solidFill>
                  <a:srgbClr val="52555A"/>
                </a:solidFill>
                <a:latin typeface="Arial"/>
                <a:cs typeface="Arial"/>
              </a:rPr>
              <a:t> </a:t>
            </a:r>
            <a:r>
              <a:rPr sz="1800" dirty="0">
                <a:solidFill>
                  <a:srgbClr val="52555A"/>
                </a:solidFill>
                <a:latin typeface="Arial"/>
                <a:cs typeface="Arial"/>
              </a:rPr>
              <a:t>to</a:t>
            </a:r>
            <a:r>
              <a:rPr sz="1800" spc="-30" dirty="0">
                <a:solidFill>
                  <a:srgbClr val="52555A"/>
                </a:solidFill>
                <a:latin typeface="Arial"/>
                <a:cs typeface="Arial"/>
              </a:rPr>
              <a:t> </a:t>
            </a:r>
            <a:r>
              <a:rPr sz="1800" dirty="0">
                <a:solidFill>
                  <a:srgbClr val="52555A"/>
                </a:solidFill>
                <a:latin typeface="Arial"/>
                <a:cs typeface="Arial"/>
              </a:rPr>
              <a:t>versions</a:t>
            </a:r>
            <a:r>
              <a:rPr sz="1800" spc="-15" dirty="0">
                <a:solidFill>
                  <a:srgbClr val="52555A"/>
                </a:solidFill>
                <a:latin typeface="Arial"/>
                <a:cs typeface="Arial"/>
              </a:rPr>
              <a:t> </a:t>
            </a:r>
            <a:r>
              <a:rPr sz="1800" dirty="0">
                <a:solidFill>
                  <a:srgbClr val="52555A"/>
                </a:solidFill>
                <a:latin typeface="Arial"/>
                <a:cs typeface="Arial"/>
              </a:rPr>
              <a:t>of</a:t>
            </a:r>
            <a:r>
              <a:rPr sz="1800" spc="-35" dirty="0">
                <a:solidFill>
                  <a:srgbClr val="52555A"/>
                </a:solidFill>
                <a:latin typeface="Arial"/>
                <a:cs typeface="Arial"/>
              </a:rPr>
              <a:t> </a:t>
            </a:r>
            <a:r>
              <a:rPr sz="1800" dirty="0">
                <a:solidFill>
                  <a:srgbClr val="52555A"/>
                </a:solidFill>
                <a:latin typeface="Arial"/>
                <a:cs typeface="Arial"/>
              </a:rPr>
              <a:t>the</a:t>
            </a:r>
            <a:r>
              <a:rPr sz="1800" spc="-35" dirty="0">
                <a:solidFill>
                  <a:srgbClr val="52555A"/>
                </a:solidFill>
                <a:latin typeface="Arial"/>
                <a:cs typeface="Arial"/>
              </a:rPr>
              <a:t> </a:t>
            </a:r>
            <a:r>
              <a:rPr sz="1800" dirty="0">
                <a:solidFill>
                  <a:srgbClr val="52555A"/>
                </a:solidFill>
                <a:latin typeface="Arial"/>
                <a:cs typeface="Arial"/>
              </a:rPr>
              <a:t>article</a:t>
            </a:r>
            <a:r>
              <a:rPr sz="1800" spc="-20" dirty="0">
                <a:solidFill>
                  <a:srgbClr val="52555A"/>
                </a:solidFill>
                <a:latin typeface="Arial"/>
                <a:cs typeface="Arial"/>
              </a:rPr>
              <a:t> </a:t>
            </a:r>
            <a:r>
              <a:rPr sz="1800" dirty="0">
                <a:solidFill>
                  <a:srgbClr val="52555A"/>
                </a:solidFill>
                <a:latin typeface="Arial"/>
                <a:cs typeface="Arial"/>
              </a:rPr>
              <a:t>on</a:t>
            </a:r>
            <a:r>
              <a:rPr sz="1800" spc="-35" dirty="0">
                <a:solidFill>
                  <a:srgbClr val="52555A"/>
                </a:solidFill>
                <a:latin typeface="Arial"/>
                <a:cs typeface="Arial"/>
              </a:rPr>
              <a:t> </a:t>
            </a:r>
            <a:r>
              <a:rPr sz="1800" dirty="0">
                <a:solidFill>
                  <a:srgbClr val="52555A"/>
                </a:solidFill>
                <a:latin typeface="Arial"/>
                <a:cs typeface="Arial"/>
              </a:rPr>
              <a:t>ScienceDirect, Scopus</a:t>
            </a:r>
            <a:r>
              <a:rPr sz="1800" spc="-30" dirty="0">
                <a:solidFill>
                  <a:srgbClr val="52555A"/>
                </a:solidFill>
                <a:latin typeface="Arial"/>
                <a:cs typeface="Arial"/>
              </a:rPr>
              <a:t> </a:t>
            </a:r>
            <a:r>
              <a:rPr sz="1800" dirty="0">
                <a:solidFill>
                  <a:srgbClr val="52555A"/>
                </a:solidFill>
                <a:latin typeface="Arial"/>
                <a:cs typeface="Arial"/>
              </a:rPr>
              <a:t>and</a:t>
            </a:r>
            <a:r>
              <a:rPr sz="1800" spc="-20" dirty="0">
                <a:solidFill>
                  <a:srgbClr val="52555A"/>
                </a:solidFill>
                <a:latin typeface="Arial"/>
                <a:cs typeface="Arial"/>
              </a:rPr>
              <a:t> </a:t>
            </a:r>
            <a:r>
              <a:rPr sz="1800" spc="-10" dirty="0">
                <a:solidFill>
                  <a:srgbClr val="52555A"/>
                </a:solidFill>
                <a:latin typeface="Arial"/>
                <a:cs typeface="Arial"/>
              </a:rPr>
              <a:t>other </a:t>
            </a:r>
            <a:r>
              <a:rPr sz="1800" dirty="0">
                <a:solidFill>
                  <a:srgbClr val="52555A"/>
                </a:solidFill>
                <a:latin typeface="Arial"/>
                <a:cs typeface="Arial"/>
              </a:rPr>
              <a:t>relevant</a:t>
            </a:r>
            <a:r>
              <a:rPr sz="1800" spc="-35" dirty="0">
                <a:solidFill>
                  <a:srgbClr val="52555A"/>
                </a:solidFill>
                <a:latin typeface="Arial"/>
                <a:cs typeface="Arial"/>
              </a:rPr>
              <a:t> </a:t>
            </a:r>
            <a:r>
              <a:rPr sz="1800" spc="-10" dirty="0">
                <a:solidFill>
                  <a:srgbClr val="52555A"/>
                </a:solidFill>
                <a:latin typeface="Arial"/>
                <a:cs typeface="Arial"/>
              </a:rPr>
              <a:t>platforms.</a:t>
            </a:r>
            <a:endParaRPr sz="1800">
              <a:latin typeface="Arial"/>
              <a:cs typeface="Arial"/>
            </a:endParaRPr>
          </a:p>
          <a:p>
            <a:pPr marL="12700">
              <a:lnSpc>
                <a:spcPct val="100000"/>
              </a:lnSpc>
              <a:spcBef>
                <a:spcPts val="790"/>
              </a:spcBef>
            </a:pPr>
            <a:r>
              <a:rPr sz="1800" spc="-25" dirty="0">
                <a:solidFill>
                  <a:srgbClr val="52555A"/>
                </a:solidFill>
                <a:latin typeface="Arial"/>
                <a:cs typeface="Arial"/>
              </a:rPr>
              <a:t>You </a:t>
            </a:r>
            <a:r>
              <a:rPr sz="1800" dirty="0">
                <a:solidFill>
                  <a:srgbClr val="52555A"/>
                </a:solidFill>
                <a:latin typeface="Arial"/>
                <a:cs typeface="Arial"/>
              </a:rPr>
              <a:t>can</a:t>
            </a:r>
            <a:r>
              <a:rPr sz="1800" spc="-35" dirty="0">
                <a:solidFill>
                  <a:srgbClr val="52555A"/>
                </a:solidFill>
                <a:latin typeface="Arial"/>
                <a:cs typeface="Arial"/>
              </a:rPr>
              <a:t> </a:t>
            </a:r>
            <a:r>
              <a:rPr sz="1800" u="sng" dirty="0">
                <a:solidFill>
                  <a:srgbClr val="0562C1"/>
                </a:solidFill>
                <a:uFill>
                  <a:solidFill>
                    <a:srgbClr val="0562C1"/>
                  </a:solidFill>
                </a:uFill>
                <a:latin typeface="Arial"/>
                <a:cs typeface="Arial"/>
                <a:hlinkClick r:id="rId2"/>
              </a:rPr>
              <a:t>learn</a:t>
            </a:r>
            <a:r>
              <a:rPr sz="1800" u="sng" spc="-25" dirty="0">
                <a:solidFill>
                  <a:srgbClr val="0562C1"/>
                </a:solidFill>
                <a:uFill>
                  <a:solidFill>
                    <a:srgbClr val="0562C1"/>
                  </a:solidFill>
                </a:uFill>
                <a:latin typeface="Arial"/>
                <a:cs typeface="Arial"/>
                <a:hlinkClick r:id="rId2"/>
              </a:rPr>
              <a:t> </a:t>
            </a:r>
            <a:r>
              <a:rPr sz="1800" u="sng" dirty="0">
                <a:solidFill>
                  <a:srgbClr val="0562C1"/>
                </a:solidFill>
                <a:uFill>
                  <a:solidFill>
                    <a:srgbClr val="0562C1"/>
                  </a:solidFill>
                </a:uFill>
                <a:latin typeface="Arial"/>
                <a:cs typeface="Arial"/>
                <a:hlinkClick r:id="rId2"/>
              </a:rPr>
              <a:t>more</a:t>
            </a:r>
            <a:r>
              <a:rPr sz="1800" u="sng" spc="-35" dirty="0">
                <a:solidFill>
                  <a:srgbClr val="0562C1"/>
                </a:solidFill>
                <a:uFill>
                  <a:solidFill>
                    <a:srgbClr val="0562C1"/>
                  </a:solidFill>
                </a:uFill>
                <a:latin typeface="Arial"/>
                <a:cs typeface="Arial"/>
                <a:hlinkClick r:id="rId2"/>
              </a:rPr>
              <a:t> </a:t>
            </a:r>
            <a:r>
              <a:rPr sz="1800" u="sng" dirty="0">
                <a:solidFill>
                  <a:srgbClr val="0562C1"/>
                </a:solidFill>
                <a:uFill>
                  <a:solidFill>
                    <a:srgbClr val="0562C1"/>
                  </a:solidFill>
                </a:uFill>
                <a:latin typeface="Arial"/>
                <a:cs typeface="Arial"/>
                <a:hlinkClick r:id="rId2"/>
              </a:rPr>
              <a:t>about</a:t>
            </a:r>
            <a:r>
              <a:rPr sz="1800" u="sng" spc="-10" dirty="0">
                <a:solidFill>
                  <a:srgbClr val="0562C1"/>
                </a:solidFill>
                <a:uFill>
                  <a:solidFill>
                    <a:srgbClr val="0562C1"/>
                  </a:solidFill>
                </a:uFill>
                <a:latin typeface="Arial"/>
                <a:cs typeface="Arial"/>
                <a:hlinkClick r:id="rId2"/>
              </a:rPr>
              <a:t> </a:t>
            </a:r>
            <a:r>
              <a:rPr sz="1800" u="sng" dirty="0">
                <a:solidFill>
                  <a:srgbClr val="0562C1"/>
                </a:solidFill>
                <a:uFill>
                  <a:solidFill>
                    <a:srgbClr val="0562C1"/>
                  </a:solidFill>
                </a:uFill>
                <a:latin typeface="Arial"/>
                <a:cs typeface="Arial"/>
                <a:hlinkClick r:id="rId2"/>
              </a:rPr>
              <a:t>our</a:t>
            </a:r>
            <a:r>
              <a:rPr sz="1800" u="sng" spc="-35" dirty="0">
                <a:solidFill>
                  <a:srgbClr val="0562C1"/>
                </a:solidFill>
                <a:uFill>
                  <a:solidFill>
                    <a:srgbClr val="0562C1"/>
                  </a:solidFill>
                </a:uFill>
                <a:latin typeface="Arial"/>
                <a:cs typeface="Arial"/>
                <a:hlinkClick r:id="rId2"/>
              </a:rPr>
              <a:t> </a:t>
            </a:r>
            <a:r>
              <a:rPr sz="1800" u="sng" dirty="0">
                <a:solidFill>
                  <a:srgbClr val="0562C1"/>
                </a:solidFill>
                <a:uFill>
                  <a:solidFill>
                    <a:srgbClr val="0562C1"/>
                  </a:solidFill>
                </a:uFill>
                <a:latin typeface="Arial"/>
                <a:cs typeface="Arial"/>
                <a:hlinkClick r:id="rId2"/>
              </a:rPr>
              <a:t>name</a:t>
            </a:r>
            <a:r>
              <a:rPr sz="1800" u="sng" spc="-20" dirty="0">
                <a:solidFill>
                  <a:srgbClr val="0562C1"/>
                </a:solidFill>
                <a:uFill>
                  <a:solidFill>
                    <a:srgbClr val="0562C1"/>
                  </a:solidFill>
                </a:uFill>
                <a:latin typeface="Arial"/>
                <a:cs typeface="Arial"/>
                <a:hlinkClick r:id="rId2"/>
              </a:rPr>
              <a:t> </a:t>
            </a:r>
            <a:r>
              <a:rPr sz="1800" u="sng" dirty="0">
                <a:solidFill>
                  <a:srgbClr val="0562C1"/>
                </a:solidFill>
                <a:uFill>
                  <a:solidFill>
                    <a:srgbClr val="0562C1"/>
                  </a:solidFill>
                </a:uFill>
                <a:latin typeface="Arial"/>
                <a:cs typeface="Arial"/>
                <a:hlinkClick r:id="rId2"/>
              </a:rPr>
              <a:t>change</a:t>
            </a:r>
            <a:r>
              <a:rPr sz="1800" u="sng" spc="-25" dirty="0">
                <a:solidFill>
                  <a:srgbClr val="0562C1"/>
                </a:solidFill>
                <a:uFill>
                  <a:solidFill>
                    <a:srgbClr val="0562C1"/>
                  </a:solidFill>
                </a:uFill>
                <a:latin typeface="Arial"/>
                <a:cs typeface="Arial"/>
                <a:hlinkClick r:id="rId2"/>
              </a:rPr>
              <a:t> </a:t>
            </a:r>
            <a:r>
              <a:rPr sz="1800" u="sng" dirty="0">
                <a:solidFill>
                  <a:srgbClr val="0562C1"/>
                </a:solidFill>
                <a:uFill>
                  <a:solidFill>
                    <a:srgbClr val="0562C1"/>
                  </a:solidFill>
                </a:uFill>
                <a:latin typeface="Arial"/>
                <a:cs typeface="Arial"/>
                <a:hlinkClick r:id="rId2"/>
              </a:rPr>
              <a:t>policy</a:t>
            </a:r>
            <a:r>
              <a:rPr sz="1800" u="sng" spc="-10" dirty="0">
                <a:solidFill>
                  <a:srgbClr val="0562C1"/>
                </a:solidFill>
                <a:uFill>
                  <a:solidFill>
                    <a:srgbClr val="0562C1"/>
                  </a:solidFill>
                </a:uFill>
                <a:latin typeface="Arial"/>
                <a:cs typeface="Arial"/>
              </a:rPr>
              <a:t> </a:t>
            </a:r>
            <a:r>
              <a:rPr sz="1800" u="none" dirty="0">
                <a:solidFill>
                  <a:srgbClr val="52555A"/>
                </a:solidFill>
                <a:latin typeface="Arial"/>
                <a:cs typeface="Arial"/>
              </a:rPr>
              <a:t>on</a:t>
            </a:r>
            <a:r>
              <a:rPr sz="1800" u="none" spc="-25" dirty="0">
                <a:solidFill>
                  <a:srgbClr val="52555A"/>
                </a:solidFill>
                <a:latin typeface="Arial"/>
                <a:cs typeface="Arial"/>
              </a:rPr>
              <a:t> </a:t>
            </a:r>
            <a:r>
              <a:rPr sz="1800" u="none" dirty="0">
                <a:solidFill>
                  <a:srgbClr val="52555A"/>
                </a:solidFill>
                <a:latin typeface="Arial"/>
                <a:cs typeface="Arial"/>
              </a:rPr>
              <a:t>the</a:t>
            </a:r>
            <a:r>
              <a:rPr sz="1800" u="none" spc="-35" dirty="0">
                <a:solidFill>
                  <a:srgbClr val="52555A"/>
                </a:solidFill>
                <a:latin typeface="Arial"/>
                <a:cs typeface="Arial"/>
              </a:rPr>
              <a:t> </a:t>
            </a:r>
            <a:r>
              <a:rPr sz="1800" u="none" dirty="0">
                <a:solidFill>
                  <a:srgbClr val="52555A"/>
                </a:solidFill>
                <a:latin typeface="Arial"/>
                <a:cs typeface="Arial"/>
              </a:rPr>
              <a:t>Scopus</a:t>
            </a:r>
            <a:r>
              <a:rPr sz="1800" u="none" spc="-30" dirty="0">
                <a:solidFill>
                  <a:srgbClr val="52555A"/>
                </a:solidFill>
                <a:latin typeface="Arial"/>
                <a:cs typeface="Arial"/>
              </a:rPr>
              <a:t> </a:t>
            </a:r>
            <a:r>
              <a:rPr sz="1800" u="none" spc="-10" dirty="0">
                <a:solidFill>
                  <a:srgbClr val="52555A"/>
                </a:solidFill>
                <a:latin typeface="Arial"/>
                <a:cs typeface="Arial"/>
              </a:rPr>
              <a:t>blog.</a:t>
            </a:r>
            <a:endParaRPr sz="1800">
              <a:latin typeface="Arial"/>
              <a:cs typeface="Arial"/>
            </a:endParaRPr>
          </a:p>
        </p:txBody>
      </p:sp>
      <p:pic>
        <p:nvPicPr>
          <p:cNvPr id="4" name="object 4"/>
          <p:cNvPicPr/>
          <p:nvPr/>
        </p:nvPicPr>
        <p:blipFill>
          <a:blip r:embed="rId3" cstate="print"/>
          <a:stretch>
            <a:fillRect/>
          </a:stretch>
        </p:blipFill>
        <p:spPr>
          <a:xfrm>
            <a:off x="768181" y="6257187"/>
            <a:ext cx="1607148" cy="481693"/>
          </a:xfrm>
          <a:prstGeom prst="rect">
            <a:avLst/>
          </a:prstGeom>
        </p:spPr>
      </p:pic>
      <p:sp>
        <p:nvSpPr>
          <p:cNvPr id="5" name="object 5"/>
          <p:cNvSpPr txBox="1"/>
          <p:nvPr/>
        </p:nvSpPr>
        <p:spPr>
          <a:xfrm>
            <a:off x="7992403" y="6359742"/>
            <a:ext cx="2738755" cy="177165"/>
          </a:xfrm>
          <a:prstGeom prst="rect">
            <a:avLst/>
          </a:prstGeom>
        </p:spPr>
        <p:txBody>
          <a:bodyPr vert="horz" wrap="square" lIns="0" tIns="1905" rIns="0" bIns="0" rtlCol="0">
            <a:spAutoFit/>
          </a:bodyPr>
          <a:lstStyle/>
          <a:p>
            <a:pPr marL="12700">
              <a:lnSpc>
                <a:spcPct val="100000"/>
              </a:lnSpc>
              <a:spcBef>
                <a:spcPts val="15"/>
              </a:spcBef>
            </a:pPr>
            <a:r>
              <a:rPr sz="1050" dirty="0">
                <a:solidFill>
                  <a:srgbClr val="97999B"/>
                </a:solidFill>
                <a:latin typeface="Arial"/>
                <a:cs typeface="Arial"/>
              </a:rPr>
              <a:t>Scopus</a:t>
            </a:r>
            <a:r>
              <a:rPr sz="1050" spc="25" dirty="0">
                <a:solidFill>
                  <a:srgbClr val="97999B"/>
                </a:solidFill>
                <a:latin typeface="Arial"/>
                <a:cs typeface="Arial"/>
              </a:rPr>
              <a:t> </a:t>
            </a:r>
            <a:r>
              <a:rPr sz="1050" dirty="0">
                <a:solidFill>
                  <a:srgbClr val="97999B"/>
                </a:solidFill>
                <a:latin typeface="Arial"/>
                <a:cs typeface="Arial"/>
              </a:rPr>
              <a:t>Sources</a:t>
            </a:r>
            <a:r>
              <a:rPr sz="1050" spc="10" dirty="0">
                <a:solidFill>
                  <a:srgbClr val="97999B"/>
                </a:solidFill>
                <a:latin typeface="Arial"/>
                <a:cs typeface="Arial"/>
              </a:rPr>
              <a:t> </a:t>
            </a:r>
            <a:r>
              <a:rPr sz="1050" dirty="0">
                <a:solidFill>
                  <a:srgbClr val="97999B"/>
                </a:solidFill>
                <a:latin typeface="Arial"/>
                <a:cs typeface="Arial"/>
              </a:rPr>
              <a:t>Record,</a:t>
            </a:r>
            <a:r>
              <a:rPr sz="1050" spc="10" dirty="0">
                <a:solidFill>
                  <a:srgbClr val="97999B"/>
                </a:solidFill>
                <a:latin typeface="Arial"/>
                <a:cs typeface="Arial"/>
              </a:rPr>
              <a:t> </a:t>
            </a:r>
            <a:r>
              <a:rPr sz="1050" dirty="0">
                <a:solidFill>
                  <a:srgbClr val="97999B"/>
                </a:solidFill>
                <a:latin typeface="Arial"/>
                <a:cs typeface="Arial"/>
              </a:rPr>
              <a:t>Accessed</a:t>
            </a:r>
            <a:r>
              <a:rPr sz="1050" spc="15" dirty="0">
                <a:solidFill>
                  <a:srgbClr val="97999B"/>
                </a:solidFill>
                <a:latin typeface="Arial"/>
                <a:cs typeface="Arial"/>
              </a:rPr>
              <a:t> </a:t>
            </a:r>
            <a:r>
              <a:rPr sz="1050" dirty="0">
                <a:solidFill>
                  <a:srgbClr val="97999B"/>
                </a:solidFill>
                <a:latin typeface="Arial"/>
                <a:cs typeface="Arial"/>
              </a:rPr>
              <a:t>Jan</a:t>
            </a:r>
            <a:r>
              <a:rPr sz="1050" spc="5" dirty="0">
                <a:solidFill>
                  <a:srgbClr val="97999B"/>
                </a:solidFill>
                <a:latin typeface="Arial"/>
                <a:cs typeface="Arial"/>
              </a:rPr>
              <a:t> </a:t>
            </a:r>
            <a:r>
              <a:rPr sz="1050" spc="-20" dirty="0">
                <a:solidFill>
                  <a:srgbClr val="97999B"/>
                </a:solidFill>
                <a:latin typeface="Arial"/>
                <a:cs typeface="Arial"/>
              </a:rPr>
              <a:t>2021</a:t>
            </a:r>
            <a:endParaRPr sz="105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dirty="0"/>
              <a:t>Promoting</a:t>
            </a:r>
            <a:r>
              <a:rPr spc="-45" dirty="0"/>
              <a:t> </a:t>
            </a:r>
            <a:r>
              <a:rPr dirty="0"/>
              <a:t>that</a:t>
            </a:r>
            <a:r>
              <a:rPr spc="-114" dirty="0"/>
              <a:t> </a:t>
            </a:r>
            <a:r>
              <a:rPr spc="-10" dirty="0"/>
              <a:t>Your</a:t>
            </a:r>
            <a:r>
              <a:rPr spc="-35" dirty="0"/>
              <a:t> </a:t>
            </a:r>
            <a:r>
              <a:rPr dirty="0"/>
              <a:t>Content</a:t>
            </a:r>
            <a:r>
              <a:rPr spc="-60" dirty="0"/>
              <a:t> </a:t>
            </a:r>
            <a:r>
              <a:rPr dirty="0"/>
              <a:t>is</a:t>
            </a:r>
            <a:r>
              <a:rPr spc="-15" dirty="0"/>
              <a:t> </a:t>
            </a:r>
            <a:r>
              <a:rPr dirty="0"/>
              <a:t>in</a:t>
            </a:r>
            <a:r>
              <a:rPr spc="-15" dirty="0"/>
              <a:t> </a:t>
            </a:r>
            <a:r>
              <a:rPr spc="-10" dirty="0"/>
              <a:t>Scopus</a:t>
            </a:r>
          </a:p>
        </p:txBody>
      </p:sp>
      <p:sp>
        <p:nvSpPr>
          <p:cNvPr id="3" name="object 3"/>
          <p:cNvSpPr txBox="1"/>
          <p:nvPr/>
        </p:nvSpPr>
        <p:spPr>
          <a:xfrm>
            <a:off x="754724" y="1203575"/>
            <a:ext cx="10394315" cy="1052830"/>
          </a:xfrm>
          <a:prstGeom prst="rect">
            <a:avLst/>
          </a:prstGeom>
        </p:spPr>
        <p:txBody>
          <a:bodyPr vert="horz" wrap="square" lIns="0" tIns="114935" rIns="0" bIns="0" rtlCol="0">
            <a:spAutoFit/>
          </a:bodyPr>
          <a:lstStyle/>
          <a:p>
            <a:pPr marL="354965" indent="-342265">
              <a:lnSpc>
                <a:spcPct val="100000"/>
              </a:lnSpc>
              <a:spcBef>
                <a:spcPts val="905"/>
              </a:spcBef>
              <a:buClr>
                <a:srgbClr val="FF6C00"/>
              </a:buClr>
              <a:buFont typeface="Arial"/>
              <a:buChar char="•"/>
              <a:tabLst>
                <a:tab pos="354965" algn="l"/>
              </a:tabLst>
            </a:pPr>
            <a:r>
              <a:rPr sz="1800" b="1" dirty="0">
                <a:solidFill>
                  <a:srgbClr val="52555A"/>
                </a:solidFill>
                <a:latin typeface="Arial"/>
                <a:cs typeface="Arial"/>
              </a:rPr>
              <a:t>Can</a:t>
            </a:r>
            <a:r>
              <a:rPr sz="1800" b="1" spc="-25" dirty="0">
                <a:solidFill>
                  <a:srgbClr val="52555A"/>
                </a:solidFill>
                <a:latin typeface="Arial"/>
                <a:cs typeface="Arial"/>
              </a:rPr>
              <a:t> </a:t>
            </a:r>
            <a:r>
              <a:rPr sz="1800" b="1" dirty="0">
                <a:solidFill>
                  <a:srgbClr val="52555A"/>
                </a:solidFill>
                <a:latin typeface="Arial"/>
                <a:cs typeface="Arial"/>
              </a:rPr>
              <a:t>I</a:t>
            </a:r>
            <a:r>
              <a:rPr sz="1800" b="1" spc="-30" dirty="0">
                <a:solidFill>
                  <a:srgbClr val="52555A"/>
                </a:solidFill>
                <a:latin typeface="Arial"/>
                <a:cs typeface="Arial"/>
              </a:rPr>
              <a:t> </a:t>
            </a:r>
            <a:r>
              <a:rPr sz="1800" b="1" dirty="0">
                <a:solidFill>
                  <a:srgbClr val="52555A"/>
                </a:solidFill>
                <a:latin typeface="Arial"/>
                <a:cs typeface="Arial"/>
              </a:rPr>
              <a:t>add</a:t>
            </a:r>
            <a:r>
              <a:rPr sz="1800" b="1" spc="-20" dirty="0">
                <a:solidFill>
                  <a:srgbClr val="52555A"/>
                </a:solidFill>
                <a:latin typeface="Arial"/>
                <a:cs typeface="Arial"/>
              </a:rPr>
              <a:t> </a:t>
            </a:r>
            <a:r>
              <a:rPr sz="1800" b="1" dirty="0">
                <a:solidFill>
                  <a:srgbClr val="52555A"/>
                </a:solidFill>
                <a:latin typeface="Arial"/>
                <a:cs typeface="Arial"/>
              </a:rPr>
              <a:t>the</a:t>
            </a:r>
            <a:r>
              <a:rPr sz="1800" b="1" spc="-35" dirty="0">
                <a:solidFill>
                  <a:srgbClr val="52555A"/>
                </a:solidFill>
                <a:latin typeface="Arial"/>
                <a:cs typeface="Arial"/>
              </a:rPr>
              <a:t> </a:t>
            </a:r>
            <a:r>
              <a:rPr sz="1800" b="1" dirty="0">
                <a:solidFill>
                  <a:srgbClr val="52555A"/>
                </a:solidFill>
                <a:latin typeface="Arial"/>
                <a:cs typeface="Arial"/>
              </a:rPr>
              <a:t>Scopus</a:t>
            </a:r>
            <a:r>
              <a:rPr sz="1800" b="1" spc="-30" dirty="0">
                <a:solidFill>
                  <a:srgbClr val="52555A"/>
                </a:solidFill>
                <a:latin typeface="Arial"/>
                <a:cs typeface="Arial"/>
              </a:rPr>
              <a:t> </a:t>
            </a:r>
            <a:r>
              <a:rPr sz="1800" b="1" dirty="0">
                <a:solidFill>
                  <a:srgbClr val="52555A"/>
                </a:solidFill>
                <a:latin typeface="Arial"/>
                <a:cs typeface="Arial"/>
              </a:rPr>
              <a:t>logo</a:t>
            </a:r>
            <a:r>
              <a:rPr sz="1800" b="1" spc="-45" dirty="0">
                <a:solidFill>
                  <a:srgbClr val="52555A"/>
                </a:solidFill>
                <a:latin typeface="Arial"/>
                <a:cs typeface="Arial"/>
              </a:rPr>
              <a:t> </a:t>
            </a:r>
            <a:r>
              <a:rPr sz="1800" b="1" dirty="0">
                <a:solidFill>
                  <a:srgbClr val="52555A"/>
                </a:solidFill>
                <a:latin typeface="Arial"/>
                <a:cs typeface="Arial"/>
              </a:rPr>
              <a:t>to</a:t>
            </a:r>
            <a:r>
              <a:rPr sz="1800" b="1" spc="-30" dirty="0">
                <a:solidFill>
                  <a:srgbClr val="52555A"/>
                </a:solidFill>
                <a:latin typeface="Arial"/>
                <a:cs typeface="Arial"/>
              </a:rPr>
              <a:t> </a:t>
            </a:r>
            <a:r>
              <a:rPr sz="1800" b="1" dirty="0">
                <a:solidFill>
                  <a:srgbClr val="52555A"/>
                </a:solidFill>
                <a:latin typeface="Arial"/>
                <a:cs typeface="Arial"/>
              </a:rPr>
              <a:t>my</a:t>
            </a:r>
            <a:r>
              <a:rPr sz="1800" b="1" spc="-15" dirty="0">
                <a:solidFill>
                  <a:srgbClr val="52555A"/>
                </a:solidFill>
                <a:latin typeface="Arial"/>
                <a:cs typeface="Arial"/>
              </a:rPr>
              <a:t> </a:t>
            </a:r>
            <a:r>
              <a:rPr sz="1800" b="1" dirty="0">
                <a:solidFill>
                  <a:srgbClr val="52555A"/>
                </a:solidFill>
                <a:latin typeface="Arial"/>
                <a:cs typeface="Arial"/>
              </a:rPr>
              <a:t>journal</a:t>
            </a:r>
            <a:r>
              <a:rPr sz="1800" b="1" spc="-45" dirty="0">
                <a:solidFill>
                  <a:srgbClr val="52555A"/>
                </a:solidFill>
                <a:latin typeface="Arial"/>
                <a:cs typeface="Arial"/>
              </a:rPr>
              <a:t> </a:t>
            </a:r>
            <a:r>
              <a:rPr sz="1800" b="1" dirty="0">
                <a:solidFill>
                  <a:srgbClr val="52555A"/>
                </a:solidFill>
                <a:latin typeface="Arial"/>
                <a:cs typeface="Arial"/>
              </a:rPr>
              <a:t>home</a:t>
            </a:r>
            <a:r>
              <a:rPr sz="1800" b="1" spc="-30" dirty="0">
                <a:solidFill>
                  <a:srgbClr val="52555A"/>
                </a:solidFill>
                <a:latin typeface="Arial"/>
                <a:cs typeface="Arial"/>
              </a:rPr>
              <a:t> </a:t>
            </a:r>
            <a:r>
              <a:rPr sz="1800" b="1" spc="-10" dirty="0">
                <a:solidFill>
                  <a:srgbClr val="52555A"/>
                </a:solidFill>
                <a:latin typeface="Arial"/>
                <a:cs typeface="Arial"/>
              </a:rPr>
              <a:t>page?</a:t>
            </a:r>
            <a:endParaRPr sz="1800">
              <a:latin typeface="Arial"/>
              <a:cs typeface="Arial"/>
            </a:endParaRPr>
          </a:p>
          <a:p>
            <a:pPr marL="193675" marR="5080" indent="-635">
              <a:lnSpc>
                <a:spcPct val="100000"/>
              </a:lnSpc>
              <a:spcBef>
                <a:spcPts val="805"/>
              </a:spcBef>
            </a:pPr>
            <a:r>
              <a:rPr sz="1800" spc="-30" dirty="0">
                <a:solidFill>
                  <a:srgbClr val="52555A"/>
                </a:solidFill>
                <a:latin typeface="Arial"/>
                <a:cs typeface="Arial"/>
              </a:rPr>
              <a:t>Yes!</a:t>
            </a:r>
            <a:r>
              <a:rPr sz="1800" spc="-75" dirty="0">
                <a:solidFill>
                  <a:srgbClr val="52555A"/>
                </a:solidFill>
                <a:latin typeface="Arial"/>
                <a:cs typeface="Arial"/>
              </a:rPr>
              <a:t> </a:t>
            </a:r>
            <a:r>
              <a:rPr sz="1800" spc="-25" dirty="0">
                <a:solidFill>
                  <a:srgbClr val="52555A"/>
                </a:solidFill>
                <a:latin typeface="Arial"/>
                <a:cs typeface="Arial"/>
              </a:rPr>
              <a:t>You </a:t>
            </a:r>
            <a:r>
              <a:rPr sz="1800" dirty="0">
                <a:solidFill>
                  <a:srgbClr val="52555A"/>
                </a:solidFill>
                <a:latin typeface="Arial"/>
                <a:cs typeface="Arial"/>
              </a:rPr>
              <a:t>can</a:t>
            </a:r>
            <a:r>
              <a:rPr sz="1800" spc="-40" dirty="0">
                <a:solidFill>
                  <a:srgbClr val="52555A"/>
                </a:solidFill>
                <a:latin typeface="Arial"/>
                <a:cs typeface="Arial"/>
              </a:rPr>
              <a:t> </a:t>
            </a:r>
            <a:r>
              <a:rPr sz="1800" dirty="0">
                <a:solidFill>
                  <a:srgbClr val="52555A"/>
                </a:solidFill>
                <a:latin typeface="Arial"/>
                <a:cs typeface="Arial"/>
              </a:rPr>
              <a:t>find</a:t>
            </a:r>
            <a:r>
              <a:rPr sz="1800" spc="-35" dirty="0">
                <a:solidFill>
                  <a:srgbClr val="52555A"/>
                </a:solidFill>
                <a:latin typeface="Arial"/>
                <a:cs typeface="Arial"/>
              </a:rPr>
              <a:t> </a:t>
            </a:r>
            <a:r>
              <a:rPr sz="1800" dirty="0">
                <a:solidFill>
                  <a:srgbClr val="52555A"/>
                </a:solidFill>
                <a:latin typeface="Arial"/>
                <a:cs typeface="Arial"/>
              </a:rPr>
              <a:t>the</a:t>
            </a:r>
            <a:r>
              <a:rPr sz="1800" spc="-40" dirty="0">
                <a:solidFill>
                  <a:srgbClr val="52555A"/>
                </a:solidFill>
                <a:latin typeface="Arial"/>
                <a:cs typeface="Arial"/>
              </a:rPr>
              <a:t> </a:t>
            </a:r>
            <a:r>
              <a:rPr sz="1800" u="sng" dirty="0">
                <a:solidFill>
                  <a:srgbClr val="0562C1"/>
                </a:solidFill>
                <a:uFill>
                  <a:solidFill>
                    <a:srgbClr val="0562C1"/>
                  </a:solidFill>
                </a:uFill>
                <a:latin typeface="Arial"/>
                <a:cs typeface="Arial"/>
                <a:hlinkClick r:id="rId2"/>
              </a:rPr>
              <a:t>Scopus</a:t>
            </a:r>
            <a:r>
              <a:rPr sz="1800" u="sng" spc="-20" dirty="0">
                <a:solidFill>
                  <a:srgbClr val="0562C1"/>
                </a:solidFill>
                <a:uFill>
                  <a:solidFill>
                    <a:srgbClr val="0562C1"/>
                  </a:solidFill>
                </a:uFill>
                <a:latin typeface="Arial"/>
                <a:cs typeface="Arial"/>
                <a:hlinkClick r:id="rId2"/>
              </a:rPr>
              <a:t> </a:t>
            </a:r>
            <a:r>
              <a:rPr sz="1800" u="sng" dirty="0">
                <a:solidFill>
                  <a:srgbClr val="0562C1"/>
                </a:solidFill>
                <a:uFill>
                  <a:solidFill>
                    <a:srgbClr val="0562C1"/>
                  </a:solidFill>
                </a:uFill>
                <a:latin typeface="Arial"/>
                <a:cs typeface="Arial"/>
                <a:hlinkClick r:id="rId2"/>
              </a:rPr>
              <a:t>logos</a:t>
            </a:r>
            <a:r>
              <a:rPr sz="1800" u="none" spc="-5" dirty="0">
                <a:solidFill>
                  <a:srgbClr val="0562C1"/>
                </a:solidFill>
                <a:latin typeface="Arial"/>
                <a:cs typeface="Arial"/>
              </a:rPr>
              <a:t> </a:t>
            </a:r>
            <a:r>
              <a:rPr sz="1800" u="none" dirty="0">
                <a:solidFill>
                  <a:srgbClr val="52555A"/>
                </a:solidFill>
                <a:latin typeface="Arial"/>
                <a:cs typeface="Arial"/>
              </a:rPr>
              <a:t>here.</a:t>
            </a:r>
            <a:r>
              <a:rPr sz="1800" u="none" spc="-30" dirty="0">
                <a:solidFill>
                  <a:srgbClr val="52555A"/>
                </a:solidFill>
                <a:latin typeface="Arial"/>
                <a:cs typeface="Arial"/>
              </a:rPr>
              <a:t> </a:t>
            </a:r>
            <a:r>
              <a:rPr sz="1800" u="none" dirty="0">
                <a:solidFill>
                  <a:srgbClr val="52555A"/>
                </a:solidFill>
                <a:latin typeface="Arial"/>
                <a:cs typeface="Arial"/>
              </a:rPr>
              <a:t>CiteScore</a:t>
            </a:r>
            <a:r>
              <a:rPr sz="1800" u="none" spc="-25" dirty="0">
                <a:solidFill>
                  <a:srgbClr val="52555A"/>
                </a:solidFill>
                <a:latin typeface="Arial"/>
                <a:cs typeface="Arial"/>
              </a:rPr>
              <a:t> </a:t>
            </a:r>
            <a:r>
              <a:rPr sz="1800" u="none" dirty="0">
                <a:solidFill>
                  <a:srgbClr val="52555A"/>
                </a:solidFill>
                <a:latin typeface="Arial"/>
                <a:cs typeface="Arial"/>
              </a:rPr>
              <a:t>logos</a:t>
            </a:r>
            <a:r>
              <a:rPr sz="1800" u="none" spc="-20" dirty="0">
                <a:solidFill>
                  <a:srgbClr val="52555A"/>
                </a:solidFill>
                <a:latin typeface="Arial"/>
                <a:cs typeface="Arial"/>
              </a:rPr>
              <a:t> </a:t>
            </a:r>
            <a:r>
              <a:rPr sz="1800" u="none" dirty="0">
                <a:solidFill>
                  <a:srgbClr val="52555A"/>
                </a:solidFill>
                <a:latin typeface="Arial"/>
                <a:cs typeface="Arial"/>
              </a:rPr>
              <a:t>are</a:t>
            </a:r>
            <a:r>
              <a:rPr sz="1800" u="none" spc="-25" dirty="0">
                <a:solidFill>
                  <a:srgbClr val="52555A"/>
                </a:solidFill>
                <a:latin typeface="Arial"/>
                <a:cs typeface="Arial"/>
              </a:rPr>
              <a:t> </a:t>
            </a:r>
            <a:r>
              <a:rPr sz="1800" u="sng" dirty="0">
                <a:solidFill>
                  <a:srgbClr val="0562C1"/>
                </a:solidFill>
                <a:uFill>
                  <a:solidFill>
                    <a:srgbClr val="0562C1"/>
                  </a:solidFill>
                </a:uFill>
                <a:latin typeface="Arial"/>
                <a:cs typeface="Arial"/>
                <a:hlinkClick r:id="rId3"/>
              </a:rPr>
              <a:t>available</a:t>
            </a:r>
            <a:r>
              <a:rPr sz="1800" u="sng" spc="-15" dirty="0">
                <a:solidFill>
                  <a:srgbClr val="0562C1"/>
                </a:solidFill>
                <a:uFill>
                  <a:solidFill>
                    <a:srgbClr val="0562C1"/>
                  </a:solidFill>
                </a:uFill>
                <a:latin typeface="Arial"/>
                <a:cs typeface="Arial"/>
                <a:hlinkClick r:id="rId3"/>
              </a:rPr>
              <a:t> </a:t>
            </a:r>
            <a:r>
              <a:rPr sz="1800" u="sng" dirty="0">
                <a:solidFill>
                  <a:srgbClr val="0562C1"/>
                </a:solidFill>
                <a:uFill>
                  <a:solidFill>
                    <a:srgbClr val="0562C1"/>
                  </a:solidFill>
                </a:uFill>
                <a:latin typeface="Arial"/>
                <a:cs typeface="Arial"/>
                <a:hlinkClick r:id="rId3"/>
              </a:rPr>
              <a:t>here</a:t>
            </a:r>
            <a:r>
              <a:rPr sz="1800" u="none" dirty="0">
                <a:solidFill>
                  <a:srgbClr val="52555A"/>
                </a:solidFill>
                <a:latin typeface="Arial"/>
                <a:cs typeface="Arial"/>
              </a:rPr>
              <a:t>.</a:t>
            </a:r>
            <a:r>
              <a:rPr sz="1800" u="none" spc="-30" dirty="0">
                <a:solidFill>
                  <a:srgbClr val="52555A"/>
                </a:solidFill>
                <a:latin typeface="Arial"/>
                <a:cs typeface="Arial"/>
              </a:rPr>
              <a:t> </a:t>
            </a:r>
            <a:r>
              <a:rPr sz="1800" u="none" dirty="0">
                <a:solidFill>
                  <a:srgbClr val="52555A"/>
                </a:solidFill>
                <a:latin typeface="Arial"/>
                <a:cs typeface="Arial"/>
              </a:rPr>
              <a:t>Orange</a:t>
            </a:r>
            <a:r>
              <a:rPr sz="1800" u="none" spc="-25" dirty="0">
                <a:solidFill>
                  <a:srgbClr val="52555A"/>
                </a:solidFill>
                <a:latin typeface="Arial"/>
                <a:cs typeface="Arial"/>
              </a:rPr>
              <a:t> </a:t>
            </a:r>
            <a:r>
              <a:rPr sz="1800" u="none" dirty="0">
                <a:solidFill>
                  <a:srgbClr val="52555A"/>
                </a:solidFill>
                <a:latin typeface="Arial"/>
                <a:cs typeface="Arial"/>
              </a:rPr>
              <a:t>is</a:t>
            </a:r>
            <a:r>
              <a:rPr sz="1800" u="none" spc="-35" dirty="0">
                <a:solidFill>
                  <a:srgbClr val="52555A"/>
                </a:solidFill>
                <a:latin typeface="Arial"/>
                <a:cs typeface="Arial"/>
              </a:rPr>
              <a:t> </a:t>
            </a:r>
            <a:r>
              <a:rPr sz="1800" u="none" dirty="0">
                <a:solidFill>
                  <a:srgbClr val="52555A"/>
                </a:solidFill>
                <a:latin typeface="Arial"/>
                <a:cs typeface="Arial"/>
              </a:rPr>
              <a:t>the</a:t>
            </a:r>
            <a:r>
              <a:rPr sz="1800" u="none" spc="-35" dirty="0">
                <a:solidFill>
                  <a:srgbClr val="52555A"/>
                </a:solidFill>
                <a:latin typeface="Arial"/>
                <a:cs typeface="Arial"/>
              </a:rPr>
              <a:t> </a:t>
            </a:r>
            <a:r>
              <a:rPr sz="1800" u="none" spc="-10" dirty="0">
                <a:solidFill>
                  <a:srgbClr val="52555A"/>
                </a:solidFill>
                <a:latin typeface="Arial"/>
                <a:cs typeface="Arial"/>
              </a:rPr>
              <a:t>preferred </a:t>
            </a:r>
            <a:r>
              <a:rPr sz="1800" u="none" dirty="0">
                <a:solidFill>
                  <a:srgbClr val="52555A"/>
                </a:solidFill>
                <a:latin typeface="Arial"/>
                <a:cs typeface="Arial"/>
              </a:rPr>
              <a:t>color,</a:t>
            </a:r>
            <a:r>
              <a:rPr sz="1800" u="none" spc="-25" dirty="0">
                <a:solidFill>
                  <a:srgbClr val="52555A"/>
                </a:solidFill>
                <a:latin typeface="Arial"/>
                <a:cs typeface="Arial"/>
              </a:rPr>
              <a:t> </a:t>
            </a:r>
            <a:r>
              <a:rPr sz="1800" u="none" dirty="0">
                <a:solidFill>
                  <a:srgbClr val="52555A"/>
                </a:solidFill>
                <a:latin typeface="Arial"/>
                <a:cs typeface="Arial"/>
              </a:rPr>
              <a:t>but</a:t>
            </a:r>
            <a:r>
              <a:rPr sz="1800" u="none" spc="-20" dirty="0">
                <a:solidFill>
                  <a:srgbClr val="52555A"/>
                </a:solidFill>
                <a:latin typeface="Arial"/>
                <a:cs typeface="Arial"/>
              </a:rPr>
              <a:t> </a:t>
            </a:r>
            <a:r>
              <a:rPr sz="1800" u="none" dirty="0">
                <a:solidFill>
                  <a:srgbClr val="52555A"/>
                </a:solidFill>
                <a:latin typeface="Arial"/>
                <a:cs typeface="Arial"/>
              </a:rPr>
              <a:t>you</a:t>
            </a:r>
            <a:r>
              <a:rPr sz="1800" u="none" spc="-10" dirty="0">
                <a:solidFill>
                  <a:srgbClr val="52555A"/>
                </a:solidFill>
                <a:latin typeface="Arial"/>
                <a:cs typeface="Arial"/>
              </a:rPr>
              <a:t> </a:t>
            </a:r>
            <a:r>
              <a:rPr sz="1800" u="none" dirty="0">
                <a:solidFill>
                  <a:srgbClr val="52555A"/>
                </a:solidFill>
                <a:latin typeface="Arial"/>
                <a:cs typeface="Arial"/>
              </a:rPr>
              <a:t>may</a:t>
            </a:r>
            <a:r>
              <a:rPr sz="1800" u="none" spc="-25" dirty="0">
                <a:solidFill>
                  <a:srgbClr val="52555A"/>
                </a:solidFill>
                <a:latin typeface="Arial"/>
                <a:cs typeface="Arial"/>
              </a:rPr>
              <a:t> </a:t>
            </a:r>
            <a:r>
              <a:rPr sz="1800" u="none" dirty="0">
                <a:solidFill>
                  <a:srgbClr val="52555A"/>
                </a:solidFill>
                <a:latin typeface="Arial"/>
                <a:cs typeface="Arial"/>
              </a:rPr>
              <a:t>use</a:t>
            </a:r>
            <a:r>
              <a:rPr sz="1800" u="none" spc="-15" dirty="0">
                <a:solidFill>
                  <a:srgbClr val="52555A"/>
                </a:solidFill>
                <a:latin typeface="Arial"/>
                <a:cs typeface="Arial"/>
              </a:rPr>
              <a:t> </a:t>
            </a:r>
            <a:r>
              <a:rPr sz="1800" u="none" dirty="0">
                <a:solidFill>
                  <a:srgbClr val="52555A"/>
                </a:solidFill>
                <a:latin typeface="Arial"/>
                <a:cs typeface="Arial"/>
              </a:rPr>
              <a:t>any</a:t>
            </a:r>
            <a:r>
              <a:rPr sz="1800" u="none" spc="-30" dirty="0">
                <a:solidFill>
                  <a:srgbClr val="52555A"/>
                </a:solidFill>
                <a:latin typeface="Arial"/>
                <a:cs typeface="Arial"/>
              </a:rPr>
              <a:t> </a:t>
            </a:r>
            <a:r>
              <a:rPr sz="1800" u="none" dirty="0">
                <a:solidFill>
                  <a:srgbClr val="52555A"/>
                </a:solidFill>
                <a:latin typeface="Arial"/>
                <a:cs typeface="Arial"/>
              </a:rPr>
              <a:t>version</a:t>
            </a:r>
            <a:r>
              <a:rPr sz="1800" u="none" spc="-15" dirty="0">
                <a:solidFill>
                  <a:srgbClr val="52555A"/>
                </a:solidFill>
                <a:latin typeface="Arial"/>
                <a:cs typeface="Arial"/>
              </a:rPr>
              <a:t> </a:t>
            </a:r>
            <a:r>
              <a:rPr sz="1800" u="none" dirty="0">
                <a:solidFill>
                  <a:srgbClr val="52555A"/>
                </a:solidFill>
                <a:latin typeface="Arial"/>
                <a:cs typeface="Arial"/>
              </a:rPr>
              <a:t>as</a:t>
            </a:r>
            <a:r>
              <a:rPr sz="1800" u="none" spc="-25" dirty="0">
                <a:solidFill>
                  <a:srgbClr val="52555A"/>
                </a:solidFill>
                <a:latin typeface="Arial"/>
                <a:cs typeface="Arial"/>
              </a:rPr>
              <a:t> </a:t>
            </a:r>
            <a:r>
              <a:rPr sz="1800" u="none" dirty="0">
                <a:solidFill>
                  <a:srgbClr val="52555A"/>
                </a:solidFill>
                <a:latin typeface="Arial"/>
                <a:cs typeface="Arial"/>
              </a:rPr>
              <a:t>long</a:t>
            </a:r>
            <a:r>
              <a:rPr sz="1800" u="none" spc="-20" dirty="0">
                <a:solidFill>
                  <a:srgbClr val="52555A"/>
                </a:solidFill>
                <a:latin typeface="Arial"/>
                <a:cs typeface="Arial"/>
              </a:rPr>
              <a:t> </a:t>
            </a:r>
            <a:r>
              <a:rPr sz="1800" u="none" dirty="0">
                <a:solidFill>
                  <a:srgbClr val="52555A"/>
                </a:solidFill>
                <a:latin typeface="Arial"/>
                <a:cs typeface="Arial"/>
              </a:rPr>
              <a:t>as</a:t>
            </a:r>
            <a:r>
              <a:rPr sz="1800" u="none" spc="-25" dirty="0">
                <a:solidFill>
                  <a:srgbClr val="52555A"/>
                </a:solidFill>
                <a:latin typeface="Arial"/>
                <a:cs typeface="Arial"/>
              </a:rPr>
              <a:t> </a:t>
            </a:r>
            <a:r>
              <a:rPr sz="1800" u="none" dirty="0">
                <a:solidFill>
                  <a:srgbClr val="52555A"/>
                </a:solidFill>
                <a:latin typeface="Arial"/>
                <a:cs typeface="Arial"/>
              </a:rPr>
              <a:t>you</a:t>
            </a:r>
            <a:r>
              <a:rPr sz="1800" u="none" spc="-10" dirty="0">
                <a:solidFill>
                  <a:srgbClr val="52555A"/>
                </a:solidFill>
                <a:latin typeface="Arial"/>
                <a:cs typeface="Arial"/>
              </a:rPr>
              <a:t> </a:t>
            </a:r>
            <a:r>
              <a:rPr sz="1800" u="none" dirty="0">
                <a:solidFill>
                  <a:srgbClr val="52555A"/>
                </a:solidFill>
                <a:latin typeface="Arial"/>
                <a:cs typeface="Arial"/>
              </a:rPr>
              <a:t>do</a:t>
            </a:r>
            <a:r>
              <a:rPr sz="1800" u="none" spc="-15" dirty="0">
                <a:solidFill>
                  <a:srgbClr val="52555A"/>
                </a:solidFill>
                <a:latin typeface="Arial"/>
                <a:cs typeface="Arial"/>
              </a:rPr>
              <a:t> </a:t>
            </a:r>
            <a:r>
              <a:rPr sz="1800" u="none" dirty="0">
                <a:solidFill>
                  <a:srgbClr val="52555A"/>
                </a:solidFill>
                <a:latin typeface="Arial"/>
                <a:cs typeface="Arial"/>
              </a:rPr>
              <a:t>not</a:t>
            </a:r>
            <a:r>
              <a:rPr sz="1800" u="none" spc="-20" dirty="0">
                <a:solidFill>
                  <a:srgbClr val="52555A"/>
                </a:solidFill>
                <a:latin typeface="Arial"/>
                <a:cs typeface="Arial"/>
              </a:rPr>
              <a:t> </a:t>
            </a:r>
            <a:r>
              <a:rPr sz="1800" u="none" dirty="0">
                <a:solidFill>
                  <a:srgbClr val="52555A"/>
                </a:solidFill>
                <a:latin typeface="Arial"/>
                <a:cs typeface="Arial"/>
              </a:rPr>
              <a:t>modify</a:t>
            </a:r>
            <a:r>
              <a:rPr sz="1800" u="none" spc="-30" dirty="0">
                <a:solidFill>
                  <a:srgbClr val="52555A"/>
                </a:solidFill>
                <a:latin typeface="Arial"/>
                <a:cs typeface="Arial"/>
              </a:rPr>
              <a:t> </a:t>
            </a:r>
            <a:r>
              <a:rPr sz="1800" u="none" dirty="0">
                <a:solidFill>
                  <a:srgbClr val="52555A"/>
                </a:solidFill>
                <a:latin typeface="Arial"/>
                <a:cs typeface="Arial"/>
              </a:rPr>
              <a:t>it</a:t>
            </a:r>
            <a:r>
              <a:rPr sz="1800" u="none" spc="-20" dirty="0">
                <a:solidFill>
                  <a:srgbClr val="52555A"/>
                </a:solidFill>
                <a:latin typeface="Arial"/>
                <a:cs typeface="Arial"/>
              </a:rPr>
              <a:t> </a:t>
            </a:r>
            <a:r>
              <a:rPr sz="1800" u="none" dirty="0">
                <a:solidFill>
                  <a:srgbClr val="52555A"/>
                </a:solidFill>
                <a:latin typeface="Arial"/>
                <a:cs typeface="Arial"/>
              </a:rPr>
              <a:t>in</a:t>
            </a:r>
            <a:r>
              <a:rPr sz="1800" u="none" spc="-30" dirty="0">
                <a:solidFill>
                  <a:srgbClr val="52555A"/>
                </a:solidFill>
                <a:latin typeface="Arial"/>
                <a:cs typeface="Arial"/>
              </a:rPr>
              <a:t> </a:t>
            </a:r>
            <a:r>
              <a:rPr sz="1800" u="none" dirty="0">
                <a:solidFill>
                  <a:srgbClr val="52555A"/>
                </a:solidFill>
                <a:latin typeface="Arial"/>
                <a:cs typeface="Arial"/>
              </a:rPr>
              <a:t>any</a:t>
            </a:r>
            <a:r>
              <a:rPr sz="1800" u="none" spc="-30" dirty="0">
                <a:solidFill>
                  <a:srgbClr val="52555A"/>
                </a:solidFill>
                <a:latin typeface="Arial"/>
                <a:cs typeface="Arial"/>
              </a:rPr>
              <a:t> </a:t>
            </a:r>
            <a:r>
              <a:rPr sz="1800" u="none" spc="-20" dirty="0">
                <a:solidFill>
                  <a:srgbClr val="52555A"/>
                </a:solidFill>
                <a:latin typeface="Arial"/>
                <a:cs typeface="Arial"/>
              </a:rPr>
              <a:t>way.</a:t>
            </a:r>
            <a:endParaRPr sz="1800">
              <a:latin typeface="Arial"/>
              <a:cs typeface="Arial"/>
            </a:endParaRPr>
          </a:p>
        </p:txBody>
      </p:sp>
      <p:pic>
        <p:nvPicPr>
          <p:cNvPr id="4" name="object 4"/>
          <p:cNvPicPr/>
          <p:nvPr/>
        </p:nvPicPr>
        <p:blipFill>
          <a:blip r:embed="rId4" cstate="print"/>
          <a:stretch>
            <a:fillRect/>
          </a:stretch>
        </p:blipFill>
        <p:spPr>
          <a:xfrm>
            <a:off x="6313932" y="2371344"/>
            <a:ext cx="4919471" cy="3329939"/>
          </a:xfrm>
          <a:prstGeom prst="rect">
            <a:avLst/>
          </a:prstGeom>
        </p:spPr>
      </p:pic>
      <p:sp>
        <p:nvSpPr>
          <p:cNvPr id="5" name="object 5"/>
          <p:cNvSpPr txBox="1"/>
          <p:nvPr/>
        </p:nvSpPr>
        <p:spPr>
          <a:xfrm>
            <a:off x="754724" y="3149486"/>
            <a:ext cx="4770120" cy="2219960"/>
          </a:xfrm>
          <a:prstGeom prst="rect">
            <a:avLst/>
          </a:prstGeom>
        </p:spPr>
        <p:txBody>
          <a:bodyPr vert="horz" wrap="square" lIns="0" tIns="12700" rIns="0" bIns="0" rtlCol="0">
            <a:spAutoFit/>
          </a:bodyPr>
          <a:lstStyle/>
          <a:p>
            <a:pPr marL="354965" marR="574040" indent="-342900" algn="just">
              <a:lnSpc>
                <a:spcPct val="100000"/>
              </a:lnSpc>
              <a:spcBef>
                <a:spcPts val="100"/>
              </a:spcBef>
              <a:buClr>
                <a:srgbClr val="FF6C00"/>
              </a:buClr>
              <a:buFont typeface="Arial"/>
              <a:buChar char="•"/>
              <a:tabLst>
                <a:tab pos="354965" algn="l"/>
              </a:tabLst>
            </a:pPr>
            <a:r>
              <a:rPr sz="1800" b="1" dirty="0">
                <a:solidFill>
                  <a:srgbClr val="52555A"/>
                </a:solidFill>
                <a:latin typeface="Arial"/>
                <a:cs typeface="Arial"/>
              </a:rPr>
              <a:t>What</a:t>
            </a:r>
            <a:r>
              <a:rPr sz="1800" b="1" spc="-25" dirty="0">
                <a:solidFill>
                  <a:srgbClr val="52555A"/>
                </a:solidFill>
                <a:latin typeface="Arial"/>
                <a:cs typeface="Arial"/>
              </a:rPr>
              <a:t> </a:t>
            </a:r>
            <a:r>
              <a:rPr sz="1800" b="1" dirty="0">
                <a:solidFill>
                  <a:srgbClr val="52555A"/>
                </a:solidFill>
                <a:latin typeface="Arial"/>
                <a:cs typeface="Arial"/>
              </a:rPr>
              <a:t>is</a:t>
            </a:r>
            <a:r>
              <a:rPr sz="1800" b="1" spc="-20" dirty="0">
                <a:solidFill>
                  <a:srgbClr val="52555A"/>
                </a:solidFill>
                <a:latin typeface="Arial"/>
                <a:cs typeface="Arial"/>
              </a:rPr>
              <a:t> </a:t>
            </a:r>
            <a:r>
              <a:rPr sz="1800" b="1" dirty="0">
                <a:solidFill>
                  <a:srgbClr val="52555A"/>
                </a:solidFill>
                <a:latin typeface="Arial"/>
                <a:cs typeface="Arial"/>
              </a:rPr>
              <a:t>the</a:t>
            </a:r>
            <a:r>
              <a:rPr sz="1800" b="1" spc="-20" dirty="0">
                <a:solidFill>
                  <a:srgbClr val="52555A"/>
                </a:solidFill>
                <a:latin typeface="Arial"/>
                <a:cs typeface="Arial"/>
              </a:rPr>
              <a:t> </a:t>
            </a:r>
            <a:r>
              <a:rPr sz="1800" b="1" dirty="0">
                <a:solidFill>
                  <a:srgbClr val="52555A"/>
                </a:solidFill>
                <a:latin typeface="Arial"/>
                <a:cs typeface="Arial"/>
              </a:rPr>
              <a:t>best</a:t>
            </a:r>
            <a:r>
              <a:rPr sz="1800" b="1" spc="-25" dirty="0">
                <a:solidFill>
                  <a:srgbClr val="52555A"/>
                </a:solidFill>
                <a:latin typeface="Arial"/>
                <a:cs typeface="Arial"/>
              </a:rPr>
              <a:t> </a:t>
            </a:r>
            <a:r>
              <a:rPr sz="1800" b="1" dirty="0">
                <a:solidFill>
                  <a:srgbClr val="52555A"/>
                </a:solidFill>
                <a:latin typeface="Arial"/>
                <a:cs typeface="Arial"/>
              </a:rPr>
              <a:t>way</a:t>
            </a:r>
            <a:r>
              <a:rPr sz="1800" b="1" spc="-45" dirty="0">
                <a:solidFill>
                  <a:srgbClr val="52555A"/>
                </a:solidFill>
                <a:latin typeface="Arial"/>
                <a:cs typeface="Arial"/>
              </a:rPr>
              <a:t> </a:t>
            </a:r>
            <a:r>
              <a:rPr sz="1800" b="1" dirty="0">
                <a:solidFill>
                  <a:srgbClr val="52555A"/>
                </a:solidFill>
                <a:latin typeface="Arial"/>
                <a:cs typeface="Arial"/>
              </a:rPr>
              <a:t>to</a:t>
            </a:r>
            <a:r>
              <a:rPr sz="1800" b="1" spc="-20" dirty="0">
                <a:solidFill>
                  <a:srgbClr val="52555A"/>
                </a:solidFill>
                <a:latin typeface="Arial"/>
                <a:cs typeface="Arial"/>
              </a:rPr>
              <a:t> </a:t>
            </a:r>
            <a:r>
              <a:rPr sz="1800" b="1" dirty="0">
                <a:solidFill>
                  <a:srgbClr val="52555A"/>
                </a:solidFill>
                <a:latin typeface="Arial"/>
                <a:cs typeface="Arial"/>
              </a:rPr>
              <a:t>display</a:t>
            </a:r>
            <a:r>
              <a:rPr sz="1800" b="1" spc="-30" dirty="0">
                <a:solidFill>
                  <a:srgbClr val="52555A"/>
                </a:solidFill>
                <a:latin typeface="Arial"/>
                <a:cs typeface="Arial"/>
              </a:rPr>
              <a:t> </a:t>
            </a:r>
            <a:r>
              <a:rPr sz="1800" b="1" spc="-25" dirty="0">
                <a:solidFill>
                  <a:srgbClr val="52555A"/>
                </a:solidFill>
                <a:latin typeface="Arial"/>
                <a:cs typeface="Arial"/>
              </a:rPr>
              <a:t>my </a:t>
            </a:r>
            <a:r>
              <a:rPr sz="1800" b="1" spc="-10" dirty="0">
                <a:solidFill>
                  <a:srgbClr val="52555A"/>
                </a:solidFill>
                <a:latin typeface="Arial"/>
                <a:cs typeface="Arial"/>
              </a:rPr>
              <a:t>journal’s</a:t>
            </a:r>
            <a:r>
              <a:rPr sz="1800" b="1" spc="-45" dirty="0">
                <a:solidFill>
                  <a:srgbClr val="52555A"/>
                </a:solidFill>
                <a:latin typeface="Arial"/>
                <a:cs typeface="Arial"/>
              </a:rPr>
              <a:t> </a:t>
            </a:r>
            <a:r>
              <a:rPr sz="1800" b="1" dirty="0">
                <a:solidFill>
                  <a:srgbClr val="52555A"/>
                </a:solidFill>
                <a:latin typeface="Arial"/>
                <a:cs typeface="Arial"/>
              </a:rPr>
              <a:t>CiteScore</a:t>
            </a:r>
            <a:r>
              <a:rPr sz="1800" b="1" spc="-15" dirty="0">
                <a:solidFill>
                  <a:srgbClr val="52555A"/>
                </a:solidFill>
                <a:latin typeface="Arial"/>
                <a:cs typeface="Arial"/>
              </a:rPr>
              <a:t> </a:t>
            </a:r>
            <a:r>
              <a:rPr sz="1800" b="1" dirty="0">
                <a:solidFill>
                  <a:srgbClr val="52555A"/>
                </a:solidFill>
                <a:latin typeface="Arial"/>
                <a:cs typeface="Arial"/>
              </a:rPr>
              <a:t>on</a:t>
            </a:r>
            <a:r>
              <a:rPr sz="1800" b="1" spc="-30" dirty="0">
                <a:solidFill>
                  <a:srgbClr val="52555A"/>
                </a:solidFill>
                <a:latin typeface="Arial"/>
                <a:cs typeface="Arial"/>
              </a:rPr>
              <a:t> </a:t>
            </a:r>
            <a:r>
              <a:rPr sz="1800" b="1" dirty="0">
                <a:solidFill>
                  <a:srgbClr val="52555A"/>
                </a:solidFill>
                <a:latin typeface="Arial"/>
                <a:cs typeface="Arial"/>
              </a:rPr>
              <a:t>the</a:t>
            </a:r>
            <a:r>
              <a:rPr sz="1800" b="1" spc="-40" dirty="0">
                <a:solidFill>
                  <a:srgbClr val="52555A"/>
                </a:solidFill>
                <a:latin typeface="Arial"/>
                <a:cs typeface="Arial"/>
              </a:rPr>
              <a:t> </a:t>
            </a:r>
            <a:r>
              <a:rPr sz="1800" b="1" spc="-10" dirty="0">
                <a:solidFill>
                  <a:srgbClr val="52555A"/>
                </a:solidFill>
                <a:latin typeface="Arial"/>
                <a:cs typeface="Arial"/>
              </a:rPr>
              <a:t>journal’s website?</a:t>
            </a:r>
            <a:endParaRPr sz="1800">
              <a:latin typeface="Arial"/>
              <a:cs typeface="Arial"/>
            </a:endParaRPr>
          </a:p>
          <a:p>
            <a:pPr>
              <a:lnSpc>
                <a:spcPct val="100000"/>
              </a:lnSpc>
              <a:spcBef>
                <a:spcPts val="90"/>
              </a:spcBef>
            </a:pPr>
            <a:endParaRPr sz="1800">
              <a:latin typeface="Arial"/>
              <a:cs typeface="Arial"/>
            </a:endParaRPr>
          </a:p>
          <a:p>
            <a:pPr marL="194310" marR="5080" indent="-635">
              <a:lnSpc>
                <a:spcPct val="100000"/>
              </a:lnSpc>
            </a:pPr>
            <a:r>
              <a:rPr sz="1800" spc="-25" dirty="0">
                <a:solidFill>
                  <a:srgbClr val="52555A"/>
                </a:solidFill>
                <a:latin typeface="Arial"/>
                <a:cs typeface="Arial"/>
              </a:rPr>
              <a:t>You</a:t>
            </a:r>
            <a:r>
              <a:rPr sz="1800" spc="-35" dirty="0">
                <a:solidFill>
                  <a:srgbClr val="52555A"/>
                </a:solidFill>
                <a:latin typeface="Arial"/>
                <a:cs typeface="Arial"/>
              </a:rPr>
              <a:t> </a:t>
            </a:r>
            <a:r>
              <a:rPr sz="1800" dirty="0">
                <a:solidFill>
                  <a:srgbClr val="52555A"/>
                </a:solidFill>
                <a:latin typeface="Arial"/>
                <a:cs typeface="Arial"/>
              </a:rPr>
              <a:t>can</a:t>
            </a:r>
            <a:r>
              <a:rPr sz="1800" spc="-50" dirty="0">
                <a:solidFill>
                  <a:srgbClr val="52555A"/>
                </a:solidFill>
                <a:latin typeface="Arial"/>
                <a:cs typeface="Arial"/>
              </a:rPr>
              <a:t> </a:t>
            </a:r>
            <a:r>
              <a:rPr sz="1800" dirty="0">
                <a:solidFill>
                  <a:srgbClr val="52555A"/>
                </a:solidFill>
                <a:latin typeface="Arial"/>
                <a:cs typeface="Arial"/>
              </a:rPr>
              <a:t>use</a:t>
            </a:r>
            <a:r>
              <a:rPr sz="1800" spc="-50" dirty="0">
                <a:solidFill>
                  <a:srgbClr val="52555A"/>
                </a:solidFill>
                <a:latin typeface="Arial"/>
                <a:cs typeface="Arial"/>
              </a:rPr>
              <a:t> </a:t>
            </a:r>
            <a:r>
              <a:rPr sz="1800" dirty="0">
                <a:solidFill>
                  <a:srgbClr val="52555A"/>
                </a:solidFill>
                <a:latin typeface="Arial"/>
                <a:cs typeface="Arial"/>
              </a:rPr>
              <a:t>the</a:t>
            </a:r>
            <a:r>
              <a:rPr sz="1800" spc="-45" dirty="0">
                <a:solidFill>
                  <a:srgbClr val="52555A"/>
                </a:solidFill>
                <a:latin typeface="Arial"/>
                <a:cs typeface="Arial"/>
              </a:rPr>
              <a:t> </a:t>
            </a:r>
            <a:r>
              <a:rPr sz="1800" dirty="0">
                <a:solidFill>
                  <a:srgbClr val="52555A"/>
                </a:solidFill>
                <a:latin typeface="Arial"/>
                <a:cs typeface="Arial"/>
              </a:rPr>
              <a:t>CiteScore</a:t>
            </a:r>
            <a:r>
              <a:rPr sz="1800" spc="-30" dirty="0">
                <a:solidFill>
                  <a:srgbClr val="52555A"/>
                </a:solidFill>
                <a:latin typeface="Arial"/>
                <a:cs typeface="Arial"/>
              </a:rPr>
              <a:t> </a:t>
            </a:r>
            <a:r>
              <a:rPr sz="1800" dirty="0">
                <a:solidFill>
                  <a:srgbClr val="52555A"/>
                </a:solidFill>
                <a:latin typeface="Arial"/>
                <a:cs typeface="Arial"/>
              </a:rPr>
              <a:t>widget,</a:t>
            </a:r>
            <a:r>
              <a:rPr sz="1800" spc="5" dirty="0">
                <a:solidFill>
                  <a:srgbClr val="52555A"/>
                </a:solidFill>
                <a:latin typeface="Arial"/>
                <a:cs typeface="Arial"/>
              </a:rPr>
              <a:t> </a:t>
            </a:r>
            <a:r>
              <a:rPr sz="1800" dirty="0">
                <a:solidFill>
                  <a:srgbClr val="52555A"/>
                </a:solidFill>
                <a:latin typeface="Arial"/>
                <a:cs typeface="Arial"/>
              </a:rPr>
              <a:t>which </a:t>
            </a:r>
            <a:r>
              <a:rPr sz="1800" spc="-25" dirty="0">
                <a:solidFill>
                  <a:srgbClr val="52555A"/>
                </a:solidFill>
                <a:latin typeface="Arial"/>
                <a:cs typeface="Arial"/>
              </a:rPr>
              <a:t>can </a:t>
            </a:r>
            <a:r>
              <a:rPr sz="1800" dirty="0">
                <a:solidFill>
                  <a:srgbClr val="52555A"/>
                </a:solidFill>
                <a:latin typeface="Arial"/>
                <a:cs typeface="Arial"/>
              </a:rPr>
              <a:t>be</a:t>
            </a:r>
            <a:r>
              <a:rPr sz="1800" spc="-40" dirty="0">
                <a:solidFill>
                  <a:srgbClr val="52555A"/>
                </a:solidFill>
                <a:latin typeface="Arial"/>
                <a:cs typeface="Arial"/>
              </a:rPr>
              <a:t> </a:t>
            </a:r>
            <a:r>
              <a:rPr sz="1800" dirty="0">
                <a:solidFill>
                  <a:srgbClr val="52555A"/>
                </a:solidFill>
                <a:latin typeface="Arial"/>
                <a:cs typeface="Arial"/>
              </a:rPr>
              <a:t>accessed</a:t>
            </a:r>
            <a:r>
              <a:rPr sz="1800" spc="-25" dirty="0">
                <a:solidFill>
                  <a:srgbClr val="52555A"/>
                </a:solidFill>
                <a:latin typeface="Arial"/>
                <a:cs typeface="Arial"/>
              </a:rPr>
              <a:t> </a:t>
            </a:r>
            <a:r>
              <a:rPr sz="1800" dirty="0">
                <a:solidFill>
                  <a:srgbClr val="52555A"/>
                </a:solidFill>
                <a:latin typeface="Arial"/>
                <a:cs typeface="Arial"/>
              </a:rPr>
              <a:t>on</a:t>
            </a:r>
            <a:r>
              <a:rPr sz="1800" spc="-20" dirty="0">
                <a:solidFill>
                  <a:srgbClr val="52555A"/>
                </a:solidFill>
                <a:latin typeface="Arial"/>
                <a:cs typeface="Arial"/>
              </a:rPr>
              <a:t> </a:t>
            </a:r>
            <a:r>
              <a:rPr sz="1800" dirty="0">
                <a:solidFill>
                  <a:srgbClr val="52555A"/>
                </a:solidFill>
                <a:latin typeface="Arial"/>
                <a:cs typeface="Arial"/>
              </a:rPr>
              <a:t>your</a:t>
            </a:r>
            <a:r>
              <a:rPr sz="1800" spc="-10" dirty="0">
                <a:solidFill>
                  <a:srgbClr val="52555A"/>
                </a:solidFill>
                <a:latin typeface="Arial"/>
                <a:cs typeface="Arial"/>
              </a:rPr>
              <a:t> </a:t>
            </a:r>
            <a:r>
              <a:rPr sz="1800" dirty="0">
                <a:solidFill>
                  <a:srgbClr val="52555A"/>
                </a:solidFill>
                <a:latin typeface="Arial"/>
                <a:cs typeface="Arial"/>
              </a:rPr>
              <a:t>title’s</a:t>
            </a:r>
            <a:r>
              <a:rPr sz="1800" spc="-20" dirty="0">
                <a:solidFill>
                  <a:srgbClr val="52555A"/>
                </a:solidFill>
                <a:latin typeface="Arial"/>
                <a:cs typeface="Arial"/>
              </a:rPr>
              <a:t> </a:t>
            </a:r>
            <a:r>
              <a:rPr sz="1800" dirty="0">
                <a:solidFill>
                  <a:srgbClr val="52555A"/>
                </a:solidFill>
                <a:latin typeface="Arial"/>
                <a:cs typeface="Arial"/>
              </a:rPr>
              <a:t>Scopus</a:t>
            </a:r>
            <a:r>
              <a:rPr sz="1800" spc="-30" dirty="0">
                <a:solidFill>
                  <a:srgbClr val="52555A"/>
                </a:solidFill>
                <a:latin typeface="Arial"/>
                <a:cs typeface="Arial"/>
              </a:rPr>
              <a:t> </a:t>
            </a:r>
            <a:r>
              <a:rPr sz="1800" spc="-10" dirty="0">
                <a:solidFill>
                  <a:srgbClr val="52555A"/>
                </a:solidFill>
                <a:latin typeface="Arial"/>
                <a:cs typeface="Arial"/>
              </a:rPr>
              <a:t>Sources </a:t>
            </a:r>
            <a:r>
              <a:rPr sz="1800" dirty="0">
                <a:solidFill>
                  <a:srgbClr val="52555A"/>
                </a:solidFill>
                <a:latin typeface="Arial"/>
                <a:cs typeface="Arial"/>
              </a:rPr>
              <a:t>page.</a:t>
            </a:r>
            <a:r>
              <a:rPr sz="1800" spc="-60" dirty="0">
                <a:solidFill>
                  <a:srgbClr val="52555A"/>
                </a:solidFill>
                <a:latin typeface="Arial"/>
                <a:cs typeface="Arial"/>
              </a:rPr>
              <a:t> </a:t>
            </a:r>
            <a:r>
              <a:rPr sz="1800" dirty="0">
                <a:solidFill>
                  <a:srgbClr val="52555A"/>
                </a:solidFill>
                <a:latin typeface="Arial"/>
                <a:cs typeface="Arial"/>
              </a:rPr>
              <a:t>This</a:t>
            </a:r>
            <a:r>
              <a:rPr sz="1800" spc="-45" dirty="0">
                <a:solidFill>
                  <a:srgbClr val="52555A"/>
                </a:solidFill>
                <a:latin typeface="Arial"/>
                <a:cs typeface="Arial"/>
              </a:rPr>
              <a:t> </a:t>
            </a:r>
            <a:r>
              <a:rPr sz="1800" dirty="0">
                <a:solidFill>
                  <a:srgbClr val="52555A"/>
                </a:solidFill>
                <a:latin typeface="Arial"/>
                <a:cs typeface="Arial"/>
              </a:rPr>
              <a:t>ensures</a:t>
            </a:r>
            <a:r>
              <a:rPr sz="1800" spc="-25" dirty="0">
                <a:solidFill>
                  <a:srgbClr val="52555A"/>
                </a:solidFill>
                <a:latin typeface="Arial"/>
                <a:cs typeface="Arial"/>
              </a:rPr>
              <a:t> </a:t>
            </a:r>
            <a:r>
              <a:rPr sz="1800" dirty="0">
                <a:solidFill>
                  <a:srgbClr val="52555A"/>
                </a:solidFill>
                <a:latin typeface="Arial"/>
                <a:cs typeface="Arial"/>
              </a:rPr>
              <a:t>your</a:t>
            </a:r>
            <a:r>
              <a:rPr sz="1800" spc="-10" dirty="0">
                <a:solidFill>
                  <a:srgbClr val="52555A"/>
                </a:solidFill>
                <a:latin typeface="Arial"/>
                <a:cs typeface="Arial"/>
              </a:rPr>
              <a:t> </a:t>
            </a:r>
            <a:r>
              <a:rPr sz="1800" dirty="0">
                <a:solidFill>
                  <a:srgbClr val="52555A"/>
                </a:solidFill>
                <a:latin typeface="Arial"/>
                <a:cs typeface="Arial"/>
              </a:rPr>
              <a:t>journal</a:t>
            </a:r>
            <a:r>
              <a:rPr sz="1800" spc="-20" dirty="0">
                <a:solidFill>
                  <a:srgbClr val="52555A"/>
                </a:solidFill>
                <a:latin typeface="Arial"/>
                <a:cs typeface="Arial"/>
              </a:rPr>
              <a:t> </a:t>
            </a:r>
            <a:r>
              <a:rPr sz="1800" dirty="0">
                <a:solidFill>
                  <a:srgbClr val="52555A"/>
                </a:solidFill>
                <a:latin typeface="Arial"/>
                <a:cs typeface="Arial"/>
              </a:rPr>
              <a:t>metrics</a:t>
            </a:r>
            <a:r>
              <a:rPr sz="1800" spc="-35" dirty="0">
                <a:solidFill>
                  <a:srgbClr val="52555A"/>
                </a:solidFill>
                <a:latin typeface="Arial"/>
                <a:cs typeface="Arial"/>
              </a:rPr>
              <a:t> </a:t>
            </a:r>
            <a:r>
              <a:rPr sz="1800" spc="-25" dirty="0">
                <a:solidFill>
                  <a:srgbClr val="52555A"/>
                </a:solidFill>
                <a:latin typeface="Arial"/>
                <a:cs typeface="Arial"/>
              </a:rPr>
              <a:t>are </a:t>
            </a:r>
            <a:r>
              <a:rPr sz="1800" dirty="0">
                <a:solidFill>
                  <a:srgbClr val="52555A"/>
                </a:solidFill>
                <a:latin typeface="Arial"/>
                <a:cs typeface="Arial"/>
              </a:rPr>
              <a:t>always</a:t>
            </a:r>
            <a:r>
              <a:rPr sz="1800" spc="5" dirty="0">
                <a:solidFill>
                  <a:srgbClr val="52555A"/>
                </a:solidFill>
                <a:latin typeface="Arial"/>
                <a:cs typeface="Arial"/>
              </a:rPr>
              <a:t> </a:t>
            </a:r>
            <a:r>
              <a:rPr sz="1800" spc="-10" dirty="0">
                <a:solidFill>
                  <a:srgbClr val="52555A"/>
                </a:solidFill>
                <a:latin typeface="Arial"/>
                <a:cs typeface="Arial"/>
              </a:rPr>
              <a:t>up-to-</a:t>
            </a:r>
            <a:r>
              <a:rPr sz="1800" dirty="0">
                <a:solidFill>
                  <a:srgbClr val="52555A"/>
                </a:solidFill>
                <a:latin typeface="Arial"/>
                <a:cs typeface="Arial"/>
              </a:rPr>
              <a:t>date</a:t>
            </a:r>
            <a:r>
              <a:rPr sz="1800" spc="-35" dirty="0">
                <a:solidFill>
                  <a:srgbClr val="52555A"/>
                </a:solidFill>
                <a:latin typeface="Arial"/>
                <a:cs typeface="Arial"/>
              </a:rPr>
              <a:t> </a:t>
            </a:r>
            <a:r>
              <a:rPr sz="1800" dirty="0">
                <a:solidFill>
                  <a:srgbClr val="52555A"/>
                </a:solidFill>
                <a:latin typeface="Arial"/>
                <a:cs typeface="Arial"/>
              </a:rPr>
              <a:t>on</a:t>
            </a:r>
            <a:r>
              <a:rPr sz="1800" spc="-50" dirty="0">
                <a:solidFill>
                  <a:srgbClr val="52555A"/>
                </a:solidFill>
                <a:latin typeface="Arial"/>
                <a:cs typeface="Arial"/>
              </a:rPr>
              <a:t> </a:t>
            </a:r>
            <a:r>
              <a:rPr sz="1800" dirty="0">
                <a:solidFill>
                  <a:srgbClr val="52555A"/>
                </a:solidFill>
                <a:latin typeface="Arial"/>
                <a:cs typeface="Arial"/>
              </a:rPr>
              <a:t>your</a:t>
            </a:r>
            <a:r>
              <a:rPr sz="1800" spc="-10" dirty="0">
                <a:solidFill>
                  <a:srgbClr val="52555A"/>
                </a:solidFill>
                <a:latin typeface="Arial"/>
                <a:cs typeface="Arial"/>
              </a:rPr>
              <a:t> </a:t>
            </a:r>
            <a:r>
              <a:rPr sz="1800" dirty="0">
                <a:solidFill>
                  <a:srgbClr val="52555A"/>
                </a:solidFill>
                <a:latin typeface="Arial"/>
                <a:cs typeface="Arial"/>
              </a:rPr>
              <a:t>journal’s</a:t>
            </a:r>
            <a:r>
              <a:rPr sz="1800" spc="-20" dirty="0">
                <a:solidFill>
                  <a:srgbClr val="52555A"/>
                </a:solidFill>
                <a:latin typeface="Arial"/>
                <a:cs typeface="Arial"/>
              </a:rPr>
              <a:t> </a:t>
            </a:r>
            <a:r>
              <a:rPr sz="1800" spc="-10" dirty="0">
                <a:solidFill>
                  <a:srgbClr val="52555A"/>
                </a:solidFill>
                <a:latin typeface="Arial"/>
                <a:cs typeface="Arial"/>
              </a:rPr>
              <a:t>website.</a:t>
            </a:r>
            <a:endParaRPr sz="1800">
              <a:latin typeface="Arial"/>
              <a:cs typeface="Arial"/>
            </a:endParaRPr>
          </a:p>
        </p:txBody>
      </p:sp>
      <p:pic>
        <p:nvPicPr>
          <p:cNvPr id="6" name="object 6"/>
          <p:cNvPicPr/>
          <p:nvPr/>
        </p:nvPicPr>
        <p:blipFill>
          <a:blip r:embed="rId5" cstate="print"/>
          <a:stretch>
            <a:fillRect/>
          </a:stretch>
        </p:blipFill>
        <p:spPr>
          <a:xfrm>
            <a:off x="768181" y="6257187"/>
            <a:ext cx="1607148" cy="481693"/>
          </a:xfrm>
          <a:prstGeom prst="rect">
            <a:avLst/>
          </a:prstGeom>
        </p:spPr>
      </p:pic>
      <p:sp>
        <p:nvSpPr>
          <p:cNvPr id="7" name="object 7"/>
          <p:cNvSpPr txBox="1">
            <a:spLocks noGrp="1"/>
          </p:cNvSpPr>
          <p:nvPr>
            <p:ph type="sldNum" sz="quarter" idx="7"/>
          </p:nvPr>
        </p:nvSpPr>
        <p:spPr>
          <a:prstGeom prst="rect">
            <a:avLst/>
          </a:prstGeom>
        </p:spPr>
        <p:txBody>
          <a:bodyPr vert="horz" wrap="square" lIns="0" tIns="42082" rIns="0" bIns="0" rtlCol="0">
            <a:spAutoFit/>
          </a:bodyPr>
          <a:lstStyle/>
          <a:p>
            <a:pPr marL="38100">
              <a:lnSpc>
                <a:spcPct val="100000"/>
              </a:lnSpc>
              <a:spcBef>
                <a:spcPts val="15"/>
              </a:spcBef>
            </a:pPr>
            <a:fld id="{81D60167-4931-47E6-BA6A-407CBD079E47}" type="slidenum">
              <a:rPr spc="-25" dirty="0"/>
              <a:t>22</a:t>
            </a:fld>
            <a:endParaRPr spc="-25"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6510" rIns="0" bIns="0" rtlCol="0">
            <a:spAutoFit/>
          </a:bodyPr>
          <a:lstStyle/>
          <a:p>
            <a:pPr marL="12700">
              <a:lnSpc>
                <a:spcPct val="100000"/>
              </a:lnSpc>
              <a:spcBef>
                <a:spcPts val="130"/>
              </a:spcBef>
            </a:pPr>
            <a:r>
              <a:rPr dirty="0"/>
              <a:t>Other</a:t>
            </a:r>
            <a:r>
              <a:rPr spc="-15" dirty="0"/>
              <a:t> </a:t>
            </a:r>
            <a:r>
              <a:rPr spc="-10" dirty="0"/>
              <a:t>Resources</a:t>
            </a:r>
          </a:p>
        </p:txBody>
      </p:sp>
      <p:sp>
        <p:nvSpPr>
          <p:cNvPr id="3" name="object 3"/>
          <p:cNvSpPr txBox="1"/>
          <p:nvPr/>
        </p:nvSpPr>
        <p:spPr>
          <a:xfrm>
            <a:off x="847089" y="1398904"/>
            <a:ext cx="9383395" cy="756920"/>
          </a:xfrm>
          <a:prstGeom prst="rect">
            <a:avLst/>
          </a:prstGeom>
        </p:spPr>
        <p:txBody>
          <a:bodyPr vert="horz" wrap="square" lIns="0" tIns="12700" rIns="0" bIns="0" rtlCol="0">
            <a:spAutoFit/>
          </a:bodyPr>
          <a:lstStyle/>
          <a:p>
            <a:pPr marL="12700" marR="5080">
              <a:lnSpc>
                <a:spcPct val="100000"/>
              </a:lnSpc>
              <a:spcBef>
                <a:spcPts val="100"/>
              </a:spcBef>
              <a:tabLst>
                <a:tab pos="6066155" algn="l"/>
              </a:tabLst>
            </a:pPr>
            <a:r>
              <a:rPr sz="2400" dirty="0">
                <a:solidFill>
                  <a:srgbClr val="52555A"/>
                </a:solidFill>
                <a:latin typeface="Arial"/>
                <a:cs typeface="Arial"/>
              </a:rPr>
              <a:t>Do</a:t>
            </a:r>
            <a:r>
              <a:rPr sz="2400" spc="-75" dirty="0">
                <a:solidFill>
                  <a:srgbClr val="52555A"/>
                </a:solidFill>
                <a:latin typeface="Arial"/>
                <a:cs typeface="Arial"/>
              </a:rPr>
              <a:t> </a:t>
            </a:r>
            <a:r>
              <a:rPr sz="2400" dirty="0">
                <a:solidFill>
                  <a:srgbClr val="52555A"/>
                </a:solidFill>
                <a:latin typeface="Arial"/>
                <a:cs typeface="Arial"/>
              </a:rPr>
              <a:t>you</a:t>
            </a:r>
            <a:r>
              <a:rPr sz="2400" spc="-65" dirty="0">
                <a:solidFill>
                  <a:srgbClr val="52555A"/>
                </a:solidFill>
                <a:latin typeface="Arial"/>
                <a:cs typeface="Arial"/>
              </a:rPr>
              <a:t> </a:t>
            </a:r>
            <a:r>
              <a:rPr sz="2400" dirty="0">
                <a:solidFill>
                  <a:srgbClr val="52555A"/>
                </a:solidFill>
                <a:latin typeface="Arial"/>
                <a:cs typeface="Arial"/>
              </a:rPr>
              <a:t>have</a:t>
            </a:r>
            <a:r>
              <a:rPr sz="2400" spc="-70" dirty="0">
                <a:solidFill>
                  <a:srgbClr val="52555A"/>
                </a:solidFill>
                <a:latin typeface="Arial"/>
                <a:cs typeface="Arial"/>
              </a:rPr>
              <a:t> </a:t>
            </a:r>
            <a:r>
              <a:rPr sz="2400" dirty="0">
                <a:solidFill>
                  <a:srgbClr val="52555A"/>
                </a:solidFill>
                <a:latin typeface="Arial"/>
                <a:cs typeface="Arial"/>
              </a:rPr>
              <a:t>questions</a:t>
            </a:r>
            <a:r>
              <a:rPr sz="2400" spc="-50" dirty="0">
                <a:solidFill>
                  <a:srgbClr val="52555A"/>
                </a:solidFill>
                <a:latin typeface="Arial"/>
                <a:cs typeface="Arial"/>
              </a:rPr>
              <a:t> </a:t>
            </a:r>
            <a:r>
              <a:rPr sz="2400" dirty="0">
                <a:solidFill>
                  <a:srgbClr val="52555A"/>
                </a:solidFill>
                <a:latin typeface="Arial"/>
                <a:cs typeface="Arial"/>
              </a:rPr>
              <a:t>not</a:t>
            </a:r>
            <a:r>
              <a:rPr sz="2400" spc="-75" dirty="0">
                <a:solidFill>
                  <a:srgbClr val="52555A"/>
                </a:solidFill>
                <a:latin typeface="Arial"/>
                <a:cs typeface="Arial"/>
              </a:rPr>
              <a:t> </a:t>
            </a:r>
            <a:r>
              <a:rPr sz="2400" dirty="0">
                <a:solidFill>
                  <a:srgbClr val="52555A"/>
                </a:solidFill>
                <a:latin typeface="Arial"/>
                <a:cs typeface="Arial"/>
              </a:rPr>
              <a:t>answered</a:t>
            </a:r>
            <a:r>
              <a:rPr sz="2400" spc="-50" dirty="0">
                <a:solidFill>
                  <a:srgbClr val="52555A"/>
                </a:solidFill>
                <a:latin typeface="Arial"/>
                <a:cs typeface="Arial"/>
              </a:rPr>
              <a:t> </a:t>
            </a:r>
            <a:r>
              <a:rPr sz="2400" spc="-10" dirty="0">
                <a:solidFill>
                  <a:srgbClr val="52555A"/>
                </a:solidFill>
                <a:latin typeface="Arial"/>
                <a:cs typeface="Arial"/>
              </a:rPr>
              <a:t>here?</a:t>
            </a:r>
            <a:r>
              <a:rPr sz="2400" dirty="0">
                <a:solidFill>
                  <a:srgbClr val="52555A"/>
                </a:solidFill>
                <a:latin typeface="Arial"/>
                <a:cs typeface="Arial"/>
              </a:rPr>
              <a:t>	Please</a:t>
            </a:r>
            <a:r>
              <a:rPr sz="2400" spc="-30" dirty="0">
                <a:solidFill>
                  <a:srgbClr val="52555A"/>
                </a:solidFill>
                <a:latin typeface="Arial"/>
                <a:cs typeface="Arial"/>
              </a:rPr>
              <a:t> </a:t>
            </a:r>
            <a:r>
              <a:rPr sz="2400" dirty="0">
                <a:solidFill>
                  <a:srgbClr val="52555A"/>
                </a:solidFill>
                <a:latin typeface="Arial"/>
                <a:cs typeface="Arial"/>
              </a:rPr>
              <a:t>reach</a:t>
            </a:r>
            <a:r>
              <a:rPr sz="2400" spc="-50" dirty="0">
                <a:solidFill>
                  <a:srgbClr val="52555A"/>
                </a:solidFill>
                <a:latin typeface="Arial"/>
                <a:cs typeface="Arial"/>
              </a:rPr>
              <a:t> </a:t>
            </a:r>
            <a:r>
              <a:rPr sz="2400" dirty="0">
                <a:solidFill>
                  <a:srgbClr val="52555A"/>
                </a:solidFill>
                <a:latin typeface="Arial"/>
                <a:cs typeface="Arial"/>
              </a:rPr>
              <a:t>out</a:t>
            </a:r>
            <a:r>
              <a:rPr sz="2400" spc="-55" dirty="0">
                <a:solidFill>
                  <a:srgbClr val="52555A"/>
                </a:solidFill>
                <a:latin typeface="Arial"/>
                <a:cs typeface="Arial"/>
              </a:rPr>
              <a:t> </a:t>
            </a:r>
            <a:r>
              <a:rPr sz="2400" dirty="0">
                <a:solidFill>
                  <a:srgbClr val="52555A"/>
                </a:solidFill>
                <a:latin typeface="Arial"/>
                <a:cs typeface="Arial"/>
              </a:rPr>
              <a:t>to</a:t>
            </a:r>
            <a:r>
              <a:rPr sz="2400" spc="-60" dirty="0">
                <a:solidFill>
                  <a:srgbClr val="52555A"/>
                </a:solidFill>
                <a:latin typeface="Arial"/>
                <a:cs typeface="Arial"/>
              </a:rPr>
              <a:t> </a:t>
            </a:r>
            <a:r>
              <a:rPr sz="2400" spc="-20" dirty="0">
                <a:solidFill>
                  <a:srgbClr val="52555A"/>
                </a:solidFill>
                <a:latin typeface="Arial"/>
                <a:cs typeface="Arial"/>
              </a:rPr>
              <a:t>your </a:t>
            </a:r>
            <a:r>
              <a:rPr sz="2400" dirty="0">
                <a:solidFill>
                  <a:srgbClr val="52555A"/>
                </a:solidFill>
                <a:latin typeface="Arial"/>
                <a:cs typeface="Arial"/>
              </a:rPr>
              <a:t>Publishing</a:t>
            </a:r>
            <a:r>
              <a:rPr sz="2400" spc="-80" dirty="0">
                <a:solidFill>
                  <a:srgbClr val="52555A"/>
                </a:solidFill>
                <a:latin typeface="Arial"/>
                <a:cs typeface="Arial"/>
              </a:rPr>
              <a:t> </a:t>
            </a:r>
            <a:r>
              <a:rPr sz="2400" dirty="0">
                <a:solidFill>
                  <a:srgbClr val="52555A"/>
                </a:solidFill>
                <a:latin typeface="Arial"/>
                <a:cs typeface="Arial"/>
              </a:rPr>
              <a:t>Relations</a:t>
            </a:r>
            <a:r>
              <a:rPr sz="2400" spc="-90" dirty="0">
                <a:solidFill>
                  <a:srgbClr val="52555A"/>
                </a:solidFill>
                <a:latin typeface="Arial"/>
                <a:cs typeface="Arial"/>
              </a:rPr>
              <a:t> </a:t>
            </a:r>
            <a:r>
              <a:rPr sz="2400" spc="-10" dirty="0">
                <a:solidFill>
                  <a:srgbClr val="52555A"/>
                </a:solidFill>
                <a:latin typeface="Arial"/>
                <a:cs typeface="Arial"/>
              </a:rPr>
              <a:t>Manager.</a:t>
            </a:r>
            <a:endParaRPr sz="2400">
              <a:latin typeface="Arial"/>
              <a:cs typeface="Arial"/>
            </a:endParaRPr>
          </a:p>
        </p:txBody>
      </p:sp>
      <p:pic>
        <p:nvPicPr>
          <p:cNvPr id="4" name="object 4"/>
          <p:cNvPicPr/>
          <p:nvPr/>
        </p:nvPicPr>
        <p:blipFill>
          <a:blip r:embed="rId2" cstate="print"/>
          <a:stretch>
            <a:fillRect/>
          </a:stretch>
        </p:blipFill>
        <p:spPr>
          <a:xfrm>
            <a:off x="768181" y="6257187"/>
            <a:ext cx="1607148" cy="481693"/>
          </a:xfrm>
          <a:prstGeom prst="rect">
            <a:avLst/>
          </a:prstGeom>
        </p:spPr>
      </p:pic>
      <p:sp>
        <p:nvSpPr>
          <p:cNvPr id="5" name="object 5"/>
          <p:cNvSpPr txBox="1">
            <a:spLocks noGrp="1"/>
          </p:cNvSpPr>
          <p:nvPr>
            <p:ph type="sldNum" sz="quarter" idx="7"/>
          </p:nvPr>
        </p:nvSpPr>
        <p:spPr>
          <a:prstGeom prst="rect">
            <a:avLst/>
          </a:prstGeom>
        </p:spPr>
        <p:txBody>
          <a:bodyPr vert="horz" wrap="square" lIns="0" tIns="42082" rIns="0" bIns="0" rtlCol="0">
            <a:spAutoFit/>
          </a:bodyPr>
          <a:lstStyle/>
          <a:p>
            <a:pPr marL="38100">
              <a:lnSpc>
                <a:spcPct val="100000"/>
              </a:lnSpc>
              <a:spcBef>
                <a:spcPts val="15"/>
              </a:spcBef>
            </a:pPr>
            <a:fld id="{81D60167-4931-47E6-BA6A-407CBD079E47}" type="slidenum">
              <a:rPr spc="-25" dirty="0"/>
              <a:t>23</a:t>
            </a:fld>
            <a:endParaRPr spc="-2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EEE4B-BE70-B2B9-610C-71E537C534A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2359015-8031-EF0E-6CD7-0905E46D04D6}"/>
              </a:ext>
            </a:extLst>
          </p:cNvPr>
          <p:cNvSpPr txBox="1">
            <a:spLocks noGrp="1"/>
          </p:cNvSpPr>
          <p:nvPr>
            <p:ph type="ctrTitle"/>
          </p:nvPr>
        </p:nvSpPr>
        <p:spPr>
          <a:prstGeom prst="rect">
            <a:avLst/>
          </a:prstGeom>
        </p:spPr>
        <p:txBody>
          <a:bodyPr vert="horz" wrap="square" lIns="0" tIns="16510" rIns="0" bIns="0" rtlCol="0">
            <a:spAutoFit/>
          </a:bodyPr>
          <a:lstStyle/>
          <a:p>
            <a:pPr marL="12700">
              <a:lnSpc>
                <a:spcPct val="100000"/>
              </a:lnSpc>
              <a:spcBef>
                <a:spcPts val="130"/>
              </a:spcBef>
            </a:pPr>
            <a:endParaRPr lang="en-GB" spc="-10" dirty="0"/>
          </a:p>
        </p:txBody>
      </p:sp>
      <p:sp>
        <p:nvSpPr>
          <p:cNvPr id="3" name="object 3">
            <a:extLst>
              <a:ext uri="{FF2B5EF4-FFF2-40B4-BE49-F238E27FC236}">
                <a16:creationId xmlns:a16="http://schemas.microsoft.com/office/drawing/2014/main" id="{59D980C4-DA2E-908A-F6FF-945ADA878F0A}"/>
              </a:ext>
            </a:extLst>
          </p:cNvPr>
          <p:cNvSpPr txBox="1"/>
          <p:nvPr/>
        </p:nvSpPr>
        <p:spPr>
          <a:xfrm>
            <a:off x="1066800" y="3050540"/>
            <a:ext cx="9383395" cy="1490152"/>
          </a:xfrm>
          <a:prstGeom prst="rect">
            <a:avLst/>
          </a:prstGeom>
        </p:spPr>
        <p:txBody>
          <a:bodyPr vert="horz" wrap="square" lIns="0" tIns="12700" rIns="0" bIns="0" rtlCol="0">
            <a:spAutoFit/>
          </a:bodyPr>
          <a:lstStyle/>
          <a:p>
            <a:pPr marL="12700" marR="5080" algn="ctr">
              <a:lnSpc>
                <a:spcPct val="100000"/>
              </a:lnSpc>
              <a:spcBef>
                <a:spcPts val="100"/>
              </a:spcBef>
              <a:tabLst>
                <a:tab pos="6066155" algn="l"/>
              </a:tabLst>
            </a:pPr>
            <a:r>
              <a:rPr lang="en-GB" sz="9600" dirty="0">
                <a:solidFill>
                  <a:srgbClr val="52555A"/>
                </a:solidFill>
                <a:latin typeface="Arial"/>
                <a:cs typeface="Arial"/>
              </a:rPr>
              <a:t>Thank you!</a:t>
            </a:r>
            <a:endParaRPr lang="en-GB" sz="9600" dirty="0">
              <a:latin typeface="Arial"/>
              <a:cs typeface="Arial"/>
            </a:endParaRPr>
          </a:p>
        </p:txBody>
      </p:sp>
      <p:pic>
        <p:nvPicPr>
          <p:cNvPr id="4" name="object 4">
            <a:extLst>
              <a:ext uri="{FF2B5EF4-FFF2-40B4-BE49-F238E27FC236}">
                <a16:creationId xmlns:a16="http://schemas.microsoft.com/office/drawing/2014/main" id="{B70DE99E-DDB9-9FFF-D573-4E9ADA2D1B2E}"/>
              </a:ext>
            </a:extLst>
          </p:cNvPr>
          <p:cNvPicPr/>
          <p:nvPr/>
        </p:nvPicPr>
        <p:blipFill>
          <a:blip r:embed="rId2" cstate="print"/>
          <a:stretch>
            <a:fillRect/>
          </a:stretch>
        </p:blipFill>
        <p:spPr>
          <a:xfrm>
            <a:off x="768181" y="6257187"/>
            <a:ext cx="1607148" cy="481693"/>
          </a:xfrm>
          <a:prstGeom prst="rect">
            <a:avLst/>
          </a:prstGeom>
        </p:spPr>
      </p:pic>
      <p:sp>
        <p:nvSpPr>
          <p:cNvPr id="5" name="object 5">
            <a:extLst>
              <a:ext uri="{FF2B5EF4-FFF2-40B4-BE49-F238E27FC236}">
                <a16:creationId xmlns:a16="http://schemas.microsoft.com/office/drawing/2014/main" id="{FFC1C516-0E17-CBC8-74F6-DDECE44554FF}"/>
              </a:ext>
            </a:extLst>
          </p:cNvPr>
          <p:cNvSpPr txBox="1">
            <a:spLocks noGrp="1"/>
          </p:cNvSpPr>
          <p:nvPr>
            <p:ph type="sldNum" sz="quarter" idx="7"/>
          </p:nvPr>
        </p:nvSpPr>
        <p:spPr>
          <a:prstGeom prst="rect">
            <a:avLst/>
          </a:prstGeom>
        </p:spPr>
        <p:txBody>
          <a:bodyPr vert="horz" wrap="square" lIns="0" tIns="42082" rIns="0" bIns="0" rtlCol="0">
            <a:spAutoFit/>
          </a:bodyPr>
          <a:lstStyle/>
          <a:p>
            <a:pPr marL="38100">
              <a:lnSpc>
                <a:spcPct val="100000"/>
              </a:lnSpc>
              <a:spcBef>
                <a:spcPts val="15"/>
              </a:spcBef>
            </a:pPr>
            <a:fld id="{81D60167-4931-47E6-BA6A-407CBD079E47}" type="slidenum">
              <a:rPr spc="-25" dirty="0"/>
              <a:t>24</a:t>
            </a:fld>
            <a:endParaRPr spc="-25" dirty="0"/>
          </a:p>
        </p:txBody>
      </p:sp>
    </p:spTree>
    <p:extLst>
      <p:ext uri="{BB962C8B-B14F-4D97-AF65-F5344CB8AC3E}">
        <p14:creationId xmlns:p14="http://schemas.microsoft.com/office/powerpoint/2010/main" val="2934872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7091" y="492999"/>
            <a:ext cx="3973829" cy="594360"/>
          </a:xfrm>
          <a:prstGeom prst="rect">
            <a:avLst/>
          </a:prstGeom>
        </p:spPr>
        <p:txBody>
          <a:bodyPr vert="horz" wrap="square" lIns="0" tIns="16510" rIns="0" bIns="0" rtlCol="0">
            <a:spAutoFit/>
          </a:bodyPr>
          <a:lstStyle/>
          <a:p>
            <a:pPr marL="12700">
              <a:lnSpc>
                <a:spcPct val="100000"/>
              </a:lnSpc>
              <a:spcBef>
                <a:spcPts val="130"/>
              </a:spcBef>
            </a:pPr>
            <a:r>
              <a:rPr dirty="0"/>
              <a:t>Scopus</a:t>
            </a:r>
            <a:r>
              <a:rPr spc="-20" dirty="0"/>
              <a:t> </a:t>
            </a:r>
            <a:r>
              <a:rPr spc="-10" dirty="0"/>
              <a:t>Overview</a:t>
            </a:r>
          </a:p>
        </p:txBody>
      </p:sp>
      <p:sp>
        <p:nvSpPr>
          <p:cNvPr id="3" name="object 3"/>
          <p:cNvSpPr txBox="1"/>
          <p:nvPr/>
        </p:nvSpPr>
        <p:spPr>
          <a:xfrm>
            <a:off x="846937" y="1066692"/>
            <a:ext cx="10504805" cy="4131310"/>
          </a:xfrm>
          <a:prstGeom prst="rect">
            <a:avLst/>
          </a:prstGeom>
        </p:spPr>
        <p:txBody>
          <a:bodyPr vert="horz" wrap="square" lIns="0" tIns="114935" rIns="0" bIns="0" rtlCol="0">
            <a:spAutoFit/>
          </a:bodyPr>
          <a:lstStyle/>
          <a:p>
            <a:pPr marL="367665" indent="-354965">
              <a:lnSpc>
                <a:spcPct val="100000"/>
              </a:lnSpc>
              <a:spcBef>
                <a:spcPts val="905"/>
              </a:spcBef>
              <a:buClr>
                <a:srgbClr val="FF6C00"/>
              </a:buClr>
              <a:buFont typeface="Arial"/>
              <a:buChar char="•"/>
              <a:tabLst>
                <a:tab pos="367665" algn="l"/>
              </a:tabLst>
            </a:pPr>
            <a:r>
              <a:rPr sz="1800" b="1" dirty="0">
                <a:solidFill>
                  <a:srgbClr val="52555A"/>
                </a:solidFill>
                <a:latin typeface="Arial"/>
                <a:cs typeface="Arial"/>
              </a:rPr>
              <a:t>What</a:t>
            </a:r>
            <a:r>
              <a:rPr sz="1800" b="1" spc="-30" dirty="0">
                <a:solidFill>
                  <a:srgbClr val="52555A"/>
                </a:solidFill>
                <a:latin typeface="Arial"/>
                <a:cs typeface="Arial"/>
              </a:rPr>
              <a:t> </a:t>
            </a:r>
            <a:r>
              <a:rPr sz="1800" b="1" dirty="0">
                <a:solidFill>
                  <a:srgbClr val="52555A"/>
                </a:solidFill>
                <a:latin typeface="Arial"/>
                <a:cs typeface="Arial"/>
              </a:rPr>
              <a:t>is</a:t>
            </a:r>
            <a:r>
              <a:rPr sz="1800" b="1" spc="-25" dirty="0">
                <a:solidFill>
                  <a:srgbClr val="52555A"/>
                </a:solidFill>
                <a:latin typeface="Arial"/>
                <a:cs typeface="Arial"/>
              </a:rPr>
              <a:t> </a:t>
            </a:r>
            <a:r>
              <a:rPr sz="1800" b="1" spc="-10" dirty="0">
                <a:solidFill>
                  <a:srgbClr val="52555A"/>
                </a:solidFill>
                <a:latin typeface="Arial"/>
                <a:cs typeface="Arial"/>
              </a:rPr>
              <a:t>Scopus?</a:t>
            </a:r>
            <a:endParaRPr sz="1800">
              <a:latin typeface="Arial"/>
              <a:cs typeface="Arial"/>
            </a:endParaRPr>
          </a:p>
          <a:p>
            <a:pPr marL="12700" marR="5080" indent="-635">
              <a:lnSpc>
                <a:spcPct val="100000"/>
              </a:lnSpc>
              <a:spcBef>
                <a:spcPts val="805"/>
              </a:spcBef>
            </a:pPr>
            <a:r>
              <a:rPr sz="1800" u="sng" dirty="0">
                <a:solidFill>
                  <a:srgbClr val="0562C1"/>
                </a:solidFill>
                <a:uFill>
                  <a:solidFill>
                    <a:srgbClr val="0562C1"/>
                  </a:solidFill>
                </a:uFill>
                <a:latin typeface="Arial"/>
                <a:cs typeface="Arial"/>
                <a:hlinkClick r:id="rId2"/>
              </a:rPr>
              <a:t>Scopus</a:t>
            </a:r>
            <a:r>
              <a:rPr sz="1800" u="none" spc="-25" dirty="0">
                <a:solidFill>
                  <a:srgbClr val="0562C1"/>
                </a:solidFill>
                <a:latin typeface="Arial"/>
                <a:cs typeface="Arial"/>
              </a:rPr>
              <a:t> </a:t>
            </a:r>
            <a:r>
              <a:rPr sz="1800" u="none" dirty="0">
                <a:solidFill>
                  <a:srgbClr val="52555A"/>
                </a:solidFill>
                <a:latin typeface="Arial"/>
                <a:cs typeface="Arial"/>
              </a:rPr>
              <a:t>is</a:t>
            </a:r>
            <a:r>
              <a:rPr sz="1800" u="none" spc="-35" dirty="0">
                <a:solidFill>
                  <a:srgbClr val="52555A"/>
                </a:solidFill>
                <a:latin typeface="Arial"/>
                <a:cs typeface="Arial"/>
              </a:rPr>
              <a:t> </a:t>
            </a:r>
            <a:r>
              <a:rPr sz="1800" u="none" dirty="0">
                <a:solidFill>
                  <a:srgbClr val="52555A"/>
                </a:solidFill>
                <a:latin typeface="Arial"/>
                <a:cs typeface="Arial"/>
              </a:rPr>
              <a:t>Elsevier’s</a:t>
            </a:r>
            <a:r>
              <a:rPr sz="1800" u="none" spc="-25" dirty="0">
                <a:solidFill>
                  <a:srgbClr val="52555A"/>
                </a:solidFill>
                <a:latin typeface="Arial"/>
                <a:cs typeface="Arial"/>
              </a:rPr>
              <a:t> </a:t>
            </a:r>
            <a:r>
              <a:rPr sz="1800" u="none" spc="-10" dirty="0">
                <a:solidFill>
                  <a:srgbClr val="52555A"/>
                </a:solidFill>
                <a:latin typeface="Arial"/>
                <a:cs typeface="Arial"/>
              </a:rPr>
              <a:t>source-</a:t>
            </a:r>
            <a:r>
              <a:rPr sz="1800" u="none" dirty="0">
                <a:solidFill>
                  <a:srgbClr val="52555A"/>
                </a:solidFill>
                <a:latin typeface="Arial"/>
                <a:cs typeface="Arial"/>
              </a:rPr>
              <a:t>neutral</a:t>
            </a:r>
            <a:r>
              <a:rPr sz="1800" u="none" spc="-20" dirty="0">
                <a:solidFill>
                  <a:srgbClr val="52555A"/>
                </a:solidFill>
                <a:latin typeface="Arial"/>
                <a:cs typeface="Arial"/>
              </a:rPr>
              <a:t> </a:t>
            </a:r>
            <a:r>
              <a:rPr sz="1800" u="none" dirty="0">
                <a:solidFill>
                  <a:srgbClr val="52555A"/>
                </a:solidFill>
                <a:latin typeface="Arial"/>
                <a:cs typeface="Arial"/>
              </a:rPr>
              <a:t>abstract</a:t>
            </a:r>
            <a:r>
              <a:rPr sz="1800" u="none" spc="-30" dirty="0">
                <a:solidFill>
                  <a:srgbClr val="52555A"/>
                </a:solidFill>
                <a:latin typeface="Arial"/>
                <a:cs typeface="Arial"/>
              </a:rPr>
              <a:t> </a:t>
            </a:r>
            <a:r>
              <a:rPr sz="1800" u="none" dirty="0">
                <a:solidFill>
                  <a:srgbClr val="52555A"/>
                </a:solidFill>
                <a:latin typeface="Arial"/>
                <a:cs typeface="Arial"/>
              </a:rPr>
              <a:t>and</a:t>
            </a:r>
            <a:r>
              <a:rPr sz="1800" u="none" spc="-30" dirty="0">
                <a:solidFill>
                  <a:srgbClr val="52555A"/>
                </a:solidFill>
                <a:latin typeface="Arial"/>
                <a:cs typeface="Arial"/>
              </a:rPr>
              <a:t> </a:t>
            </a:r>
            <a:r>
              <a:rPr sz="1800" u="none" dirty="0">
                <a:solidFill>
                  <a:srgbClr val="52555A"/>
                </a:solidFill>
                <a:latin typeface="Arial"/>
                <a:cs typeface="Arial"/>
              </a:rPr>
              <a:t>indexing</a:t>
            </a:r>
            <a:r>
              <a:rPr sz="1800" u="none" spc="-10" dirty="0">
                <a:solidFill>
                  <a:srgbClr val="52555A"/>
                </a:solidFill>
                <a:latin typeface="Arial"/>
                <a:cs typeface="Arial"/>
              </a:rPr>
              <a:t> </a:t>
            </a:r>
            <a:r>
              <a:rPr sz="1800" u="none" dirty="0">
                <a:solidFill>
                  <a:srgbClr val="52555A"/>
                </a:solidFill>
                <a:latin typeface="Arial"/>
                <a:cs typeface="Arial"/>
              </a:rPr>
              <a:t>database,</a:t>
            </a:r>
            <a:r>
              <a:rPr sz="1800" u="none" spc="-25" dirty="0">
                <a:solidFill>
                  <a:srgbClr val="52555A"/>
                </a:solidFill>
                <a:latin typeface="Arial"/>
                <a:cs typeface="Arial"/>
              </a:rPr>
              <a:t> </a:t>
            </a:r>
            <a:r>
              <a:rPr sz="1800" u="none" dirty="0">
                <a:solidFill>
                  <a:srgbClr val="52555A"/>
                </a:solidFill>
                <a:latin typeface="Arial"/>
                <a:cs typeface="Arial"/>
              </a:rPr>
              <a:t>curated</a:t>
            </a:r>
            <a:r>
              <a:rPr sz="1800" u="none" spc="-45" dirty="0">
                <a:solidFill>
                  <a:srgbClr val="52555A"/>
                </a:solidFill>
                <a:latin typeface="Arial"/>
                <a:cs typeface="Arial"/>
              </a:rPr>
              <a:t> </a:t>
            </a:r>
            <a:r>
              <a:rPr sz="1800" u="none" dirty="0">
                <a:solidFill>
                  <a:srgbClr val="52555A"/>
                </a:solidFill>
                <a:latin typeface="Arial"/>
                <a:cs typeface="Arial"/>
              </a:rPr>
              <a:t>by</a:t>
            </a:r>
            <a:r>
              <a:rPr sz="1800" u="none" spc="-40" dirty="0">
                <a:solidFill>
                  <a:srgbClr val="52555A"/>
                </a:solidFill>
                <a:latin typeface="Arial"/>
                <a:cs typeface="Arial"/>
              </a:rPr>
              <a:t> </a:t>
            </a:r>
            <a:r>
              <a:rPr sz="1800" u="none" dirty="0">
                <a:solidFill>
                  <a:srgbClr val="52555A"/>
                </a:solidFill>
                <a:latin typeface="Arial"/>
                <a:cs typeface="Arial"/>
              </a:rPr>
              <a:t>independent </a:t>
            </a:r>
            <a:r>
              <a:rPr sz="1800" u="none" spc="-10" dirty="0">
                <a:solidFill>
                  <a:srgbClr val="52555A"/>
                </a:solidFill>
                <a:latin typeface="Arial"/>
                <a:cs typeface="Arial"/>
              </a:rPr>
              <a:t>subject </a:t>
            </a:r>
            <a:r>
              <a:rPr sz="1800" u="none" dirty="0">
                <a:solidFill>
                  <a:srgbClr val="52555A"/>
                </a:solidFill>
                <a:latin typeface="Arial"/>
                <a:cs typeface="Arial"/>
              </a:rPr>
              <a:t>matter</a:t>
            </a:r>
            <a:r>
              <a:rPr sz="1800" u="none" spc="-40" dirty="0">
                <a:solidFill>
                  <a:srgbClr val="52555A"/>
                </a:solidFill>
                <a:latin typeface="Arial"/>
                <a:cs typeface="Arial"/>
              </a:rPr>
              <a:t> </a:t>
            </a:r>
            <a:r>
              <a:rPr sz="1800" u="none" dirty="0">
                <a:solidFill>
                  <a:srgbClr val="52555A"/>
                </a:solidFill>
                <a:latin typeface="Arial"/>
                <a:cs typeface="Arial"/>
              </a:rPr>
              <a:t>experts.</a:t>
            </a:r>
            <a:r>
              <a:rPr sz="1800" u="none" spc="-20" dirty="0">
                <a:solidFill>
                  <a:srgbClr val="52555A"/>
                </a:solidFill>
                <a:latin typeface="Arial"/>
                <a:cs typeface="Arial"/>
              </a:rPr>
              <a:t> </a:t>
            </a:r>
            <a:r>
              <a:rPr sz="1800" u="none" dirty="0">
                <a:solidFill>
                  <a:srgbClr val="52555A"/>
                </a:solidFill>
                <a:latin typeface="Arial"/>
                <a:cs typeface="Arial"/>
              </a:rPr>
              <a:t>By</a:t>
            </a:r>
            <a:r>
              <a:rPr sz="1800" u="none" spc="-45" dirty="0">
                <a:solidFill>
                  <a:srgbClr val="52555A"/>
                </a:solidFill>
                <a:latin typeface="Arial"/>
                <a:cs typeface="Arial"/>
              </a:rPr>
              <a:t> </a:t>
            </a:r>
            <a:r>
              <a:rPr sz="1800" u="none" dirty="0">
                <a:solidFill>
                  <a:srgbClr val="52555A"/>
                </a:solidFill>
                <a:latin typeface="Arial"/>
                <a:cs typeface="Arial"/>
              </a:rPr>
              <a:t>having</a:t>
            </a:r>
            <a:r>
              <a:rPr sz="1800" u="none" spc="-20" dirty="0">
                <a:solidFill>
                  <a:srgbClr val="52555A"/>
                </a:solidFill>
                <a:latin typeface="Arial"/>
                <a:cs typeface="Arial"/>
              </a:rPr>
              <a:t> </a:t>
            </a:r>
            <a:r>
              <a:rPr sz="1800" u="none" dirty="0">
                <a:solidFill>
                  <a:srgbClr val="52555A"/>
                </a:solidFill>
                <a:latin typeface="Arial"/>
                <a:cs typeface="Arial"/>
              </a:rPr>
              <a:t>content</a:t>
            </a:r>
            <a:r>
              <a:rPr sz="1800" u="none" spc="-30" dirty="0">
                <a:solidFill>
                  <a:srgbClr val="52555A"/>
                </a:solidFill>
                <a:latin typeface="Arial"/>
                <a:cs typeface="Arial"/>
              </a:rPr>
              <a:t> </a:t>
            </a:r>
            <a:r>
              <a:rPr sz="1800" u="none" dirty="0">
                <a:solidFill>
                  <a:srgbClr val="52555A"/>
                </a:solidFill>
                <a:latin typeface="Arial"/>
                <a:cs typeface="Arial"/>
              </a:rPr>
              <a:t>included</a:t>
            </a:r>
            <a:r>
              <a:rPr sz="1800" u="none" spc="-20" dirty="0">
                <a:solidFill>
                  <a:srgbClr val="52555A"/>
                </a:solidFill>
                <a:latin typeface="Arial"/>
                <a:cs typeface="Arial"/>
              </a:rPr>
              <a:t> </a:t>
            </a:r>
            <a:r>
              <a:rPr sz="1800" u="none" dirty="0">
                <a:solidFill>
                  <a:srgbClr val="52555A"/>
                </a:solidFill>
                <a:latin typeface="Arial"/>
                <a:cs typeface="Arial"/>
              </a:rPr>
              <a:t>in</a:t>
            </a:r>
            <a:r>
              <a:rPr sz="1800" u="none" spc="-40" dirty="0">
                <a:solidFill>
                  <a:srgbClr val="52555A"/>
                </a:solidFill>
                <a:latin typeface="Arial"/>
                <a:cs typeface="Arial"/>
              </a:rPr>
              <a:t> </a:t>
            </a:r>
            <a:r>
              <a:rPr sz="1800" u="none" dirty="0">
                <a:solidFill>
                  <a:srgbClr val="52555A"/>
                </a:solidFill>
                <a:latin typeface="Arial"/>
                <a:cs typeface="Arial"/>
              </a:rPr>
              <a:t>Scopus,</a:t>
            </a:r>
            <a:r>
              <a:rPr sz="1800" u="none" spc="-15" dirty="0">
                <a:solidFill>
                  <a:srgbClr val="52555A"/>
                </a:solidFill>
                <a:latin typeface="Arial"/>
                <a:cs typeface="Arial"/>
              </a:rPr>
              <a:t> </a:t>
            </a:r>
            <a:r>
              <a:rPr sz="1800" u="none" dirty="0">
                <a:solidFill>
                  <a:srgbClr val="52555A"/>
                </a:solidFill>
                <a:latin typeface="Arial"/>
                <a:cs typeface="Arial"/>
              </a:rPr>
              <a:t>scholarly</a:t>
            </a:r>
            <a:r>
              <a:rPr sz="1800" u="none" spc="-25" dirty="0">
                <a:solidFill>
                  <a:srgbClr val="52555A"/>
                </a:solidFill>
                <a:latin typeface="Arial"/>
                <a:cs typeface="Arial"/>
              </a:rPr>
              <a:t> </a:t>
            </a:r>
            <a:r>
              <a:rPr sz="1800" u="none" dirty="0">
                <a:solidFill>
                  <a:srgbClr val="52555A"/>
                </a:solidFill>
                <a:latin typeface="Arial"/>
                <a:cs typeface="Arial"/>
              </a:rPr>
              <a:t>publishers</a:t>
            </a:r>
            <a:r>
              <a:rPr sz="1800" u="none" spc="-15" dirty="0">
                <a:solidFill>
                  <a:srgbClr val="52555A"/>
                </a:solidFill>
                <a:latin typeface="Arial"/>
                <a:cs typeface="Arial"/>
              </a:rPr>
              <a:t> </a:t>
            </a:r>
            <a:r>
              <a:rPr sz="1800" u="none" dirty="0">
                <a:solidFill>
                  <a:srgbClr val="52555A"/>
                </a:solidFill>
                <a:latin typeface="Arial"/>
                <a:cs typeface="Arial"/>
              </a:rPr>
              <a:t>make</a:t>
            </a:r>
            <a:r>
              <a:rPr sz="1800" u="none" spc="-40" dirty="0">
                <a:solidFill>
                  <a:srgbClr val="52555A"/>
                </a:solidFill>
                <a:latin typeface="Arial"/>
                <a:cs typeface="Arial"/>
              </a:rPr>
              <a:t> </a:t>
            </a:r>
            <a:r>
              <a:rPr sz="1800" u="none" dirty="0">
                <a:solidFill>
                  <a:srgbClr val="52555A"/>
                </a:solidFill>
                <a:latin typeface="Arial"/>
                <a:cs typeface="Arial"/>
              </a:rPr>
              <a:t>their</a:t>
            </a:r>
            <a:r>
              <a:rPr sz="1800" u="none" spc="-25" dirty="0">
                <a:solidFill>
                  <a:srgbClr val="52555A"/>
                </a:solidFill>
                <a:latin typeface="Arial"/>
                <a:cs typeface="Arial"/>
              </a:rPr>
              <a:t> </a:t>
            </a:r>
            <a:r>
              <a:rPr sz="1800" u="none" spc="-10" dirty="0">
                <a:solidFill>
                  <a:srgbClr val="52555A"/>
                </a:solidFill>
                <a:latin typeface="Arial"/>
                <a:cs typeface="Arial"/>
              </a:rPr>
              <a:t>content </a:t>
            </a:r>
            <a:r>
              <a:rPr sz="1800" u="none" dirty="0">
                <a:solidFill>
                  <a:srgbClr val="52555A"/>
                </a:solidFill>
                <a:latin typeface="Arial"/>
                <a:cs typeface="Arial"/>
              </a:rPr>
              <a:t>discoverable</a:t>
            </a:r>
            <a:r>
              <a:rPr sz="1800" u="none" spc="-30" dirty="0">
                <a:solidFill>
                  <a:srgbClr val="52555A"/>
                </a:solidFill>
                <a:latin typeface="Arial"/>
                <a:cs typeface="Arial"/>
              </a:rPr>
              <a:t> </a:t>
            </a:r>
            <a:r>
              <a:rPr sz="1800" u="none" dirty="0">
                <a:solidFill>
                  <a:srgbClr val="52555A"/>
                </a:solidFill>
                <a:latin typeface="Arial"/>
                <a:cs typeface="Arial"/>
              </a:rPr>
              <a:t>at</a:t>
            </a:r>
            <a:r>
              <a:rPr sz="1800" u="none" spc="-30" dirty="0">
                <a:solidFill>
                  <a:srgbClr val="52555A"/>
                </a:solidFill>
                <a:latin typeface="Arial"/>
                <a:cs typeface="Arial"/>
              </a:rPr>
              <a:t> </a:t>
            </a:r>
            <a:r>
              <a:rPr sz="1800" u="none" dirty="0">
                <a:solidFill>
                  <a:srgbClr val="52555A"/>
                </a:solidFill>
                <a:latin typeface="Arial"/>
                <a:cs typeface="Arial"/>
              </a:rPr>
              <a:t>over</a:t>
            </a:r>
            <a:r>
              <a:rPr sz="1800" u="none" spc="-40" dirty="0">
                <a:solidFill>
                  <a:srgbClr val="52555A"/>
                </a:solidFill>
                <a:latin typeface="Arial"/>
                <a:cs typeface="Arial"/>
              </a:rPr>
              <a:t> </a:t>
            </a:r>
            <a:r>
              <a:rPr sz="1800" u="none" dirty="0">
                <a:solidFill>
                  <a:srgbClr val="52555A"/>
                </a:solidFill>
                <a:latin typeface="Arial"/>
                <a:cs typeface="Arial"/>
              </a:rPr>
              <a:t>7000</a:t>
            </a:r>
            <a:r>
              <a:rPr sz="1800" u="none" spc="-25" dirty="0">
                <a:solidFill>
                  <a:srgbClr val="52555A"/>
                </a:solidFill>
                <a:latin typeface="Arial"/>
                <a:cs typeface="Arial"/>
              </a:rPr>
              <a:t> </a:t>
            </a:r>
            <a:r>
              <a:rPr sz="1800" u="none" dirty="0">
                <a:solidFill>
                  <a:srgbClr val="52555A"/>
                </a:solidFill>
                <a:latin typeface="Arial"/>
                <a:cs typeface="Arial"/>
              </a:rPr>
              <a:t>of</a:t>
            </a:r>
            <a:r>
              <a:rPr sz="1800" u="none" spc="-30" dirty="0">
                <a:solidFill>
                  <a:srgbClr val="52555A"/>
                </a:solidFill>
                <a:latin typeface="Arial"/>
                <a:cs typeface="Arial"/>
              </a:rPr>
              <a:t> </a:t>
            </a:r>
            <a:r>
              <a:rPr sz="1800" u="none" dirty="0">
                <a:solidFill>
                  <a:srgbClr val="52555A"/>
                </a:solidFill>
                <a:latin typeface="Arial"/>
                <a:cs typeface="Arial"/>
              </a:rPr>
              <a:t>the</a:t>
            </a:r>
            <a:r>
              <a:rPr sz="1800" u="none" spc="-45" dirty="0">
                <a:solidFill>
                  <a:srgbClr val="52555A"/>
                </a:solidFill>
                <a:latin typeface="Arial"/>
                <a:cs typeface="Arial"/>
              </a:rPr>
              <a:t> </a:t>
            </a:r>
            <a:r>
              <a:rPr sz="1800" u="none" dirty="0">
                <a:solidFill>
                  <a:srgbClr val="52555A"/>
                </a:solidFill>
                <a:latin typeface="Arial"/>
                <a:cs typeface="Arial"/>
              </a:rPr>
              <a:t>world’s</a:t>
            </a:r>
            <a:r>
              <a:rPr sz="1800" u="none" spc="20" dirty="0">
                <a:solidFill>
                  <a:srgbClr val="52555A"/>
                </a:solidFill>
                <a:latin typeface="Arial"/>
                <a:cs typeface="Arial"/>
              </a:rPr>
              <a:t> </a:t>
            </a:r>
            <a:r>
              <a:rPr sz="1800" u="none" dirty="0">
                <a:solidFill>
                  <a:srgbClr val="52555A"/>
                </a:solidFill>
                <a:latin typeface="Arial"/>
                <a:cs typeface="Arial"/>
              </a:rPr>
              <a:t>top</a:t>
            </a:r>
            <a:r>
              <a:rPr sz="1800" u="none" spc="-40" dirty="0">
                <a:solidFill>
                  <a:srgbClr val="52555A"/>
                </a:solidFill>
                <a:latin typeface="Arial"/>
                <a:cs typeface="Arial"/>
              </a:rPr>
              <a:t> </a:t>
            </a:r>
            <a:r>
              <a:rPr sz="1800" u="none" dirty="0">
                <a:solidFill>
                  <a:srgbClr val="52555A"/>
                </a:solidFill>
                <a:latin typeface="Arial"/>
                <a:cs typeface="Arial"/>
              </a:rPr>
              <a:t>research</a:t>
            </a:r>
            <a:r>
              <a:rPr sz="1800" u="none" spc="-20" dirty="0">
                <a:solidFill>
                  <a:srgbClr val="52555A"/>
                </a:solidFill>
                <a:latin typeface="Arial"/>
                <a:cs typeface="Arial"/>
              </a:rPr>
              <a:t> </a:t>
            </a:r>
            <a:r>
              <a:rPr sz="1800" u="none" dirty="0">
                <a:solidFill>
                  <a:srgbClr val="52555A"/>
                </a:solidFill>
                <a:latin typeface="Arial"/>
                <a:cs typeface="Arial"/>
              </a:rPr>
              <a:t>institutions.</a:t>
            </a:r>
            <a:r>
              <a:rPr sz="1800" u="none" spc="-30" dirty="0">
                <a:solidFill>
                  <a:srgbClr val="52555A"/>
                </a:solidFill>
                <a:latin typeface="Arial"/>
                <a:cs typeface="Arial"/>
              </a:rPr>
              <a:t> </a:t>
            </a:r>
            <a:r>
              <a:rPr sz="1800" u="none" dirty="0">
                <a:solidFill>
                  <a:srgbClr val="52555A"/>
                </a:solidFill>
                <a:latin typeface="Arial"/>
                <a:cs typeface="Arial"/>
              </a:rPr>
              <a:t>Content</a:t>
            </a:r>
            <a:r>
              <a:rPr sz="1800" u="none" spc="-20" dirty="0">
                <a:solidFill>
                  <a:srgbClr val="52555A"/>
                </a:solidFill>
                <a:latin typeface="Arial"/>
                <a:cs typeface="Arial"/>
              </a:rPr>
              <a:t> </a:t>
            </a:r>
            <a:r>
              <a:rPr sz="1800" u="none" dirty="0">
                <a:solidFill>
                  <a:srgbClr val="52555A"/>
                </a:solidFill>
                <a:latin typeface="Arial"/>
                <a:cs typeface="Arial"/>
              </a:rPr>
              <a:t>in</a:t>
            </a:r>
            <a:r>
              <a:rPr sz="1800" u="none" spc="-40" dirty="0">
                <a:solidFill>
                  <a:srgbClr val="52555A"/>
                </a:solidFill>
                <a:latin typeface="Arial"/>
                <a:cs typeface="Arial"/>
              </a:rPr>
              <a:t> </a:t>
            </a:r>
            <a:r>
              <a:rPr sz="1800" u="none" dirty="0">
                <a:solidFill>
                  <a:srgbClr val="52555A"/>
                </a:solidFill>
                <a:latin typeface="Arial"/>
                <a:cs typeface="Arial"/>
              </a:rPr>
              <a:t>Scopus</a:t>
            </a:r>
            <a:r>
              <a:rPr sz="1800" u="none" spc="-25" dirty="0">
                <a:solidFill>
                  <a:srgbClr val="52555A"/>
                </a:solidFill>
                <a:latin typeface="Arial"/>
                <a:cs typeface="Arial"/>
              </a:rPr>
              <a:t> </a:t>
            </a:r>
            <a:r>
              <a:rPr sz="1800" u="none" dirty="0">
                <a:solidFill>
                  <a:srgbClr val="52555A"/>
                </a:solidFill>
                <a:latin typeface="Arial"/>
                <a:cs typeface="Arial"/>
              </a:rPr>
              <a:t>is</a:t>
            </a:r>
            <a:r>
              <a:rPr sz="1800" u="none" spc="-35" dirty="0">
                <a:solidFill>
                  <a:srgbClr val="52555A"/>
                </a:solidFill>
                <a:latin typeface="Arial"/>
                <a:cs typeface="Arial"/>
              </a:rPr>
              <a:t> </a:t>
            </a:r>
            <a:r>
              <a:rPr sz="1800" u="none" dirty="0">
                <a:solidFill>
                  <a:srgbClr val="52555A"/>
                </a:solidFill>
                <a:latin typeface="Arial"/>
                <a:cs typeface="Arial"/>
              </a:rPr>
              <a:t>linked</a:t>
            </a:r>
            <a:r>
              <a:rPr sz="1800" u="none" spc="-25" dirty="0">
                <a:solidFill>
                  <a:srgbClr val="52555A"/>
                </a:solidFill>
                <a:latin typeface="Arial"/>
                <a:cs typeface="Arial"/>
              </a:rPr>
              <a:t> </a:t>
            </a:r>
            <a:r>
              <a:rPr sz="1800" u="none" spc="-10" dirty="0">
                <a:solidFill>
                  <a:srgbClr val="52555A"/>
                </a:solidFill>
                <a:latin typeface="Arial"/>
                <a:cs typeface="Arial"/>
              </a:rPr>
              <a:t>through </a:t>
            </a:r>
            <a:r>
              <a:rPr sz="1800" u="none" dirty="0">
                <a:solidFill>
                  <a:srgbClr val="52555A"/>
                </a:solidFill>
                <a:latin typeface="Arial"/>
                <a:cs typeface="Arial"/>
              </a:rPr>
              <a:t>citation</a:t>
            </a:r>
            <a:r>
              <a:rPr sz="1800" u="none" spc="-25" dirty="0">
                <a:solidFill>
                  <a:srgbClr val="52555A"/>
                </a:solidFill>
                <a:latin typeface="Arial"/>
                <a:cs typeface="Arial"/>
              </a:rPr>
              <a:t> </a:t>
            </a:r>
            <a:r>
              <a:rPr sz="1800" u="none" dirty="0">
                <a:solidFill>
                  <a:srgbClr val="52555A"/>
                </a:solidFill>
                <a:latin typeface="Arial"/>
                <a:cs typeface="Arial"/>
              </a:rPr>
              <a:t>mapping,</a:t>
            </a:r>
            <a:r>
              <a:rPr sz="1800" u="none" spc="-15" dirty="0">
                <a:solidFill>
                  <a:srgbClr val="52555A"/>
                </a:solidFill>
                <a:latin typeface="Arial"/>
                <a:cs typeface="Arial"/>
              </a:rPr>
              <a:t> </a:t>
            </a:r>
            <a:r>
              <a:rPr sz="1800" u="none" dirty="0">
                <a:solidFill>
                  <a:srgbClr val="52555A"/>
                </a:solidFill>
                <a:latin typeface="Arial"/>
                <a:cs typeface="Arial"/>
              </a:rPr>
              <a:t>so</a:t>
            </a:r>
            <a:r>
              <a:rPr sz="1800" u="none" spc="-35" dirty="0">
                <a:solidFill>
                  <a:srgbClr val="52555A"/>
                </a:solidFill>
                <a:latin typeface="Arial"/>
                <a:cs typeface="Arial"/>
              </a:rPr>
              <a:t> </a:t>
            </a:r>
            <a:r>
              <a:rPr sz="1800" u="none" dirty="0">
                <a:solidFill>
                  <a:srgbClr val="52555A"/>
                </a:solidFill>
                <a:latin typeface="Arial"/>
                <a:cs typeface="Arial"/>
              </a:rPr>
              <a:t>that</a:t>
            </a:r>
            <a:r>
              <a:rPr sz="1800" u="none" spc="-25" dirty="0">
                <a:solidFill>
                  <a:srgbClr val="52555A"/>
                </a:solidFill>
                <a:latin typeface="Arial"/>
                <a:cs typeface="Arial"/>
              </a:rPr>
              <a:t> </a:t>
            </a:r>
            <a:r>
              <a:rPr sz="1800" u="none" dirty="0">
                <a:solidFill>
                  <a:srgbClr val="52555A"/>
                </a:solidFill>
                <a:latin typeface="Arial"/>
                <a:cs typeface="Arial"/>
              </a:rPr>
              <a:t>users</a:t>
            </a:r>
            <a:r>
              <a:rPr sz="1800" u="none" spc="-30" dirty="0">
                <a:solidFill>
                  <a:srgbClr val="52555A"/>
                </a:solidFill>
                <a:latin typeface="Arial"/>
                <a:cs typeface="Arial"/>
              </a:rPr>
              <a:t> </a:t>
            </a:r>
            <a:r>
              <a:rPr sz="1800" u="none" dirty="0">
                <a:solidFill>
                  <a:srgbClr val="52555A"/>
                </a:solidFill>
                <a:latin typeface="Arial"/>
                <a:cs typeface="Arial"/>
              </a:rPr>
              <a:t>can</a:t>
            </a:r>
            <a:r>
              <a:rPr sz="1800" u="none" spc="-30" dirty="0">
                <a:solidFill>
                  <a:srgbClr val="52555A"/>
                </a:solidFill>
                <a:latin typeface="Arial"/>
                <a:cs typeface="Arial"/>
              </a:rPr>
              <a:t> </a:t>
            </a:r>
            <a:r>
              <a:rPr sz="1800" u="none" dirty="0">
                <a:solidFill>
                  <a:srgbClr val="52555A"/>
                </a:solidFill>
                <a:latin typeface="Arial"/>
                <a:cs typeface="Arial"/>
              </a:rPr>
              <a:t>see</a:t>
            </a:r>
            <a:r>
              <a:rPr sz="1800" u="none" spc="-25" dirty="0">
                <a:solidFill>
                  <a:srgbClr val="52555A"/>
                </a:solidFill>
                <a:latin typeface="Arial"/>
                <a:cs typeface="Arial"/>
              </a:rPr>
              <a:t> </a:t>
            </a:r>
            <a:r>
              <a:rPr sz="1800" u="none" dirty="0">
                <a:solidFill>
                  <a:srgbClr val="52555A"/>
                </a:solidFill>
                <a:latin typeface="Arial"/>
                <a:cs typeface="Arial"/>
              </a:rPr>
              <a:t>who cited</a:t>
            </a:r>
            <a:r>
              <a:rPr sz="1800" u="none" spc="-20" dirty="0">
                <a:solidFill>
                  <a:srgbClr val="52555A"/>
                </a:solidFill>
                <a:latin typeface="Arial"/>
                <a:cs typeface="Arial"/>
              </a:rPr>
              <a:t> </a:t>
            </a:r>
            <a:r>
              <a:rPr sz="1800" u="none" dirty="0">
                <a:solidFill>
                  <a:srgbClr val="52555A"/>
                </a:solidFill>
                <a:latin typeface="Arial"/>
                <a:cs typeface="Arial"/>
              </a:rPr>
              <a:t>a</a:t>
            </a:r>
            <a:r>
              <a:rPr sz="1800" u="none" spc="-35" dirty="0">
                <a:solidFill>
                  <a:srgbClr val="52555A"/>
                </a:solidFill>
                <a:latin typeface="Arial"/>
                <a:cs typeface="Arial"/>
              </a:rPr>
              <a:t> </a:t>
            </a:r>
            <a:r>
              <a:rPr sz="1800" u="none" dirty="0">
                <a:solidFill>
                  <a:srgbClr val="52555A"/>
                </a:solidFill>
                <a:latin typeface="Arial"/>
                <a:cs typeface="Arial"/>
              </a:rPr>
              <a:t>piece</a:t>
            </a:r>
            <a:r>
              <a:rPr sz="1800" u="none" spc="-20" dirty="0">
                <a:solidFill>
                  <a:srgbClr val="52555A"/>
                </a:solidFill>
                <a:latin typeface="Arial"/>
                <a:cs typeface="Arial"/>
              </a:rPr>
              <a:t> </a:t>
            </a:r>
            <a:r>
              <a:rPr sz="1800" u="none" dirty="0">
                <a:solidFill>
                  <a:srgbClr val="52555A"/>
                </a:solidFill>
                <a:latin typeface="Arial"/>
                <a:cs typeface="Arial"/>
              </a:rPr>
              <a:t>of</a:t>
            </a:r>
            <a:r>
              <a:rPr sz="1800" u="none" spc="-35" dirty="0">
                <a:solidFill>
                  <a:srgbClr val="52555A"/>
                </a:solidFill>
                <a:latin typeface="Arial"/>
                <a:cs typeface="Arial"/>
              </a:rPr>
              <a:t> </a:t>
            </a:r>
            <a:r>
              <a:rPr sz="1800" u="none" dirty="0">
                <a:solidFill>
                  <a:srgbClr val="52555A"/>
                </a:solidFill>
                <a:latin typeface="Arial"/>
                <a:cs typeface="Arial"/>
              </a:rPr>
              <a:t>content</a:t>
            </a:r>
            <a:r>
              <a:rPr sz="1800" u="none" spc="-15" dirty="0">
                <a:solidFill>
                  <a:srgbClr val="52555A"/>
                </a:solidFill>
                <a:latin typeface="Arial"/>
                <a:cs typeface="Arial"/>
              </a:rPr>
              <a:t> </a:t>
            </a:r>
            <a:r>
              <a:rPr sz="1800" u="none" dirty="0">
                <a:solidFill>
                  <a:srgbClr val="52555A"/>
                </a:solidFill>
                <a:latin typeface="Arial"/>
                <a:cs typeface="Arial"/>
              </a:rPr>
              <a:t>or</a:t>
            </a:r>
            <a:r>
              <a:rPr sz="1800" u="none" spc="-30" dirty="0">
                <a:solidFill>
                  <a:srgbClr val="52555A"/>
                </a:solidFill>
                <a:latin typeface="Arial"/>
                <a:cs typeface="Arial"/>
              </a:rPr>
              <a:t> </a:t>
            </a:r>
            <a:r>
              <a:rPr sz="1800" u="none" dirty="0">
                <a:solidFill>
                  <a:srgbClr val="52555A"/>
                </a:solidFill>
                <a:latin typeface="Arial"/>
                <a:cs typeface="Arial"/>
              </a:rPr>
              <a:t>look</a:t>
            </a:r>
            <a:r>
              <a:rPr sz="1800" u="none" spc="-30" dirty="0">
                <a:solidFill>
                  <a:srgbClr val="52555A"/>
                </a:solidFill>
                <a:latin typeface="Arial"/>
                <a:cs typeface="Arial"/>
              </a:rPr>
              <a:t> </a:t>
            </a:r>
            <a:r>
              <a:rPr sz="1800" u="none" dirty="0">
                <a:solidFill>
                  <a:srgbClr val="52555A"/>
                </a:solidFill>
                <a:latin typeface="Arial"/>
                <a:cs typeface="Arial"/>
              </a:rPr>
              <a:t>at</a:t>
            </a:r>
            <a:r>
              <a:rPr sz="1800" u="none" spc="-25" dirty="0">
                <a:solidFill>
                  <a:srgbClr val="52555A"/>
                </a:solidFill>
                <a:latin typeface="Arial"/>
                <a:cs typeface="Arial"/>
              </a:rPr>
              <a:t> </a:t>
            </a:r>
            <a:r>
              <a:rPr sz="1800" u="none" dirty="0">
                <a:solidFill>
                  <a:srgbClr val="52555A"/>
                </a:solidFill>
                <a:latin typeface="Arial"/>
                <a:cs typeface="Arial"/>
              </a:rPr>
              <a:t>what</a:t>
            </a:r>
            <a:r>
              <a:rPr sz="1800" u="none" spc="10" dirty="0">
                <a:solidFill>
                  <a:srgbClr val="52555A"/>
                </a:solidFill>
                <a:latin typeface="Arial"/>
                <a:cs typeface="Arial"/>
              </a:rPr>
              <a:t> </a:t>
            </a:r>
            <a:r>
              <a:rPr sz="1800" u="none" dirty="0">
                <a:solidFill>
                  <a:srgbClr val="52555A"/>
                </a:solidFill>
                <a:latin typeface="Arial"/>
                <a:cs typeface="Arial"/>
              </a:rPr>
              <a:t>an</a:t>
            </a:r>
            <a:r>
              <a:rPr sz="1800" u="none" spc="-20" dirty="0">
                <a:solidFill>
                  <a:srgbClr val="52555A"/>
                </a:solidFill>
                <a:latin typeface="Arial"/>
                <a:cs typeface="Arial"/>
              </a:rPr>
              <a:t> </a:t>
            </a:r>
            <a:r>
              <a:rPr sz="1800" u="none" dirty="0">
                <a:solidFill>
                  <a:srgbClr val="52555A"/>
                </a:solidFill>
                <a:latin typeface="Arial"/>
                <a:cs typeface="Arial"/>
              </a:rPr>
              <a:t>author</a:t>
            </a:r>
            <a:r>
              <a:rPr sz="1800" u="none" spc="-30" dirty="0">
                <a:solidFill>
                  <a:srgbClr val="52555A"/>
                </a:solidFill>
                <a:latin typeface="Arial"/>
                <a:cs typeface="Arial"/>
              </a:rPr>
              <a:t> </a:t>
            </a:r>
            <a:r>
              <a:rPr sz="1800" u="none" dirty="0">
                <a:solidFill>
                  <a:srgbClr val="52555A"/>
                </a:solidFill>
                <a:latin typeface="Arial"/>
                <a:cs typeface="Arial"/>
              </a:rPr>
              <a:t>may</a:t>
            </a:r>
            <a:r>
              <a:rPr sz="1800" u="none" spc="-30" dirty="0">
                <a:solidFill>
                  <a:srgbClr val="52555A"/>
                </a:solidFill>
                <a:latin typeface="Arial"/>
                <a:cs typeface="Arial"/>
              </a:rPr>
              <a:t> </a:t>
            </a:r>
            <a:r>
              <a:rPr sz="1800" u="none" spc="-20" dirty="0">
                <a:solidFill>
                  <a:srgbClr val="52555A"/>
                </a:solidFill>
                <a:latin typeface="Arial"/>
                <a:cs typeface="Arial"/>
              </a:rPr>
              <a:t>have </a:t>
            </a:r>
            <a:r>
              <a:rPr sz="1800" u="none" dirty="0">
                <a:solidFill>
                  <a:srgbClr val="52555A"/>
                </a:solidFill>
                <a:latin typeface="Arial"/>
                <a:cs typeface="Arial"/>
              </a:rPr>
              <a:t>referenced</a:t>
            </a:r>
            <a:r>
              <a:rPr sz="1800" u="none" spc="-30" dirty="0">
                <a:solidFill>
                  <a:srgbClr val="52555A"/>
                </a:solidFill>
                <a:latin typeface="Arial"/>
                <a:cs typeface="Arial"/>
              </a:rPr>
              <a:t> </a:t>
            </a:r>
            <a:r>
              <a:rPr sz="1800" u="none" dirty="0">
                <a:solidFill>
                  <a:srgbClr val="52555A"/>
                </a:solidFill>
                <a:latin typeface="Arial"/>
                <a:cs typeface="Arial"/>
              </a:rPr>
              <a:t>to</a:t>
            </a:r>
            <a:r>
              <a:rPr sz="1800" u="none" spc="-45" dirty="0">
                <a:solidFill>
                  <a:srgbClr val="52555A"/>
                </a:solidFill>
                <a:latin typeface="Arial"/>
                <a:cs typeface="Arial"/>
              </a:rPr>
              <a:t> </a:t>
            </a:r>
            <a:r>
              <a:rPr sz="1800" u="none" dirty="0">
                <a:solidFill>
                  <a:srgbClr val="52555A"/>
                </a:solidFill>
                <a:latin typeface="Arial"/>
                <a:cs typeface="Arial"/>
              </a:rPr>
              <a:t>support</a:t>
            </a:r>
            <a:r>
              <a:rPr sz="1800" u="none" spc="-25" dirty="0">
                <a:solidFill>
                  <a:srgbClr val="52555A"/>
                </a:solidFill>
                <a:latin typeface="Arial"/>
                <a:cs typeface="Arial"/>
              </a:rPr>
              <a:t> </a:t>
            </a:r>
            <a:r>
              <a:rPr sz="1800" u="none" dirty="0">
                <a:solidFill>
                  <a:srgbClr val="52555A"/>
                </a:solidFill>
                <a:latin typeface="Arial"/>
                <a:cs typeface="Arial"/>
              </a:rPr>
              <a:t>his</a:t>
            </a:r>
            <a:r>
              <a:rPr sz="1800" u="none" spc="-40" dirty="0">
                <a:solidFill>
                  <a:srgbClr val="52555A"/>
                </a:solidFill>
                <a:latin typeface="Arial"/>
                <a:cs typeface="Arial"/>
              </a:rPr>
              <a:t> </a:t>
            </a:r>
            <a:r>
              <a:rPr sz="1800" u="none" dirty="0">
                <a:solidFill>
                  <a:srgbClr val="52555A"/>
                </a:solidFill>
                <a:latin typeface="Arial"/>
                <a:cs typeface="Arial"/>
              </a:rPr>
              <a:t>or</a:t>
            </a:r>
            <a:r>
              <a:rPr sz="1800" u="none" spc="-40" dirty="0">
                <a:solidFill>
                  <a:srgbClr val="52555A"/>
                </a:solidFill>
                <a:latin typeface="Arial"/>
                <a:cs typeface="Arial"/>
              </a:rPr>
              <a:t> </a:t>
            </a:r>
            <a:r>
              <a:rPr sz="1800" u="none" dirty="0">
                <a:solidFill>
                  <a:srgbClr val="52555A"/>
                </a:solidFill>
                <a:latin typeface="Arial"/>
                <a:cs typeface="Arial"/>
              </a:rPr>
              <a:t>her</a:t>
            </a:r>
            <a:r>
              <a:rPr sz="1800" u="none" spc="-35" dirty="0">
                <a:solidFill>
                  <a:srgbClr val="52555A"/>
                </a:solidFill>
                <a:latin typeface="Arial"/>
                <a:cs typeface="Arial"/>
              </a:rPr>
              <a:t> </a:t>
            </a:r>
            <a:r>
              <a:rPr sz="1800" u="none" spc="-10" dirty="0">
                <a:solidFill>
                  <a:srgbClr val="52555A"/>
                </a:solidFill>
                <a:latin typeface="Arial"/>
                <a:cs typeface="Arial"/>
              </a:rPr>
              <a:t>research.</a:t>
            </a:r>
            <a:endParaRPr sz="1800">
              <a:latin typeface="Arial"/>
              <a:cs typeface="Arial"/>
            </a:endParaRPr>
          </a:p>
          <a:p>
            <a:pPr>
              <a:lnSpc>
                <a:spcPct val="100000"/>
              </a:lnSpc>
              <a:spcBef>
                <a:spcPts val="1680"/>
              </a:spcBef>
            </a:pPr>
            <a:endParaRPr sz="1800">
              <a:latin typeface="Arial"/>
              <a:cs typeface="Arial"/>
            </a:endParaRPr>
          </a:p>
          <a:p>
            <a:pPr marL="367665" indent="-354965">
              <a:lnSpc>
                <a:spcPct val="100000"/>
              </a:lnSpc>
              <a:spcBef>
                <a:spcPts val="5"/>
              </a:spcBef>
              <a:buClr>
                <a:srgbClr val="FF6C00"/>
              </a:buClr>
              <a:buFont typeface="Arial"/>
              <a:buChar char="•"/>
              <a:tabLst>
                <a:tab pos="367665" algn="l"/>
              </a:tabLst>
            </a:pPr>
            <a:r>
              <a:rPr sz="1800" b="1" dirty="0">
                <a:solidFill>
                  <a:srgbClr val="52555A"/>
                </a:solidFill>
                <a:latin typeface="Arial"/>
                <a:cs typeface="Arial"/>
              </a:rPr>
              <a:t>How</a:t>
            </a:r>
            <a:r>
              <a:rPr sz="1800" b="1" spc="-30" dirty="0">
                <a:solidFill>
                  <a:srgbClr val="52555A"/>
                </a:solidFill>
                <a:latin typeface="Arial"/>
                <a:cs typeface="Arial"/>
              </a:rPr>
              <a:t> </a:t>
            </a:r>
            <a:r>
              <a:rPr sz="1800" b="1" dirty="0">
                <a:solidFill>
                  <a:srgbClr val="52555A"/>
                </a:solidFill>
                <a:latin typeface="Arial"/>
                <a:cs typeface="Arial"/>
              </a:rPr>
              <a:t>can</a:t>
            </a:r>
            <a:r>
              <a:rPr sz="1800" b="1" spc="-20" dirty="0">
                <a:solidFill>
                  <a:srgbClr val="52555A"/>
                </a:solidFill>
                <a:latin typeface="Arial"/>
                <a:cs typeface="Arial"/>
              </a:rPr>
              <a:t> </a:t>
            </a:r>
            <a:r>
              <a:rPr sz="1800" b="1" dirty="0">
                <a:solidFill>
                  <a:srgbClr val="52555A"/>
                </a:solidFill>
                <a:latin typeface="Arial"/>
                <a:cs typeface="Arial"/>
              </a:rPr>
              <a:t>I</a:t>
            </a:r>
            <a:r>
              <a:rPr sz="1800" b="1" spc="-15" dirty="0">
                <a:solidFill>
                  <a:srgbClr val="52555A"/>
                </a:solidFill>
                <a:latin typeface="Arial"/>
                <a:cs typeface="Arial"/>
              </a:rPr>
              <a:t> </a:t>
            </a:r>
            <a:r>
              <a:rPr sz="1800" b="1" dirty="0">
                <a:solidFill>
                  <a:srgbClr val="52555A"/>
                </a:solidFill>
                <a:latin typeface="Arial"/>
                <a:cs typeface="Arial"/>
              </a:rPr>
              <a:t>learn</a:t>
            </a:r>
            <a:r>
              <a:rPr sz="1800" b="1" spc="-20" dirty="0">
                <a:solidFill>
                  <a:srgbClr val="52555A"/>
                </a:solidFill>
                <a:latin typeface="Arial"/>
                <a:cs typeface="Arial"/>
              </a:rPr>
              <a:t> </a:t>
            </a:r>
            <a:r>
              <a:rPr sz="1800" b="1" dirty="0">
                <a:solidFill>
                  <a:srgbClr val="52555A"/>
                </a:solidFill>
                <a:latin typeface="Arial"/>
                <a:cs typeface="Arial"/>
              </a:rPr>
              <a:t>more</a:t>
            </a:r>
            <a:r>
              <a:rPr sz="1800" b="1" spc="-30" dirty="0">
                <a:solidFill>
                  <a:srgbClr val="52555A"/>
                </a:solidFill>
                <a:latin typeface="Arial"/>
                <a:cs typeface="Arial"/>
              </a:rPr>
              <a:t> </a:t>
            </a:r>
            <a:r>
              <a:rPr sz="1800" b="1" dirty="0">
                <a:solidFill>
                  <a:srgbClr val="52555A"/>
                </a:solidFill>
                <a:latin typeface="Arial"/>
                <a:cs typeface="Arial"/>
              </a:rPr>
              <a:t>about</a:t>
            </a:r>
            <a:r>
              <a:rPr sz="1800" b="1" spc="-30" dirty="0">
                <a:solidFill>
                  <a:srgbClr val="52555A"/>
                </a:solidFill>
                <a:latin typeface="Arial"/>
                <a:cs typeface="Arial"/>
              </a:rPr>
              <a:t> </a:t>
            </a:r>
            <a:r>
              <a:rPr sz="1800" b="1" spc="-10" dirty="0">
                <a:solidFill>
                  <a:srgbClr val="52555A"/>
                </a:solidFill>
                <a:latin typeface="Arial"/>
                <a:cs typeface="Arial"/>
              </a:rPr>
              <a:t>Scopus?</a:t>
            </a:r>
            <a:endParaRPr sz="1800">
              <a:latin typeface="Arial"/>
              <a:cs typeface="Arial"/>
            </a:endParaRPr>
          </a:p>
          <a:p>
            <a:pPr marL="12700">
              <a:lnSpc>
                <a:spcPct val="100000"/>
              </a:lnSpc>
              <a:spcBef>
                <a:spcPts val="805"/>
              </a:spcBef>
            </a:pPr>
            <a:r>
              <a:rPr sz="1800" dirty="0">
                <a:solidFill>
                  <a:srgbClr val="52555A"/>
                </a:solidFill>
                <a:latin typeface="Arial"/>
                <a:cs typeface="Arial"/>
              </a:rPr>
              <a:t>The</a:t>
            </a:r>
            <a:r>
              <a:rPr sz="1800" spc="-30" dirty="0">
                <a:solidFill>
                  <a:srgbClr val="52555A"/>
                </a:solidFill>
                <a:latin typeface="Arial"/>
                <a:cs typeface="Arial"/>
              </a:rPr>
              <a:t> </a:t>
            </a:r>
            <a:r>
              <a:rPr sz="1800" u="sng" dirty="0">
                <a:solidFill>
                  <a:srgbClr val="0562C1"/>
                </a:solidFill>
                <a:uFill>
                  <a:solidFill>
                    <a:srgbClr val="0562C1"/>
                  </a:solidFill>
                </a:uFill>
                <a:latin typeface="Arial"/>
                <a:cs typeface="Arial"/>
                <a:hlinkClick r:id="rId3"/>
              </a:rPr>
              <a:t>Scopus</a:t>
            </a:r>
            <a:r>
              <a:rPr sz="1800" u="sng" spc="-5" dirty="0">
                <a:solidFill>
                  <a:srgbClr val="0562C1"/>
                </a:solidFill>
                <a:uFill>
                  <a:solidFill>
                    <a:srgbClr val="0562C1"/>
                  </a:solidFill>
                </a:uFill>
                <a:latin typeface="Arial"/>
                <a:cs typeface="Arial"/>
                <a:hlinkClick r:id="rId3"/>
              </a:rPr>
              <a:t> </a:t>
            </a:r>
            <a:r>
              <a:rPr sz="1800" u="sng" dirty="0">
                <a:solidFill>
                  <a:srgbClr val="0562C1"/>
                </a:solidFill>
                <a:uFill>
                  <a:solidFill>
                    <a:srgbClr val="0562C1"/>
                  </a:solidFill>
                </a:uFill>
                <a:latin typeface="Arial"/>
                <a:cs typeface="Arial"/>
                <a:hlinkClick r:id="rId3"/>
              </a:rPr>
              <a:t>Blog</a:t>
            </a:r>
            <a:r>
              <a:rPr sz="1800" u="none" spc="-10" dirty="0">
                <a:solidFill>
                  <a:srgbClr val="0562C1"/>
                </a:solidFill>
                <a:latin typeface="Arial"/>
                <a:cs typeface="Arial"/>
              </a:rPr>
              <a:t> </a:t>
            </a:r>
            <a:r>
              <a:rPr sz="1800" u="none" dirty="0">
                <a:solidFill>
                  <a:srgbClr val="52555A"/>
                </a:solidFill>
                <a:latin typeface="Arial"/>
                <a:cs typeface="Arial"/>
              </a:rPr>
              <a:t>is</a:t>
            </a:r>
            <a:r>
              <a:rPr sz="1800" u="none" spc="-15" dirty="0">
                <a:solidFill>
                  <a:srgbClr val="52555A"/>
                </a:solidFill>
                <a:latin typeface="Arial"/>
                <a:cs typeface="Arial"/>
              </a:rPr>
              <a:t> </a:t>
            </a:r>
            <a:r>
              <a:rPr sz="1800" u="none" dirty="0">
                <a:solidFill>
                  <a:srgbClr val="52555A"/>
                </a:solidFill>
                <a:latin typeface="Arial"/>
                <a:cs typeface="Arial"/>
              </a:rPr>
              <a:t>the</a:t>
            </a:r>
            <a:r>
              <a:rPr sz="1800" u="none" spc="-20" dirty="0">
                <a:solidFill>
                  <a:srgbClr val="52555A"/>
                </a:solidFill>
                <a:latin typeface="Arial"/>
                <a:cs typeface="Arial"/>
              </a:rPr>
              <a:t> </a:t>
            </a:r>
            <a:r>
              <a:rPr sz="1800" u="none" dirty="0">
                <a:solidFill>
                  <a:srgbClr val="52555A"/>
                </a:solidFill>
                <a:latin typeface="Arial"/>
                <a:cs typeface="Arial"/>
              </a:rPr>
              <a:t>best</a:t>
            </a:r>
            <a:r>
              <a:rPr sz="1800" u="none" spc="-10" dirty="0">
                <a:solidFill>
                  <a:srgbClr val="52555A"/>
                </a:solidFill>
                <a:latin typeface="Arial"/>
                <a:cs typeface="Arial"/>
              </a:rPr>
              <a:t> </a:t>
            </a:r>
            <a:r>
              <a:rPr sz="1800" u="none" dirty="0">
                <a:solidFill>
                  <a:srgbClr val="52555A"/>
                </a:solidFill>
                <a:latin typeface="Arial"/>
                <a:cs typeface="Arial"/>
              </a:rPr>
              <a:t>place</a:t>
            </a:r>
            <a:r>
              <a:rPr sz="1800" u="none" spc="-5" dirty="0">
                <a:solidFill>
                  <a:srgbClr val="52555A"/>
                </a:solidFill>
                <a:latin typeface="Arial"/>
                <a:cs typeface="Arial"/>
              </a:rPr>
              <a:t> </a:t>
            </a:r>
            <a:r>
              <a:rPr sz="1800" u="none" dirty="0">
                <a:solidFill>
                  <a:srgbClr val="52555A"/>
                </a:solidFill>
                <a:latin typeface="Arial"/>
                <a:cs typeface="Arial"/>
              </a:rPr>
              <a:t>to</a:t>
            </a:r>
            <a:r>
              <a:rPr sz="1800" u="none" spc="-20" dirty="0">
                <a:solidFill>
                  <a:srgbClr val="52555A"/>
                </a:solidFill>
                <a:latin typeface="Arial"/>
                <a:cs typeface="Arial"/>
              </a:rPr>
              <a:t> </a:t>
            </a:r>
            <a:r>
              <a:rPr sz="1800" u="none" spc="-10" dirty="0">
                <a:solidFill>
                  <a:srgbClr val="52555A"/>
                </a:solidFill>
                <a:latin typeface="Arial"/>
                <a:cs typeface="Arial"/>
              </a:rPr>
              <a:t>start.</a:t>
            </a:r>
            <a:endParaRPr sz="1800">
              <a:latin typeface="Arial"/>
              <a:cs typeface="Arial"/>
            </a:endParaRPr>
          </a:p>
          <a:p>
            <a:pPr>
              <a:lnSpc>
                <a:spcPct val="100000"/>
              </a:lnSpc>
              <a:spcBef>
                <a:spcPts val="1685"/>
              </a:spcBef>
            </a:pPr>
            <a:endParaRPr sz="1800">
              <a:latin typeface="Arial"/>
              <a:cs typeface="Arial"/>
            </a:endParaRPr>
          </a:p>
          <a:p>
            <a:pPr marL="367665" indent="-354965">
              <a:lnSpc>
                <a:spcPct val="100000"/>
              </a:lnSpc>
              <a:buClr>
                <a:srgbClr val="FF6C00"/>
              </a:buClr>
              <a:buFont typeface="Arial"/>
              <a:buChar char="•"/>
              <a:tabLst>
                <a:tab pos="367665" algn="l"/>
              </a:tabLst>
            </a:pPr>
            <a:r>
              <a:rPr sz="1800" b="1" dirty="0">
                <a:solidFill>
                  <a:srgbClr val="52555A"/>
                </a:solidFill>
                <a:latin typeface="Arial"/>
                <a:cs typeface="Arial"/>
              </a:rPr>
              <a:t>I’m</a:t>
            </a:r>
            <a:r>
              <a:rPr sz="1800" b="1" spc="-45" dirty="0">
                <a:solidFill>
                  <a:srgbClr val="52555A"/>
                </a:solidFill>
                <a:latin typeface="Arial"/>
                <a:cs typeface="Arial"/>
              </a:rPr>
              <a:t> </a:t>
            </a:r>
            <a:r>
              <a:rPr sz="1800" b="1" dirty="0">
                <a:solidFill>
                  <a:srgbClr val="52555A"/>
                </a:solidFill>
                <a:latin typeface="Arial"/>
                <a:cs typeface="Arial"/>
              </a:rPr>
              <a:t>looking</a:t>
            </a:r>
            <a:r>
              <a:rPr sz="1800" b="1" spc="-45" dirty="0">
                <a:solidFill>
                  <a:srgbClr val="52555A"/>
                </a:solidFill>
                <a:latin typeface="Arial"/>
                <a:cs typeface="Arial"/>
              </a:rPr>
              <a:t> </a:t>
            </a:r>
            <a:r>
              <a:rPr sz="1800" b="1" dirty="0">
                <a:solidFill>
                  <a:srgbClr val="52555A"/>
                </a:solidFill>
                <a:latin typeface="Arial"/>
                <a:cs typeface="Arial"/>
              </a:rPr>
              <a:t>for</a:t>
            </a:r>
            <a:r>
              <a:rPr sz="1800" b="1" spc="-35" dirty="0">
                <a:solidFill>
                  <a:srgbClr val="52555A"/>
                </a:solidFill>
                <a:latin typeface="Arial"/>
                <a:cs typeface="Arial"/>
              </a:rPr>
              <a:t> </a:t>
            </a:r>
            <a:r>
              <a:rPr sz="1800" b="1" dirty="0">
                <a:solidFill>
                  <a:srgbClr val="52555A"/>
                </a:solidFill>
                <a:latin typeface="Arial"/>
                <a:cs typeface="Arial"/>
              </a:rPr>
              <a:t>Scopus</a:t>
            </a:r>
            <a:r>
              <a:rPr sz="1800" b="1" spc="-40" dirty="0">
                <a:solidFill>
                  <a:srgbClr val="52555A"/>
                </a:solidFill>
                <a:latin typeface="Arial"/>
                <a:cs typeface="Arial"/>
              </a:rPr>
              <a:t> </a:t>
            </a:r>
            <a:r>
              <a:rPr sz="1800" b="1" spc="-10" dirty="0">
                <a:solidFill>
                  <a:srgbClr val="52555A"/>
                </a:solidFill>
                <a:latin typeface="Arial"/>
                <a:cs typeface="Arial"/>
              </a:rPr>
              <a:t>end-</a:t>
            </a:r>
            <a:r>
              <a:rPr sz="1800" b="1" dirty="0">
                <a:solidFill>
                  <a:srgbClr val="52555A"/>
                </a:solidFill>
                <a:latin typeface="Arial"/>
                <a:cs typeface="Arial"/>
              </a:rPr>
              <a:t>user</a:t>
            </a:r>
            <a:r>
              <a:rPr sz="1800" b="1" spc="-35" dirty="0">
                <a:solidFill>
                  <a:srgbClr val="52555A"/>
                </a:solidFill>
                <a:latin typeface="Arial"/>
                <a:cs typeface="Arial"/>
              </a:rPr>
              <a:t> </a:t>
            </a:r>
            <a:r>
              <a:rPr sz="1800" b="1" spc="-10" dirty="0">
                <a:solidFill>
                  <a:srgbClr val="52555A"/>
                </a:solidFill>
                <a:latin typeface="Arial"/>
                <a:cs typeface="Arial"/>
              </a:rPr>
              <a:t>support.</a:t>
            </a:r>
            <a:endParaRPr sz="1800">
              <a:latin typeface="Arial"/>
              <a:cs typeface="Arial"/>
            </a:endParaRPr>
          </a:p>
          <a:p>
            <a:pPr marL="12700">
              <a:lnSpc>
                <a:spcPct val="100000"/>
              </a:lnSpc>
              <a:spcBef>
                <a:spcPts val="805"/>
              </a:spcBef>
            </a:pPr>
            <a:r>
              <a:rPr sz="1800" spc="-25" dirty="0">
                <a:solidFill>
                  <a:srgbClr val="52555A"/>
                </a:solidFill>
                <a:latin typeface="Arial"/>
                <a:cs typeface="Arial"/>
              </a:rPr>
              <a:t>You </a:t>
            </a:r>
            <a:r>
              <a:rPr sz="1800" dirty="0">
                <a:solidFill>
                  <a:srgbClr val="52555A"/>
                </a:solidFill>
                <a:latin typeface="Arial"/>
                <a:cs typeface="Arial"/>
              </a:rPr>
              <a:t>can</a:t>
            </a:r>
            <a:r>
              <a:rPr sz="1800" spc="-35" dirty="0">
                <a:solidFill>
                  <a:srgbClr val="52555A"/>
                </a:solidFill>
                <a:latin typeface="Arial"/>
                <a:cs typeface="Arial"/>
              </a:rPr>
              <a:t> </a:t>
            </a:r>
            <a:r>
              <a:rPr sz="1800" dirty="0">
                <a:solidFill>
                  <a:srgbClr val="52555A"/>
                </a:solidFill>
                <a:latin typeface="Arial"/>
                <a:cs typeface="Arial"/>
              </a:rPr>
              <a:t>find</a:t>
            </a:r>
            <a:r>
              <a:rPr sz="1800" spc="-40" dirty="0">
                <a:solidFill>
                  <a:srgbClr val="52555A"/>
                </a:solidFill>
                <a:latin typeface="Arial"/>
                <a:cs typeface="Arial"/>
              </a:rPr>
              <a:t> </a:t>
            </a:r>
            <a:r>
              <a:rPr sz="1800" dirty="0">
                <a:solidFill>
                  <a:srgbClr val="52555A"/>
                </a:solidFill>
                <a:latin typeface="Arial"/>
                <a:cs typeface="Arial"/>
              </a:rPr>
              <a:t>help</a:t>
            </a:r>
            <a:r>
              <a:rPr sz="1800" spc="-20" dirty="0">
                <a:solidFill>
                  <a:srgbClr val="52555A"/>
                </a:solidFill>
                <a:latin typeface="Arial"/>
                <a:cs typeface="Arial"/>
              </a:rPr>
              <a:t> </a:t>
            </a:r>
            <a:r>
              <a:rPr sz="1800" dirty="0">
                <a:solidFill>
                  <a:srgbClr val="52555A"/>
                </a:solidFill>
                <a:latin typeface="Arial"/>
                <a:cs typeface="Arial"/>
              </a:rPr>
              <a:t>on</a:t>
            </a:r>
            <a:r>
              <a:rPr sz="1800" spc="-25" dirty="0">
                <a:solidFill>
                  <a:srgbClr val="52555A"/>
                </a:solidFill>
                <a:latin typeface="Arial"/>
                <a:cs typeface="Arial"/>
              </a:rPr>
              <a:t> </a:t>
            </a:r>
            <a:r>
              <a:rPr sz="1800" dirty="0">
                <a:solidFill>
                  <a:srgbClr val="52555A"/>
                </a:solidFill>
                <a:latin typeface="Arial"/>
                <a:cs typeface="Arial"/>
              </a:rPr>
              <a:t>the</a:t>
            </a:r>
            <a:r>
              <a:rPr sz="1800" spc="-30" dirty="0">
                <a:solidFill>
                  <a:srgbClr val="52555A"/>
                </a:solidFill>
                <a:latin typeface="Arial"/>
                <a:cs typeface="Arial"/>
              </a:rPr>
              <a:t> </a:t>
            </a:r>
            <a:r>
              <a:rPr sz="1800" u="sng" dirty="0">
                <a:solidFill>
                  <a:srgbClr val="0562C1"/>
                </a:solidFill>
                <a:uFill>
                  <a:solidFill>
                    <a:srgbClr val="0562C1"/>
                  </a:solidFill>
                </a:uFill>
                <a:latin typeface="Arial"/>
                <a:cs typeface="Arial"/>
                <a:hlinkClick r:id="rId4"/>
              </a:rPr>
              <a:t>Scopus</a:t>
            </a:r>
            <a:r>
              <a:rPr sz="1800" u="sng" spc="-35" dirty="0">
                <a:solidFill>
                  <a:srgbClr val="0562C1"/>
                </a:solidFill>
                <a:uFill>
                  <a:solidFill>
                    <a:srgbClr val="0562C1"/>
                  </a:solidFill>
                </a:uFill>
                <a:latin typeface="Arial"/>
                <a:cs typeface="Arial"/>
                <a:hlinkClick r:id="rId4"/>
              </a:rPr>
              <a:t> </a:t>
            </a:r>
            <a:r>
              <a:rPr sz="1800" u="sng" dirty="0">
                <a:solidFill>
                  <a:srgbClr val="0562C1"/>
                </a:solidFill>
                <a:uFill>
                  <a:solidFill>
                    <a:srgbClr val="0562C1"/>
                  </a:solidFill>
                </a:uFill>
                <a:latin typeface="Arial"/>
                <a:cs typeface="Arial"/>
                <a:hlinkClick r:id="rId4"/>
              </a:rPr>
              <a:t>Support</a:t>
            </a:r>
            <a:r>
              <a:rPr sz="1800" u="sng" spc="-15" dirty="0">
                <a:solidFill>
                  <a:srgbClr val="0562C1"/>
                </a:solidFill>
                <a:uFill>
                  <a:solidFill>
                    <a:srgbClr val="0562C1"/>
                  </a:solidFill>
                </a:uFill>
                <a:latin typeface="Arial"/>
                <a:cs typeface="Arial"/>
                <a:hlinkClick r:id="rId4"/>
              </a:rPr>
              <a:t> </a:t>
            </a:r>
            <a:r>
              <a:rPr sz="1800" u="sng" spc="-20" dirty="0">
                <a:solidFill>
                  <a:srgbClr val="0562C1"/>
                </a:solidFill>
                <a:uFill>
                  <a:solidFill>
                    <a:srgbClr val="0562C1"/>
                  </a:solidFill>
                </a:uFill>
                <a:latin typeface="Arial"/>
                <a:cs typeface="Arial"/>
                <a:hlinkClick r:id="rId4"/>
              </a:rPr>
              <a:t>Hub</a:t>
            </a:r>
            <a:r>
              <a:rPr sz="1800" u="none" spc="-20" dirty="0">
                <a:solidFill>
                  <a:srgbClr val="52555A"/>
                </a:solidFill>
                <a:latin typeface="Arial"/>
                <a:cs typeface="Arial"/>
              </a:rPr>
              <a:t>.</a:t>
            </a:r>
            <a:endParaRPr sz="1800">
              <a:latin typeface="Arial"/>
              <a:cs typeface="Arial"/>
            </a:endParaRPr>
          </a:p>
        </p:txBody>
      </p:sp>
      <p:pic>
        <p:nvPicPr>
          <p:cNvPr id="4" name="object 4"/>
          <p:cNvPicPr/>
          <p:nvPr/>
        </p:nvPicPr>
        <p:blipFill>
          <a:blip r:embed="rId5" cstate="print"/>
          <a:stretch>
            <a:fillRect/>
          </a:stretch>
        </p:blipFill>
        <p:spPr>
          <a:xfrm>
            <a:off x="790348" y="6135266"/>
            <a:ext cx="1607148" cy="481693"/>
          </a:xfrm>
          <a:prstGeom prst="rect">
            <a:avLst/>
          </a:prstGeom>
        </p:spPr>
      </p:pic>
      <p:sp>
        <p:nvSpPr>
          <p:cNvPr id="5" name="object 5"/>
          <p:cNvSpPr txBox="1">
            <a:spLocks noGrp="1"/>
          </p:cNvSpPr>
          <p:nvPr>
            <p:ph type="sldNum" sz="quarter" idx="7"/>
          </p:nvPr>
        </p:nvSpPr>
        <p:spPr>
          <a:prstGeom prst="rect">
            <a:avLst/>
          </a:prstGeom>
        </p:spPr>
        <p:txBody>
          <a:bodyPr vert="horz" wrap="square" lIns="0" tIns="42082" rIns="0" bIns="0" rtlCol="0">
            <a:spAutoFit/>
          </a:bodyPr>
          <a:lstStyle/>
          <a:p>
            <a:pPr marL="38100">
              <a:lnSpc>
                <a:spcPct val="100000"/>
              </a:lnSpc>
              <a:spcBef>
                <a:spcPts val="15"/>
              </a:spcBef>
            </a:pPr>
            <a:fld id="{81D60167-4931-47E6-BA6A-407CBD079E47}" type="slidenum">
              <a:rPr spc="-25" dirty="0"/>
              <a:t>3</a:t>
            </a:fld>
            <a:endParaRPr spc="-2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05352-2A60-647D-4D15-F24D9558C6E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A5979FA-0C01-9E4A-EE09-C43B872D4420}"/>
              </a:ext>
            </a:extLst>
          </p:cNvPr>
          <p:cNvSpPr txBox="1">
            <a:spLocks noGrp="1"/>
          </p:cNvSpPr>
          <p:nvPr>
            <p:ph type="title"/>
          </p:nvPr>
        </p:nvSpPr>
        <p:spPr>
          <a:xfrm>
            <a:off x="847091" y="492999"/>
            <a:ext cx="3973829" cy="594360"/>
          </a:xfrm>
          <a:prstGeom prst="rect">
            <a:avLst/>
          </a:prstGeom>
        </p:spPr>
        <p:txBody>
          <a:bodyPr vert="horz" wrap="square" lIns="0" tIns="16510" rIns="0" bIns="0" rtlCol="0">
            <a:spAutoFit/>
          </a:bodyPr>
          <a:lstStyle/>
          <a:p>
            <a:pPr marL="12700">
              <a:lnSpc>
                <a:spcPct val="100000"/>
              </a:lnSpc>
              <a:spcBef>
                <a:spcPts val="130"/>
              </a:spcBef>
            </a:pPr>
            <a:r>
              <a:rPr dirty="0"/>
              <a:t>Scopus</a:t>
            </a:r>
            <a:r>
              <a:rPr spc="-20" dirty="0"/>
              <a:t> </a:t>
            </a:r>
            <a:r>
              <a:rPr spc="-10" dirty="0"/>
              <a:t>Overview</a:t>
            </a:r>
          </a:p>
        </p:txBody>
      </p:sp>
      <p:sp>
        <p:nvSpPr>
          <p:cNvPr id="3" name="object 3">
            <a:extLst>
              <a:ext uri="{FF2B5EF4-FFF2-40B4-BE49-F238E27FC236}">
                <a16:creationId xmlns:a16="http://schemas.microsoft.com/office/drawing/2014/main" id="{377FFE29-BA49-2D4D-1F81-78C41328AC44}"/>
              </a:ext>
            </a:extLst>
          </p:cNvPr>
          <p:cNvSpPr txBox="1"/>
          <p:nvPr/>
        </p:nvSpPr>
        <p:spPr>
          <a:xfrm>
            <a:off x="846937" y="1066692"/>
            <a:ext cx="10504805" cy="3160481"/>
          </a:xfrm>
          <a:prstGeom prst="rect">
            <a:avLst/>
          </a:prstGeom>
        </p:spPr>
        <p:txBody>
          <a:bodyPr vert="horz" wrap="square" lIns="0" tIns="114935" rIns="0" bIns="0" rtlCol="0">
            <a:spAutoFit/>
          </a:bodyPr>
          <a:lstStyle/>
          <a:p>
            <a:pPr marL="367665" indent="-354965">
              <a:lnSpc>
                <a:spcPct val="100000"/>
              </a:lnSpc>
              <a:spcBef>
                <a:spcPts val="905"/>
              </a:spcBef>
              <a:buClr>
                <a:srgbClr val="FF6C00"/>
              </a:buClr>
              <a:buFont typeface="Arial"/>
              <a:buChar char="•"/>
              <a:tabLst>
                <a:tab pos="367665" algn="l"/>
              </a:tabLst>
            </a:pPr>
            <a:r>
              <a:rPr lang="en-GB" sz="1800" b="1" dirty="0">
                <a:solidFill>
                  <a:srgbClr val="52555A"/>
                </a:solidFill>
                <a:latin typeface="Arial"/>
                <a:cs typeface="Arial"/>
              </a:rPr>
              <a:t>How is </a:t>
            </a:r>
            <a:r>
              <a:rPr lang="en-GB" sz="1800" b="1" dirty="0" err="1">
                <a:solidFill>
                  <a:srgbClr val="52555A"/>
                </a:solidFill>
                <a:latin typeface="Arial"/>
                <a:cs typeface="Arial"/>
              </a:rPr>
              <a:t>Cite</a:t>
            </a:r>
            <a:r>
              <a:rPr lang="en-GB" b="1" dirty="0" err="1">
                <a:solidFill>
                  <a:srgbClr val="52555A"/>
                </a:solidFill>
                <a:latin typeface="Arial"/>
                <a:cs typeface="Arial"/>
              </a:rPr>
              <a:t>Score</a:t>
            </a:r>
            <a:r>
              <a:rPr lang="en-GB" b="1" dirty="0">
                <a:solidFill>
                  <a:srgbClr val="52555A"/>
                </a:solidFill>
                <a:latin typeface="Arial"/>
                <a:cs typeface="Arial"/>
              </a:rPr>
              <a:t> calculated?</a:t>
            </a:r>
          </a:p>
          <a:p>
            <a:pPr marL="12700" algn="l">
              <a:lnSpc>
                <a:spcPct val="100000"/>
              </a:lnSpc>
              <a:spcBef>
                <a:spcPts val="905"/>
              </a:spcBef>
              <a:buClr>
                <a:srgbClr val="FF6C00"/>
              </a:buClr>
              <a:tabLst>
                <a:tab pos="367665" algn="l"/>
              </a:tabLst>
            </a:pPr>
            <a:r>
              <a:rPr lang="en-GB" sz="1800" dirty="0">
                <a:solidFill>
                  <a:srgbClr val="52555A"/>
                </a:solidFill>
                <a:latin typeface="Arial"/>
                <a:cs typeface="Arial"/>
              </a:rPr>
              <a:t>     </a:t>
            </a:r>
            <a:r>
              <a:rPr lang="en-GB" sz="1800" dirty="0" err="1">
                <a:solidFill>
                  <a:srgbClr val="52555A"/>
                </a:solidFill>
                <a:latin typeface="Arial"/>
                <a:cs typeface="Arial"/>
              </a:rPr>
              <a:t>Citescore</a:t>
            </a:r>
            <a:r>
              <a:rPr lang="en-GB" sz="1800" dirty="0">
                <a:solidFill>
                  <a:srgbClr val="52555A"/>
                </a:solidFill>
                <a:latin typeface="Arial"/>
                <a:cs typeface="Arial"/>
              </a:rPr>
              <a:t> is a metric assigned to all titles</a:t>
            </a:r>
            <a:r>
              <a:rPr lang="en-GB" dirty="0">
                <a:solidFill>
                  <a:srgbClr val="52555A"/>
                </a:solidFill>
                <a:latin typeface="Arial"/>
                <a:cs typeface="Arial"/>
              </a:rPr>
              <a:t> in Scopus. This metric is calculated by Elsevier. To learn   more about how </a:t>
            </a:r>
            <a:r>
              <a:rPr lang="en-GB" dirty="0" err="1">
                <a:solidFill>
                  <a:srgbClr val="52555A"/>
                </a:solidFill>
                <a:latin typeface="Arial"/>
                <a:cs typeface="Arial"/>
              </a:rPr>
              <a:t>Citescore</a:t>
            </a:r>
            <a:r>
              <a:rPr lang="en-GB" dirty="0">
                <a:solidFill>
                  <a:srgbClr val="52555A"/>
                </a:solidFill>
                <a:latin typeface="Arial"/>
                <a:cs typeface="Arial"/>
              </a:rPr>
              <a:t> is calculated and how it should be used, we recommend reading this Scopus Blog post from June 2024: </a:t>
            </a:r>
            <a:r>
              <a:rPr lang="en-GB" dirty="0" err="1">
                <a:solidFill>
                  <a:srgbClr val="52555A"/>
                </a:solidFill>
                <a:latin typeface="Arial"/>
                <a:cs typeface="Arial"/>
                <a:hlinkClick r:id="rId2"/>
              </a:rPr>
              <a:t>Citescore</a:t>
            </a:r>
            <a:r>
              <a:rPr lang="en-GB" dirty="0">
                <a:solidFill>
                  <a:srgbClr val="52555A"/>
                </a:solidFill>
                <a:latin typeface="Arial"/>
                <a:cs typeface="Arial"/>
                <a:hlinkClick r:id="rId2"/>
              </a:rPr>
              <a:t>  2024 values now live!</a:t>
            </a:r>
            <a:endParaRPr sz="1800" dirty="0">
              <a:latin typeface="Arial"/>
              <a:cs typeface="Arial"/>
            </a:endParaRPr>
          </a:p>
          <a:p>
            <a:pPr>
              <a:lnSpc>
                <a:spcPct val="100000"/>
              </a:lnSpc>
              <a:spcBef>
                <a:spcPts val="1680"/>
              </a:spcBef>
            </a:pPr>
            <a:endParaRPr sz="1800" dirty="0">
              <a:latin typeface="Arial"/>
              <a:cs typeface="Arial"/>
            </a:endParaRPr>
          </a:p>
          <a:p>
            <a:pPr marL="367665" indent="-354965">
              <a:lnSpc>
                <a:spcPct val="100000"/>
              </a:lnSpc>
              <a:spcBef>
                <a:spcPts val="5"/>
              </a:spcBef>
              <a:buClr>
                <a:srgbClr val="FF6C00"/>
              </a:buClr>
              <a:buFont typeface="Arial"/>
              <a:buChar char="•"/>
              <a:tabLst>
                <a:tab pos="367665" algn="l"/>
              </a:tabLst>
            </a:pPr>
            <a:r>
              <a:rPr lang="en-GB" sz="1800" b="1" dirty="0">
                <a:solidFill>
                  <a:srgbClr val="52555A"/>
                </a:solidFill>
                <a:latin typeface="Arial"/>
                <a:cs typeface="Arial"/>
              </a:rPr>
              <a:t>Where can I learn more about </a:t>
            </a:r>
            <a:r>
              <a:rPr lang="en-GB" sz="1800" b="1" dirty="0" err="1">
                <a:solidFill>
                  <a:srgbClr val="52555A"/>
                </a:solidFill>
                <a:latin typeface="Arial"/>
                <a:cs typeface="Arial"/>
              </a:rPr>
              <a:t>Citescore</a:t>
            </a:r>
            <a:r>
              <a:rPr lang="en-GB" sz="1800" b="1" dirty="0">
                <a:solidFill>
                  <a:srgbClr val="52555A"/>
                </a:solidFill>
                <a:latin typeface="Arial"/>
                <a:cs typeface="Arial"/>
              </a:rPr>
              <a:t>?</a:t>
            </a:r>
          </a:p>
          <a:p>
            <a:pPr marL="12700">
              <a:lnSpc>
                <a:spcPct val="100000"/>
              </a:lnSpc>
              <a:spcBef>
                <a:spcPts val="5"/>
              </a:spcBef>
              <a:buClr>
                <a:srgbClr val="FF6C00"/>
              </a:buClr>
              <a:tabLst>
                <a:tab pos="367665" algn="l"/>
              </a:tabLst>
            </a:pPr>
            <a:endParaRPr lang="en-GB" b="1" dirty="0">
              <a:solidFill>
                <a:srgbClr val="52555A"/>
              </a:solidFill>
              <a:latin typeface="Arial"/>
              <a:cs typeface="Arial"/>
            </a:endParaRPr>
          </a:p>
          <a:p>
            <a:pPr marL="12700">
              <a:lnSpc>
                <a:spcPct val="100000"/>
              </a:lnSpc>
              <a:spcBef>
                <a:spcPts val="5"/>
              </a:spcBef>
              <a:buClr>
                <a:srgbClr val="FF6C00"/>
              </a:buClr>
              <a:tabLst>
                <a:tab pos="367665" algn="l"/>
              </a:tabLst>
            </a:pPr>
            <a:r>
              <a:rPr lang="en-GB" b="1" dirty="0">
                <a:solidFill>
                  <a:srgbClr val="52555A"/>
                </a:solidFill>
                <a:latin typeface="Arial"/>
                <a:cs typeface="Arial"/>
              </a:rPr>
              <a:t>      </a:t>
            </a:r>
            <a:r>
              <a:rPr lang="en-GB" dirty="0">
                <a:solidFill>
                  <a:srgbClr val="52555A"/>
                </a:solidFill>
                <a:latin typeface="Arial"/>
                <a:cs typeface="Arial"/>
              </a:rPr>
              <a:t>Please visit the </a:t>
            </a:r>
            <a:r>
              <a:rPr lang="en-GB" dirty="0" err="1">
                <a:solidFill>
                  <a:srgbClr val="52555A"/>
                </a:solidFill>
                <a:latin typeface="Arial"/>
                <a:cs typeface="Arial"/>
                <a:hlinkClick r:id="rId3"/>
              </a:rPr>
              <a:t>Citescore</a:t>
            </a:r>
            <a:r>
              <a:rPr lang="en-GB" dirty="0">
                <a:solidFill>
                  <a:srgbClr val="52555A"/>
                </a:solidFill>
                <a:latin typeface="Arial"/>
                <a:cs typeface="Arial"/>
                <a:hlinkClick r:id="rId3"/>
              </a:rPr>
              <a:t> </a:t>
            </a:r>
            <a:r>
              <a:rPr lang="en-GB" dirty="0">
                <a:solidFill>
                  <a:srgbClr val="52555A"/>
                </a:solidFill>
                <a:latin typeface="Arial"/>
                <a:cs typeface="Arial"/>
              </a:rPr>
              <a:t>FAQs page</a:t>
            </a:r>
            <a:endParaRPr sz="1800" dirty="0">
              <a:latin typeface="Arial"/>
              <a:cs typeface="Arial"/>
            </a:endParaRPr>
          </a:p>
          <a:p>
            <a:pPr>
              <a:lnSpc>
                <a:spcPct val="100000"/>
              </a:lnSpc>
              <a:spcBef>
                <a:spcPts val="1685"/>
              </a:spcBef>
            </a:pPr>
            <a:endParaRPr sz="1800" dirty="0">
              <a:latin typeface="Arial"/>
              <a:cs typeface="Arial"/>
            </a:endParaRPr>
          </a:p>
        </p:txBody>
      </p:sp>
      <p:pic>
        <p:nvPicPr>
          <p:cNvPr id="4" name="object 4">
            <a:extLst>
              <a:ext uri="{FF2B5EF4-FFF2-40B4-BE49-F238E27FC236}">
                <a16:creationId xmlns:a16="http://schemas.microsoft.com/office/drawing/2014/main" id="{2DBE7BB2-4E57-BA2C-6C84-325CF0AB4FB0}"/>
              </a:ext>
            </a:extLst>
          </p:cNvPr>
          <p:cNvPicPr/>
          <p:nvPr/>
        </p:nvPicPr>
        <p:blipFill>
          <a:blip r:embed="rId4" cstate="print"/>
          <a:stretch>
            <a:fillRect/>
          </a:stretch>
        </p:blipFill>
        <p:spPr>
          <a:xfrm>
            <a:off x="790348" y="6135266"/>
            <a:ext cx="1607148" cy="481693"/>
          </a:xfrm>
          <a:prstGeom prst="rect">
            <a:avLst/>
          </a:prstGeom>
        </p:spPr>
      </p:pic>
      <p:sp>
        <p:nvSpPr>
          <p:cNvPr id="5" name="object 5">
            <a:extLst>
              <a:ext uri="{FF2B5EF4-FFF2-40B4-BE49-F238E27FC236}">
                <a16:creationId xmlns:a16="http://schemas.microsoft.com/office/drawing/2014/main" id="{62F1DCB4-3B65-67F4-956F-2AB37D91F8D0}"/>
              </a:ext>
            </a:extLst>
          </p:cNvPr>
          <p:cNvSpPr txBox="1">
            <a:spLocks noGrp="1"/>
          </p:cNvSpPr>
          <p:nvPr>
            <p:ph type="sldNum" sz="quarter" idx="7"/>
          </p:nvPr>
        </p:nvSpPr>
        <p:spPr>
          <a:prstGeom prst="rect">
            <a:avLst/>
          </a:prstGeom>
        </p:spPr>
        <p:txBody>
          <a:bodyPr vert="horz" wrap="square" lIns="0" tIns="42082" rIns="0" bIns="0" rtlCol="0">
            <a:spAutoFit/>
          </a:bodyPr>
          <a:lstStyle/>
          <a:p>
            <a:pPr marL="38100">
              <a:lnSpc>
                <a:spcPct val="100000"/>
              </a:lnSpc>
              <a:spcBef>
                <a:spcPts val="15"/>
              </a:spcBef>
            </a:pPr>
            <a:fld id="{81D60167-4931-47E6-BA6A-407CBD079E47}" type="slidenum">
              <a:rPr spc="-25" dirty="0"/>
              <a:t>4</a:t>
            </a:fld>
            <a:endParaRPr spc="-25" dirty="0"/>
          </a:p>
        </p:txBody>
      </p:sp>
    </p:spTree>
    <p:extLst>
      <p:ext uri="{BB962C8B-B14F-4D97-AF65-F5344CB8AC3E}">
        <p14:creationId xmlns:p14="http://schemas.microsoft.com/office/powerpoint/2010/main" val="418587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dirty="0"/>
              <a:t>Scopus</a:t>
            </a:r>
            <a:r>
              <a:rPr spc="-10" dirty="0"/>
              <a:t> </a:t>
            </a:r>
            <a:r>
              <a:rPr dirty="0"/>
              <a:t>Content</a:t>
            </a:r>
            <a:r>
              <a:rPr spc="-20" dirty="0"/>
              <a:t> </a:t>
            </a:r>
            <a:r>
              <a:rPr spc="-10" dirty="0"/>
              <a:t>Selection</a:t>
            </a:r>
          </a:p>
        </p:txBody>
      </p:sp>
      <p:sp>
        <p:nvSpPr>
          <p:cNvPr id="3" name="object 3"/>
          <p:cNvSpPr txBox="1"/>
          <p:nvPr/>
        </p:nvSpPr>
        <p:spPr>
          <a:xfrm>
            <a:off x="939161" y="1341868"/>
            <a:ext cx="10264775" cy="2454910"/>
          </a:xfrm>
          <a:prstGeom prst="rect">
            <a:avLst/>
          </a:prstGeom>
        </p:spPr>
        <p:txBody>
          <a:bodyPr vert="horz" wrap="square" lIns="0" tIns="114935" rIns="0" bIns="0" rtlCol="0">
            <a:spAutoFit/>
          </a:bodyPr>
          <a:lstStyle/>
          <a:p>
            <a:pPr marL="299085" indent="-286385">
              <a:lnSpc>
                <a:spcPct val="100000"/>
              </a:lnSpc>
              <a:spcBef>
                <a:spcPts val="905"/>
              </a:spcBef>
              <a:buClr>
                <a:srgbClr val="FF6C00"/>
              </a:buClr>
              <a:buFont typeface="Arial"/>
              <a:buChar char="•"/>
              <a:tabLst>
                <a:tab pos="299085" algn="l"/>
              </a:tabLst>
            </a:pPr>
            <a:r>
              <a:rPr sz="1800" b="1" dirty="0">
                <a:solidFill>
                  <a:srgbClr val="52555A"/>
                </a:solidFill>
                <a:latin typeface="Arial"/>
                <a:cs typeface="Arial"/>
              </a:rPr>
              <a:t>How</a:t>
            </a:r>
            <a:r>
              <a:rPr sz="1800" b="1" spc="-25" dirty="0">
                <a:solidFill>
                  <a:srgbClr val="52555A"/>
                </a:solidFill>
                <a:latin typeface="Arial"/>
                <a:cs typeface="Arial"/>
              </a:rPr>
              <a:t> </a:t>
            </a:r>
            <a:r>
              <a:rPr sz="1800" b="1" dirty="0">
                <a:solidFill>
                  <a:srgbClr val="52555A"/>
                </a:solidFill>
                <a:latin typeface="Arial"/>
                <a:cs typeface="Arial"/>
              </a:rPr>
              <a:t>do</a:t>
            </a:r>
            <a:r>
              <a:rPr sz="1800" b="1" spc="-25" dirty="0">
                <a:solidFill>
                  <a:srgbClr val="52555A"/>
                </a:solidFill>
                <a:latin typeface="Arial"/>
                <a:cs typeface="Arial"/>
              </a:rPr>
              <a:t> </a:t>
            </a:r>
            <a:r>
              <a:rPr sz="1800" b="1" dirty="0">
                <a:solidFill>
                  <a:srgbClr val="52555A"/>
                </a:solidFill>
                <a:latin typeface="Arial"/>
                <a:cs typeface="Arial"/>
              </a:rPr>
              <a:t>I</a:t>
            </a:r>
            <a:r>
              <a:rPr sz="1800" b="1" spc="-15" dirty="0">
                <a:solidFill>
                  <a:srgbClr val="52555A"/>
                </a:solidFill>
                <a:latin typeface="Arial"/>
                <a:cs typeface="Arial"/>
              </a:rPr>
              <a:t> </a:t>
            </a:r>
            <a:r>
              <a:rPr sz="1800" b="1" dirty="0">
                <a:solidFill>
                  <a:srgbClr val="52555A"/>
                </a:solidFill>
                <a:latin typeface="Arial"/>
                <a:cs typeface="Arial"/>
              </a:rPr>
              <a:t>suggest</a:t>
            </a:r>
            <a:r>
              <a:rPr sz="1800" b="1" spc="-30" dirty="0">
                <a:solidFill>
                  <a:srgbClr val="52555A"/>
                </a:solidFill>
                <a:latin typeface="Arial"/>
                <a:cs typeface="Arial"/>
              </a:rPr>
              <a:t> </a:t>
            </a:r>
            <a:r>
              <a:rPr sz="1800" b="1" dirty="0">
                <a:solidFill>
                  <a:srgbClr val="52555A"/>
                </a:solidFill>
                <a:latin typeface="Arial"/>
                <a:cs typeface="Arial"/>
              </a:rPr>
              <a:t>a</a:t>
            </a:r>
            <a:r>
              <a:rPr sz="1800" b="1" spc="-20" dirty="0">
                <a:solidFill>
                  <a:srgbClr val="52555A"/>
                </a:solidFill>
                <a:latin typeface="Arial"/>
                <a:cs typeface="Arial"/>
              </a:rPr>
              <a:t> </a:t>
            </a:r>
            <a:r>
              <a:rPr sz="1800" b="1" dirty="0">
                <a:solidFill>
                  <a:srgbClr val="52555A"/>
                </a:solidFill>
                <a:latin typeface="Arial"/>
                <a:cs typeface="Arial"/>
              </a:rPr>
              <a:t>title</a:t>
            </a:r>
            <a:r>
              <a:rPr sz="1800" b="1" spc="-25" dirty="0">
                <a:solidFill>
                  <a:srgbClr val="52555A"/>
                </a:solidFill>
                <a:latin typeface="Arial"/>
                <a:cs typeface="Arial"/>
              </a:rPr>
              <a:t> </a:t>
            </a:r>
            <a:r>
              <a:rPr sz="1800" b="1" dirty="0">
                <a:solidFill>
                  <a:srgbClr val="52555A"/>
                </a:solidFill>
                <a:latin typeface="Arial"/>
                <a:cs typeface="Arial"/>
              </a:rPr>
              <a:t>for</a:t>
            </a:r>
            <a:r>
              <a:rPr sz="1800" b="1" spc="-35" dirty="0">
                <a:solidFill>
                  <a:srgbClr val="52555A"/>
                </a:solidFill>
                <a:latin typeface="Arial"/>
                <a:cs typeface="Arial"/>
              </a:rPr>
              <a:t> </a:t>
            </a:r>
            <a:r>
              <a:rPr sz="1800" b="1" spc="-10" dirty="0">
                <a:solidFill>
                  <a:srgbClr val="52555A"/>
                </a:solidFill>
                <a:latin typeface="Arial"/>
                <a:cs typeface="Arial"/>
              </a:rPr>
              <a:t>Scopus?</a:t>
            </a:r>
            <a:endParaRPr sz="1800">
              <a:latin typeface="Arial"/>
              <a:cs typeface="Arial"/>
            </a:endParaRPr>
          </a:p>
          <a:p>
            <a:pPr marL="12700" marR="5080">
              <a:lnSpc>
                <a:spcPct val="100000"/>
              </a:lnSpc>
              <a:spcBef>
                <a:spcPts val="805"/>
              </a:spcBef>
            </a:pPr>
            <a:r>
              <a:rPr sz="1800" spc="-25" dirty="0">
                <a:solidFill>
                  <a:srgbClr val="52555A"/>
                </a:solidFill>
                <a:latin typeface="Arial"/>
                <a:cs typeface="Arial"/>
              </a:rPr>
              <a:t>You </a:t>
            </a:r>
            <a:r>
              <a:rPr sz="1800" dirty="0">
                <a:solidFill>
                  <a:srgbClr val="52555A"/>
                </a:solidFill>
                <a:latin typeface="Arial"/>
                <a:cs typeface="Arial"/>
              </a:rPr>
              <a:t>can</a:t>
            </a:r>
            <a:r>
              <a:rPr sz="1800" spc="-35" dirty="0">
                <a:solidFill>
                  <a:srgbClr val="52555A"/>
                </a:solidFill>
                <a:latin typeface="Arial"/>
                <a:cs typeface="Arial"/>
              </a:rPr>
              <a:t> </a:t>
            </a:r>
            <a:r>
              <a:rPr sz="1800" dirty="0">
                <a:solidFill>
                  <a:srgbClr val="52555A"/>
                </a:solidFill>
                <a:latin typeface="Arial"/>
                <a:cs typeface="Arial"/>
              </a:rPr>
              <a:t>learn</a:t>
            </a:r>
            <a:r>
              <a:rPr sz="1800" spc="-20" dirty="0">
                <a:solidFill>
                  <a:srgbClr val="52555A"/>
                </a:solidFill>
                <a:latin typeface="Arial"/>
                <a:cs typeface="Arial"/>
              </a:rPr>
              <a:t> </a:t>
            </a:r>
            <a:r>
              <a:rPr sz="1800" dirty="0">
                <a:solidFill>
                  <a:srgbClr val="52555A"/>
                </a:solidFill>
                <a:latin typeface="Arial"/>
                <a:cs typeface="Arial"/>
              </a:rPr>
              <a:t>more</a:t>
            </a:r>
            <a:r>
              <a:rPr sz="1800" spc="-40" dirty="0">
                <a:solidFill>
                  <a:srgbClr val="52555A"/>
                </a:solidFill>
                <a:latin typeface="Arial"/>
                <a:cs typeface="Arial"/>
              </a:rPr>
              <a:t> </a:t>
            </a:r>
            <a:r>
              <a:rPr sz="1800" dirty="0">
                <a:solidFill>
                  <a:srgbClr val="52555A"/>
                </a:solidFill>
                <a:latin typeface="Arial"/>
                <a:cs typeface="Arial"/>
              </a:rPr>
              <a:t>about</a:t>
            </a:r>
            <a:r>
              <a:rPr sz="1800" spc="-15" dirty="0">
                <a:solidFill>
                  <a:srgbClr val="52555A"/>
                </a:solidFill>
                <a:latin typeface="Arial"/>
                <a:cs typeface="Arial"/>
              </a:rPr>
              <a:t> </a:t>
            </a:r>
            <a:r>
              <a:rPr sz="1800" dirty="0">
                <a:solidFill>
                  <a:srgbClr val="52555A"/>
                </a:solidFill>
                <a:latin typeface="Arial"/>
                <a:cs typeface="Arial"/>
              </a:rPr>
              <a:t>content</a:t>
            </a:r>
            <a:r>
              <a:rPr sz="1800" spc="-25" dirty="0">
                <a:solidFill>
                  <a:srgbClr val="52555A"/>
                </a:solidFill>
                <a:latin typeface="Arial"/>
                <a:cs typeface="Arial"/>
              </a:rPr>
              <a:t> </a:t>
            </a:r>
            <a:r>
              <a:rPr sz="1800" dirty="0">
                <a:solidFill>
                  <a:srgbClr val="52555A"/>
                </a:solidFill>
                <a:latin typeface="Arial"/>
                <a:cs typeface="Arial"/>
              </a:rPr>
              <a:t>selection</a:t>
            </a:r>
            <a:r>
              <a:rPr sz="1800" spc="-15" dirty="0">
                <a:solidFill>
                  <a:srgbClr val="52555A"/>
                </a:solidFill>
                <a:latin typeface="Arial"/>
                <a:cs typeface="Arial"/>
              </a:rPr>
              <a:t> </a:t>
            </a:r>
            <a:r>
              <a:rPr sz="1800" dirty="0">
                <a:solidFill>
                  <a:srgbClr val="52555A"/>
                </a:solidFill>
                <a:latin typeface="Arial"/>
                <a:cs typeface="Arial"/>
              </a:rPr>
              <a:t>criteria</a:t>
            </a:r>
            <a:r>
              <a:rPr sz="1800" spc="-35" dirty="0">
                <a:solidFill>
                  <a:srgbClr val="52555A"/>
                </a:solidFill>
                <a:latin typeface="Arial"/>
                <a:cs typeface="Arial"/>
              </a:rPr>
              <a:t> </a:t>
            </a:r>
            <a:r>
              <a:rPr sz="1800" dirty="0">
                <a:solidFill>
                  <a:srgbClr val="52555A"/>
                </a:solidFill>
                <a:latin typeface="Arial"/>
                <a:cs typeface="Arial"/>
              </a:rPr>
              <a:t>and</a:t>
            </a:r>
            <a:r>
              <a:rPr sz="1800" spc="-20" dirty="0">
                <a:solidFill>
                  <a:srgbClr val="52555A"/>
                </a:solidFill>
                <a:latin typeface="Arial"/>
                <a:cs typeface="Arial"/>
              </a:rPr>
              <a:t> </a:t>
            </a:r>
            <a:r>
              <a:rPr sz="1800" dirty="0">
                <a:solidFill>
                  <a:srgbClr val="52555A"/>
                </a:solidFill>
                <a:latin typeface="Arial"/>
                <a:cs typeface="Arial"/>
              </a:rPr>
              <a:t>submit</a:t>
            </a:r>
            <a:r>
              <a:rPr sz="1800" spc="-30" dirty="0">
                <a:solidFill>
                  <a:srgbClr val="52555A"/>
                </a:solidFill>
                <a:latin typeface="Arial"/>
                <a:cs typeface="Arial"/>
              </a:rPr>
              <a:t> </a:t>
            </a:r>
            <a:r>
              <a:rPr sz="1800" dirty="0">
                <a:solidFill>
                  <a:srgbClr val="52555A"/>
                </a:solidFill>
                <a:latin typeface="Arial"/>
                <a:cs typeface="Arial"/>
              </a:rPr>
              <a:t>a</a:t>
            </a:r>
            <a:r>
              <a:rPr sz="1800" spc="-35" dirty="0">
                <a:solidFill>
                  <a:srgbClr val="52555A"/>
                </a:solidFill>
                <a:latin typeface="Arial"/>
                <a:cs typeface="Arial"/>
              </a:rPr>
              <a:t> </a:t>
            </a:r>
            <a:r>
              <a:rPr sz="1800" dirty="0">
                <a:solidFill>
                  <a:srgbClr val="52555A"/>
                </a:solidFill>
                <a:latin typeface="Arial"/>
                <a:cs typeface="Arial"/>
              </a:rPr>
              <a:t>title</a:t>
            </a:r>
            <a:r>
              <a:rPr sz="1800" spc="-35" dirty="0">
                <a:solidFill>
                  <a:srgbClr val="52555A"/>
                </a:solidFill>
                <a:latin typeface="Arial"/>
                <a:cs typeface="Arial"/>
              </a:rPr>
              <a:t> </a:t>
            </a:r>
            <a:r>
              <a:rPr sz="1800" dirty="0">
                <a:solidFill>
                  <a:srgbClr val="52555A"/>
                </a:solidFill>
                <a:latin typeface="Arial"/>
                <a:cs typeface="Arial"/>
              </a:rPr>
              <a:t>for</a:t>
            </a:r>
            <a:r>
              <a:rPr sz="1800" spc="-30" dirty="0">
                <a:solidFill>
                  <a:srgbClr val="52555A"/>
                </a:solidFill>
                <a:latin typeface="Arial"/>
                <a:cs typeface="Arial"/>
              </a:rPr>
              <a:t> </a:t>
            </a:r>
            <a:r>
              <a:rPr sz="1800" dirty="0">
                <a:solidFill>
                  <a:srgbClr val="52555A"/>
                </a:solidFill>
                <a:latin typeface="Arial"/>
                <a:cs typeface="Arial"/>
              </a:rPr>
              <a:t>consideration</a:t>
            </a:r>
            <a:r>
              <a:rPr sz="1800" spc="-15" dirty="0">
                <a:solidFill>
                  <a:srgbClr val="52555A"/>
                </a:solidFill>
                <a:latin typeface="Arial"/>
                <a:cs typeface="Arial"/>
              </a:rPr>
              <a:t> </a:t>
            </a:r>
            <a:r>
              <a:rPr sz="1800" dirty="0">
                <a:solidFill>
                  <a:srgbClr val="52555A"/>
                </a:solidFill>
                <a:latin typeface="Arial"/>
                <a:cs typeface="Arial"/>
              </a:rPr>
              <a:t>via</a:t>
            </a:r>
            <a:r>
              <a:rPr sz="1800" spc="-20" dirty="0">
                <a:solidFill>
                  <a:srgbClr val="52555A"/>
                </a:solidFill>
                <a:latin typeface="Arial"/>
                <a:cs typeface="Arial"/>
              </a:rPr>
              <a:t> </a:t>
            </a:r>
            <a:r>
              <a:rPr sz="1800" dirty="0">
                <a:solidFill>
                  <a:srgbClr val="52555A"/>
                </a:solidFill>
                <a:latin typeface="Arial"/>
                <a:cs typeface="Arial"/>
              </a:rPr>
              <a:t>the</a:t>
            </a:r>
            <a:r>
              <a:rPr sz="1800" spc="-25" dirty="0">
                <a:solidFill>
                  <a:srgbClr val="52555A"/>
                </a:solidFill>
                <a:latin typeface="Arial"/>
                <a:cs typeface="Arial"/>
              </a:rPr>
              <a:t> </a:t>
            </a:r>
            <a:r>
              <a:rPr sz="1800" u="sng" spc="-10" dirty="0">
                <a:solidFill>
                  <a:srgbClr val="0562C1"/>
                </a:solidFill>
                <a:uFill>
                  <a:solidFill>
                    <a:srgbClr val="0562C1"/>
                  </a:solidFill>
                </a:uFill>
                <a:latin typeface="Arial"/>
                <a:cs typeface="Arial"/>
                <a:hlinkClick r:id="rId2"/>
              </a:rPr>
              <a:t>Scopus</a:t>
            </a:r>
            <a:r>
              <a:rPr sz="1800" u="none" spc="-10" dirty="0">
                <a:solidFill>
                  <a:srgbClr val="0562C1"/>
                </a:solidFill>
                <a:latin typeface="Arial"/>
                <a:cs typeface="Arial"/>
              </a:rPr>
              <a:t> </a:t>
            </a:r>
            <a:r>
              <a:rPr sz="1800" u="sng" dirty="0">
                <a:solidFill>
                  <a:srgbClr val="0562C1"/>
                </a:solidFill>
                <a:uFill>
                  <a:solidFill>
                    <a:srgbClr val="0562C1"/>
                  </a:solidFill>
                </a:uFill>
                <a:latin typeface="Arial"/>
                <a:cs typeface="Arial"/>
                <a:hlinkClick r:id="rId2"/>
              </a:rPr>
              <a:t>Suggestion</a:t>
            </a:r>
            <a:r>
              <a:rPr sz="1800" u="sng" spc="-45" dirty="0">
                <a:solidFill>
                  <a:srgbClr val="0562C1"/>
                </a:solidFill>
                <a:uFill>
                  <a:solidFill>
                    <a:srgbClr val="0562C1"/>
                  </a:solidFill>
                </a:uFill>
                <a:latin typeface="Arial"/>
                <a:cs typeface="Arial"/>
                <a:hlinkClick r:id="rId2"/>
              </a:rPr>
              <a:t> </a:t>
            </a:r>
            <a:r>
              <a:rPr sz="1800" u="sng" spc="-20" dirty="0">
                <a:solidFill>
                  <a:srgbClr val="0562C1"/>
                </a:solidFill>
                <a:uFill>
                  <a:solidFill>
                    <a:srgbClr val="0562C1"/>
                  </a:solidFill>
                </a:uFill>
                <a:latin typeface="Arial"/>
                <a:cs typeface="Arial"/>
                <a:hlinkClick r:id="rId2"/>
              </a:rPr>
              <a:t>link</a:t>
            </a:r>
            <a:endParaRPr sz="1800">
              <a:latin typeface="Arial"/>
              <a:cs typeface="Arial"/>
            </a:endParaRPr>
          </a:p>
          <a:p>
            <a:pPr>
              <a:lnSpc>
                <a:spcPct val="100000"/>
              </a:lnSpc>
              <a:spcBef>
                <a:spcPts val="1680"/>
              </a:spcBef>
            </a:pPr>
            <a:endParaRPr sz="1800">
              <a:latin typeface="Arial"/>
              <a:cs typeface="Arial"/>
            </a:endParaRPr>
          </a:p>
          <a:p>
            <a:pPr marL="299085" indent="-286385">
              <a:lnSpc>
                <a:spcPct val="100000"/>
              </a:lnSpc>
              <a:spcBef>
                <a:spcPts val="5"/>
              </a:spcBef>
              <a:buClr>
                <a:srgbClr val="FF6C00"/>
              </a:buClr>
              <a:buFont typeface="Arial"/>
              <a:buChar char="•"/>
              <a:tabLst>
                <a:tab pos="299085" algn="l"/>
              </a:tabLst>
            </a:pPr>
            <a:r>
              <a:rPr sz="1800" b="1" dirty="0">
                <a:solidFill>
                  <a:srgbClr val="52555A"/>
                </a:solidFill>
                <a:latin typeface="Arial"/>
                <a:cs typeface="Arial"/>
              </a:rPr>
              <a:t>How</a:t>
            </a:r>
            <a:r>
              <a:rPr sz="1800" b="1" spc="-20" dirty="0">
                <a:solidFill>
                  <a:srgbClr val="52555A"/>
                </a:solidFill>
                <a:latin typeface="Arial"/>
                <a:cs typeface="Arial"/>
              </a:rPr>
              <a:t> </a:t>
            </a:r>
            <a:r>
              <a:rPr sz="1800" b="1" dirty="0">
                <a:solidFill>
                  <a:srgbClr val="52555A"/>
                </a:solidFill>
                <a:latin typeface="Arial"/>
                <a:cs typeface="Arial"/>
              </a:rPr>
              <a:t>can</a:t>
            </a:r>
            <a:r>
              <a:rPr sz="1800" b="1" spc="-10" dirty="0">
                <a:solidFill>
                  <a:srgbClr val="52555A"/>
                </a:solidFill>
                <a:latin typeface="Arial"/>
                <a:cs typeface="Arial"/>
              </a:rPr>
              <a:t> </a:t>
            </a:r>
            <a:r>
              <a:rPr sz="1800" b="1" dirty="0">
                <a:solidFill>
                  <a:srgbClr val="52555A"/>
                </a:solidFill>
                <a:latin typeface="Arial"/>
                <a:cs typeface="Arial"/>
              </a:rPr>
              <a:t>I</a:t>
            </a:r>
            <a:r>
              <a:rPr sz="1800" b="1" spc="-10" dirty="0">
                <a:solidFill>
                  <a:srgbClr val="52555A"/>
                </a:solidFill>
                <a:latin typeface="Arial"/>
                <a:cs typeface="Arial"/>
              </a:rPr>
              <a:t> </a:t>
            </a:r>
            <a:r>
              <a:rPr sz="1800" b="1" dirty="0">
                <a:solidFill>
                  <a:srgbClr val="52555A"/>
                </a:solidFill>
                <a:latin typeface="Arial"/>
                <a:cs typeface="Arial"/>
              </a:rPr>
              <a:t>tell</a:t>
            </a:r>
            <a:r>
              <a:rPr sz="1800" b="1" spc="-15" dirty="0">
                <a:solidFill>
                  <a:srgbClr val="52555A"/>
                </a:solidFill>
                <a:latin typeface="Arial"/>
                <a:cs typeface="Arial"/>
              </a:rPr>
              <a:t> </a:t>
            </a:r>
            <a:r>
              <a:rPr sz="1800" b="1" dirty="0">
                <a:solidFill>
                  <a:srgbClr val="52555A"/>
                </a:solidFill>
                <a:latin typeface="Arial"/>
                <a:cs typeface="Arial"/>
              </a:rPr>
              <a:t>if</a:t>
            </a:r>
            <a:r>
              <a:rPr sz="1800" b="1" spc="-25" dirty="0">
                <a:solidFill>
                  <a:srgbClr val="52555A"/>
                </a:solidFill>
                <a:latin typeface="Arial"/>
                <a:cs typeface="Arial"/>
              </a:rPr>
              <a:t> </a:t>
            </a:r>
            <a:r>
              <a:rPr sz="1800" b="1" dirty="0">
                <a:solidFill>
                  <a:srgbClr val="52555A"/>
                </a:solidFill>
                <a:latin typeface="Arial"/>
                <a:cs typeface="Arial"/>
              </a:rPr>
              <a:t>my</a:t>
            </a:r>
            <a:r>
              <a:rPr sz="1800" b="1" spc="-5" dirty="0">
                <a:solidFill>
                  <a:srgbClr val="52555A"/>
                </a:solidFill>
                <a:latin typeface="Arial"/>
                <a:cs typeface="Arial"/>
              </a:rPr>
              <a:t> </a:t>
            </a:r>
            <a:r>
              <a:rPr sz="1800" b="1" dirty="0">
                <a:solidFill>
                  <a:srgbClr val="52555A"/>
                </a:solidFill>
                <a:latin typeface="Arial"/>
                <a:cs typeface="Arial"/>
              </a:rPr>
              <a:t>content</a:t>
            </a:r>
            <a:r>
              <a:rPr sz="1800" b="1" spc="-20" dirty="0">
                <a:solidFill>
                  <a:srgbClr val="52555A"/>
                </a:solidFill>
                <a:latin typeface="Arial"/>
                <a:cs typeface="Arial"/>
              </a:rPr>
              <a:t> </a:t>
            </a:r>
            <a:r>
              <a:rPr sz="1800" b="1" dirty="0">
                <a:solidFill>
                  <a:srgbClr val="52555A"/>
                </a:solidFill>
                <a:latin typeface="Arial"/>
                <a:cs typeface="Arial"/>
              </a:rPr>
              <a:t>is</a:t>
            </a:r>
            <a:r>
              <a:rPr sz="1800" b="1" spc="-20" dirty="0">
                <a:solidFill>
                  <a:srgbClr val="52555A"/>
                </a:solidFill>
                <a:latin typeface="Arial"/>
                <a:cs typeface="Arial"/>
              </a:rPr>
              <a:t> </a:t>
            </a:r>
            <a:r>
              <a:rPr sz="1800" b="1" dirty="0">
                <a:solidFill>
                  <a:srgbClr val="52555A"/>
                </a:solidFill>
                <a:latin typeface="Arial"/>
                <a:cs typeface="Arial"/>
              </a:rPr>
              <a:t>eligible</a:t>
            </a:r>
            <a:r>
              <a:rPr sz="1800" b="1" spc="-45" dirty="0">
                <a:solidFill>
                  <a:srgbClr val="52555A"/>
                </a:solidFill>
                <a:latin typeface="Arial"/>
                <a:cs typeface="Arial"/>
              </a:rPr>
              <a:t> </a:t>
            </a:r>
            <a:r>
              <a:rPr sz="1800" b="1" dirty="0">
                <a:solidFill>
                  <a:srgbClr val="52555A"/>
                </a:solidFill>
                <a:latin typeface="Arial"/>
                <a:cs typeface="Arial"/>
              </a:rPr>
              <a:t>for</a:t>
            </a:r>
            <a:r>
              <a:rPr sz="1800" b="1" spc="-15" dirty="0">
                <a:solidFill>
                  <a:srgbClr val="52555A"/>
                </a:solidFill>
                <a:latin typeface="Arial"/>
                <a:cs typeface="Arial"/>
              </a:rPr>
              <a:t> </a:t>
            </a:r>
            <a:r>
              <a:rPr sz="1800" b="1" spc="-10" dirty="0">
                <a:solidFill>
                  <a:srgbClr val="52555A"/>
                </a:solidFill>
                <a:latin typeface="Arial"/>
                <a:cs typeface="Arial"/>
              </a:rPr>
              <a:t>Scopus?</a:t>
            </a:r>
            <a:endParaRPr sz="1800">
              <a:latin typeface="Arial"/>
              <a:cs typeface="Arial"/>
            </a:endParaRPr>
          </a:p>
          <a:p>
            <a:pPr marL="12700" marR="107314">
              <a:lnSpc>
                <a:spcPct val="100000"/>
              </a:lnSpc>
              <a:spcBef>
                <a:spcPts val="805"/>
              </a:spcBef>
            </a:pPr>
            <a:r>
              <a:rPr sz="1800" dirty="0">
                <a:solidFill>
                  <a:srgbClr val="52555A"/>
                </a:solidFill>
                <a:latin typeface="Arial"/>
                <a:cs typeface="Arial"/>
              </a:rPr>
              <a:t>We</a:t>
            </a:r>
            <a:r>
              <a:rPr sz="1800" spc="-45" dirty="0">
                <a:solidFill>
                  <a:srgbClr val="52555A"/>
                </a:solidFill>
                <a:latin typeface="Arial"/>
                <a:cs typeface="Arial"/>
              </a:rPr>
              <a:t> </a:t>
            </a:r>
            <a:r>
              <a:rPr sz="1800" dirty="0">
                <a:solidFill>
                  <a:srgbClr val="52555A"/>
                </a:solidFill>
                <a:latin typeface="Arial"/>
                <a:cs typeface="Arial"/>
              </a:rPr>
              <a:t>recommend</a:t>
            </a:r>
            <a:r>
              <a:rPr sz="1800" spc="-25" dirty="0">
                <a:solidFill>
                  <a:srgbClr val="52555A"/>
                </a:solidFill>
                <a:latin typeface="Arial"/>
                <a:cs typeface="Arial"/>
              </a:rPr>
              <a:t> </a:t>
            </a:r>
            <a:r>
              <a:rPr sz="1800" dirty="0">
                <a:solidFill>
                  <a:srgbClr val="52555A"/>
                </a:solidFill>
                <a:latin typeface="Arial"/>
                <a:cs typeface="Arial"/>
              </a:rPr>
              <a:t>reading</a:t>
            </a:r>
            <a:r>
              <a:rPr sz="1800" spc="-15" dirty="0">
                <a:solidFill>
                  <a:srgbClr val="52555A"/>
                </a:solidFill>
                <a:latin typeface="Arial"/>
                <a:cs typeface="Arial"/>
              </a:rPr>
              <a:t> </a:t>
            </a:r>
            <a:r>
              <a:rPr sz="1800" dirty="0">
                <a:solidFill>
                  <a:srgbClr val="52555A"/>
                </a:solidFill>
                <a:latin typeface="Arial"/>
                <a:cs typeface="Arial"/>
              </a:rPr>
              <a:t>the</a:t>
            </a:r>
            <a:r>
              <a:rPr sz="1800" spc="-40" dirty="0">
                <a:solidFill>
                  <a:srgbClr val="52555A"/>
                </a:solidFill>
                <a:latin typeface="Arial"/>
                <a:cs typeface="Arial"/>
              </a:rPr>
              <a:t> </a:t>
            </a:r>
            <a:r>
              <a:rPr sz="1800" u="sng" dirty="0">
                <a:solidFill>
                  <a:srgbClr val="0562C1"/>
                </a:solidFill>
                <a:uFill>
                  <a:solidFill>
                    <a:srgbClr val="0562C1"/>
                  </a:solidFill>
                </a:uFill>
                <a:latin typeface="Arial"/>
                <a:cs typeface="Arial"/>
                <a:hlinkClick r:id="rId3"/>
              </a:rPr>
              <a:t>Scopus</a:t>
            </a:r>
            <a:r>
              <a:rPr sz="1800" u="sng" spc="-25" dirty="0">
                <a:solidFill>
                  <a:srgbClr val="0562C1"/>
                </a:solidFill>
                <a:uFill>
                  <a:solidFill>
                    <a:srgbClr val="0562C1"/>
                  </a:solidFill>
                </a:uFill>
                <a:latin typeface="Arial"/>
                <a:cs typeface="Arial"/>
                <a:hlinkClick r:id="rId3"/>
              </a:rPr>
              <a:t> </a:t>
            </a:r>
            <a:r>
              <a:rPr sz="1800" u="sng" dirty="0">
                <a:solidFill>
                  <a:srgbClr val="0562C1"/>
                </a:solidFill>
                <a:uFill>
                  <a:solidFill>
                    <a:srgbClr val="0562C1"/>
                  </a:solidFill>
                </a:uFill>
                <a:latin typeface="Arial"/>
                <a:cs typeface="Arial"/>
                <a:hlinkClick r:id="rId3"/>
              </a:rPr>
              <a:t>Content</a:t>
            </a:r>
            <a:r>
              <a:rPr sz="1800" u="sng" spc="-30" dirty="0">
                <a:solidFill>
                  <a:srgbClr val="0562C1"/>
                </a:solidFill>
                <a:uFill>
                  <a:solidFill>
                    <a:srgbClr val="0562C1"/>
                  </a:solidFill>
                </a:uFill>
                <a:latin typeface="Arial"/>
                <a:cs typeface="Arial"/>
                <a:hlinkClick r:id="rId3"/>
              </a:rPr>
              <a:t> </a:t>
            </a:r>
            <a:r>
              <a:rPr sz="1800" u="sng" dirty="0">
                <a:solidFill>
                  <a:srgbClr val="0562C1"/>
                </a:solidFill>
                <a:uFill>
                  <a:solidFill>
                    <a:srgbClr val="0562C1"/>
                  </a:solidFill>
                </a:uFill>
                <a:latin typeface="Arial"/>
                <a:cs typeface="Arial"/>
                <a:hlinkClick r:id="rId3"/>
              </a:rPr>
              <a:t>Guide</a:t>
            </a:r>
            <a:r>
              <a:rPr sz="1800" u="none" dirty="0">
                <a:solidFill>
                  <a:srgbClr val="52555A"/>
                </a:solidFill>
                <a:latin typeface="Arial"/>
                <a:cs typeface="Arial"/>
              </a:rPr>
              <a:t>.</a:t>
            </a:r>
            <a:r>
              <a:rPr sz="1800" u="none" spc="-55" dirty="0">
                <a:solidFill>
                  <a:srgbClr val="52555A"/>
                </a:solidFill>
                <a:latin typeface="Arial"/>
                <a:cs typeface="Arial"/>
              </a:rPr>
              <a:t> </a:t>
            </a:r>
            <a:r>
              <a:rPr sz="1800" u="none" dirty="0">
                <a:solidFill>
                  <a:srgbClr val="52555A"/>
                </a:solidFill>
                <a:latin typeface="Arial"/>
                <a:cs typeface="Arial"/>
              </a:rPr>
              <a:t>This</a:t>
            </a:r>
            <a:r>
              <a:rPr sz="1800" u="none" spc="-45" dirty="0">
                <a:solidFill>
                  <a:srgbClr val="52555A"/>
                </a:solidFill>
                <a:latin typeface="Arial"/>
                <a:cs typeface="Arial"/>
              </a:rPr>
              <a:t> </a:t>
            </a:r>
            <a:r>
              <a:rPr sz="1800" u="none" dirty="0">
                <a:solidFill>
                  <a:srgbClr val="52555A"/>
                </a:solidFill>
                <a:latin typeface="Arial"/>
                <a:cs typeface="Arial"/>
              </a:rPr>
              <a:t>explains what is</a:t>
            </a:r>
            <a:r>
              <a:rPr sz="1800" u="none" spc="-35" dirty="0">
                <a:solidFill>
                  <a:srgbClr val="52555A"/>
                </a:solidFill>
                <a:latin typeface="Arial"/>
                <a:cs typeface="Arial"/>
              </a:rPr>
              <a:t> </a:t>
            </a:r>
            <a:r>
              <a:rPr sz="1800" u="none" dirty="0">
                <a:solidFill>
                  <a:srgbClr val="52555A"/>
                </a:solidFill>
                <a:latin typeface="Arial"/>
                <a:cs typeface="Arial"/>
              </a:rPr>
              <a:t>included</a:t>
            </a:r>
            <a:r>
              <a:rPr sz="1800" u="none" spc="-15" dirty="0">
                <a:solidFill>
                  <a:srgbClr val="52555A"/>
                </a:solidFill>
                <a:latin typeface="Arial"/>
                <a:cs typeface="Arial"/>
              </a:rPr>
              <a:t> </a:t>
            </a:r>
            <a:r>
              <a:rPr sz="1800" u="none" dirty="0">
                <a:solidFill>
                  <a:srgbClr val="52555A"/>
                </a:solidFill>
                <a:latin typeface="Arial"/>
                <a:cs typeface="Arial"/>
              </a:rPr>
              <a:t>in</a:t>
            </a:r>
            <a:r>
              <a:rPr sz="1800" u="none" spc="-40" dirty="0">
                <a:solidFill>
                  <a:srgbClr val="52555A"/>
                </a:solidFill>
                <a:latin typeface="Arial"/>
                <a:cs typeface="Arial"/>
              </a:rPr>
              <a:t> </a:t>
            </a:r>
            <a:r>
              <a:rPr sz="1800" u="none" dirty="0">
                <a:solidFill>
                  <a:srgbClr val="52555A"/>
                </a:solidFill>
                <a:latin typeface="Arial"/>
                <a:cs typeface="Arial"/>
              </a:rPr>
              <a:t>Scopus</a:t>
            </a:r>
            <a:r>
              <a:rPr sz="1800" u="none" spc="-25" dirty="0">
                <a:solidFill>
                  <a:srgbClr val="52555A"/>
                </a:solidFill>
                <a:latin typeface="Arial"/>
                <a:cs typeface="Arial"/>
              </a:rPr>
              <a:t> </a:t>
            </a:r>
            <a:r>
              <a:rPr sz="1800" u="none" dirty="0">
                <a:solidFill>
                  <a:srgbClr val="52555A"/>
                </a:solidFill>
                <a:latin typeface="Arial"/>
                <a:cs typeface="Arial"/>
              </a:rPr>
              <a:t>both</a:t>
            </a:r>
            <a:r>
              <a:rPr sz="1800" u="none" spc="-40" dirty="0">
                <a:solidFill>
                  <a:srgbClr val="52555A"/>
                </a:solidFill>
                <a:latin typeface="Arial"/>
                <a:cs typeface="Arial"/>
              </a:rPr>
              <a:t> </a:t>
            </a:r>
            <a:r>
              <a:rPr sz="1800" u="none" spc="-25" dirty="0">
                <a:solidFill>
                  <a:srgbClr val="52555A"/>
                </a:solidFill>
                <a:latin typeface="Arial"/>
                <a:cs typeface="Arial"/>
              </a:rPr>
              <a:t>in </a:t>
            </a:r>
            <a:r>
              <a:rPr sz="1800" u="none" dirty="0">
                <a:solidFill>
                  <a:srgbClr val="52555A"/>
                </a:solidFill>
                <a:latin typeface="Arial"/>
                <a:cs typeface="Arial"/>
              </a:rPr>
              <a:t>terms</a:t>
            </a:r>
            <a:r>
              <a:rPr sz="1800" u="none" spc="-35" dirty="0">
                <a:solidFill>
                  <a:srgbClr val="52555A"/>
                </a:solidFill>
                <a:latin typeface="Arial"/>
                <a:cs typeface="Arial"/>
              </a:rPr>
              <a:t> </a:t>
            </a:r>
            <a:r>
              <a:rPr sz="1800" u="none" dirty="0">
                <a:solidFill>
                  <a:srgbClr val="52555A"/>
                </a:solidFill>
                <a:latin typeface="Arial"/>
                <a:cs typeface="Arial"/>
              </a:rPr>
              <a:t>of</a:t>
            </a:r>
            <a:r>
              <a:rPr sz="1800" u="none" spc="-35" dirty="0">
                <a:solidFill>
                  <a:srgbClr val="52555A"/>
                </a:solidFill>
                <a:latin typeface="Arial"/>
                <a:cs typeface="Arial"/>
              </a:rPr>
              <a:t> </a:t>
            </a:r>
            <a:r>
              <a:rPr sz="1800" u="none" dirty="0">
                <a:solidFill>
                  <a:srgbClr val="52555A"/>
                </a:solidFill>
                <a:latin typeface="Arial"/>
                <a:cs typeface="Arial"/>
              </a:rPr>
              <a:t>content</a:t>
            </a:r>
            <a:r>
              <a:rPr sz="1800" u="none" spc="-15" dirty="0">
                <a:solidFill>
                  <a:srgbClr val="52555A"/>
                </a:solidFill>
                <a:latin typeface="Arial"/>
                <a:cs typeface="Arial"/>
              </a:rPr>
              <a:t> </a:t>
            </a:r>
            <a:r>
              <a:rPr sz="1800" u="none" dirty="0">
                <a:solidFill>
                  <a:srgbClr val="52555A"/>
                </a:solidFill>
                <a:latin typeface="Arial"/>
                <a:cs typeface="Arial"/>
              </a:rPr>
              <a:t>types</a:t>
            </a:r>
            <a:r>
              <a:rPr sz="1800" u="none" spc="-10" dirty="0">
                <a:solidFill>
                  <a:srgbClr val="52555A"/>
                </a:solidFill>
                <a:latin typeface="Arial"/>
                <a:cs typeface="Arial"/>
              </a:rPr>
              <a:t> </a:t>
            </a:r>
            <a:r>
              <a:rPr sz="1800" u="none" dirty="0">
                <a:solidFill>
                  <a:srgbClr val="52555A"/>
                </a:solidFill>
                <a:latin typeface="Arial"/>
                <a:cs typeface="Arial"/>
              </a:rPr>
              <a:t>and</a:t>
            </a:r>
            <a:r>
              <a:rPr sz="1800" u="none" spc="-35" dirty="0">
                <a:solidFill>
                  <a:srgbClr val="52555A"/>
                </a:solidFill>
                <a:latin typeface="Arial"/>
                <a:cs typeface="Arial"/>
              </a:rPr>
              <a:t> </a:t>
            </a:r>
            <a:r>
              <a:rPr sz="1800" u="none" dirty="0">
                <a:solidFill>
                  <a:srgbClr val="52555A"/>
                </a:solidFill>
                <a:latin typeface="Arial"/>
                <a:cs typeface="Arial"/>
              </a:rPr>
              <a:t>disciplines covered</a:t>
            </a:r>
            <a:r>
              <a:rPr sz="1800" u="none" spc="-20" dirty="0">
                <a:solidFill>
                  <a:srgbClr val="52555A"/>
                </a:solidFill>
                <a:latin typeface="Arial"/>
                <a:cs typeface="Arial"/>
              </a:rPr>
              <a:t> </a:t>
            </a:r>
            <a:r>
              <a:rPr sz="1800" u="none" dirty="0">
                <a:solidFill>
                  <a:srgbClr val="52555A"/>
                </a:solidFill>
                <a:latin typeface="Arial"/>
                <a:cs typeface="Arial"/>
              </a:rPr>
              <a:t>as</a:t>
            </a:r>
            <a:r>
              <a:rPr sz="1800" u="none" spc="-35" dirty="0">
                <a:solidFill>
                  <a:srgbClr val="52555A"/>
                </a:solidFill>
                <a:latin typeface="Arial"/>
                <a:cs typeface="Arial"/>
              </a:rPr>
              <a:t> </a:t>
            </a:r>
            <a:r>
              <a:rPr sz="1800" u="none" dirty="0">
                <a:solidFill>
                  <a:srgbClr val="52555A"/>
                </a:solidFill>
                <a:latin typeface="Arial"/>
                <a:cs typeface="Arial"/>
              </a:rPr>
              <a:t>well</a:t>
            </a:r>
            <a:r>
              <a:rPr sz="1800" u="none" spc="15" dirty="0">
                <a:solidFill>
                  <a:srgbClr val="52555A"/>
                </a:solidFill>
                <a:latin typeface="Arial"/>
                <a:cs typeface="Arial"/>
              </a:rPr>
              <a:t> </a:t>
            </a:r>
            <a:r>
              <a:rPr sz="1800" u="none" dirty="0">
                <a:solidFill>
                  <a:srgbClr val="52555A"/>
                </a:solidFill>
                <a:latin typeface="Arial"/>
                <a:cs typeface="Arial"/>
              </a:rPr>
              <a:t>as</a:t>
            </a:r>
            <a:r>
              <a:rPr sz="1800" u="none" spc="-35" dirty="0">
                <a:solidFill>
                  <a:srgbClr val="52555A"/>
                </a:solidFill>
                <a:latin typeface="Arial"/>
                <a:cs typeface="Arial"/>
              </a:rPr>
              <a:t> </a:t>
            </a:r>
            <a:r>
              <a:rPr sz="1800" u="none" dirty="0">
                <a:solidFill>
                  <a:srgbClr val="52555A"/>
                </a:solidFill>
                <a:latin typeface="Arial"/>
                <a:cs typeface="Arial"/>
              </a:rPr>
              <a:t>more</a:t>
            </a:r>
            <a:r>
              <a:rPr sz="1800" u="none" spc="-35" dirty="0">
                <a:solidFill>
                  <a:srgbClr val="52555A"/>
                </a:solidFill>
                <a:latin typeface="Arial"/>
                <a:cs typeface="Arial"/>
              </a:rPr>
              <a:t> </a:t>
            </a:r>
            <a:r>
              <a:rPr sz="1800" u="none" dirty="0">
                <a:solidFill>
                  <a:srgbClr val="52555A"/>
                </a:solidFill>
                <a:latin typeface="Arial"/>
                <a:cs typeface="Arial"/>
              </a:rPr>
              <a:t>information</a:t>
            </a:r>
            <a:r>
              <a:rPr sz="1800" u="none" spc="-20" dirty="0">
                <a:solidFill>
                  <a:srgbClr val="52555A"/>
                </a:solidFill>
                <a:latin typeface="Arial"/>
                <a:cs typeface="Arial"/>
              </a:rPr>
              <a:t> </a:t>
            </a:r>
            <a:r>
              <a:rPr sz="1800" u="none" dirty="0">
                <a:solidFill>
                  <a:srgbClr val="52555A"/>
                </a:solidFill>
                <a:latin typeface="Arial"/>
                <a:cs typeface="Arial"/>
              </a:rPr>
              <a:t>on</a:t>
            </a:r>
            <a:r>
              <a:rPr sz="1800" u="none" spc="-25" dirty="0">
                <a:solidFill>
                  <a:srgbClr val="52555A"/>
                </a:solidFill>
                <a:latin typeface="Arial"/>
                <a:cs typeface="Arial"/>
              </a:rPr>
              <a:t> </a:t>
            </a:r>
            <a:r>
              <a:rPr sz="1800" u="none" dirty="0">
                <a:solidFill>
                  <a:srgbClr val="52555A"/>
                </a:solidFill>
                <a:latin typeface="Arial"/>
                <a:cs typeface="Arial"/>
              </a:rPr>
              <a:t>the</a:t>
            </a:r>
            <a:r>
              <a:rPr sz="1800" u="none" spc="-35" dirty="0">
                <a:solidFill>
                  <a:srgbClr val="52555A"/>
                </a:solidFill>
                <a:latin typeface="Arial"/>
                <a:cs typeface="Arial"/>
              </a:rPr>
              <a:t> </a:t>
            </a:r>
            <a:r>
              <a:rPr sz="1800" u="none" dirty="0">
                <a:solidFill>
                  <a:srgbClr val="52555A"/>
                </a:solidFill>
                <a:latin typeface="Arial"/>
                <a:cs typeface="Arial"/>
              </a:rPr>
              <a:t>selection</a:t>
            </a:r>
            <a:r>
              <a:rPr sz="1800" u="none" spc="-20" dirty="0">
                <a:solidFill>
                  <a:srgbClr val="52555A"/>
                </a:solidFill>
                <a:latin typeface="Arial"/>
                <a:cs typeface="Arial"/>
              </a:rPr>
              <a:t> </a:t>
            </a:r>
            <a:r>
              <a:rPr sz="1800" u="none" spc="-10" dirty="0">
                <a:solidFill>
                  <a:srgbClr val="52555A"/>
                </a:solidFill>
                <a:latin typeface="Arial"/>
                <a:cs typeface="Arial"/>
              </a:rPr>
              <a:t>process.</a:t>
            </a:r>
            <a:endParaRPr sz="1800">
              <a:latin typeface="Arial"/>
              <a:cs typeface="Arial"/>
            </a:endParaRPr>
          </a:p>
        </p:txBody>
      </p:sp>
      <p:pic>
        <p:nvPicPr>
          <p:cNvPr id="4" name="object 4"/>
          <p:cNvPicPr/>
          <p:nvPr/>
        </p:nvPicPr>
        <p:blipFill>
          <a:blip r:embed="rId4" cstate="print"/>
          <a:stretch>
            <a:fillRect/>
          </a:stretch>
        </p:blipFill>
        <p:spPr>
          <a:xfrm>
            <a:off x="768181" y="6257187"/>
            <a:ext cx="1607148" cy="481693"/>
          </a:xfrm>
          <a:prstGeom prst="rect">
            <a:avLst/>
          </a:prstGeom>
        </p:spPr>
      </p:pic>
      <p:sp>
        <p:nvSpPr>
          <p:cNvPr id="5" name="object 5"/>
          <p:cNvSpPr txBox="1">
            <a:spLocks noGrp="1"/>
          </p:cNvSpPr>
          <p:nvPr>
            <p:ph type="sldNum" sz="quarter" idx="7"/>
          </p:nvPr>
        </p:nvSpPr>
        <p:spPr>
          <a:prstGeom prst="rect">
            <a:avLst/>
          </a:prstGeom>
        </p:spPr>
        <p:txBody>
          <a:bodyPr vert="horz" wrap="square" lIns="0" tIns="42082" rIns="0" bIns="0" rtlCol="0">
            <a:spAutoFit/>
          </a:bodyPr>
          <a:lstStyle/>
          <a:p>
            <a:pPr marL="38100">
              <a:lnSpc>
                <a:spcPct val="100000"/>
              </a:lnSpc>
              <a:spcBef>
                <a:spcPts val="15"/>
              </a:spcBef>
            </a:pPr>
            <a:fld id="{81D60167-4931-47E6-BA6A-407CBD079E47}" type="slidenum">
              <a:rPr spc="-25" dirty="0"/>
              <a:t>5</a:t>
            </a:fld>
            <a:endParaRPr spc="-2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dirty="0"/>
              <a:t>Scopus</a:t>
            </a:r>
            <a:r>
              <a:rPr spc="-5" dirty="0"/>
              <a:t> </a:t>
            </a:r>
            <a:r>
              <a:rPr dirty="0"/>
              <a:t>Content</a:t>
            </a:r>
            <a:r>
              <a:rPr spc="-5" dirty="0"/>
              <a:t> </a:t>
            </a:r>
            <a:r>
              <a:rPr dirty="0"/>
              <a:t>Selection</a:t>
            </a:r>
            <a:r>
              <a:rPr spc="-5" dirty="0"/>
              <a:t> </a:t>
            </a:r>
            <a:r>
              <a:rPr spc="-10" dirty="0"/>
              <a:t>continued</a:t>
            </a:r>
          </a:p>
        </p:txBody>
      </p:sp>
      <p:sp>
        <p:nvSpPr>
          <p:cNvPr id="3" name="object 3"/>
          <p:cNvSpPr txBox="1"/>
          <p:nvPr/>
        </p:nvSpPr>
        <p:spPr>
          <a:xfrm>
            <a:off x="847089" y="1266934"/>
            <a:ext cx="10453370" cy="3582670"/>
          </a:xfrm>
          <a:prstGeom prst="rect">
            <a:avLst/>
          </a:prstGeom>
        </p:spPr>
        <p:txBody>
          <a:bodyPr vert="horz" wrap="square" lIns="0" tIns="114935" rIns="0" bIns="0" rtlCol="0">
            <a:spAutoFit/>
          </a:bodyPr>
          <a:lstStyle/>
          <a:p>
            <a:pPr marL="298450" indent="-285750">
              <a:lnSpc>
                <a:spcPct val="100000"/>
              </a:lnSpc>
              <a:spcBef>
                <a:spcPts val="905"/>
              </a:spcBef>
              <a:buClr>
                <a:srgbClr val="FF6C00"/>
              </a:buClr>
              <a:buFont typeface="Arial"/>
              <a:buChar char="•"/>
              <a:tabLst>
                <a:tab pos="298450" algn="l"/>
              </a:tabLst>
            </a:pPr>
            <a:r>
              <a:rPr sz="1800" b="1" dirty="0">
                <a:solidFill>
                  <a:srgbClr val="52555A"/>
                </a:solidFill>
                <a:latin typeface="Arial"/>
                <a:cs typeface="Arial"/>
              </a:rPr>
              <a:t>How</a:t>
            </a:r>
            <a:r>
              <a:rPr sz="1800" b="1" spc="-30" dirty="0">
                <a:solidFill>
                  <a:srgbClr val="52555A"/>
                </a:solidFill>
                <a:latin typeface="Arial"/>
                <a:cs typeface="Arial"/>
              </a:rPr>
              <a:t> </a:t>
            </a:r>
            <a:r>
              <a:rPr sz="1800" b="1" dirty="0">
                <a:solidFill>
                  <a:srgbClr val="52555A"/>
                </a:solidFill>
                <a:latin typeface="Arial"/>
                <a:cs typeface="Arial"/>
              </a:rPr>
              <a:t>long</a:t>
            </a:r>
            <a:r>
              <a:rPr sz="1800" b="1" spc="-30" dirty="0">
                <a:solidFill>
                  <a:srgbClr val="52555A"/>
                </a:solidFill>
                <a:latin typeface="Arial"/>
                <a:cs typeface="Arial"/>
              </a:rPr>
              <a:t> </a:t>
            </a:r>
            <a:r>
              <a:rPr sz="1800" b="1" dirty="0">
                <a:solidFill>
                  <a:srgbClr val="52555A"/>
                </a:solidFill>
                <a:latin typeface="Arial"/>
                <a:cs typeface="Arial"/>
              </a:rPr>
              <a:t>does</a:t>
            </a:r>
            <a:r>
              <a:rPr sz="1800" b="1" spc="-35" dirty="0">
                <a:solidFill>
                  <a:srgbClr val="52555A"/>
                </a:solidFill>
                <a:latin typeface="Arial"/>
                <a:cs typeface="Arial"/>
              </a:rPr>
              <a:t> </a:t>
            </a:r>
            <a:r>
              <a:rPr sz="1800" b="1" dirty="0">
                <a:solidFill>
                  <a:srgbClr val="52555A"/>
                </a:solidFill>
                <a:latin typeface="Arial"/>
                <a:cs typeface="Arial"/>
              </a:rPr>
              <a:t>it</a:t>
            </a:r>
            <a:r>
              <a:rPr sz="1800" b="1" spc="-25" dirty="0">
                <a:solidFill>
                  <a:srgbClr val="52555A"/>
                </a:solidFill>
                <a:latin typeface="Arial"/>
                <a:cs typeface="Arial"/>
              </a:rPr>
              <a:t> </a:t>
            </a:r>
            <a:r>
              <a:rPr sz="1800" b="1" dirty="0">
                <a:solidFill>
                  <a:srgbClr val="52555A"/>
                </a:solidFill>
                <a:latin typeface="Arial"/>
                <a:cs typeface="Arial"/>
              </a:rPr>
              <a:t>take</a:t>
            </a:r>
            <a:r>
              <a:rPr sz="1800" b="1" spc="-30" dirty="0">
                <a:solidFill>
                  <a:srgbClr val="52555A"/>
                </a:solidFill>
                <a:latin typeface="Arial"/>
                <a:cs typeface="Arial"/>
              </a:rPr>
              <a:t> </a:t>
            </a:r>
            <a:r>
              <a:rPr sz="1800" b="1" dirty="0">
                <a:solidFill>
                  <a:srgbClr val="52555A"/>
                </a:solidFill>
                <a:latin typeface="Arial"/>
                <a:cs typeface="Arial"/>
              </a:rPr>
              <a:t>for</a:t>
            </a:r>
            <a:r>
              <a:rPr sz="1800" b="1" spc="-25" dirty="0">
                <a:solidFill>
                  <a:srgbClr val="52555A"/>
                </a:solidFill>
                <a:latin typeface="Arial"/>
                <a:cs typeface="Arial"/>
              </a:rPr>
              <a:t> </a:t>
            </a:r>
            <a:r>
              <a:rPr sz="1800" b="1" dirty="0">
                <a:solidFill>
                  <a:srgbClr val="52555A"/>
                </a:solidFill>
                <a:latin typeface="Arial"/>
                <a:cs typeface="Arial"/>
              </a:rPr>
              <a:t>content</a:t>
            </a:r>
            <a:r>
              <a:rPr sz="1800" b="1" spc="-35" dirty="0">
                <a:solidFill>
                  <a:srgbClr val="52555A"/>
                </a:solidFill>
                <a:latin typeface="Arial"/>
                <a:cs typeface="Arial"/>
              </a:rPr>
              <a:t> </a:t>
            </a:r>
            <a:r>
              <a:rPr sz="1800" b="1" dirty="0">
                <a:solidFill>
                  <a:srgbClr val="52555A"/>
                </a:solidFill>
                <a:latin typeface="Arial"/>
                <a:cs typeface="Arial"/>
              </a:rPr>
              <a:t>to</a:t>
            </a:r>
            <a:r>
              <a:rPr sz="1800" b="1" spc="-20" dirty="0">
                <a:solidFill>
                  <a:srgbClr val="52555A"/>
                </a:solidFill>
                <a:latin typeface="Arial"/>
                <a:cs typeface="Arial"/>
              </a:rPr>
              <a:t> </a:t>
            </a:r>
            <a:r>
              <a:rPr sz="1800" b="1" dirty="0">
                <a:solidFill>
                  <a:srgbClr val="52555A"/>
                </a:solidFill>
                <a:latin typeface="Arial"/>
                <a:cs typeface="Arial"/>
              </a:rPr>
              <a:t>be</a:t>
            </a:r>
            <a:r>
              <a:rPr sz="1800" b="1" spc="-35" dirty="0">
                <a:solidFill>
                  <a:srgbClr val="52555A"/>
                </a:solidFill>
                <a:latin typeface="Arial"/>
                <a:cs typeface="Arial"/>
              </a:rPr>
              <a:t> </a:t>
            </a:r>
            <a:r>
              <a:rPr sz="1800" b="1" spc="-10" dirty="0">
                <a:solidFill>
                  <a:srgbClr val="52555A"/>
                </a:solidFill>
                <a:latin typeface="Arial"/>
                <a:cs typeface="Arial"/>
              </a:rPr>
              <a:t>evaluated?</a:t>
            </a:r>
            <a:endParaRPr sz="1800">
              <a:latin typeface="Arial"/>
              <a:cs typeface="Arial"/>
            </a:endParaRPr>
          </a:p>
          <a:p>
            <a:pPr marL="12700">
              <a:lnSpc>
                <a:spcPct val="100000"/>
              </a:lnSpc>
              <a:spcBef>
                <a:spcPts val="805"/>
              </a:spcBef>
              <a:tabLst>
                <a:tab pos="1307465" algn="l"/>
              </a:tabLst>
            </a:pPr>
            <a:r>
              <a:rPr sz="1800" dirty="0">
                <a:solidFill>
                  <a:srgbClr val="52555A"/>
                </a:solidFill>
                <a:latin typeface="Arial"/>
                <a:cs typeface="Arial"/>
              </a:rPr>
              <a:t>This</a:t>
            </a:r>
            <a:r>
              <a:rPr sz="1800" spc="-25" dirty="0">
                <a:solidFill>
                  <a:srgbClr val="52555A"/>
                </a:solidFill>
                <a:latin typeface="Arial"/>
                <a:cs typeface="Arial"/>
              </a:rPr>
              <a:t> </a:t>
            </a:r>
            <a:r>
              <a:rPr sz="1800" spc="-10" dirty="0">
                <a:solidFill>
                  <a:srgbClr val="52555A"/>
                </a:solidFill>
                <a:latin typeface="Arial"/>
                <a:cs typeface="Arial"/>
              </a:rPr>
              <a:t>varies.</a:t>
            </a:r>
            <a:r>
              <a:rPr sz="1800" dirty="0">
                <a:solidFill>
                  <a:srgbClr val="52555A"/>
                </a:solidFill>
                <a:latin typeface="Arial"/>
                <a:cs typeface="Arial"/>
              </a:rPr>
              <a:t>	We</a:t>
            </a:r>
            <a:r>
              <a:rPr sz="1800" spc="-40" dirty="0">
                <a:solidFill>
                  <a:srgbClr val="52555A"/>
                </a:solidFill>
                <a:latin typeface="Arial"/>
                <a:cs typeface="Arial"/>
              </a:rPr>
              <a:t> </a:t>
            </a:r>
            <a:r>
              <a:rPr sz="1800" dirty="0">
                <a:solidFill>
                  <a:srgbClr val="52555A"/>
                </a:solidFill>
                <a:latin typeface="Arial"/>
                <a:cs typeface="Arial"/>
              </a:rPr>
              <a:t>want</a:t>
            </a:r>
            <a:r>
              <a:rPr sz="1800" spc="10" dirty="0">
                <a:solidFill>
                  <a:srgbClr val="52555A"/>
                </a:solidFill>
                <a:latin typeface="Arial"/>
                <a:cs typeface="Arial"/>
              </a:rPr>
              <a:t> </a:t>
            </a:r>
            <a:r>
              <a:rPr sz="1800" dirty="0">
                <a:solidFill>
                  <a:srgbClr val="52555A"/>
                </a:solidFill>
                <a:latin typeface="Arial"/>
                <a:cs typeface="Arial"/>
              </a:rPr>
              <a:t>to</a:t>
            </a:r>
            <a:r>
              <a:rPr sz="1800" spc="-35" dirty="0">
                <a:solidFill>
                  <a:srgbClr val="52555A"/>
                </a:solidFill>
                <a:latin typeface="Arial"/>
                <a:cs typeface="Arial"/>
              </a:rPr>
              <a:t> </a:t>
            </a:r>
            <a:r>
              <a:rPr sz="1800" dirty="0">
                <a:solidFill>
                  <a:srgbClr val="52555A"/>
                </a:solidFill>
                <a:latin typeface="Arial"/>
                <a:cs typeface="Arial"/>
              </a:rPr>
              <a:t>ensure</a:t>
            </a:r>
            <a:r>
              <a:rPr sz="1800" spc="-25" dirty="0">
                <a:solidFill>
                  <a:srgbClr val="52555A"/>
                </a:solidFill>
                <a:latin typeface="Arial"/>
                <a:cs typeface="Arial"/>
              </a:rPr>
              <a:t> </a:t>
            </a:r>
            <a:r>
              <a:rPr sz="1800" dirty="0">
                <a:solidFill>
                  <a:srgbClr val="52555A"/>
                </a:solidFill>
                <a:latin typeface="Arial"/>
                <a:cs typeface="Arial"/>
              </a:rPr>
              <a:t>that</a:t>
            </a:r>
            <a:r>
              <a:rPr sz="1800" spc="-25" dirty="0">
                <a:solidFill>
                  <a:srgbClr val="52555A"/>
                </a:solidFill>
                <a:latin typeface="Arial"/>
                <a:cs typeface="Arial"/>
              </a:rPr>
              <a:t> </a:t>
            </a:r>
            <a:r>
              <a:rPr sz="1800" dirty="0">
                <a:solidFill>
                  <a:srgbClr val="52555A"/>
                </a:solidFill>
                <a:latin typeface="Arial"/>
                <a:cs typeface="Arial"/>
              </a:rPr>
              <a:t>all</a:t>
            </a:r>
            <a:r>
              <a:rPr sz="1800" spc="-30" dirty="0">
                <a:solidFill>
                  <a:srgbClr val="52555A"/>
                </a:solidFill>
                <a:latin typeface="Arial"/>
                <a:cs typeface="Arial"/>
              </a:rPr>
              <a:t> </a:t>
            </a:r>
            <a:r>
              <a:rPr sz="1800" dirty="0">
                <a:solidFill>
                  <a:srgbClr val="52555A"/>
                </a:solidFill>
                <a:latin typeface="Arial"/>
                <a:cs typeface="Arial"/>
              </a:rPr>
              <a:t>content</a:t>
            </a:r>
            <a:r>
              <a:rPr sz="1800" spc="-15" dirty="0">
                <a:solidFill>
                  <a:srgbClr val="52555A"/>
                </a:solidFill>
                <a:latin typeface="Arial"/>
                <a:cs typeface="Arial"/>
              </a:rPr>
              <a:t> </a:t>
            </a:r>
            <a:r>
              <a:rPr sz="1800" dirty="0">
                <a:solidFill>
                  <a:srgbClr val="52555A"/>
                </a:solidFill>
                <a:latin typeface="Arial"/>
                <a:cs typeface="Arial"/>
              </a:rPr>
              <a:t>submitted</a:t>
            </a:r>
            <a:r>
              <a:rPr sz="1800" spc="-35" dirty="0">
                <a:solidFill>
                  <a:srgbClr val="52555A"/>
                </a:solidFill>
                <a:latin typeface="Arial"/>
                <a:cs typeface="Arial"/>
              </a:rPr>
              <a:t> </a:t>
            </a:r>
            <a:r>
              <a:rPr sz="1800" dirty="0">
                <a:solidFill>
                  <a:srgbClr val="52555A"/>
                </a:solidFill>
                <a:latin typeface="Arial"/>
                <a:cs typeface="Arial"/>
              </a:rPr>
              <a:t>is</a:t>
            </a:r>
            <a:r>
              <a:rPr sz="1800" spc="-30" dirty="0">
                <a:solidFill>
                  <a:srgbClr val="52555A"/>
                </a:solidFill>
                <a:latin typeface="Arial"/>
                <a:cs typeface="Arial"/>
              </a:rPr>
              <a:t> </a:t>
            </a:r>
            <a:r>
              <a:rPr sz="1800" dirty="0">
                <a:solidFill>
                  <a:srgbClr val="52555A"/>
                </a:solidFill>
                <a:latin typeface="Arial"/>
                <a:cs typeface="Arial"/>
              </a:rPr>
              <a:t>given</a:t>
            </a:r>
            <a:r>
              <a:rPr sz="1800" spc="-25" dirty="0">
                <a:solidFill>
                  <a:srgbClr val="52555A"/>
                </a:solidFill>
                <a:latin typeface="Arial"/>
                <a:cs typeface="Arial"/>
              </a:rPr>
              <a:t> </a:t>
            </a:r>
            <a:r>
              <a:rPr sz="1800" dirty="0">
                <a:solidFill>
                  <a:srgbClr val="52555A"/>
                </a:solidFill>
                <a:latin typeface="Arial"/>
                <a:cs typeface="Arial"/>
              </a:rPr>
              <a:t>the</a:t>
            </a:r>
            <a:r>
              <a:rPr sz="1800" spc="-35" dirty="0">
                <a:solidFill>
                  <a:srgbClr val="52555A"/>
                </a:solidFill>
                <a:latin typeface="Arial"/>
                <a:cs typeface="Arial"/>
              </a:rPr>
              <a:t> </a:t>
            </a:r>
            <a:r>
              <a:rPr sz="1800" dirty="0">
                <a:solidFill>
                  <a:srgbClr val="52555A"/>
                </a:solidFill>
                <a:latin typeface="Arial"/>
                <a:cs typeface="Arial"/>
              </a:rPr>
              <a:t>appropriate</a:t>
            </a:r>
            <a:r>
              <a:rPr sz="1800" spc="-10" dirty="0">
                <a:solidFill>
                  <a:srgbClr val="52555A"/>
                </a:solidFill>
                <a:latin typeface="Arial"/>
                <a:cs typeface="Arial"/>
              </a:rPr>
              <a:t> attention.</a:t>
            </a:r>
            <a:endParaRPr sz="1800">
              <a:latin typeface="Arial"/>
              <a:cs typeface="Arial"/>
            </a:endParaRPr>
          </a:p>
          <a:p>
            <a:pPr>
              <a:lnSpc>
                <a:spcPct val="100000"/>
              </a:lnSpc>
              <a:spcBef>
                <a:spcPts val="1680"/>
              </a:spcBef>
            </a:pPr>
            <a:endParaRPr sz="1800">
              <a:latin typeface="Arial"/>
              <a:cs typeface="Arial"/>
            </a:endParaRPr>
          </a:p>
          <a:p>
            <a:pPr marL="299085" indent="-286385">
              <a:lnSpc>
                <a:spcPct val="100000"/>
              </a:lnSpc>
              <a:spcBef>
                <a:spcPts val="5"/>
              </a:spcBef>
              <a:buClr>
                <a:srgbClr val="FF6C00"/>
              </a:buClr>
              <a:buFont typeface="Arial"/>
              <a:buChar char="•"/>
              <a:tabLst>
                <a:tab pos="299085" algn="l"/>
              </a:tabLst>
            </a:pPr>
            <a:r>
              <a:rPr sz="1800" b="1" dirty="0">
                <a:solidFill>
                  <a:srgbClr val="52555A"/>
                </a:solidFill>
                <a:latin typeface="Arial"/>
                <a:cs typeface="Arial"/>
              </a:rPr>
              <a:t>How</a:t>
            </a:r>
            <a:r>
              <a:rPr sz="1800" b="1" spc="-45" dirty="0">
                <a:solidFill>
                  <a:srgbClr val="52555A"/>
                </a:solidFill>
                <a:latin typeface="Arial"/>
                <a:cs typeface="Arial"/>
              </a:rPr>
              <a:t> </a:t>
            </a:r>
            <a:r>
              <a:rPr sz="1800" b="1" dirty="0">
                <a:solidFill>
                  <a:srgbClr val="52555A"/>
                </a:solidFill>
                <a:latin typeface="Arial"/>
                <a:cs typeface="Arial"/>
              </a:rPr>
              <a:t>can</a:t>
            </a:r>
            <a:r>
              <a:rPr sz="1800" b="1" spc="-30" dirty="0">
                <a:solidFill>
                  <a:srgbClr val="52555A"/>
                </a:solidFill>
                <a:latin typeface="Arial"/>
                <a:cs typeface="Arial"/>
              </a:rPr>
              <a:t> </a:t>
            </a:r>
            <a:r>
              <a:rPr sz="1800" b="1" dirty="0">
                <a:solidFill>
                  <a:srgbClr val="52555A"/>
                </a:solidFill>
                <a:latin typeface="Arial"/>
                <a:cs typeface="Arial"/>
              </a:rPr>
              <a:t>I</a:t>
            </a:r>
            <a:r>
              <a:rPr sz="1800" b="1" spc="-30" dirty="0">
                <a:solidFill>
                  <a:srgbClr val="52555A"/>
                </a:solidFill>
                <a:latin typeface="Arial"/>
                <a:cs typeface="Arial"/>
              </a:rPr>
              <a:t> </a:t>
            </a:r>
            <a:r>
              <a:rPr sz="1800" b="1" dirty="0">
                <a:solidFill>
                  <a:srgbClr val="52555A"/>
                </a:solidFill>
                <a:latin typeface="Arial"/>
                <a:cs typeface="Arial"/>
              </a:rPr>
              <a:t>get</a:t>
            </a:r>
            <a:r>
              <a:rPr sz="1800" b="1" spc="-45" dirty="0">
                <a:solidFill>
                  <a:srgbClr val="52555A"/>
                </a:solidFill>
                <a:latin typeface="Arial"/>
                <a:cs typeface="Arial"/>
              </a:rPr>
              <a:t> </a:t>
            </a:r>
            <a:r>
              <a:rPr sz="1800" b="1" dirty="0">
                <a:solidFill>
                  <a:srgbClr val="52555A"/>
                </a:solidFill>
                <a:latin typeface="Arial"/>
                <a:cs typeface="Arial"/>
              </a:rPr>
              <a:t>an</a:t>
            </a:r>
            <a:r>
              <a:rPr sz="1800" b="1" spc="-30" dirty="0">
                <a:solidFill>
                  <a:srgbClr val="52555A"/>
                </a:solidFill>
                <a:latin typeface="Arial"/>
                <a:cs typeface="Arial"/>
              </a:rPr>
              <a:t> </a:t>
            </a:r>
            <a:r>
              <a:rPr sz="1800" b="1" dirty="0">
                <a:solidFill>
                  <a:srgbClr val="52555A"/>
                </a:solidFill>
                <a:latin typeface="Arial"/>
                <a:cs typeface="Arial"/>
              </a:rPr>
              <a:t>update</a:t>
            </a:r>
            <a:r>
              <a:rPr sz="1800" b="1" spc="-50" dirty="0">
                <a:solidFill>
                  <a:srgbClr val="52555A"/>
                </a:solidFill>
                <a:latin typeface="Arial"/>
                <a:cs typeface="Arial"/>
              </a:rPr>
              <a:t> </a:t>
            </a:r>
            <a:r>
              <a:rPr sz="1800" b="1" dirty="0">
                <a:solidFill>
                  <a:srgbClr val="52555A"/>
                </a:solidFill>
                <a:latin typeface="Arial"/>
                <a:cs typeface="Arial"/>
              </a:rPr>
              <a:t>on</a:t>
            </a:r>
            <a:r>
              <a:rPr sz="1800" b="1" spc="-40" dirty="0">
                <a:solidFill>
                  <a:srgbClr val="52555A"/>
                </a:solidFill>
                <a:latin typeface="Arial"/>
                <a:cs typeface="Arial"/>
              </a:rPr>
              <a:t> </a:t>
            </a:r>
            <a:r>
              <a:rPr sz="1800" b="1" dirty="0">
                <a:solidFill>
                  <a:srgbClr val="52555A"/>
                </a:solidFill>
                <a:latin typeface="Arial"/>
                <a:cs typeface="Arial"/>
              </a:rPr>
              <a:t>my</a:t>
            </a:r>
            <a:r>
              <a:rPr sz="1800" b="1" spc="-25" dirty="0">
                <a:solidFill>
                  <a:srgbClr val="52555A"/>
                </a:solidFill>
                <a:latin typeface="Arial"/>
                <a:cs typeface="Arial"/>
              </a:rPr>
              <a:t> </a:t>
            </a:r>
            <a:r>
              <a:rPr sz="1800" b="1" dirty="0">
                <a:solidFill>
                  <a:srgbClr val="52555A"/>
                </a:solidFill>
                <a:latin typeface="Arial"/>
                <a:cs typeface="Arial"/>
              </a:rPr>
              <a:t>title’s</a:t>
            </a:r>
            <a:r>
              <a:rPr sz="1800" b="1" spc="-50" dirty="0">
                <a:solidFill>
                  <a:srgbClr val="52555A"/>
                </a:solidFill>
                <a:latin typeface="Arial"/>
                <a:cs typeface="Arial"/>
              </a:rPr>
              <a:t> </a:t>
            </a:r>
            <a:r>
              <a:rPr sz="1800" b="1" dirty="0">
                <a:solidFill>
                  <a:srgbClr val="52555A"/>
                </a:solidFill>
                <a:latin typeface="Arial"/>
                <a:cs typeface="Arial"/>
              </a:rPr>
              <a:t>evaluation </a:t>
            </a:r>
            <a:r>
              <a:rPr sz="1800" b="1" spc="-10" dirty="0">
                <a:solidFill>
                  <a:srgbClr val="52555A"/>
                </a:solidFill>
                <a:latin typeface="Arial"/>
                <a:cs typeface="Arial"/>
              </a:rPr>
              <a:t>progress?</a:t>
            </a:r>
            <a:endParaRPr sz="1800">
              <a:latin typeface="Arial"/>
              <a:cs typeface="Arial"/>
            </a:endParaRPr>
          </a:p>
          <a:p>
            <a:pPr marL="12700" marR="5080">
              <a:lnSpc>
                <a:spcPct val="100000"/>
              </a:lnSpc>
              <a:spcBef>
                <a:spcPts val="800"/>
              </a:spcBef>
            </a:pPr>
            <a:r>
              <a:rPr sz="1800" spc="-25" dirty="0">
                <a:solidFill>
                  <a:srgbClr val="52555A"/>
                </a:solidFill>
                <a:latin typeface="Arial"/>
                <a:cs typeface="Arial"/>
              </a:rPr>
              <a:t>You</a:t>
            </a:r>
            <a:r>
              <a:rPr sz="1800" spc="-30" dirty="0">
                <a:solidFill>
                  <a:srgbClr val="52555A"/>
                </a:solidFill>
                <a:latin typeface="Arial"/>
                <a:cs typeface="Arial"/>
              </a:rPr>
              <a:t> </a:t>
            </a:r>
            <a:r>
              <a:rPr sz="1800" dirty="0">
                <a:solidFill>
                  <a:srgbClr val="52555A"/>
                </a:solidFill>
                <a:latin typeface="Arial"/>
                <a:cs typeface="Arial"/>
              </a:rPr>
              <a:t>can</a:t>
            </a:r>
            <a:r>
              <a:rPr sz="1800" spc="-40" dirty="0">
                <a:solidFill>
                  <a:srgbClr val="52555A"/>
                </a:solidFill>
                <a:latin typeface="Arial"/>
                <a:cs typeface="Arial"/>
              </a:rPr>
              <a:t> </a:t>
            </a:r>
            <a:r>
              <a:rPr sz="1800" dirty="0">
                <a:solidFill>
                  <a:srgbClr val="52555A"/>
                </a:solidFill>
                <a:latin typeface="Arial"/>
                <a:cs typeface="Arial"/>
              </a:rPr>
              <a:t>track</a:t>
            </a:r>
            <a:r>
              <a:rPr sz="1800" spc="-35" dirty="0">
                <a:solidFill>
                  <a:srgbClr val="52555A"/>
                </a:solidFill>
                <a:latin typeface="Arial"/>
                <a:cs typeface="Arial"/>
              </a:rPr>
              <a:t> </a:t>
            </a:r>
            <a:r>
              <a:rPr sz="1800" dirty="0">
                <a:solidFill>
                  <a:srgbClr val="52555A"/>
                </a:solidFill>
                <a:latin typeface="Arial"/>
                <a:cs typeface="Arial"/>
              </a:rPr>
              <a:t>the</a:t>
            </a:r>
            <a:r>
              <a:rPr sz="1800" spc="-35" dirty="0">
                <a:solidFill>
                  <a:srgbClr val="52555A"/>
                </a:solidFill>
                <a:latin typeface="Arial"/>
                <a:cs typeface="Arial"/>
              </a:rPr>
              <a:t> </a:t>
            </a:r>
            <a:r>
              <a:rPr sz="1800" dirty="0">
                <a:solidFill>
                  <a:srgbClr val="52555A"/>
                </a:solidFill>
                <a:latin typeface="Arial"/>
                <a:cs typeface="Arial"/>
              </a:rPr>
              <a:t>progress</a:t>
            </a:r>
            <a:r>
              <a:rPr sz="1800" spc="-25" dirty="0">
                <a:solidFill>
                  <a:srgbClr val="52555A"/>
                </a:solidFill>
                <a:latin typeface="Arial"/>
                <a:cs typeface="Arial"/>
              </a:rPr>
              <a:t> </a:t>
            </a:r>
            <a:r>
              <a:rPr sz="1800" dirty="0">
                <a:solidFill>
                  <a:srgbClr val="52555A"/>
                </a:solidFill>
                <a:latin typeface="Arial"/>
                <a:cs typeface="Arial"/>
              </a:rPr>
              <a:t>of</a:t>
            </a:r>
            <a:r>
              <a:rPr sz="1800" spc="-40" dirty="0">
                <a:solidFill>
                  <a:srgbClr val="52555A"/>
                </a:solidFill>
                <a:latin typeface="Arial"/>
                <a:cs typeface="Arial"/>
              </a:rPr>
              <a:t> </a:t>
            </a:r>
            <a:r>
              <a:rPr sz="1800" dirty="0">
                <a:solidFill>
                  <a:srgbClr val="52555A"/>
                </a:solidFill>
                <a:latin typeface="Arial"/>
                <a:cs typeface="Arial"/>
              </a:rPr>
              <a:t>the</a:t>
            </a:r>
            <a:r>
              <a:rPr sz="1800" spc="-40" dirty="0">
                <a:solidFill>
                  <a:srgbClr val="52555A"/>
                </a:solidFill>
                <a:latin typeface="Arial"/>
                <a:cs typeface="Arial"/>
              </a:rPr>
              <a:t> </a:t>
            </a:r>
            <a:r>
              <a:rPr sz="1800" dirty="0">
                <a:solidFill>
                  <a:srgbClr val="52555A"/>
                </a:solidFill>
                <a:latin typeface="Arial"/>
                <a:cs typeface="Arial"/>
              </a:rPr>
              <a:t>evaluation</a:t>
            </a:r>
            <a:r>
              <a:rPr sz="1800" spc="-15" dirty="0">
                <a:solidFill>
                  <a:srgbClr val="52555A"/>
                </a:solidFill>
                <a:latin typeface="Arial"/>
                <a:cs typeface="Arial"/>
              </a:rPr>
              <a:t> </a:t>
            </a:r>
            <a:r>
              <a:rPr sz="1800" dirty="0">
                <a:solidFill>
                  <a:srgbClr val="52555A"/>
                </a:solidFill>
                <a:latin typeface="Arial"/>
                <a:cs typeface="Arial"/>
              </a:rPr>
              <a:t>process</a:t>
            </a:r>
            <a:r>
              <a:rPr sz="1800" spc="-20" dirty="0">
                <a:solidFill>
                  <a:srgbClr val="52555A"/>
                </a:solidFill>
                <a:latin typeface="Arial"/>
                <a:cs typeface="Arial"/>
              </a:rPr>
              <a:t> </a:t>
            </a:r>
            <a:r>
              <a:rPr sz="1800" dirty="0">
                <a:solidFill>
                  <a:srgbClr val="52555A"/>
                </a:solidFill>
                <a:latin typeface="Arial"/>
                <a:cs typeface="Arial"/>
              </a:rPr>
              <a:t>by</a:t>
            </a:r>
            <a:r>
              <a:rPr sz="1800" spc="-35" dirty="0">
                <a:solidFill>
                  <a:srgbClr val="52555A"/>
                </a:solidFill>
                <a:latin typeface="Arial"/>
                <a:cs typeface="Arial"/>
              </a:rPr>
              <a:t> </a:t>
            </a:r>
            <a:r>
              <a:rPr sz="1800" dirty="0">
                <a:solidFill>
                  <a:srgbClr val="52555A"/>
                </a:solidFill>
                <a:latin typeface="Arial"/>
                <a:cs typeface="Arial"/>
              </a:rPr>
              <a:t>entering</a:t>
            </a:r>
            <a:r>
              <a:rPr sz="1800" spc="-25" dirty="0">
                <a:solidFill>
                  <a:srgbClr val="52555A"/>
                </a:solidFill>
                <a:latin typeface="Arial"/>
                <a:cs typeface="Arial"/>
              </a:rPr>
              <a:t> </a:t>
            </a:r>
            <a:r>
              <a:rPr sz="1800" dirty="0">
                <a:solidFill>
                  <a:srgbClr val="52555A"/>
                </a:solidFill>
                <a:latin typeface="Arial"/>
                <a:cs typeface="Arial"/>
              </a:rPr>
              <a:t>the</a:t>
            </a:r>
            <a:r>
              <a:rPr sz="1800" spc="-40" dirty="0">
                <a:solidFill>
                  <a:srgbClr val="52555A"/>
                </a:solidFill>
                <a:latin typeface="Arial"/>
                <a:cs typeface="Arial"/>
              </a:rPr>
              <a:t> </a:t>
            </a:r>
            <a:r>
              <a:rPr sz="1800" dirty="0">
                <a:solidFill>
                  <a:srgbClr val="52555A"/>
                </a:solidFill>
                <a:latin typeface="Arial"/>
                <a:cs typeface="Arial"/>
              </a:rPr>
              <a:t>unique</a:t>
            </a:r>
            <a:r>
              <a:rPr sz="1800" spc="-50" dirty="0">
                <a:solidFill>
                  <a:srgbClr val="52555A"/>
                </a:solidFill>
                <a:latin typeface="Arial"/>
                <a:cs typeface="Arial"/>
              </a:rPr>
              <a:t> </a:t>
            </a:r>
            <a:r>
              <a:rPr sz="1800" dirty="0">
                <a:solidFill>
                  <a:srgbClr val="52555A"/>
                </a:solidFill>
                <a:latin typeface="Arial"/>
                <a:cs typeface="Arial"/>
              </a:rPr>
              <a:t>Tracking</a:t>
            </a:r>
            <a:r>
              <a:rPr sz="1800" spc="-40" dirty="0">
                <a:solidFill>
                  <a:srgbClr val="52555A"/>
                </a:solidFill>
                <a:latin typeface="Arial"/>
                <a:cs typeface="Arial"/>
              </a:rPr>
              <a:t> </a:t>
            </a:r>
            <a:r>
              <a:rPr sz="1800" dirty="0">
                <a:solidFill>
                  <a:srgbClr val="52555A"/>
                </a:solidFill>
                <a:latin typeface="Arial"/>
                <a:cs typeface="Arial"/>
              </a:rPr>
              <a:t>ID</a:t>
            </a:r>
            <a:r>
              <a:rPr sz="1800" spc="-40" dirty="0">
                <a:solidFill>
                  <a:srgbClr val="52555A"/>
                </a:solidFill>
                <a:latin typeface="Arial"/>
                <a:cs typeface="Arial"/>
              </a:rPr>
              <a:t> </a:t>
            </a:r>
            <a:r>
              <a:rPr sz="1800" dirty="0">
                <a:solidFill>
                  <a:srgbClr val="52555A"/>
                </a:solidFill>
                <a:latin typeface="Arial"/>
                <a:cs typeface="Arial"/>
              </a:rPr>
              <a:t>provided</a:t>
            </a:r>
            <a:r>
              <a:rPr sz="1800" spc="-15" dirty="0">
                <a:solidFill>
                  <a:srgbClr val="52555A"/>
                </a:solidFill>
                <a:latin typeface="Arial"/>
                <a:cs typeface="Arial"/>
              </a:rPr>
              <a:t> </a:t>
            </a:r>
            <a:r>
              <a:rPr sz="1800" dirty="0">
                <a:solidFill>
                  <a:srgbClr val="52555A"/>
                </a:solidFill>
                <a:latin typeface="Arial"/>
                <a:cs typeface="Arial"/>
              </a:rPr>
              <a:t>at</a:t>
            </a:r>
            <a:r>
              <a:rPr sz="1800" spc="-40" dirty="0">
                <a:solidFill>
                  <a:srgbClr val="52555A"/>
                </a:solidFill>
                <a:latin typeface="Arial"/>
                <a:cs typeface="Arial"/>
              </a:rPr>
              <a:t> </a:t>
            </a:r>
            <a:r>
              <a:rPr sz="1800" spc="-25" dirty="0">
                <a:solidFill>
                  <a:srgbClr val="52555A"/>
                </a:solidFill>
                <a:latin typeface="Arial"/>
                <a:cs typeface="Arial"/>
              </a:rPr>
              <a:t>the </a:t>
            </a:r>
            <a:r>
              <a:rPr sz="1800" dirty="0">
                <a:solidFill>
                  <a:srgbClr val="52555A"/>
                </a:solidFill>
                <a:latin typeface="Arial"/>
                <a:cs typeface="Arial"/>
              </a:rPr>
              <a:t>time</a:t>
            </a:r>
            <a:r>
              <a:rPr sz="1800" spc="-45" dirty="0">
                <a:solidFill>
                  <a:srgbClr val="52555A"/>
                </a:solidFill>
                <a:latin typeface="Arial"/>
                <a:cs typeface="Arial"/>
              </a:rPr>
              <a:t> </a:t>
            </a:r>
            <a:r>
              <a:rPr sz="1800" dirty="0">
                <a:solidFill>
                  <a:srgbClr val="52555A"/>
                </a:solidFill>
                <a:latin typeface="Arial"/>
                <a:cs typeface="Arial"/>
              </a:rPr>
              <a:t>of</a:t>
            </a:r>
            <a:r>
              <a:rPr sz="1800" spc="-30" dirty="0">
                <a:solidFill>
                  <a:srgbClr val="52555A"/>
                </a:solidFill>
                <a:latin typeface="Arial"/>
                <a:cs typeface="Arial"/>
              </a:rPr>
              <a:t> </a:t>
            </a:r>
            <a:r>
              <a:rPr sz="1800" dirty="0">
                <a:solidFill>
                  <a:srgbClr val="52555A"/>
                </a:solidFill>
                <a:latin typeface="Arial"/>
                <a:cs typeface="Arial"/>
              </a:rPr>
              <a:t>submission</a:t>
            </a:r>
            <a:r>
              <a:rPr sz="1800" spc="-30" dirty="0">
                <a:solidFill>
                  <a:srgbClr val="52555A"/>
                </a:solidFill>
                <a:latin typeface="Arial"/>
                <a:cs typeface="Arial"/>
              </a:rPr>
              <a:t> </a:t>
            </a:r>
            <a:r>
              <a:rPr sz="1800" dirty="0">
                <a:solidFill>
                  <a:srgbClr val="52555A"/>
                </a:solidFill>
                <a:latin typeface="Arial"/>
                <a:cs typeface="Arial"/>
              </a:rPr>
              <a:t>into</a:t>
            </a:r>
            <a:r>
              <a:rPr sz="1800" spc="-30" dirty="0">
                <a:solidFill>
                  <a:srgbClr val="52555A"/>
                </a:solidFill>
                <a:latin typeface="Arial"/>
                <a:cs typeface="Arial"/>
              </a:rPr>
              <a:t> </a:t>
            </a:r>
            <a:r>
              <a:rPr sz="1800" dirty="0">
                <a:solidFill>
                  <a:srgbClr val="52555A"/>
                </a:solidFill>
                <a:latin typeface="Arial"/>
                <a:cs typeface="Arial"/>
              </a:rPr>
              <a:t>the</a:t>
            </a:r>
            <a:r>
              <a:rPr sz="1800" spc="-70" dirty="0">
                <a:solidFill>
                  <a:srgbClr val="52555A"/>
                </a:solidFill>
                <a:latin typeface="Arial"/>
                <a:cs typeface="Arial"/>
              </a:rPr>
              <a:t> </a:t>
            </a:r>
            <a:r>
              <a:rPr sz="1800" u="sng" dirty="0">
                <a:solidFill>
                  <a:srgbClr val="0562C1"/>
                </a:solidFill>
                <a:uFill>
                  <a:solidFill>
                    <a:srgbClr val="0562C1"/>
                  </a:solidFill>
                </a:uFill>
                <a:latin typeface="Arial"/>
                <a:cs typeface="Arial"/>
                <a:hlinkClick r:id="rId2"/>
              </a:rPr>
              <a:t>Title</a:t>
            </a:r>
            <a:r>
              <a:rPr sz="1800" u="sng" spc="-50" dirty="0">
                <a:solidFill>
                  <a:srgbClr val="0562C1"/>
                </a:solidFill>
                <a:uFill>
                  <a:solidFill>
                    <a:srgbClr val="0562C1"/>
                  </a:solidFill>
                </a:uFill>
                <a:latin typeface="Arial"/>
                <a:cs typeface="Arial"/>
                <a:hlinkClick r:id="rId2"/>
              </a:rPr>
              <a:t> </a:t>
            </a:r>
            <a:r>
              <a:rPr sz="1800" u="sng" dirty="0">
                <a:solidFill>
                  <a:srgbClr val="0562C1"/>
                </a:solidFill>
                <a:uFill>
                  <a:solidFill>
                    <a:srgbClr val="0562C1"/>
                  </a:solidFill>
                </a:uFill>
                <a:latin typeface="Arial"/>
                <a:cs typeface="Arial"/>
                <a:hlinkClick r:id="rId2"/>
              </a:rPr>
              <a:t>Evaluation</a:t>
            </a:r>
            <a:r>
              <a:rPr sz="1800" u="sng" spc="-50" dirty="0">
                <a:solidFill>
                  <a:srgbClr val="0562C1"/>
                </a:solidFill>
                <a:uFill>
                  <a:solidFill>
                    <a:srgbClr val="0562C1"/>
                  </a:solidFill>
                </a:uFill>
                <a:latin typeface="Arial"/>
                <a:cs typeface="Arial"/>
                <a:hlinkClick r:id="rId2"/>
              </a:rPr>
              <a:t> </a:t>
            </a:r>
            <a:r>
              <a:rPr sz="1800" u="sng" spc="-10" dirty="0">
                <a:solidFill>
                  <a:srgbClr val="0562C1"/>
                </a:solidFill>
                <a:uFill>
                  <a:solidFill>
                    <a:srgbClr val="0562C1"/>
                  </a:solidFill>
                </a:uFill>
                <a:latin typeface="Arial"/>
                <a:cs typeface="Arial"/>
                <a:hlinkClick r:id="rId2"/>
              </a:rPr>
              <a:t>Tracker</a:t>
            </a:r>
            <a:r>
              <a:rPr sz="1800" u="sng" spc="-10" dirty="0">
                <a:solidFill>
                  <a:srgbClr val="52555A"/>
                </a:solidFill>
                <a:uFill>
                  <a:solidFill>
                    <a:srgbClr val="52555A"/>
                  </a:solidFill>
                </a:uFill>
                <a:latin typeface="Arial"/>
                <a:cs typeface="Arial"/>
              </a:rPr>
              <a:t>.</a:t>
            </a:r>
            <a:endParaRPr sz="1800">
              <a:latin typeface="Arial"/>
              <a:cs typeface="Arial"/>
            </a:endParaRPr>
          </a:p>
          <a:p>
            <a:pPr>
              <a:lnSpc>
                <a:spcPct val="100000"/>
              </a:lnSpc>
              <a:spcBef>
                <a:spcPts val="1689"/>
              </a:spcBef>
            </a:pPr>
            <a:endParaRPr sz="1800">
              <a:latin typeface="Arial"/>
              <a:cs typeface="Arial"/>
            </a:endParaRPr>
          </a:p>
          <a:p>
            <a:pPr marL="298450" indent="-285750">
              <a:lnSpc>
                <a:spcPct val="100000"/>
              </a:lnSpc>
              <a:buClr>
                <a:srgbClr val="FF6C00"/>
              </a:buClr>
              <a:buFont typeface="Arial"/>
              <a:buChar char="•"/>
              <a:tabLst>
                <a:tab pos="298450" algn="l"/>
              </a:tabLst>
            </a:pPr>
            <a:r>
              <a:rPr sz="1800" b="1" dirty="0">
                <a:solidFill>
                  <a:srgbClr val="52555A"/>
                </a:solidFill>
                <a:latin typeface="Arial"/>
                <a:cs typeface="Arial"/>
              </a:rPr>
              <a:t>How</a:t>
            </a:r>
            <a:r>
              <a:rPr sz="1800" b="1" spc="-40" dirty="0">
                <a:solidFill>
                  <a:srgbClr val="52555A"/>
                </a:solidFill>
                <a:latin typeface="Arial"/>
                <a:cs typeface="Arial"/>
              </a:rPr>
              <a:t> </a:t>
            </a:r>
            <a:r>
              <a:rPr sz="1800" b="1" dirty="0">
                <a:solidFill>
                  <a:srgbClr val="52555A"/>
                </a:solidFill>
                <a:latin typeface="Arial"/>
                <a:cs typeface="Arial"/>
              </a:rPr>
              <a:t>much</a:t>
            </a:r>
            <a:r>
              <a:rPr sz="1800" b="1" spc="-20" dirty="0">
                <a:solidFill>
                  <a:srgbClr val="52555A"/>
                </a:solidFill>
                <a:latin typeface="Arial"/>
                <a:cs typeface="Arial"/>
              </a:rPr>
              <a:t> </a:t>
            </a:r>
            <a:r>
              <a:rPr sz="1800" b="1" dirty="0">
                <a:solidFill>
                  <a:srgbClr val="52555A"/>
                </a:solidFill>
                <a:latin typeface="Arial"/>
                <a:cs typeface="Arial"/>
              </a:rPr>
              <a:t>does</a:t>
            </a:r>
            <a:r>
              <a:rPr sz="1800" b="1" spc="-30" dirty="0">
                <a:solidFill>
                  <a:srgbClr val="52555A"/>
                </a:solidFill>
                <a:latin typeface="Arial"/>
                <a:cs typeface="Arial"/>
              </a:rPr>
              <a:t> </a:t>
            </a:r>
            <a:r>
              <a:rPr sz="1800" b="1" dirty="0">
                <a:solidFill>
                  <a:srgbClr val="52555A"/>
                </a:solidFill>
                <a:latin typeface="Arial"/>
                <a:cs typeface="Arial"/>
              </a:rPr>
              <a:t>it</a:t>
            </a:r>
            <a:r>
              <a:rPr sz="1800" b="1" spc="-30" dirty="0">
                <a:solidFill>
                  <a:srgbClr val="52555A"/>
                </a:solidFill>
                <a:latin typeface="Arial"/>
                <a:cs typeface="Arial"/>
              </a:rPr>
              <a:t> </a:t>
            </a:r>
            <a:r>
              <a:rPr sz="1800" b="1" dirty="0">
                <a:solidFill>
                  <a:srgbClr val="52555A"/>
                </a:solidFill>
                <a:latin typeface="Arial"/>
                <a:cs typeface="Arial"/>
              </a:rPr>
              <a:t>cost</a:t>
            </a:r>
            <a:r>
              <a:rPr sz="1800" b="1" spc="-25" dirty="0">
                <a:solidFill>
                  <a:srgbClr val="52555A"/>
                </a:solidFill>
                <a:latin typeface="Arial"/>
                <a:cs typeface="Arial"/>
              </a:rPr>
              <a:t> </a:t>
            </a:r>
            <a:r>
              <a:rPr sz="1800" b="1" dirty="0">
                <a:solidFill>
                  <a:srgbClr val="52555A"/>
                </a:solidFill>
                <a:latin typeface="Arial"/>
                <a:cs typeface="Arial"/>
              </a:rPr>
              <a:t>to</a:t>
            </a:r>
            <a:r>
              <a:rPr sz="1800" b="1" spc="-30" dirty="0">
                <a:solidFill>
                  <a:srgbClr val="52555A"/>
                </a:solidFill>
                <a:latin typeface="Arial"/>
                <a:cs typeface="Arial"/>
              </a:rPr>
              <a:t> </a:t>
            </a:r>
            <a:r>
              <a:rPr sz="1800" b="1" dirty="0">
                <a:solidFill>
                  <a:srgbClr val="52555A"/>
                </a:solidFill>
                <a:latin typeface="Arial"/>
                <a:cs typeface="Arial"/>
              </a:rPr>
              <a:t>be</a:t>
            </a:r>
            <a:r>
              <a:rPr sz="1800" b="1" spc="-25" dirty="0">
                <a:solidFill>
                  <a:srgbClr val="52555A"/>
                </a:solidFill>
                <a:latin typeface="Arial"/>
                <a:cs typeface="Arial"/>
              </a:rPr>
              <a:t> </a:t>
            </a:r>
            <a:r>
              <a:rPr sz="1800" b="1" dirty="0">
                <a:solidFill>
                  <a:srgbClr val="52555A"/>
                </a:solidFill>
                <a:latin typeface="Arial"/>
                <a:cs typeface="Arial"/>
              </a:rPr>
              <a:t>indexed</a:t>
            </a:r>
            <a:r>
              <a:rPr sz="1800" b="1" spc="-30" dirty="0">
                <a:solidFill>
                  <a:srgbClr val="52555A"/>
                </a:solidFill>
                <a:latin typeface="Arial"/>
                <a:cs typeface="Arial"/>
              </a:rPr>
              <a:t> </a:t>
            </a:r>
            <a:r>
              <a:rPr sz="1800" b="1" dirty="0">
                <a:solidFill>
                  <a:srgbClr val="52555A"/>
                </a:solidFill>
                <a:latin typeface="Arial"/>
                <a:cs typeface="Arial"/>
              </a:rPr>
              <a:t>in</a:t>
            </a:r>
            <a:r>
              <a:rPr sz="1800" b="1" spc="-25" dirty="0">
                <a:solidFill>
                  <a:srgbClr val="52555A"/>
                </a:solidFill>
                <a:latin typeface="Arial"/>
                <a:cs typeface="Arial"/>
              </a:rPr>
              <a:t> </a:t>
            </a:r>
            <a:r>
              <a:rPr sz="1800" b="1" spc="-10" dirty="0">
                <a:solidFill>
                  <a:srgbClr val="52555A"/>
                </a:solidFill>
                <a:latin typeface="Arial"/>
                <a:cs typeface="Arial"/>
              </a:rPr>
              <a:t>Scopus?</a:t>
            </a:r>
            <a:endParaRPr sz="1800">
              <a:latin typeface="Arial"/>
              <a:cs typeface="Arial"/>
            </a:endParaRPr>
          </a:p>
          <a:p>
            <a:pPr marL="12700" marR="762635" indent="-635">
              <a:lnSpc>
                <a:spcPct val="100000"/>
              </a:lnSpc>
              <a:spcBef>
                <a:spcPts val="805"/>
              </a:spcBef>
              <a:tabLst>
                <a:tab pos="4380230" algn="l"/>
              </a:tabLst>
            </a:pPr>
            <a:r>
              <a:rPr sz="1800" dirty="0">
                <a:solidFill>
                  <a:srgbClr val="52555A"/>
                </a:solidFill>
                <a:latin typeface="Arial"/>
                <a:cs typeface="Arial"/>
              </a:rPr>
              <a:t>There</a:t>
            </a:r>
            <a:r>
              <a:rPr sz="1800" spc="-35" dirty="0">
                <a:solidFill>
                  <a:srgbClr val="52555A"/>
                </a:solidFill>
                <a:latin typeface="Arial"/>
                <a:cs typeface="Arial"/>
              </a:rPr>
              <a:t> </a:t>
            </a:r>
            <a:r>
              <a:rPr sz="1800" dirty="0">
                <a:solidFill>
                  <a:srgbClr val="52555A"/>
                </a:solidFill>
                <a:latin typeface="Arial"/>
                <a:cs typeface="Arial"/>
              </a:rPr>
              <a:t>is</a:t>
            </a:r>
            <a:r>
              <a:rPr sz="1800" spc="-15" dirty="0">
                <a:solidFill>
                  <a:srgbClr val="52555A"/>
                </a:solidFill>
                <a:latin typeface="Arial"/>
                <a:cs typeface="Arial"/>
              </a:rPr>
              <a:t> </a:t>
            </a:r>
            <a:r>
              <a:rPr sz="1800" dirty="0">
                <a:solidFill>
                  <a:srgbClr val="52555A"/>
                </a:solidFill>
                <a:latin typeface="Arial"/>
                <a:cs typeface="Arial"/>
              </a:rPr>
              <a:t>no</a:t>
            </a:r>
            <a:r>
              <a:rPr sz="1800" spc="-5" dirty="0">
                <a:solidFill>
                  <a:srgbClr val="52555A"/>
                </a:solidFill>
                <a:latin typeface="Arial"/>
                <a:cs typeface="Arial"/>
              </a:rPr>
              <a:t> </a:t>
            </a:r>
            <a:r>
              <a:rPr sz="1800" dirty="0">
                <a:solidFill>
                  <a:srgbClr val="52555A"/>
                </a:solidFill>
                <a:latin typeface="Arial"/>
                <a:cs typeface="Arial"/>
              </a:rPr>
              <a:t>cost</a:t>
            </a:r>
            <a:r>
              <a:rPr sz="1800" spc="-20" dirty="0">
                <a:solidFill>
                  <a:srgbClr val="52555A"/>
                </a:solidFill>
                <a:latin typeface="Arial"/>
                <a:cs typeface="Arial"/>
              </a:rPr>
              <a:t> </a:t>
            </a:r>
            <a:r>
              <a:rPr sz="1800" dirty="0">
                <a:solidFill>
                  <a:srgbClr val="52555A"/>
                </a:solidFill>
                <a:latin typeface="Arial"/>
                <a:cs typeface="Arial"/>
              </a:rPr>
              <a:t>to</a:t>
            </a:r>
            <a:r>
              <a:rPr sz="1800" spc="-20" dirty="0">
                <a:solidFill>
                  <a:srgbClr val="52555A"/>
                </a:solidFill>
                <a:latin typeface="Arial"/>
                <a:cs typeface="Arial"/>
              </a:rPr>
              <a:t> </a:t>
            </a:r>
            <a:r>
              <a:rPr sz="1800" dirty="0">
                <a:solidFill>
                  <a:srgbClr val="52555A"/>
                </a:solidFill>
                <a:latin typeface="Arial"/>
                <a:cs typeface="Arial"/>
              </a:rPr>
              <a:t>be</a:t>
            </a:r>
            <a:r>
              <a:rPr sz="1800" spc="-20" dirty="0">
                <a:solidFill>
                  <a:srgbClr val="52555A"/>
                </a:solidFill>
                <a:latin typeface="Arial"/>
                <a:cs typeface="Arial"/>
              </a:rPr>
              <a:t> </a:t>
            </a:r>
            <a:r>
              <a:rPr sz="1800" dirty="0">
                <a:solidFill>
                  <a:srgbClr val="52555A"/>
                </a:solidFill>
                <a:latin typeface="Arial"/>
                <a:cs typeface="Arial"/>
              </a:rPr>
              <a:t>included in</a:t>
            </a:r>
            <a:r>
              <a:rPr sz="1800" spc="-5" dirty="0">
                <a:solidFill>
                  <a:srgbClr val="52555A"/>
                </a:solidFill>
                <a:latin typeface="Arial"/>
                <a:cs typeface="Arial"/>
              </a:rPr>
              <a:t> </a:t>
            </a:r>
            <a:r>
              <a:rPr sz="1800" spc="-10" dirty="0">
                <a:solidFill>
                  <a:srgbClr val="52555A"/>
                </a:solidFill>
                <a:latin typeface="Arial"/>
                <a:cs typeface="Arial"/>
              </a:rPr>
              <a:t>Scopus.</a:t>
            </a:r>
            <a:r>
              <a:rPr sz="1800" dirty="0">
                <a:solidFill>
                  <a:srgbClr val="52555A"/>
                </a:solidFill>
                <a:latin typeface="Arial"/>
                <a:cs typeface="Arial"/>
              </a:rPr>
              <a:t>	Our</a:t>
            </a:r>
            <a:r>
              <a:rPr sz="1800" spc="-55" dirty="0">
                <a:solidFill>
                  <a:srgbClr val="52555A"/>
                </a:solidFill>
                <a:latin typeface="Arial"/>
                <a:cs typeface="Arial"/>
              </a:rPr>
              <a:t> </a:t>
            </a:r>
            <a:r>
              <a:rPr sz="1800" dirty="0">
                <a:solidFill>
                  <a:srgbClr val="52555A"/>
                </a:solidFill>
                <a:latin typeface="Arial"/>
                <a:cs typeface="Arial"/>
              </a:rPr>
              <a:t>primary</a:t>
            </a:r>
            <a:r>
              <a:rPr sz="1800" spc="-25" dirty="0">
                <a:solidFill>
                  <a:srgbClr val="52555A"/>
                </a:solidFill>
                <a:latin typeface="Arial"/>
                <a:cs typeface="Arial"/>
              </a:rPr>
              <a:t> </a:t>
            </a:r>
            <a:r>
              <a:rPr sz="1800" dirty="0">
                <a:solidFill>
                  <a:srgbClr val="52555A"/>
                </a:solidFill>
                <a:latin typeface="Arial"/>
                <a:cs typeface="Arial"/>
              </a:rPr>
              <a:t>goal</a:t>
            </a:r>
            <a:r>
              <a:rPr sz="1800" spc="-25" dirty="0">
                <a:solidFill>
                  <a:srgbClr val="52555A"/>
                </a:solidFill>
                <a:latin typeface="Arial"/>
                <a:cs typeface="Arial"/>
              </a:rPr>
              <a:t> </a:t>
            </a:r>
            <a:r>
              <a:rPr sz="1800" dirty="0">
                <a:solidFill>
                  <a:srgbClr val="52555A"/>
                </a:solidFill>
                <a:latin typeface="Arial"/>
                <a:cs typeface="Arial"/>
              </a:rPr>
              <a:t>is</a:t>
            </a:r>
            <a:r>
              <a:rPr sz="1800" spc="-35" dirty="0">
                <a:solidFill>
                  <a:srgbClr val="52555A"/>
                </a:solidFill>
                <a:latin typeface="Arial"/>
                <a:cs typeface="Arial"/>
              </a:rPr>
              <a:t> </a:t>
            </a:r>
            <a:r>
              <a:rPr sz="1800" dirty="0">
                <a:solidFill>
                  <a:srgbClr val="52555A"/>
                </a:solidFill>
                <a:latin typeface="Arial"/>
                <a:cs typeface="Arial"/>
              </a:rPr>
              <a:t>to</a:t>
            </a:r>
            <a:r>
              <a:rPr sz="1800" spc="-40" dirty="0">
                <a:solidFill>
                  <a:srgbClr val="52555A"/>
                </a:solidFill>
                <a:latin typeface="Arial"/>
                <a:cs typeface="Arial"/>
              </a:rPr>
              <a:t> </a:t>
            </a:r>
            <a:r>
              <a:rPr sz="1800" dirty="0">
                <a:solidFill>
                  <a:srgbClr val="52555A"/>
                </a:solidFill>
                <a:latin typeface="Arial"/>
                <a:cs typeface="Arial"/>
              </a:rPr>
              <a:t>include</a:t>
            </a:r>
            <a:r>
              <a:rPr sz="1800" spc="-30" dirty="0">
                <a:solidFill>
                  <a:srgbClr val="52555A"/>
                </a:solidFill>
                <a:latin typeface="Arial"/>
                <a:cs typeface="Arial"/>
              </a:rPr>
              <a:t> </a:t>
            </a:r>
            <a:r>
              <a:rPr sz="1800" dirty="0">
                <a:solidFill>
                  <a:srgbClr val="52555A"/>
                </a:solidFill>
                <a:latin typeface="Arial"/>
                <a:cs typeface="Arial"/>
              </a:rPr>
              <a:t>high</a:t>
            </a:r>
            <a:r>
              <a:rPr sz="1800" spc="-25" dirty="0">
                <a:solidFill>
                  <a:srgbClr val="52555A"/>
                </a:solidFill>
                <a:latin typeface="Arial"/>
                <a:cs typeface="Arial"/>
              </a:rPr>
              <a:t> </a:t>
            </a:r>
            <a:r>
              <a:rPr sz="1800" spc="-10" dirty="0">
                <a:solidFill>
                  <a:srgbClr val="52555A"/>
                </a:solidFill>
                <a:latin typeface="Arial"/>
                <a:cs typeface="Arial"/>
              </a:rPr>
              <a:t>quality,</a:t>
            </a:r>
            <a:r>
              <a:rPr sz="1800" spc="5" dirty="0">
                <a:solidFill>
                  <a:srgbClr val="52555A"/>
                </a:solidFill>
                <a:latin typeface="Arial"/>
                <a:cs typeface="Arial"/>
              </a:rPr>
              <a:t> </a:t>
            </a:r>
            <a:r>
              <a:rPr sz="1800" spc="-10" dirty="0">
                <a:solidFill>
                  <a:srgbClr val="52555A"/>
                </a:solidFill>
                <a:latin typeface="Arial"/>
                <a:cs typeface="Arial"/>
              </a:rPr>
              <a:t>publisher- </a:t>
            </a:r>
            <a:r>
              <a:rPr sz="1800" dirty="0">
                <a:solidFill>
                  <a:srgbClr val="52555A"/>
                </a:solidFill>
                <a:latin typeface="Arial"/>
                <a:cs typeface="Arial"/>
              </a:rPr>
              <a:t>agnostic</a:t>
            </a:r>
            <a:r>
              <a:rPr sz="1800" spc="-35" dirty="0">
                <a:solidFill>
                  <a:srgbClr val="52555A"/>
                </a:solidFill>
                <a:latin typeface="Arial"/>
                <a:cs typeface="Arial"/>
              </a:rPr>
              <a:t> </a:t>
            </a:r>
            <a:r>
              <a:rPr sz="1800" spc="-10" dirty="0">
                <a:solidFill>
                  <a:srgbClr val="52555A"/>
                </a:solidFill>
                <a:latin typeface="Arial"/>
                <a:cs typeface="Arial"/>
              </a:rPr>
              <a:t>content.</a:t>
            </a:r>
            <a:endParaRPr sz="1800">
              <a:latin typeface="Arial"/>
              <a:cs typeface="Arial"/>
            </a:endParaRPr>
          </a:p>
        </p:txBody>
      </p:sp>
      <p:pic>
        <p:nvPicPr>
          <p:cNvPr id="4" name="object 4"/>
          <p:cNvPicPr/>
          <p:nvPr/>
        </p:nvPicPr>
        <p:blipFill>
          <a:blip r:embed="rId3" cstate="print"/>
          <a:stretch>
            <a:fillRect/>
          </a:stretch>
        </p:blipFill>
        <p:spPr>
          <a:xfrm>
            <a:off x="768181" y="6257187"/>
            <a:ext cx="1607148" cy="481693"/>
          </a:xfrm>
          <a:prstGeom prst="rect">
            <a:avLst/>
          </a:prstGeom>
        </p:spPr>
      </p:pic>
      <p:sp>
        <p:nvSpPr>
          <p:cNvPr id="5" name="object 5"/>
          <p:cNvSpPr txBox="1">
            <a:spLocks noGrp="1"/>
          </p:cNvSpPr>
          <p:nvPr>
            <p:ph type="sldNum" sz="quarter" idx="7"/>
          </p:nvPr>
        </p:nvSpPr>
        <p:spPr>
          <a:prstGeom prst="rect">
            <a:avLst/>
          </a:prstGeom>
        </p:spPr>
        <p:txBody>
          <a:bodyPr vert="horz" wrap="square" lIns="0" tIns="42082" rIns="0" bIns="0" rtlCol="0">
            <a:spAutoFit/>
          </a:bodyPr>
          <a:lstStyle/>
          <a:p>
            <a:pPr marL="38100">
              <a:lnSpc>
                <a:spcPct val="100000"/>
              </a:lnSpc>
              <a:spcBef>
                <a:spcPts val="15"/>
              </a:spcBef>
            </a:pPr>
            <a:fld id="{81D60167-4931-47E6-BA6A-407CBD079E47}" type="slidenum">
              <a:rPr spc="-25" dirty="0"/>
              <a:t>6</a:t>
            </a:fld>
            <a:endParaRPr spc="-2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dirty="0"/>
              <a:t>Scopus</a:t>
            </a:r>
            <a:r>
              <a:rPr spc="-5" dirty="0"/>
              <a:t> </a:t>
            </a:r>
            <a:r>
              <a:rPr dirty="0"/>
              <a:t>Content</a:t>
            </a:r>
            <a:r>
              <a:rPr spc="-5" dirty="0"/>
              <a:t> </a:t>
            </a:r>
            <a:r>
              <a:rPr dirty="0"/>
              <a:t>Selection</a:t>
            </a:r>
            <a:r>
              <a:rPr spc="-5" dirty="0"/>
              <a:t> </a:t>
            </a:r>
            <a:r>
              <a:rPr spc="-10" dirty="0"/>
              <a:t>continued</a:t>
            </a:r>
          </a:p>
        </p:txBody>
      </p:sp>
      <p:sp>
        <p:nvSpPr>
          <p:cNvPr id="3" name="object 3"/>
          <p:cNvSpPr txBox="1"/>
          <p:nvPr/>
        </p:nvSpPr>
        <p:spPr>
          <a:xfrm>
            <a:off x="847013" y="1266934"/>
            <a:ext cx="10077450" cy="2150110"/>
          </a:xfrm>
          <a:prstGeom prst="rect">
            <a:avLst/>
          </a:prstGeom>
        </p:spPr>
        <p:txBody>
          <a:bodyPr vert="horz" wrap="square" lIns="0" tIns="114935" rIns="0" bIns="0" rtlCol="0">
            <a:spAutoFit/>
          </a:bodyPr>
          <a:lstStyle/>
          <a:p>
            <a:pPr marL="299085" indent="-286385">
              <a:lnSpc>
                <a:spcPct val="100000"/>
              </a:lnSpc>
              <a:spcBef>
                <a:spcPts val="905"/>
              </a:spcBef>
              <a:buClr>
                <a:srgbClr val="FF6C00"/>
              </a:buClr>
              <a:buFont typeface="Arial"/>
              <a:buChar char="•"/>
              <a:tabLst>
                <a:tab pos="299085" algn="l"/>
              </a:tabLst>
            </a:pPr>
            <a:r>
              <a:rPr sz="1800" b="1" dirty="0">
                <a:solidFill>
                  <a:srgbClr val="52555A"/>
                </a:solidFill>
                <a:latin typeface="Arial"/>
                <a:cs typeface="Arial"/>
              </a:rPr>
              <a:t>What</a:t>
            </a:r>
            <a:r>
              <a:rPr sz="1800" b="1" spc="-35" dirty="0">
                <a:solidFill>
                  <a:srgbClr val="52555A"/>
                </a:solidFill>
                <a:latin typeface="Arial"/>
                <a:cs typeface="Arial"/>
              </a:rPr>
              <a:t> </a:t>
            </a:r>
            <a:r>
              <a:rPr sz="1800" b="1" dirty="0">
                <a:solidFill>
                  <a:srgbClr val="52555A"/>
                </a:solidFill>
                <a:latin typeface="Arial"/>
                <a:cs typeface="Arial"/>
              </a:rPr>
              <a:t>is</a:t>
            </a:r>
            <a:r>
              <a:rPr sz="1800" b="1" spc="-20" dirty="0">
                <a:solidFill>
                  <a:srgbClr val="52555A"/>
                </a:solidFill>
                <a:latin typeface="Arial"/>
                <a:cs typeface="Arial"/>
              </a:rPr>
              <a:t> </a:t>
            </a:r>
            <a:r>
              <a:rPr sz="1800" b="1" dirty="0">
                <a:solidFill>
                  <a:srgbClr val="52555A"/>
                </a:solidFill>
                <a:latin typeface="Arial"/>
                <a:cs typeface="Arial"/>
              </a:rPr>
              <a:t>the</a:t>
            </a:r>
            <a:r>
              <a:rPr sz="1800" b="1" spc="-15" dirty="0">
                <a:solidFill>
                  <a:srgbClr val="52555A"/>
                </a:solidFill>
                <a:latin typeface="Arial"/>
                <a:cs typeface="Arial"/>
              </a:rPr>
              <a:t> </a:t>
            </a:r>
            <a:r>
              <a:rPr sz="1800" b="1" dirty="0">
                <a:solidFill>
                  <a:srgbClr val="52555A"/>
                </a:solidFill>
                <a:latin typeface="Arial"/>
                <a:cs typeface="Arial"/>
              </a:rPr>
              <a:t>first</a:t>
            </a:r>
            <a:r>
              <a:rPr sz="1800" b="1" spc="-15" dirty="0">
                <a:solidFill>
                  <a:srgbClr val="52555A"/>
                </a:solidFill>
                <a:latin typeface="Arial"/>
                <a:cs typeface="Arial"/>
              </a:rPr>
              <a:t> </a:t>
            </a:r>
            <a:r>
              <a:rPr sz="1800" b="1" dirty="0">
                <a:solidFill>
                  <a:srgbClr val="52555A"/>
                </a:solidFill>
                <a:latin typeface="Arial"/>
                <a:cs typeface="Arial"/>
              </a:rPr>
              <a:t>issue</a:t>
            </a:r>
            <a:r>
              <a:rPr sz="1800" b="1" spc="-15" dirty="0">
                <a:solidFill>
                  <a:srgbClr val="52555A"/>
                </a:solidFill>
                <a:latin typeface="Arial"/>
                <a:cs typeface="Arial"/>
              </a:rPr>
              <a:t> </a:t>
            </a:r>
            <a:r>
              <a:rPr sz="1800" b="1" dirty="0">
                <a:solidFill>
                  <a:srgbClr val="52555A"/>
                </a:solidFill>
                <a:latin typeface="Arial"/>
                <a:cs typeface="Arial"/>
              </a:rPr>
              <a:t>of</a:t>
            </a:r>
            <a:r>
              <a:rPr sz="1800" b="1" spc="-25" dirty="0">
                <a:solidFill>
                  <a:srgbClr val="52555A"/>
                </a:solidFill>
                <a:latin typeface="Arial"/>
                <a:cs typeface="Arial"/>
              </a:rPr>
              <a:t> </a:t>
            </a:r>
            <a:r>
              <a:rPr sz="1800" b="1" dirty="0">
                <a:solidFill>
                  <a:srgbClr val="52555A"/>
                </a:solidFill>
                <a:latin typeface="Arial"/>
                <a:cs typeface="Arial"/>
              </a:rPr>
              <a:t>the</a:t>
            </a:r>
            <a:r>
              <a:rPr sz="1800" b="1" spc="-15" dirty="0">
                <a:solidFill>
                  <a:srgbClr val="52555A"/>
                </a:solidFill>
                <a:latin typeface="Arial"/>
                <a:cs typeface="Arial"/>
              </a:rPr>
              <a:t> </a:t>
            </a:r>
            <a:r>
              <a:rPr sz="1800" b="1" dirty="0">
                <a:solidFill>
                  <a:srgbClr val="52555A"/>
                </a:solidFill>
                <a:latin typeface="Arial"/>
                <a:cs typeface="Arial"/>
              </a:rPr>
              <a:t>title</a:t>
            </a:r>
            <a:r>
              <a:rPr sz="1800" b="1" spc="-30" dirty="0">
                <a:solidFill>
                  <a:srgbClr val="52555A"/>
                </a:solidFill>
                <a:latin typeface="Arial"/>
                <a:cs typeface="Arial"/>
              </a:rPr>
              <a:t> </a:t>
            </a:r>
            <a:r>
              <a:rPr sz="1800" b="1" dirty="0">
                <a:solidFill>
                  <a:srgbClr val="52555A"/>
                </a:solidFill>
                <a:latin typeface="Arial"/>
                <a:cs typeface="Arial"/>
              </a:rPr>
              <a:t>that</a:t>
            </a:r>
            <a:r>
              <a:rPr sz="1800" b="1" spc="-25" dirty="0">
                <a:solidFill>
                  <a:srgbClr val="52555A"/>
                </a:solidFill>
                <a:latin typeface="Arial"/>
                <a:cs typeface="Arial"/>
              </a:rPr>
              <a:t> </a:t>
            </a:r>
            <a:r>
              <a:rPr sz="1800" b="1" dirty="0">
                <a:solidFill>
                  <a:srgbClr val="52555A"/>
                </a:solidFill>
                <a:latin typeface="Arial"/>
                <a:cs typeface="Arial"/>
              </a:rPr>
              <a:t>will</a:t>
            </a:r>
            <a:r>
              <a:rPr sz="1800" b="1" spc="-55" dirty="0">
                <a:solidFill>
                  <a:srgbClr val="52555A"/>
                </a:solidFill>
                <a:latin typeface="Arial"/>
                <a:cs typeface="Arial"/>
              </a:rPr>
              <a:t> </a:t>
            </a:r>
            <a:r>
              <a:rPr sz="1800" b="1" dirty="0">
                <a:solidFill>
                  <a:srgbClr val="52555A"/>
                </a:solidFill>
                <a:latin typeface="Arial"/>
                <a:cs typeface="Arial"/>
              </a:rPr>
              <a:t>be</a:t>
            </a:r>
            <a:r>
              <a:rPr sz="1800" b="1" spc="-15" dirty="0">
                <a:solidFill>
                  <a:srgbClr val="52555A"/>
                </a:solidFill>
                <a:latin typeface="Arial"/>
                <a:cs typeface="Arial"/>
              </a:rPr>
              <a:t> </a:t>
            </a:r>
            <a:r>
              <a:rPr sz="1800" b="1" spc="-10" dirty="0">
                <a:solidFill>
                  <a:srgbClr val="52555A"/>
                </a:solidFill>
                <a:latin typeface="Arial"/>
                <a:cs typeface="Arial"/>
              </a:rPr>
              <a:t>indexed?</a:t>
            </a:r>
            <a:endParaRPr sz="1800">
              <a:latin typeface="Arial"/>
              <a:cs typeface="Arial"/>
            </a:endParaRPr>
          </a:p>
          <a:p>
            <a:pPr marL="12700" marR="5080">
              <a:lnSpc>
                <a:spcPct val="100000"/>
              </a:lnSpc>
              <a:spcBef>
                <a:spcPts val="805"/>
              </a:spcBef>
            </a:pPr>
            <a:r>
              <a:rPr sz="1800" dirty="0">
                <a:solidFill>
                  <a:srgbClr val="52555A"/>
                </a:solidFill>
                <a:latin typeface="Arial"/>
                <a:cs typeface="Arial"/>
              </a:rPr>
              <a:t>Starting</a:t>
            </a:r>
            <a:r>
              <a:rPr sz="1800" spc="-55" dirty="0">
                <a:solidFill>
                  <a:srgbClr val="52555A"/>
                </a:solidFill>
                <a:latin typeface="Arial"/>
                <a:cs typeface="Arial"/>
              </a:rPr>
              <a:t> </a:t>
            </a:r>
            <a:r>
              <a:rPr sz="1800" dirty="0">
                <a:solidFill>
                  <a:srgbClr val="52555A"/>
                </a:solidFill>
                <a:latin typeface="Arial"/>
                <a:cs typeface="Arial"/>
              </a:rPr>
              <a:t>in</a:t>
            </a:r>
            <a:r>
              <a:rPr sz="1800" spc="-25" dirty="0">
                <a:solidFill>
                  <a:srgbClr val="52555A"/>
                </a:solidFill>
                <a:latin typeface="Arial"/>
                <a:cs typeface="Arial"/>
              </a:rPr>
              <a:t> </a:t>
            </a:r>
            <a:r>
              <a:rPr sz="1800" dirty="0">
                <a:solidFill>
                  <a:srgbClr val="52555A"/>
                </a:solidFill>
                <a:latin typeface="Arial"/>
                <a:cs typeface="Arial"/>
              </a:rPr>
              <a:t>2023,</a:t>
            </a:r>
            <a:r>
              <a:rPr sz="1800" spc="-35" dirty="0">
                <a:solidFill>
                  <a:srgbClr val="52555A"/>
                </a:solidFill>
                <a:latin typeface="Arial"/>
                <a:cs typeface="Arial"/>
              </a:rPr>
              <a:t> </a:t>
            </a:r>
            <a:r>
              <a:rPr sz="1800" dirty="0">
                <a:solidFill>
                  <a:srgbClr val="52555A"/>
                </a:solidFill>
                <a:latin typeface="Arial"/>
                <a:cs typeface="Arial"/>
              </a:rPr>
              <a:t>a</a:t>
            </a:r>
            <a:r>
              <a:rPr sz="1800" spc="-40" dirty="0">
                <a:solidFill>
                  <a:srgbClr val="52555A"/>
                </a:solidFill>
                <a:latin typeface="Arial"/>
                <a:cs typeface="Arial"/>
              </a:rPr>
              <a:t> </a:t>
            </a:r>
            <a:r>
              <a:rPr sz="1800" dirty="0">
                <a:solidFill>
                  <a:srgbClr val="52555A"/>
                </a:solidFill>
                <a:latin typeface="Arial"/>
                <a:cs typeface="Arial"/>
              </a:rPr>
              <a:t>journal’s</a:t>
            </a:r>
            <a:r>
              <a:rPr sz="1800" spc="-5" dirty="0">
                <a:solidFill>
                  <a:srgbClr val="52555A"/>
                </a:solidFill>
                <a:latin typeface="Arial"/>
                <a:cs typeface="Arial"/>
              </a:rPr>
              <a:t> </a:t>
            </a:r>
            <a:r>
              <a:rPr sz="1800" dirty="0">
                <a:solidFill>
                  <a:srgbClr val="52555A"/>
                </a:solidFill>
                <a:latin typeface="Arial"/>
                <a:cs typeface="Arial"/>
              </a:rPr>
              <a:t>start</a:t>
            </a:r>
            <a:r>
              <a:rPr sz="1800" spc="-40" dirty="0">
                <a:solidFill>
                  <a:srgbClr val="52555A"/>
                </a:solidFill>
                <a:latin typeface="Arial"/>
                <a:cs typeface="Arial"/>
              </a:rPr>
              <a:t> </a:t>
            </a:r>
            <a:r>
              <a:rPr sz="1800" dirty="0">
                <a:solidFill>
                  <a:srgbClr val="52555A"/>
                </a:solidFill>
                <a:latin typeface="Arial"/>
                <a:cs typeface="Arial"/>
              </a:rPr>
              <a:t>coverage</a:t>
            </a:r>
            <a:r>
              <a:rPr sz="1800" spc="-30" dirty="0">
                <a:solidFill>
                  <a:srgbClr val="52555A"/>
                </a:solidFill>
                <a:latin typeface="Arial"/>
                <a:cs typeface="Arial"/>
              </a:rPr>
              <a:t> </a:t>
            </a:r>
            <a:r>
              <a:rPr sz="1800" dirty="0">
                <a:solidFill>
                  <a:srgbClr val="52555A"/>
                </a:solidFill>
                <a:latin typeface="Arial"/>
                <a:cs typeface="Arial"/>
              </a:rPr>
              <a:t>year will</a:t>
            </a:r>
            <a:r>
              <a:rPr sz="1800" spc="5" dirty="0">
                <a:solidFill>
                  <a:srgbClr val="52555A"/>
                </a:solidFill>
                <a:latin typeface="Arial"/>
                <a:cs typeface="Arial"/>
              </a:rPr>
              <a:t> </a:t>
            </a:r>
            <a:r>
              <a:rPr sz="1800" dirty="0">
                <a:solidFill>
                  <a:srgbClr val="52555A"/>
                </a:solidFill>
                <a:latin typeface="Arial"/>
                <a:cs typeface="Arial"/>
              </a:rPr>
              <a:t>be</a:t>
            </a:r>
            <a:r>
              <a:rPr sz="1800" spc="-40" dirty="0">
                <a:solidFill>
                  <a:srgbClr val="52555A"/>
                </a:solidFill>
                <a:latin typeface="Arial"/>
                <a:cs typeface="Arial"/>
              </a:rPr>
              <a:t> </a:t>
            </a:r>
            <a:r>
              <a:rPr sz="1800" dirty="0">
                <a:solidFill>
                  <a:srgbClr val="52555A"/>
                </a:solidFill>
                <a:latin typeface="Arial"/>
                <a:cs typeface="Arial"/>
              </a:rPr>
              <a:t>from</a:t>
            </a:r>
            <a:r>
              <a:rPr sz="1800" spc="-40" dirty="0">
                <a:solidFill>
                  <a:srgbClr val="52555A"/>
                </a:solidFill>
                <a:latin typeface="Arial"/>
                <a:cs typeface="Arial"/>
              </a:rPr>
              <a:t> </a:t>
            </a:r>
            <a:r>
              <a:rPr sz="1800" dirty="0">
                <a:solidFill>
                  <a:srgbClr val="52555A"/>
                </a:solidFill>
                <a:latin typeface="Arial"/>
                <a:cs typeface="Arial"/>
              </a:rPr>
              <a:t>the</a:t>
            </a:r>
            <a:r>
              <a:rPr sz="1800" spc="-40" dirty="0">
                <a:solidFill>
                  <a:srgbClr val="52555A"/>
                </a:solidFill>
                <a:latin typeface="Arial"/>
                <a:cs typeface="Arial"/>
              </a:rPr>
              <a:t> </a:t>
            </a:r>
            <a:r>
              <a:rPr sz="1800" dirty="0">
                <a:solidFill>
                  <a:srgbClr val="52555A"/>
                </a:solidFill>
                <a:latin typeface="Arial"/>
                <a:cs typeface="Arial"/>
              </a:rPr>
              <a:t>year</a:t>
            </a:r>
            <a:r>
              <a:rPr sz="1800" spc="-15" dirty="0">
                <a:solidFill>
                  <a:srgbClr val="52555A"/>
                </a:solidFill>
                <a:latin typeface="Arial"/>
                <a:cs typeface="Arial"/>
              </a:rPr>
              <a:t> </a:t>
            </a:r>
            <a:r>
              <a:rPr sz="1800" dirty="0">
                <a:solidFill>
                  <a:srgbClr val="52555A"/>
                </a:solidFill>
                <a:latin typeface="Arial"/>
                <a:cs typeface="Arial"/>
              </a:rPr>
              <a:t>of</a:t>
            </a:r>
            <a:r>
              <a:rPr sz="1800" spc="-30" dirty="0">
                <a:solidFill>
                  <a:srgbClr val="52555A"/>
                </a:solidFill>
                <a:latin typeface="Arial"/>
                <a:cs typeface="Arial"/>
              </a:rPr>
              <a:t> </a:t>
            </a:r>
            <a:r>
              <a:rPr sz="1800" dirty="0">
                <a:solidFill>
                  <a:srgbClr val="52555A"/>
                </a:solidFill>
                <a:latin typeface="Arial"/>
                <a:cs typeface="Arial"/>
              </a:rPr>
              <a:t>selection</a:t>
            </a:r>
            <a:r>
              <a:rPr sz="1800" spc="-30" dirty="0">
                <a:solidFill>
                  <a:srgbClr val="52555A"/>
                </a:solidFill>
                <a:latin typeface="Arial"/>
                <a:cs typeface="Arial"/>
              </a:rPr>
              <a:t> </a:t>
            </a:r>
            <a:r>
              <a:rPr sz="1800" dirty="0">
                <a:solidFill>
                  <a:srgbClr val="52555A"/>
                </a:solidFill>
                <a:latin typeface="Arial"/>
                <a:cs typeface="Arial"/>
              </a:rPr>
              <a:t>minus</a:t>
            </a:r>
            <a:r>
              <a:rPr sz="1800" spc="-25" dirty="0">
                <a:solidFill>
                  <a:srgbClr val="52555A"/>
                </a:solidFill>
                <a:latin typeface="Arial"/>
                <a:cs typeface="Arial"/>
              </a:rPr>
              <a:t> </a:t>
            </a:r>
            <a:r>
              <a:rPr sz="1800" dirty="0">
                <a:solidFill>
                  <a:srgbClr val="52555A"/>
                </a:solidFill>
                <a:latin typeface="Arial"/>
                <a:cs typeface="Arial"/>
              </a:rPr>
              <a:t>4.</a:t>
            </a:r>
            <a:r>
              <a:rPr sz="1800" spc="-60" dirty="0">
                <a:solidFill>
                  <a:srgbClr val="52555A"/>
                </a:solidFill>
                <a:latin typeface="Arial"/>
                <a:cs typeface="Arial"/>
              </a:rPr>
              <a:t> </a:t>
            </a:r>
            <a:r>
              <a:rPr sz="1800" spc="-20" dirty="0">
                <a:solidFill>
                  <a:srgbClr val="52555A"/>
                </a:solidFill>
                <a:latin typeface="Arial"/>
                <a:cs typeface="Arial"/>
              </a:rPr>
              <a:t>This </a:t>
            </a:r>
            <a:r>
              <a:rPr sz="1800" dirty="0">
                <a:solidFill>
                  <a:srgbClr val="52555A"/>
                </a:solidFill>
                <a:latin typeface="Arial"/>
                <a:cs typeface="Arial"/>
              </a:rPr>
              <a:t>means</a:t>
            </a:r>
            <a:r>
              <a:rPr sz="1800" spc="-25" dirty="0">
                <a:solidFill>
                  <a:srgbClr val="52555A"/>
                </a:solidFill>
                <a:latin typeface="Arial"/>
                <a:cs typeface="Arial"/>
              </a:rPr>
              <a:t> </a:t>
            </a:r>
            <a:r>
              <a:rPr sz="1800" dirty="0">
                <a:solidFill>
                  <a:srgbClr val="52555A"/>
                </a:solidFill>
                <a:latin typeface="Arial"/>
                <a:cs typeface="Arial"/>
              </a:rPr>
              <a:t>that</a:t>
            </a:r>
            <a:r>
              <a:rPr sz="1800" spc="-40" dirty="0">
                <a:solidFill>
                  <a:srgbClr val="52555A"/>
                </a:solidFill>
                <a:latin typeface="Arial"/>
                <a:cs typeface="Arial"/>
              </a:rPr>
              <a:t> </a:t>
            </a:r>
            <a:r>
              <a:rPr sz="1800" dirty="0">
                <a:solidFill>
                  <a:srgbClr val="52555A"/>
                </a:solidFill>
                <a:latin typeface="Arial"/>
                <a:cs typeface="Arial"/>
              </a:rPr>
              <a:t>for</a:t>
            </a:r>
            <a:r>
              <a:rPr sz="1800" spc="-30" dirty="0">
                <a:solidFill>
                  <a:srgbClr val="52555A"/>
                </a:solidFill>
                <a:latin typeface="Arial"/>
                <a:cs typeface="Arial"/>
              </a:rPr>
              <a:t> </a:t>
            </a:r>
            <a:r>
              <a:rPr sz="1800" dirty="0">
                <a:solidFill>
                  <a:srgbClr val="52555A"/>
                </a:solidFill>
                <a:latin typeface="Arial"/>
                <a:cs typeface="Arial"/>
              </a:rPr>
              <a:t>a</a:t>
            </a:r>
            <a:r>
              <a:rPr sz="1800" spc="-40" dirty="0">
                <a:solidFill>
                  <a:srgbClr val="52555A"/>
                </a:solidFill>
                <a:latin typeface="Arial"/>
                <a:cs typeface="Arial"/>
              </a:rPr>
              <a:t> </a:t>
            </a:r>
            <a:r>
              <a:rPr sz="1800" dirty="0">
                <a:solidFill>
                  <a:srgbClr val="52555A"/>
                </a:solidFill>
                <a:latin typeface="Arial"/>
                <a:cs typeface="Arial"/>
              </a:rPr>
              <a:t>title</a:t>
            </a:r>
            <a:r>
              <a:rPr sz="1800" spc="-40" dirty="0">
                <a:solidFill>
                  <a:srgbClr val="52555A"/>
                </a:solidFill>
                <a:latin typeface="Arial"/>
                <a:cs typeface="Arial"/>
              </a:rPr>
              <a:t> </a:t>
            </a:r>
            <a:r>
              <a:rPr sz="1800" dirty="0">
                <a:solidFill>
                  <a:srgbClr val="52555A"/>
                </a:solidFill>
                <a:latin typeface="Arial"/>
                <a:cs typeface="Arial"/>
              </a:rPr>
              <a:t>selected</a:t>
            </a:r>
            <a:r>
              <a:rPr sz="1800" spc="-25" dirty="0">
                <a:solidFill>
                  <a:srgbClr val="52555A"/>
                </a:solidFill>
                <a:latin typeface="Arial"/>
                <a:cs typeface="Arial"/>
              </a:rPr>
              <a:t> </a:t>
            </a:r>
            <a:r>
              <a:rPr sz="1800" dirty="0">
                <a:solidFill>
                  <a:srgbClr val="52555A"/>
                </a:solidFill>
                <a:latin typeface="Arial"/>
                <a:cs typeface="Arial"/>
              </a:rPr>
              <a:t>in</a:t>
            </a:r>
            <a:r>
              <a:rPr sz="1800" spc="-40" dirty="0">
                <a:solidFill>
                  <a:srgbClr val="52555A"/>
                </a:solidFill>
                <a:latin typeface="Arial"/>
                <a:cs typeface="Arial"/>
              </a:rPr>
              <a:t> </a:t>
            </a:r>
            <a:r>
              <a:rPr sz="1800" dirty="0">
                <a:solidFill>
                  <a:srgbClr val="52555A"/>
                </a:solidFill>
                <a:latin typeface="Arial"/>
                <a:cs typeface="Arial"/>
              </a:rPr>
              <a:t>2023,</a:t>
            </a:r>
            <a:r>
              <a:rPr sz="1800" spc="-20" dirty="0">
                <a:solidFill>
                  <a:srgbClr val="52555A"/>
                </a:solidFill>
                <a:latin typeface="Arial"/>
                <a:cs typeface="Arial"/>
              </a:rPr>
              <a:t> </a:t>
            </a:r>
            <a:r>
              <a:rPr sz="1800" dirty="0">
                <a:solidFill>
                  <a:srgbClr val="52555A"/>
                </a:solidFill>
                <a:latin typeface="Arial"/>
                <a:cs typeface="Arial"/>
              </a:rPr>
              <a:t>its</a:t>
            </a:r>
            <a:r>
              <a:rPr sz="1800" spc="-35" dirty="0">
                <a:solidFill>
                  <a:srgbClr val="52555A"/>
                </a:solidFill>
                <a:latin typeface="Arial"/>
                <a:cs typeface="Arial"/>
              </a:rPr>
              <a:t> </a:t>
            </a:r>
            <a:r>
              <a:rPr sz="1800" dirty="0">
                <a:solidFill>
                  <a:srgbClr val="52555A"/>
                </a:solidFill>
                <a:latin typeface="Arial"/>
                <a:cs typeface="Arial"/>
              </a:rPr>
              <a:t>coverage</a:t>
            </a:r>
            <a:r>
              <a:rPr sz="1800" spc="-25" dirty="0">
                <a:solidFill>
                  <a:srgbClr val="52555A"/>
                </a:solidFill>
                <a:latin typeface="Arial"/>
                <a:cs typeface="Arial"/>
              </a:rPr>
              <a:t> </a:t>
            </a:r>
            <a:r>
              <a:rPr sz="1800" dirty="0">
                <a:solidFill>
                  <a:srgbClr val="52555A"/>
                </a:solidFill>
                <a:latin typeface="Arial"/>
                <a:cs typeface="Arial"/>
              </a:rPr>
              <a:t>would</a:t>
            </a:r>
            <a:r>
              <a:rPr sz="1800" spc="5" dirty="0">
                <a:solidFill>
                  <a:srgbClr val="52555A"/>
                </a:solidFill>
                <a:latin typeface="Arial"/>
                <a:cs typeface="Arial"/>
              </a:rPr>
              <a:t> </a:t>
            </a:r>
            <a:r>
              <a:rPr sz="1800" dirty="0">
                <a:solidFill>
                  <a:srgbClr val="52555A"/>
                </a:solidFill>
                <a:latin typeface="Arial"/>
                <a:cs typeface="Arial"/>
              </a:rPr>
              <a:t>start</a:t>
            </a:r>
            <a:r>
              <a:rPr sz="1800" spc="-30" dirty="0">
                <a:solidFill>
                  <a:srgbClr val="52555A"/>
                </a:solidFill>
                <a:latin typeface="Arial"/>
                <a:cs typeface="Arial"/>
              </a:rPr>
              <a:t> </a:t>
            </a:r>
            <a:r>
              <a:rPr sz="1800" dirty="0">
                <a:solidFill>
                  <a:srgbClr val="52555A"/>
                </a:solidFill>
                <a:latin typeface="Arial"/>
                <a:cs typeface="Arial"/>
              </a:rPr>
              <a:t>in</a:t>
            </a:r>
            <a:r>
              <a:rPr sz="1800" spc="-40" dirty="0">
                <a:solidFill>
                  <a:srgbClr val="52555A"/>
                </a:solidFill>
                <a:latin typeface="Arial"/>
                <a:cs typeface="Arial"/>
              </a:rPr>
              <a:t> </a:t>
            </a:r>
            <a:r>
              <a:rPr sz="1800" dirty="0">
                <a:solidFill>
                  <a:srgbClr val="52555A"/>
                </a:solidFill>
                <a:latin typeface="Arial"/>
                <a:cs typeface="Arial"/>
              </a:rPr>
              <a:t>2019</a:t>
            </a:r>
            <a:r>
              <a:rPr sz="1800" spc="-25" dirty="0">
                <a:solidFill>
                  <a:srgbClr val="52555A"/>
                </a:solidFill>
                <a:latin typeface="Arial"/>
                <a:cs typeface="Arial"/>
              </a:rPr>
              <a:t> </a:t>
            </a:r>
            <a:r>
              <a:rPr sz="1800" dirty="0">
                <a:solidFill>
                  <a:srgbClr val="52555A"/>
                </a:solidFill>
                <a:latin typeface="Arial"/>
                <a:cs typeface="Arial"/>
              </a:rPr>
              <a:t>and</a:t>
            </a:r>
            <a:r>
              <a:rPr sz="1800" spc="-25" dirty="0">
                <a:solidFill>
                  <a:srgbClr val="52555A"/>
                </a:solidFill>
                <a:latin typeface="Arial"/>
                <a:cs typeface="Arial"/>
              </a:rPr>
              <a:t> </a:t>
            </a:r>
            <a:r>
              <a:rPr sz="1800" dirty="0">
                <a:solidFill>
                  <a:srgbClr val="52555A"/>
                </a:solidFill>
                <a:latin typeface="Arial"/>
                <a:cs typeface="Arial"/>
              </a:rPr>
              <a:t>include</a:t>
            </a:r>
            <a:r>
              <a:rPr sz="1800" spc="-25" dirty="0">
                <a:solidFill>
                  <a:srgbClr val="52555A"/>
                </a:solidFill>
                <a:latin typeface="Arial"/>
                <a:cs typeface="Arial"/>
              </a:rPr>
              <a:t> </a:t>
            </a:r>
            <a:r>
              <a:rPr sz="1800" dirty="0">
                <a:solidFill>
                  <a:srgbClr val="52555A"/>
                </a:solidFill>
                <a:latin typeface="Arial"/>
                <a:cs typeface="Arial"/>
              </a:rPr>
              <a:t>the</a:t>
            </a:r>
            <a:r>
              <a:rPr sz="1800" spc="-40" dirty="0">
                <a:solidFill>
                  <a:srgbClr val="52555A"/>
                </a:solidFill>
                <a:latin typeface="Arial"/>
                <a:cs typeface="Arial"/>
              </a:rPr>
              <a:t> </a:t>
            </a:r>
            <a:r>
              <a:rPr sz="1800" dirty="0">
                <a:solidFill>
                  <a:srgbClr val="52555A"/>
                </a:solidFill>
                <a:latin typeface="Arial"/>
                <a:cs typeface="Arial"/>
              </a:rPr>
              <a:t>content</a:t>
            </a:r>
            <a:r>
              <a:rPr sz="1800" spc="-20" dirty="0">
                <a:solidFill>
                  <a:srgbClr val="52555A"/>
                </a:solidFill>
                <a:latin typeface="Arial"/>
                <a:cs typeface="Arial"/>
              </a:rPr>
              <a:t> </a:t>
            </a:r>
            <a:r>
              <a:rPr sz="1800" spc="-25" dirty="0">
                <a:solidFill>
                  <a:srgbClr val="52555A"/>
                </a:solidFill>
                <a:latin typeface="Arial"/>
                <a:cs typeface="Arial"/>
              </a:rPr>
              <a:t>for </a:t>
            </a:r>
            <a:r>
              <a:rPr sz="1800" dirty="0">
                <a:solidFill>
                  <a:srgbClr val="52555A"/>
                </a:solidFill>
                <a:latin typeface="Arial"/>
                <a:cs typeface="Arial"/>
              </a:rPr>
              <a:t>all</a:t>
            </a:r>
            <a:r>
              <a:rPr sz="1800" spc="-60" dirty="0">
                <a:solidFill>
                  <a:srgbClr val="52555A"/>
                </a:solidFill>
                <a:latin typeface="Arial"/>
                <a:cs typeface="Arial"/>
              </a:rPr>
              <a:t> </a:t>
            </a:r>
            <a:r>
              <a:rPr sz="1800" dirty="0">
                <a:solidFill>
                  <a:srgbClr val="52555A"/>
                </a:solidFill>
                <a:latin typeface="Arial"/>
                <a:cs typeface="Arial"/>
              </a:rPr>
              <a:t>years</a:t>
            </a:r>
            <a:r>
              <a:rPr sz="1800" spc="-30" dirty="0">
                <a:solidFill>
                  <a:srgbClr val="52555A"/>
                </a:solidFill>
                <a:latin typeface="Arial"/>
                <a:cs typeface="Arial"/>
              </a:rPr>
              <a:t> </a:t>
            </a:r>
            <a:r>
              <a:rPr sz="1800" dirty="0">
                <a:solidFill>
                  <a:srgbClr val="52555A"/>
                </a:solidFill>
                <a:latin typeface="Arial"/>
                <a:cs typeface="Arial"/>
              </a:rPr>
              <a:t>going</a:t>
            </a:r>
            <a:r>
              <a:rPr sz="1800" spc="-35" dirty="0">
                <a:solidFill>
                  <a:srgbClr val="52555A"/>
                </a:solidFill>
                <a:latin typeface="Arial"/>
                <a:cs typeface="Arial"/>
              </a:rPr>
              <a:t> </a:t>
            </a:r>
            <a:r>
              <a:rPr sz="1800" dirty="0">
                <a:solidFill>
                  <a:srgbClr val="52555A"/>
                </a:solidFill>
                <a:latin typeface="Arial"/>
                <a:cs typeface="Arial"/>
              </a:rPr>
              <a:t>forward.</a:t>
            </a:r>
            <a:r>
              <a:rPr sz="1800" spc="-15" dirty="0">
                <a:solidFill>
                  <a:srgbClr val="52555A"/>
                </a:solidFill>
                <a:latin typeface="Arial"/>
                <a:cs typeface="Arial"/>
              </a:rPr>
              <a:t> </a:t>
            </a:r>
            <a:r>
              <a:rPr sz="1800" dirty="0">
                <a:solidFill>
                  <a:srgbClr val="52555A"/>
                </a:solidFill>
                <a:latin typeface="Arial"/>
                <a:cs typeface="Arial"/>
              </a:rPr>
              <a:t>Special</a:t>
            </a:r>
            <a:r>
              <a:rPr sz="1800" spc="-45" dirty="0">
                <a:solidFill>
                  <a:srgbClr val="52555A"/>
                </a:solidFill>
                <a:latin typeface="Arial"/>
                <a:cs typeface="Arial"/>
              </a:rPr>
              <a:t> </a:t>
            </a:r>
            <a:r>
              <a:rPr sz="1800" dirty="0">
                <a:solidFill>
                  <a:srgbClr val="52555A"/>
                </a:solidFill>
                <a:latin typeface="Arial"/>
                <a:cs typeface="Arial"/>
              </a:rPr>
              <a:t>considerations</a:t>
            </a:r>
            <a:r>
              <a:rPr sz="1800" spc="-50" dirty="0">
                <a:solidFill>
                  <a:srgbClr val="52555A"/>
                </a:solidFill>
                <a:latin typeface="Arial"/>
                <a:cs typeface="Arial"/>
              </a:rPr>
              <a:t> </a:t>
            </a:r>
            <a:r>
              <a:rPr sz="1800" dirty="0">
                <a:solidFill>
                  <a:srgbClr val="52555A"/>
                </a:solidFill>
                <a:latin typeface="Arial"/>
                <a:cs typeface="Arial"/>
              </a:rPr>
              <a:t>apply</a:t>
            </a:r>
            <a:r>
              <a:rPr sz="1800" spc="-45" dirty="0">
                <a:solidFill>
                  <a:srgbClr val="52555A"/>
                </a:solidFill>
                <a:latin typeface="Arial"/>
                <a:cs typeface="Arial"/>
              </a:rPr>
              <a:t> </a:t>
            </a:r>
            <a:r>
              <a:rPr sz="1800" dirty="0">
                <a:solidFill>
                  <a:srgbClr val="52555A"/>
                </a:solidFill>
                <a:latin typeface="Arial"/>
                <a:cs typeface="Arial"/>
              </a:rPr>
              <a:t>to</a:t>
            </a:r>
            <a:r>
              <a:rPr sz="1800" spc="-50" dirty="0">
                <a:solidFill>
                  <a:srgbClr val="52555A"/>
                </a:solidFill>
                <a:latin typeface="Arial"/>
                <a:cs typeface="Arial"/>
              </a:rPr>
              <a:t> </a:t>
            </a:r>
            <a:r>
              <a:rPr sz="1800" dirty="0">
                <a:solidFill>
                  <a:srgbClr val="52555A"/>
                </a:solidFill>
                <a:latin typeface="Arial"/>
                <a:cs typeface="Arial"/>
              </a:rPr>
              <a:t>journals</a:t>
            </a:r>
            <a:r>
              <a:rPr sz="1800" spc="-45" dirty="0">
                <a:solidFill>
                  <a:srgbClr val="52555A"/>
                </a:solidFill>
                <a:latin typeface="Arial"/>
                <a:cs typeface="Arial"/>
              </a:rPr>
              <a:t> </a:t>
            </a:r>
            <a:r>
              <a:rPr sz="1800" dirty="0">
                <a:solidFill>
                  <a:srgbClr val="52555A"/>
                </a:solidFill>
                <a:latin typeface="Arial"/>
                <a:cs typeface="Arial"/>
              </a:rPr>
              <a:t>that</a:t>
            </a:r>
            <a:r>
              <a:rPr sz="1800" spc="-50" dirty="0">
                <a:solidFill>
                  <a:srgbClr val="52555A"/>
                </a:solidFill>
                <a:latin typeface="Arial"/>
                <a:cs typeface="Arial"/>
              </a:rPr>
              <a:t> </a:t>
            </a:r>
            <a:r>
              <a:rPr sz="1800" dirty="0">
                <a:solidFill>
                  <a:srgbClr val="52555A"/>
                </a:solidFill>
                <a:latin typeface="Arial"/>
                <a:cs typeface="Arial"/>
              </a:rPr>
              <a:t>are</a:t>
            </a:r>
            <a:r>
              <a:rPr sz="1800" spc="-45" dirty="0">
                <a:solidFill>
                  <a:srgbClr val="52555A"/>
                </a:solidFill>
                <a:latin typeface="Arial"/>
                <a:cs typeface="Arial"/>
              </a:rPr>
              <a:t> </a:t>
            </a:r>
            <a:r>
              <a:rPr sz="1800" dirty="0">
                <a:solidFill>
                  <a:srgbClr val="52555A"/>
                </a:solidFill>
                <a:latin typeface="Arial"/>
                <a:cs typeface="Arial"/>
              </a:rPr>
              <a:t>previously</a:t>
            </a:r>
            <a:r>
              <a:rPr sz="1800" spc="-50" dirty="0">
                <a:solidFill>
                  <a:srgbClr val="52555A"/>
                </a:solidFill>
                <a:latin typeface="Arial"/>
                <a:cs typeface="Arial"/>
              </a:rPr>
              <a:t> </a:t>
            </a:r>
            <a:r>
              <a:rPr sz="1800" dirty="0">
                <a:solidFill>
                  <a:srgbClr val="52555A"/>
                </a:solidFill>
                <a:latin typeface="Arial"/>
                <a:cs typeface="Arial"/>
              </a:rPr>
              <a:t>rejected</a:t>
            </a:r>
            <a:r>
              <a:rPr sz="1800" spc="-45" dirty="0">
                <a:solidFill>
                  <a:srgbClr val="52555A"/>
                </a:solidFill>
                <a:latin typeface="Arial"/>
                <a:cs typeface="Arial"/>
              </a:rPr>
              <a:t> </a:t>
            </a:r>
            <a:r>
              <a:rPr sz="1800" spc="-25" dirty="0">
                <a:solidFill>
                  <a:srgbClr val="52555A"/>
                </a:solidFill>
                <a:latin typeface="Arial"/>
                <a:cs typeface="Arial"/>
              </a:rPr>
              <a:t>for </a:t>
            </a:r>
            <a:r>
              <a:rPr sz="1800" dirty="0">
                <a:solidFill>
                  <a:srgbClr val="52555A"/>
                </a:solidFill>
                <a:latin typeface="Arial"/>
                <a:cs typeface="Arial"/>
              </a:rPr>
              <a:t>Scopus</a:t>
            </a:r>
            <a:r>
              <a:rPr sz="1800" spc="-60" dirty="0">
                <a:solidFill>
                  <a:srgbClr val="52555A"/>
                </a:solidFill>
                <a:latin typeface="Arial"/>
                <a:cs typeface="Arial"/>
              </a:rPr>
              <a:t> </a:t>
            </a:r>
            <a:r>
              <a:rPr sz="1800" dirty="0">
                <a:solidFill>
                  <a:srgbClr val="52555A"/>
                </a:solidFill>
                <a:latin typeface="Arial"/>
                <a:cs typeface="Arial"/>
              </a:rPr>
              <a:t>inclusion,</a:t>
            </a:r>
            <a:r>
              <a:rPr sz="1800" spc="-45" dirty="0">
                <a:solidFill>
                  <a:srgbClr val="52555A"/>
                </a:solidFill>
                <a:latin typeface="Arial"/>
                <a:cs typeface="Arial"/>
              </a:rPr>
              <a:t> </a:t>
            </a:r>
            <a:r>
              <a:rPr sz="1800" dirty="0">
                <a:solidFill>
                  <a:srgbClr val="52555A"/>
                </a:solidFill>
                <a:latin typeface="Arial"/>
                <a:cs typeface="Arial"/>
              </a:rPr>
              <a:t>the</a:t>
            </a:r>
            <a:r>
              <a:rPr sz="1800" spc="-40" dirty="0">
                <a:solidFill>
                  <a:srgbClr val="52555A"/>
                </a:solidFill>
                <a:latin typeface="Arial"/>
                <a:cs typeface="Arial"/>
              </a:rPr>
              <a:t> </a:t>
            </a:r>
            <a:r>
              <a:rPr sz="1800" dirty="0">
                <a:solidFill>
                  <a:srgbClr val="52555A"/>
                </a:solidFill>
                <a:latin typeface="Arial"/>
                <a:cs typeface="Arial"/>
              </a:rPr>
              <a:t>start</a:t>
            </a:r>
            <a:r>
              <a:rPr sz="1800" spc="-40" dirty="0">
                <a:solidFill>
                  <a:srgbClr val="52555A"/>
                </a:solidFill>
                <a:latin typeface="Arial"/>
                <a:cs typeface="Arial"/>
              </a:rPr>
              <a:t> </a:t>
            </a:r>
            <a:r>
              <a:rPr sz="1800" dirty="0">
                <a:solidFill>
                  <a:srgbClr val="52555A"/>
                </a:solidFill>
                <a:latin typeface="Arial"/>
                <a:cs typeface="Arial"/>
              </a:rPr>
              <a:t>coverage</a:t>
            </a:r>
            <a:r>
              <a:rPr sz="1800" spc="-40" dirty="0">
                <a:solidFill>
                  <a:srgbClr val="52555A"/>
                </a:solidFill>
                <a:latin typeface="Arial"/>
                <a:cs typeface="Arial"/>
              </a:rPr>
              <a:t> </a:t>
            </a:r>
            <a:r>
              <a:rPr sz="1800" dirty="0">
                <a:solidFill>
                  <a:srgbClr val="52555A"/>
                </a:solidFill>
                <a:latin typeface="Arial"/>
                <a:cs typeface="Arial"/>
              </a:rPr>
              <a:t>year</a:t>
            </a:r>
            <a:r>
              <a:rPr sz="1800" spc="-40" dirty="0">
                <a:solidFill>
                  <a:srgbClr val="52555A"/>
                </a:solidFill>
                <a:latin typeface="Arial"/>
                <a:cs typeface="Arial"/>
              </a:rPr>
              <a:t> </a:t>
            </a:r>
            <a:r>
              <a:rPr sz="1800" dirty="0">
                <a:solidFill>
                  <a:srgbClr val="52555A"/>
                </a:solidFill>
                <a:latin typeface="Arial"/>
                <a:cs typeface="Arial"/>
              </a:rPr>
              <a:t>will</a:t>
            </a:r>
            <a:r>
              <a:rPr sz="1800" spc="-35" dirty="0">
                <a:solidFill>
                  <a:srgbClr val="52555A"/>
                </a:solidFill>
                <a:latin typeface="Arial"/>
                <a:cs typeface="Arial"/>
              </a:rPr>
              <a:t> </a:t>
            </a:r>
            <a:r>
              <a:rPr sz="1800" dirty="0">
                <a:solidFill>
                  <a:srgbClr val="52555A"/>
                </a:solidFill>
                <a:latin typeface="Arial"/>
                <a:cs typeface="Arial"/>
              </a:rPr>
              <a:t>begin</a:t>
            </a:r>
            <a:r>
              <a:rPr sz="1800" spc="-40" dirty="0">
                <a:solidFill>
                  <a:srgbClr val="52555A"/>
                </a:solidFill>
                <a:latin typeface="Arial"/>
                <a:cs typeface="Arial"/>
              </a:rPr>
              <a:t> </a:t>
            </a:r>
            <a:r>
              <a:rPr sz="1800" dirty="0">
                <a:solidFill>
                  <a:srgbClr val="52555A"/>
                </a:solidFill>
                <a:latin typeface="Arial"/>
                <a:cs typeface="Arial"/>
              </a:rPr>
              <a:t>from</a:t>
            </a:r>
            <a:r>
              <a:rPr sz="1800" spc="-40" dirty="0">
                <a:solidFill>
                  <a:srgbClr val="52555A"/>
                </a:solidFill>
                <a:latin typeface="Arial"/>
                <a:cs typeface="Arial"/>
              </a:rPr>
              <a:t> </a:t>
            </a:r>
            <a:r>
              <a:rPr sz="1800" dirty="0">
                <a:solidFill>
                  <a:srgbClr val="52555A"/>
                </a:solidFill>
                <a:latin typeface="Arial"/>
                <a:cs typeface="Arial"/>
              </a:rPr>
              <a:t>the</a:t>
            </a:r>
            <a:r>
              <a:rPr sz="1800" spc="-40" dirty="0">
                <a:solidFill>
                  <a:srgbClr val="52555A"/>
                </a:solidFill>
                <a:latin typeface="Arial"/>
                <a:cs typeface="Arial"/>
              </a:rPr>
              <a:t> </a:t>
            </a:r>
            <a:r>
              <a:rPr sz="1800" dirty="0">
                <a:solidFill>
                  <a:srgbClr val="52555A"/>
                </a:solidFill>
                <a:latin typeface="Arial"/>
                <a:cs typeface="Arial"/>
              </a:rPr>
              <a:t>year</a:t>
            </a:r>
            <a:r>
              <a:rPr sz="1800" spc="-40" dirty="0">
                <a:solidFill>
                  <a:srgbClr val="52555A"/>
                </a:solidFill>
                <a:latin typeface="Arial"/>
                <a:cs typeface="Arial"/>
              </a:rPr>
              <a:t> </a:t>
            </a:r>
            <a:r>
              <a:rPr sz="1800" dirty="0">
                <a:solidFill>
                  <a:srgbClr val="52555A"/>
                </a:solidFill>
                <a:latin typeface="Arial"/>
                <a:cs typeface="Arial"/>
              </a:rPr>
              <a:t>following</a:t>
            </a:r>
            <a:r>
              <a:rPr sz="1800" spc="-40" dirty="0">
                <a:solidFill>
                  <a:srgbClr val="52555A"/>
                </a:solidFill>
                <a:latin typeface="Arial"/>
                <a:cs typeface="Arial"/>
              </a:rPr>
              <a:t> </a:t>
            </a:r>
            <a:r>
              <a:rPr sz="1800" dirty="0">
                <a:solidFill>
                  <a:srgbClr val="52555A"/>
                </a:solidFill>
                <a:latin typeface="Arial"/>
                <a:cs typeface="Arial"/>
              </a:rPr>
              <a:t>the</a:t>
            </a:r>
            <a:r>
              <a:rPr sz="1800" spc="-40" dirty="0">
                <a:solidFill>
                  <a:srgbClr val="52555A"/>
                </a:solidFill>
                <a:latin typeface="Arial"/>
                <a:cs typeface="Arial"/>
              </a:rPr>
              <a:t> </a:t>
            </a:r>
            <a:r>
              <a:rPr sz="1800" dirty="0">
                <a:solidFill>
                  <a:srgbClr val="52555A"/>
                </a:solidFill>
                <a:latin typeface="Arial"/>
                <a:cs typeface="Arial"/>
              </a:rPr>
              <a:t>year</a:t>
            </a:r>
            <a:r>
              <a:rPr sz="1800" spc="-40" dirty="0">
                <a:solidFill>
                  <a:srgbClr val="52555A"/>
                </a:solidFill>
                <a:latin typeface="Arial"/>
                <a:cs typeface="Arial"/>
              </a:rPr>
              <a:t> </a:t>
            </a:r>
            <a:r>
              <a:rPr sz="1800" dirty="0">
                <a:solidFill>
                  <a:srgbClr val="52555A"/>
                </a:solidFill>
                <a:latin typeface="Arial"/>
                <a:cs typeface="Arial"/>
              </a:rPr>
              <a:t>of</a:t>
            </a:r>
            <a:r>
              <a:rPr sz="1800" spc="-40" dirty="0">
                <a:solidFill>
                  <a:srgbClr val="52555A"/>
                </a:solidFill>
                <a:latin typeface="Arial"/>
                <a:cs typeface="Arial"/>
              </a:rPr>
              <a:t> </a:t>
            </a:r>
            <a:r>
              <a:rPr sz="1800" dirty="0">
                <a:solidFill>
                  <a:srgbClr val="52555A"/>
                </a:solidFill>
                <a:latin typeface="Arial"/>
                <a:cs typeface="Arial"/>
              </a:rPr>
              <a:t>rejection.</a:t>
            </a:r>
            <a:r>
              <a:rPr sz="1800" spc="-45" dirty="0">
                <a:solidFill>
                  <a:srgbClr val="52555A"/>
                </a:solidFill>
                <a:latin typeface="Arial"/>
                <a:cs typeface="Arial"/>
              </a:rPr>
              <a:t> </a:t>
            </a:r>
            <a:r>
              <a:rPr sz="1800" spc="-25" dirty="0">
                <a:solidFill>
                  <a:srgbClr val="52555A"/>
                </a:solidFill>
                <a:latin typeface="Arial"/>
                <a:cs typeface="Arial"/>
              </a:rPr>
              <a:t>For </a:t>
            </a:r>
            <a:r>
              <a:rPr sz="1800" dirty="0">
                <a:solidFill>
                  <a:srgbClr val="52555A"/>
                </a:solidFill>
                <a:latin typeface="Arial"/>
                <a:cs typeface="Arial"/>
              </a:rPr>
              <a:t>journals</a:t>
            </a:r>
            <a:r>
              <a:rPr sz="1800" spc="-55" dirty="0">
                <a:solidFill>
                  <a:srgbClr val="52555A"/>
                </a:solidFill>
                <a:latin typeface="Arial"/>
                <a:cs typeface="Arial"/>
              </a:rPr>
              <a:t> </a:t>
            </a:r>
            <a:r>
              <a:rPr sz="1800" dirty="0">
                <a:solidFill>
                  <a:srgbClr val="52555A"/>
                </a:solidFill>
                <a:latin typeface="Arial"/>
                <a:cs typeface="Arial"/>
              </a:rPr>
              <a:t>that</a:t>
            </a:r>
            <a:r>
              <a:rPr sz="1800" spc="-50" dirty="0">
                <a:solidFill>
                  <a:srgbClr val="52555A"/>
                </a:solidFill>
                <a:latin typeface="Arial"/>
                <a:cs typeface="Arial"/>
              </a:rPr>
              <a:t> </a:t>
            </a:r>
            <a:r>
              <a:rPr sz="1800" dirty="0">
                <a:solidFill>
                  <a:srgbClr val="52555A"/>
                </a:solidFill>
                <a:latin typeface="Arial"/>
                <a:cs typeface="Arial"/>
              </a:rPr>
              <a:t>were</a:t>
            </a:r>
            <a:r>
              <a:rPr sz="1800" spc="-65" dirty="0">
                <a:solidFill>
                  <a:srgbClr val="52555A"/>
                </a:solidFill>
                <a:latin typeface="Arial"/>
                <a:cs typeface="Arial"/>
              </a:rPr>
              <a:t> </a:t>
            </a:r>
            <a:r>
              <a:rPr sz="1800" dirty="0">
                <a:solidFill>
                  <a:srgbClr val="52555A"/>
                </a:solidFill>
                <a:latin typeface="Arial"/>
                <a:cs typeface="Arial"/>
              </a:rPr>
              <a:t>previously</a:t>
            </a:r>
            <a:r>
              <a:rPr sz="1800" spc="-50" dirty="0">
                <a:solidFill>
                  <a:srgbClr val="52555A"/>
                </a:solidFill>
                <a:latin typeface="Arial"/>
                <a:cs typeface="Arial"/>
              </a:rPr>
              <a:t> </a:t>
            </a:r>
            <a:r>
              <a:rPr sz="1800" dirty="0">
                <a:solidFill>
                  <a:srgbClr val="52555A"/>
                </a:solidFill>
                <a:latin typeface="Arial"/>
                <a:cs typeface="Arial"/>
              </a:rPr>
              <a:t>discontinued</a:t>
            </a:r>
            <a:r>
              <a:rPr sz="1800" spc="-45" dirty="0">
                <a:solidFill>
                  <a:srgbClr val="52555A"/>
                </a:solidFill>
                <a:latin typeface="Arial"/>
                <a:cs typeface="Arial"/>
              </a:rPr>
              <a:t> </a:t>
            </a:r>
            <a:r>
              <a:rPr sz="1800" dirty="0">
                <a:solidFill>
                  <a:srgbClr val="52555A"/>
                </a:solidFill>
                <a:latin typeface="Arial"/>
                <a:cs typeface="Arial"/>
              </a:rPr>
              <a:t>and</a:t>
            </a:r>
            <a:r>
              <a:rPr sz="1800" spc="-50" dirty="0">
                <a:solidFill>
                  <a:srgbClr val="52555A"/>
                </a:solidFill>
                <a:latin typeface="Arial"/>
                <a:cs typeface="Arial"/>
              </a:rPr>
              <a:t> </a:t>
            </a:r>
            <a:r>
              <a:rPr sz="1800" dirty="0">
                <a:solidFill>
                  <a:srgbClr val="52555A"/>
                </a:solidFill>
                <a:latin typeface="Arial"/>
                <a:cs typeface="Arial"/>
              </a:rPr>
              <a:t>then</a:t>
            </a:r>
            <a:r>
              <a:rPr sz="1800" spc="-50" dirty="0">
                <a:solidFill>
                  <a:srgbClr val="52555A"/>
                </a:solidFill>
                <a:latin typeface="Arial"/>
                <a:cs typeface="Arial"/>
              </a:rPr>
              <a:t> </a:t>
            </a:r>
            <a:r>
              <a:rPr sz="1800" dirty="0">
                <a:solidFill>
                  <a:srgbClr val="52555A"/>
                </a:solidFill>
                <a:latin typeface="Arial"/>
                <a:cs typeface="Arial"/>
              </a:rPr>
              <a:t>selected</a:t>
            </a:r>
            <a:r>
              <a:rPr sz="1800" spc="-50" dirty="0">
                <a:solidFill>
                  <a:srgbClr val="52555A"/>
                </a:solidFill>
                <a:latin typeface="Arial"/>
                <a:cs typeface="Arial"/>
              </a:rPr>
              <a:t> </a:t>
            </a:r>
            <a:r>
              <a:rPr sz="1800" dirty="0">
                <a:solidFill>
                  <a:srgbClr val="52555A"/>
                </a:solidFill>
                <a:latin typeface="Arial"/>
                <a:cs typeface="Arial"/>
              </a:rPr>
              <a:t>for</a:t>
            </a:r>
            <a:r>
              <a:rPr sz="1800" spc="-50" dirty="0">
                <a:solidFill>
                  <a:srgbClr val="52555A"/>
                </a:solidFill>
                <a:latin typeface="Arial"/>
                <a:cs typeface="Arial"/>
              </a:rPr>
              <a:t> </a:t>
            </a:r>
            <a:r>
              <a:rPr sz="1800" dirty="0">
                <a:solidFill>
                  <a:srgbClr val="52555A"/>
                </a:solidFill>
                <a:latin typeface="Arial"/>
                <a:cs typeface="Arial"/>
              </a:rPr>
              <a:t>coverage</a:t>
            </a:r>
            <a:r>
              <a:rPr sz="1800" spc="-50" dirty="0">
                <a:solidFill>
                  <a:srgbClr val="52555A"/>
                </a:solidFill>
                <a:latin typeface="Arial"/>
                <a:cs typeface="Arial"/>
              </a:rPr>
              <a:t> </a:t>
            </a:r>
            <a:r>
              <a:rPr sz="1800" dirty="0">
                <a:solidFill>
                  <a:srgbClr val="52555A"/>
                </a:solidFill>
                <a:latin typeface="Arial"/>
                <a:cs typeface="Arial"/>
              </a:rPr>
              <a:t>again,</a:t>
            </a:r>
            <a:r>
              <a:rPr sz="1800" spc="-50" dirty="0">
                <a:solidFill>
                  <a:srgbClr val="52555A"/>
                </a:solidFill>
                <a:latin typeface="Arial"/>
                <a:cs typeface="Arial"/>
              </a:rPr>
              <a:t> </a:t>
            </a:r>
            <a:r>
              <a:rPr sz="1800" dirty="0">
                <a:solidFill>
                  <a:srgbClr val="52555A"/>
                </a:solidFill>
                <a:latin typeface="Arial"/>
                <a:cs typeface="Arial"/>
              </a:rPr>
              <a:t>indexing</a:t>
            </a:r>
            <a:r>
              <a:rPr sz="1800" spc="-50" dirty="0">
                <a:solidFill>
                  <a:srgbClr val="52555A"/>
                </a:solidFill>
                <a:latin typeface="Arial"/>
                <a:cs typeface="Arial"/>
              </a:rPr>
              <a:t> </a:t>
            </a:r>
            <a:r>
              <a:rPr sz="1800" dirty="0">
                <a:solidFill>
                  <a:srgbClr val="52555A"/>
                </a:solidFill>
                <a:latin typeface="Arial"/>
                <a:cs typeface="Arial"/>
              </a:rPr>
              <a:t>will</a:t>
            </a:r>
            <a:r>
              <a:rPr sz="1800" spc="-50" dirty="0">
                <a:solidFill>
                  <a:srgbClr val="52555A"/>
                </a:solidFill>
                <a:latin typeface="Arial"/>
                <a:cs typeface="Arial"/>
              </a:rPr>
              <a:t> </a:t>
            </a:r>
            <a:r>
              <a:rPr sz="1800" spc="-10" dirty="0">
                <a:solidFill>
                  <a:srgbClr val="52555A"/>
                </a:solidFill>
                <a:latin typeface="Arial"/>
                <a:cs typeface="Arial"/>
              </a:rPr>
              <a:t>begin </a:t>
            </a:r>
            <a:r>
              <a:rPr sz="1800" dirty="0">
                <a:solidFill>
                  <a:srgbClr val="52555A"/>
                </a:solidFill>
                <a:latin typeface="Arial"/>
                <a:cs typeface="Arial"/>
              </a:rPr>
              <a:t>from</a:t>
            </a:r>
            <a:r>
              <a:rPr sz="1800" spc="-15" dirty="0">
                <a:solidFill>
                  <a:srgbClr val="52555A"/>
                </a:solidFill>
                <a:latin typeface="Arial"/>
                <a:cs typeface="Arial"/>
              </a:rPr>
              <a:t> </a:t>
            </a:r>
            <a:r>
              <a:rPr sz="1800" dirty="0">
                <a:solidFill>
                  <a:srgbClr val="52555A"/>
                </a:solidFill>
                <a:latin typeface="Arial"/>
                <a:cs typeface="Arial"/>
              </a:rPr>
              <a:t>the</a:t>
            </a:r>
            <a:r>
              <a:rPr sz="1800" spc="-10" dirty="0">
                <a:solidFill>
                  <a:srgbClr val="52555A"/>
                </a:solidFill>
                <a:latin typeface="Arial"/>
                <a:cs typeface="Arial"/>
              </a:rPr>
              <a:t> </a:t>
            </a:r>
            <a:r>
              <a:rPr sz="1800" dirty="0">
                <a:solidFill>
                  <a:srgbClr val="52555A"/>
                </a:solidFill>
                <a:latin typeface="Arial"/>
                <a:cs typeface="Arial"/>
              </a:rPr>
              <a:t>year</a:t>
            </a:r>
            <a:r>
              <a:rPr sz="1800" spc="-10" dirty="0">
                <a:solidFill>
                  <a:srgbClr val="52555A"/>
                </a:solidFill>
                <a:latin typeface="Arial"/>
                <a:cs typeface="Arial"/>
              </a:rPr>
              <a:t> </a:t>
            </a:r>
            <a:r>
              <a:rPr sz="1800" dirty="0">
                <a:solidFill>
                  <a:srgbClr val="52555A"/>
                </a:solidFill>
                <a:latin typeface="Arial"/>
                <a:cs typeface="Arial"/>
              </a:rPr>
              <a:t>of</a:t>
            </a:r>
            <a:r>
              <a:rPr sz="1800" spc="-15" dirty="0">
                <a:solidFill>
                  <a:srgbClr val="52555A"/>
                </a:solidFill>
                <a:latin typeface="Arial"/>
                <a:cs typeface="Arial"/>
              </a:rPr>
              <a:t> </a:t>
            </a:r>
            <a:r>
              <a:rPr sz="1800" spc="-20" dirty="0">
                <a:solidFill>
                  <a:srgbClr val="52555A"/>
                </a:solidFill>
                <a:latin typeface="Arial"/>
                <a:cs typeface="Arial"/>
              </a:rPr>
              <a:t>re-</a:t>
            </a:r>
            <a:r>
              <a:rPr sz="1800" spc="-10" dirty="0">
                <a:solidFill>
                  <a:srgbClr val="52555A"/>
                </a:solidFill>
                <a:latin typeface="Arial"/>
                <a:cs typeface="Arial"/>
              </a:rPr>
              <a:t>selection.</a:t>
            </a:r>
            <a:endParaRPr sz="1800">
              <a:latin typeface="Arial"/>
              <a:cs typeface="Arial"/>
            </a:endParaRPr>
          </a:p>
        </p:txBody>
      </p:sp>
      <p:pic>
        <p:nvPicPr>
          <p:cNvPr id="4" name="object 4"/>
          <p:cNvPicPr/>
          <p:nvPr/>
        </p:nvPicPr>
        <p:blipFill>
          <a:blip r:embed="rId2" cstate="print"/>
          <a:stretch>
            <a:fillRect/>
          </a:stretch>
        </p:blipFill>
        <p:spPr>
          <a:xfrm>
            <a:off x="768181" y="6257187"/>
            <a:ext cx="1607148" cy="481693"/>
          </a:xfrm>
          <a:prstGeom prst="rect">
            <a:avLst/>
          </a:prstGeom>
        </p:spPr>
      </p:pic>
      <p:sp>
        <p:nvSpPr>
          <p:cNvPr id="5" name="object 5"/>
          <p:cNvSpPr/>
          <p:nvPr/>
        </p:nvSpPr>
        <p:spPr>
          <a:xfrm>
            <a:off x="11348973" y="6392142"/>
            <a:ext cx="75565" cy="0"/>
          </a:xfrm>
          <a:custGeom>
            <a:avLst/>
            <a:gdLst/>
            <a:ahLst/>
            <a:cxnLst/>
            <a:rect l="l" t="t" r="r" b="b"/>
            <a:pathLst>
              <a:path w="75565">
                <a:moveTo>
                  <a:pt x="0" y="0"/>
                </a:moveTo>
                <a:lnTo>
                  <a:pt x="75412" y="0"/>
                </a:lnTo>
              </a:path>
            </a:pathLst>
          </a:custGeom>
          <a:ln w="11570">
            <a:solidFill>
              <a:srgbClr val="F76363"/>
            </a:solidFill>
          </a:ln>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42082" rIns="0" bIns="0" rtlCol="0">
            <a:spAutoFit/>
          </a:bodyPr>
          <a:lstStyle/>
          <a:p>
            <a:pPr marL="38100">
              <a:lnSpc>
                <a:spcPct val="100000"/>
              </a:lnSpc>
              <a:spcBef>
                <a:spcPts val="15"/>
              </a:spcBef>
            </a:pPr>
            <a:fld id="{81D60167-4931-47E6-BA6A-407CBD079E47}" type="slidenum">
              <a:rPr spc="-25" dirty="0"/>
              <a:t>7</a:t>
            </a:fld>
            <a:endParaRPr spc="-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7091" y="208551"/>
            <a:ext cx="7835265" cy="1162685"/>
          </a:xfrm>
          <a:prstGeom prst="rect">
            <a:avLst/>
          </a:prstGeom>
        </p:spPr>
        <p:txBody>
          <a:bodyPr vert="horz" wrap="square" lIns="0" tIns="12065" rIns="0" bIns="0" rtlCol="0">
            <a:spAutoFit/>
          </a:bodyPr>
          <a:lstStyle/>
          <a:p>
            <a:pPr marL="12700" marR="5080">
              <a:lnSpc>
                <a:spcPct val="100800"/>
              </a:lnSpc>
              <a:spcBef>
                <a:spcPts val="95"/>
              </a:spcBef>
            </a:pPr>
            <a:r>
              <a:rPr dirty="0"/>
              <a:t>Approximate</a:t>
            </a:r>
            <a:r>
              <a:rPr spc="-50" dirty="0"/>
              <a:t> </a:t>
            </a:r>
            <a:r>
              <a:rPr dirty="0"/>
              <a:t>Timelines</a:t>
            </a:r>
            <a:r>
              <a:rPr spc="5" dirty="0"/>
              <a:t> </a:t>
            </a:r>
            <a:r>
              <a:rPr dirty="0"/>
              <a:t>for</a:t>
            </a:r>
            <a:r>
              <a:rPr spc="-30" dirty="0"/>
              <a:t> </a:t>
            </a:r>
            <a:r>
              <a:rPr spc="-10" dirty="0"/>
              <a:t>Scopus Onboarding</a:t>
            </a:r>
          </a:p>
        </p:txBody>
      </p:sp>
      <p:sp>
        <p:nvSpPr>
          <p:cNvPr id="3" name="object 3"/>
          <p:cNvSpPr txBox="1"/>
          <p:nvPr/>
        </p:nvSpPr>
        <p:spPr>
          <a:xfrm>
            <a:off x="723726" y="1646599"/>
            <a:ext cx="5446395" cy="1773555"/>
          </a:xfrm>
          <a:prstGeom prst="rect">
            <a:avLst/>
          </a:prstGeom>
        </p:spPr>
        <p:txBody>
          <a:bodyPr vert="horz" wrap="square" lIns="0" tIns="12700" rIns="0" bIns="0" rtlCol="0">
            <a:spAutoFit/>
          </a:bodyPr>
          <a:lstStyle/>
          <a:p>
            <a:pPr marL="355600" marR="154940" indent="-342900">
              <a:lnSpc>
                <a:spcPct val="100000"/>
              </a:lnSpc>
              <a:spcBef>
                <a:spcPts val="100"/>
              </a:spcBef>
              <a:buClr>
                <a:srgbClr val="FF6C00"/>
              </a:buClr>
              <a:buFont typeface="Arial"/>
              <a:buChar char="•"/>
              <a:tabLst>
                <a:tab pos="355600" algn="l"/>
              </a:tabLst>
            </a:pPr>
            <a:r>
              <a:rPr sz="1800" b="1" dirty="0">
                <a:solidFill>
                  <a:srgbClr val="52555A"/>
                </a:solidFill>
                <a:latin typeface="Arial"/>
                <a:cs typeface="Arial"/>
              </a:rPr>
              <a:t>How</a:t>
            </a:r>
            <a:r>
              <a:rPr sz="1800" b="1" spc="-35" dirty="0">
                <a:solidFill>
                  <a:srgbClr val="52555A"/>
                </a:solidFill>
                <a:latin typeface="Arial"/>
                <a:cs typeface="Arial"/>
              </a:rPr>
              <a:t> </a:t>
            </a:r>
            <a:r>
              <a:rPr sz="1800" b="1" dirty="0">
                <a:solidFill>
                  <a:srgbClr val="52555A"/>
                </a:solidFill>
                <a:latin typeface="Arial"/>
                <a:cs typeface="Arial"/>
              </a:rPr>
              <a:t>long</a:t>
            </a:r>
            <a:r>
              <a:rPr sz="1800" b="1" spc="-20" dirty="0">
                <a:solidFill>
                  <a:srgbClr val="52555A"/>
                </a:solidFill>
                <a:latin typeface="Arial"/>
                <a:cs typeface="Arial"/>
              </a:rPr>
              <a:t> </a:t>
            </a:r>
            <a:r>
              <a:rPr sz="1800" b="1" dirty="0">
                <a:solidFill>
                  <a:srgbClr val="52555A"/>
                </a:solidFill>
                <a:latin typeface="Arial"/>
                <a:cs typeface="Arial"/>
              </a:rPr>
              <a:t>will</a:t>
            </a:r>
            <a:r>
              <a:rPr sz="1800" b="1" spc="-60" dirty="0">
                <a:solidFill>
                  <a:srgbClr val="52555A"/>
                </a:solidFill>
                <a:latin typeface="Arial"/>
                <a:cs typeface="Arial"/>
              </a:rPr>
              <a:t> </a:t>
            </a:r>
            <a:r>
              <a:rPr sz="1800" b="1" dirty="0">
                <a:solidFill>
                  <a:srgbClr val="52555A"/>
                </a:solidFill>
                <a:latin typeface="Arial"/>
                <a:cs typeface="Arial"/>
              </a:rPr>
              <a:t>it</a:t>
            </a:r>
            <a:r>
              <a:rPr sz="1800" b="1" spc="-30" dirty="0">
                <a:solidFill>
                  <a:srgbClr val="52555A"/>
                </a:solidFill>
                <a:latin typeface="Arial"/>
                <a:cs typeface="Arial"/>
              </a:rPr>
              <a:t> </a:t>
            </a:r>
            <a:r>
              <a:rPr sz="1800" b="1" dirty="0">
                <a:solidFill>
                  <a:srgbClr val="52555A"/>
                </a:solidFill>
                <a:latin typeface="Arial"/>
                <a:cs typeface="Arial"/>
              </a:rPr>
              <a:t>take</a:t>
            </a:r>
            <a:r>
              <a:rPr sz="1800" b="1" spc="-5" dirty="0">
                <a:solidFill>
                  <a:srgbClr val="52555A"/>
                </a:solidFill>
                <a:latin typeface="Arial"/>
                <a:cs typeface="Arial"/>
              </a:rPr>
              <a:t> </a:t>
            </a:r>
            <a:r>
              <a:rPr sz="1800" b="1" dirty="0">
                <a:solidFill>
                  <a:srgbClr val="52555A"/>
                </a:solidFill>
                <a:latin typeface="Arial"/>
                <a:cs typeface="Arial"/>
              </a:rPr>
              <a:t>for</a:t>
            </a:r>
            <a:r>
              <a:rPr sz="1800" b="1" spc="-20" dirty="0">
                <a:solidFill>
                  <a:srgbClr val="52555A"/>
                </a:solidFill>
                <a:latin typeface="Arial"/>
                <a:cs typeface="Arial"/>
              </a:rPr>
              <a:t> </a:t>
            </a:r>
            <a:r>
              <a:rPr sz="1800" b="1" dirty="0">
                <a:solidFill>
                  <a:srgbClr val="52555A"/>
                </a:solidFill>
                <a:latin typeface="Arial"/>
                <a:cs typeface="Arial"/>
              </a:rPr>
              <a:t>my</a:t>
            </a:r>
            <a:r>
              <a:rPr sz="1800" b="1" spc="-25" dirty="0">
                <a:solidFill>
                  <a:srgbClr val="52555A"/>
                </a:solidFill>
                <a:latin typeface="Arial"/>
                <a:cs typeface="Arial"/>
              </a:rPr>
              <a:t> </a:t>
            </a:r>
            <a:r>
              <a:rPr sz="1800" b="1" dirty="0">
                <a:solidFill>
                  <a:srgbClr val="52555A"/>
                </a:solidFill>
                <a:latin typeface="Arial"/>
                <a:cs typeface="Arial"/>
              </a:rPr>
              <a:t>content</a:t>
            </a:r>
            <a:r>
              <a:rPr sz="1800" b="1" spc="-25" dirty="0">
                <a:solidFill>
                  <a:srgbClr val="52555A"/>
                </a:solidFill>
                <a:latin typeface="Arial"/>
                <a:cs typeface="Arial"/>
              </a:rPr>
              <a:t> </a:t>
            </a:r>
            <a:r>
              <a:rPr sz="1800" b="1" dirty="0">
                <a:solidFill>
                  <a:srgbClr val="52555A"/>
                </a:solidFill>
                <a:latin typeface="Arial"/>
                <a:cs typeface="Arial"/>
              </a:rPr>
              <a:t>to</a:t>
            </a:r>
            <a:r>
              <a:rPr sz="1800" b="1" spc="-10" dirty="0">
                <a:solidFill>
                  <a:srgbClr val="52555A"/>
                </a:solidFill>
                <a:latin typeface="Arial"/>
                <a:cs typeface="Arial"/>
              </a:rPr>
              <a:t> appear </a:t>
            </a:r>
            <a:r>
              <a:rPr sz="1800" b="1" dirty="0">
                <a:solidFill>
                  <a:srgbClr val="52555A"/>
                </a:solidFill>
                <a:latin typeface="Arial"/>
                <a:cs typeface="Arial"/>
              </a:rPr>
              <a:t>on</a:t>
            </a:r>
            <a:r>
              <a:rPr sz="1800" b="1" spc="-30" dirty="0">
                <a:solidFill>
                  <a:srgbClr val="52555A"/>
                </a:solidFill>
                <a:latin typeface="Arial"/>
                <a:cs typeface="Arial"/>
              </a:rPr>
              <a:t> </a:t>
            </a:r>
            <a:r>
              <a:rPr sz="1800" b="1" spc="-10" dirty="0">
                <a:solidFill>
                  <a:srgbClr val="52555A"/>
                </a:solidFill>
                <a:latin typeface="Arial"/>
                <a:cs typeface="Arial"/>
              </a:rPr>
              <a:t>Scopus?</a:t>
            </a:r>
            <a:endParaRPr sz="1800">
              <a:latin typeface="Arial"/>
              <a:cs typeface="Arial"/>
            </a:endParaRPr>
          </a:p>
          <a:p>
            <a:pPr marL="12700" marR="5080" indent="354965">
              <a:lnSpc>
                <a:spcPct val="100000"/>
              </a:lnSpc>
              <a:spcBef>
                <a:spcPts val="805"/>
              </a:spcBef>
            </a:pPr>
            <a:r>
              <a:rPr sz="1800" dirty="0">
                <a:solidFill>
                  <a:srgbClr val="52555A"/>
                </a:solidFill>
                <a:latin typeface="Arial"/>
                <a:cs typeface="Arial"/>
              </a:rPr>
              <a:t>In</a:t>
            </a:r>
            <a:r>
              <a:rPr sz="1800" spc="-35" dirty="0">
                <a:solidFill>
                  <a:srgbClr val="52555A"/>
                </a:solidFill>
                <a:latin typeface="Arial"/>
                <a:cs typeface="Arial"/>
              </a:rPr>
              <a:t> </a:t>
            </a:r>
            <a:r>
              <a:rPr sz="1800" dirty="0">
                <a:solidFill>
                  <a:srgbClr val="52555A"/>
                </a:solidFill>
                <a:latin typeface="Arial"/>
                <a:cs typeface="Arial"/>
              </a:rPr>
              <a:t>most</a:t>
            </a:r>
            <a:r>
              <a:rPr sz="1800" spc="-35" dirty="0">
                <a:solidFill>
                  <a:srgbClr val="52555A"/>
                </a:solidFill>
                <a:latin typeface="Arial"/>
                <a:cs typeface="Arial"/>
              </a:rPr>
              <a:t> </a:t>
            </a:r>
            <a:r>
              <a:rPr sz="1800" dirty="0">
                <a:solidFill>
                  <a:srgbClr val="52555A"/>
                </a:solidFill>
                <a:latin typeface="Arial"/>
                <a:cs typeface="Arial"/>
              </a:rPr>
              <a:t>cases,</a:t>
            </a:r>
            <a:r>
              <a:rPr sz="1800" spc="-20" dirty="0">
                <a:solidFill>
                  <a:srgbClr val="52555A"/>
                </a:solidFill>
                <a:latin typeface="Arial"/>
                <a:cs typeface="Arial"/>
              </a:rPr>
              <a:t> </a:t>
            </a:r>
            <a:r>
              <a:rPr sz="1800" dirty="0">
                <a:solidFill>
                  <a:srgbClr val="52555A"/>
                </a:solidFill>
                <a:latin typeface="Arial"/>
                <a:cs typeface="Arial"/>
              </a:rPr>
              <a:t>the</a:t>
            </a:r>
            <a:r>
              <a:rPr sz="1800" spc="-35" dirty="0">
                <a:solidFill>
                  <a:srgbClr val="52555A"/>
                </a:solidFill>
                <a:latin typeface="Arial"/>
                <a:cs typeface="Arial"/>
              </a:rPr>
              <a:t> </a:t>
            </a:r>
            <a:r>
              <a:rPr sz="1800" dirty="0">
                <a:solidFill>
                  <a:srgbClr val="52555A"/>
                </a:solidFill>
                <a:latin typeface="Arial"/>
                <a:cs typeface="Arial"/>
              </a:rPr>
              <a:t>titles</a:t>
            </a:r>
            <a:r>
              <a:rPr sz="1800" spc="-30" dirty="0">
                <a:solidFill>
                  <a:srgbClr val="52555A"/>
                </a:solidFill>
                <a:latin typeface="Arial"/>
                <a:cs typeface="Arial"/>
              </a:rPr>
              <a:t> </a:t>
            </a:r>
            <a:r>
              <a:rPr sz="1800" dirty="0">
                <a:solidFill>
                  <a:srgbClr val="52555A"/>
                </a:solidFill>
                <a:latin typeface="Arial"/>
                <a:cs typeface="Arial"/>
              </a:rPr>
              <a:t>will</a:t>
            </a:r>
            <a:r>
              <a:rPr sz="1800" spc="15" dirty="0">
                <a:solidFill>
                  <a:srgbClr val="52555A"/>
                </a:solidFill>
                <a:latin typeface="Arial"/>
                <a:cs typeface="Arial"/>
              </a:rPr>
              <a:t> </a:t>
            </a:r>
            <a:r>
              <a:rPr sz="1800" dirty="0">
                <a:solidFill>
                  <a:srgbClr val="52555A"/>
                </a:solidFill>
                <a:latin typeface="Arial"/>
                <a:cs typeface="Arial"/>
              </a:rPr>
              <a:t>follow</a:t>
            </a:r>
            <a:r>
              <a:rPr sz="1800" spc="-15" dirty="0">
                <a:solidFill>
                  <a:srgbClr val="52555A"/>
                </a:solidFill>
                <a:latin typeface="Arial"/>
                <a:cs typeface="Arial"/>
              </a:rPr>
              <a:t> </a:t>
            </a:r>
            <a:r>
              <a:rPr sz="1800" dirty="0">
                <a:solidFill>
                  <a:srgbClr val="52555A"/>
                </a:solidFill>
                <a:latin typeface="Arial"/>
                <a:cs typeface="Arial"/>
              </a:rPr>
              <a:t>the</a:t>
            </a:r>
            <a:r>
              <a:rPr sz="1800" spc="-35" dirty="0">
                <a:solidFill>
                  <a:srgbClr val="52555A"/>
                </a:solidFill>
                <a:latin typeface="Arial"/>
                <a:cs typeface="Arial"/>
              </a:rPr>
              <a:t> </a:t>
            </a:r>
            <a:r>
              <a:rPr sz="1800" dirty="0">
                <a:solidFill>
                  <a:srgbClr val="52555A"/>
                </a:solidFill>
                <a:latin typeface="Arial"/>
                <a:cs typeface="Arial"/>
              </a:rPr>
              <a:t>timelines</a:t>
            </a:r>
            <a:r>
              <a:rPr sz="1800" spc="-5" dirty="0">
                <a:solidFill>
                  <a:srgbClr val="52555A"/>
                </a:solidFill>
                <a:latin typeface="Arial"/>
                <a:cs typeface="Arial"/>
              </a:rPr>
              <a:t> </a:t>
            </a:r>
            <a:r>
              <a:rPr sz="1800" spc="-25" dirty="0">
                <a:solidFill>
                  <a:srgbClr val="52555A"/>
                </a:solidFill>
                <a:latin typeface="Arial"/>
                <a:cs typeface="Arial"/>
              </a:rPr>
              <a:t>as </a:t>
            </a:r>
            <a:r>
              <a:rPr sz="1800" u="sng" dirty="0">
                <a:solidFill>
                  <a:srgbClr val="0562C1"/>
                </a:solidFill>
                <a:uFill>
                  <a:solidFill>
                    <a:srgbClr val="0562C1"/>
                  </a:solidFill>
                </a:uFill>
                <a:latin typeface="Arial"/>
                <a:cs typeface="Arial"/>
                <a:hlinkClick r:id="rId2"/>
              </a:rPr>
              <a:t>shown</a:t>
            </a:r>
            <a:r>
              <a:rPr sz="1800" u="sng" spc="-10" dirty="0">
                <a:solidFill>
                  <a:srgbClr val="0562C1"/>
                </a:solidFill>
                <a:uFill>
                  <a:solidFill>
                    <a:srgbClr val="0562C1"/>
                  </a:solidFill>
                </a:uFill>
                <a:latin typeface="Arial"/>
                <a:cs typeface="Arial"/>
                <a:hlinkClick r:id="rId2"/>
              </a:rPr>
              <a:t> </a:t>
            </a:r>
            <a:r>
              <a:rPr sz="1800" u="sng" dirty="0">
                <a:solidFill>
                  <a:srgbClr val="0562C1"/>
                </a:solidFill>
                <a:uFill>
                  <a:solidFill>
                    <a:srgbClr val="0562C1"/>
                  </a:solidFill>
                </a:uFill>
                <a:latin typeface="Arial"/>
                <a:cs typeface="Arial"/>
                <a:hlinkClick r:id="rId2"/>
              </a:rPr>
              <a:t>in</a:t>
            </a:r>
            <a:r>
              <a:rPr sz="1800" u="sng" spc="-50" dirty="0">
                <a:solidFill>
                  <a:srgbClr val="0562C1"/>
                </a:solidFill>
                <a:uFill>
                  <a:solidFill>
                    <a:srgbClr val="0562C1"/>
                  </a:solidFill>
                </a:uFill>
                <a:latin typeface="Arial"/>
                <a:cs typeface="Arial"/>
                <a:hlinkClick r:id="rId2"/>
              </a:rPr>
              <a:t> </a:t>
            </a:r>
            <a:r>
              <a:rPr sz="1800" u="sng" dirty="0">
                <a:solidFill>
                  <a:srgbClr val="0562C1"/>
                </a:solidFill>
                <a:uFill>
                  <a:solidFill>
                    <a:srgbClr val="0562C1"/>
                  </a:solidFill>
                </a:uFill>
                <a:latin typeface="Arial"/>
                <a:cs typeface="Arial"/>
                <a:hlinkClick r:id="rId2"/>
              </a:rPr>
              <a:t>this</a:t>
            </a:r>
            <a:r>
              <a:rPr sz="1800" u="sng" spc="-50" dirty="0">
                <a:solidFill>
                  <a:srgbClr val="0562C1"/>
                </a:solidFill>
                <a:uFill>
                  <a:solidFill>
                    <a:srgbClr val="0562C1"/>
                  </a:solidFill>
                </a:uFill>
                <a:latin typeface="Arial"/>
                <a:cs typeface="Arial"/>
                <a:hlinkClick r:id="rId2"/>
              </a:rPr>
              <a:t> </a:t>
            </a:r>
            <a:r>
              <a:rPr sz="1800" u="sng" dirty="0">
                <a:solidFill>
                  <a:srgbClr val="0562C1"/>
                </a:solidFill>
                <a:uFill>
                  <a:solidFill>
                    <a:srgbClr val="0562C1"/>
                  </a:solidFill>
                </a:uFill>
                <a:latin typeface="Arial"/>
                <a:cs typeface="Arial"/>
                <a:hlinkClick r:id="rId2"/>
              </a:rPr>
              <a:t>flyer</a:t>
            </a:r>
            <a:r>
              <a:rPr sz="1800" u="none" dirty="0">
                <a:solidFill>
                  <a:srgbClr val="52555A"/>
                </a:solidFill>
                <a:latin typeface="Arial"/>
                <a:cs typeface="Arial"/>
              </a:rPr>
              <a:t>;</a:t>
            </a:r>
            <a:r>
              <a:rPr sz="1800" u="none" spc="-20" dirty="0">
                <a:solidFill>
                  <a:srgbClr val="52555A"/>
                </a:solidFill>
                <a:latin typeface="Arial"/>
                <a:cs typeface="Arial"/>
              </a:rPr>
              <a:t> </a:t>
            </a:r>
            <a:r>
              <a:rPr sz="1800" u="none" dirty="0">
                <a:solidFill>
                  <a:srgbClr val="52555A"/>
                </a:solidFill>
                <a:latin typeface="Arial"/>
                <a:cs typeface="Arial"/>
              </a:rPr>
              <a:t>however,</a:t>
            </a:r>
            <a:r>
              <a:rPr sz="1800" u="none" spc="5" dirty="0">
                <a:solidFill>
                  <a:srgbClr val="52555A"/>
                </a:solidFill>
                <a:latin typeface="Arial"/>
                <a:cs typeface="Arial"/>
              </a:rPr>
              <a:t> </a:t>
            </a:r>
            <a:r>
              <a:rPr sz="1800" u="none" dirty="0">
                <a:solidFill>
                  <a:srgbClr val="52555A"/>
                </a:solidFill>
                <a:latin typeface="Arial"/>
                <a:cs typeface="Arial"/>
              </a:rPr>
              <a:t>this</a:t>
            </a:r>
            <a:r>
              <a:rPr sz="1800" u="none" spc="-50" dirty="0">
                <a:solidFill>
                  <a:srgbClr val="52555A"/>
                </a:solidFill>
                <a:latin typeface="Arial"/>
                <a:cs typeface="Arial"/>
              </a:rPr>
              <a:t> </a:t>
            </a:r>
            <a:r>
              <a:rPr sz="1800" u="none" dirty="0">
                <a:solidFill>
                  <a:srgbClr val="52555A"/>
                </a:solidFill>
                <a:latin typeface="Arial"/>
                <a:cs typeface="Arial"/>
              </a:rPr>
              <a:t>depends</a:t>
            </a:r>
            <a:r>
              <a:rPr sz="1800" u="none" spc="-30" dirty="0">
                <a:solidFill>
                  <a:srgbClr val="52555A"/>
                </a:solidFill>
                <a:latin typeface="Arial"/>
                <a:cs typeface="Arial"/>
              </a:rPr>
              <a:t> </a:t>
            </a:r>
            <a:r>
              <a:rPr sz="1800" u="none" dirty="0">
                <a:solidFill>
                  <a:srgbClr val="52555A"/>
                </a:solidFill>
                <a:latin typeface="Arial"/>
                <a:cs typeface="Arial"/>
              </a:rPr>
              <a:t>on</a:t>
            </a:r>
            <a:r>
              <a:rPr sz="1800" u="none" spc="-40" dirty="0">
                <a:solidFill>
                  <a:srgbClr val="52555A"/>
                </a:solidFill>
                <a:latin typeface="Arial"/>
                <a:cs typeface="Arial"/>
              </a:rPr>
              <a:t> </a:t>
            </a:r>
            <a:r>
              <a:rPr sz="1800" u="none" spc="-25" dirty="0">
                <a:solidFill>
                  <a:srgbClr val="52555A"/>
                </a:solidFill>
                <a:latin typeface="Arial"/>
                <a:cs typeface="Arial"/>
              </a:rPr>
              <a:t>the </a:t>
            </a:r>
            <a:r>
              <a:rPr sz="1800" u="none" dirty="0">
                <a:solidFill>
                  <a:srgbClr val="52555A"/>
                </a:solidFill>
                <a:latin typeface="Arial"/>
                <a:cs typeface="Arial"/>
              </a:rPr>
              <a:t>content</a:t>
            </a:r>
            <a:r>
              <a:rPr sz="1800" u="none" spc="-35" dirty="0">
                <a:solidFill>
                  <a:srgbClr val="52555A"/>
                </a:solidFill>
                <a:latin typeface="Arial"/>
                <a:cs typeface="Arial"/>
              </a:rPr>
              <a:t> </a:t>
            </a:r>
            <a:r>
              <a:rPr sz="1800" u="none" dirty="0">
                <a:solidFill>
                  <a:srgbClr val="52555A"/>
                </a:solidFill>
                <a:latin typeface="Arial"/>
                <a:cs typeface="Arial"/>
              </a:rPr>
              <a:t>delivery</a:t>
            </a:r>
            <a:r>
              <a:rPr sz="1800" u="none" spc="-15" dirty="0">
                <a:solidFill>
                  <a:srgbClr val="52555A"/>
                </a:solidFill>
                <a:latin typeface="Arial"/>
                <a:cs typeface="Arial"/>
              </a:rPr>
              <a:t> </a:t>
            </a:r>
            <a:r>
              <a:rPr sz="1800" u="none" dirty="0">
                <a:solidFill>
                  <a:srgbClr val="52555A"/>
                </a:solidFill>
                <a:latin typeface="Arial"/>
                <a:cs typeface="Arial"/>
              </a:rPr>
              <a:t>method</a:t>
            </a:r>
            <a:r>
              <a:rPr sz="1800" u="none" spc="-45" dirty="0">
                <a:solidFill>
                  <a:srgbClr val="52555A"/>
                </a:solidFill>
                <a:latin typeface="Arial"/>
                <a:cs typeface="Arial"/>
              </a:rPr>
              <a:t> </a:t>
            </a:r>
            <a:r>
              <a:rPr sz="1800" u="none" dirty="0">
                <a:solidFill>
                  <a:srgbClr val="52555A"/>
                </a:solidFill>
                <a:latin typeface="Arial"/>
                <a:cs typeface="Arial"/>
              </a:rPr>
              <a:t>that</a:t>
            </a:r>
            <a:r>
              <a:rPr sz="1800" u="none" spc="-35" dirty="0">
                <a:solidFill>
                  <a:srgbClr val="52555A"/>
                </a:solidFill>
                <a:latin typeface="Arial"/>
                <a:cs typeface="Arial"/>
              </a:rPr>
              <a:t> </a:t>
            </a:r>
            <a:r>
              <a:rPr sz="1800" u="none" dirty="0">
                <a:solidFill>
                  <a:srgbClr val="52555A"/>
                </a:solidFill>
                <a:latin typeface="Arial"/>
                <a:cs typeface="Arial"/>
              </a:rPr>
              <a:t>you</a:t>
            </a:r>
            <a:r>
              <a:rPr sz="1800" u="none" spc="-20" dirty="0">
                <a:solidFill>
                  <a:srgbClr val="52555A"/>
                </a:solidFill>
                <a:latin typeface="Arial"/>
                <a:cs typeface="Arial"/>
              </a:rPr>
              <a:t> </a:t>
            </a:r>
            <a:r>
              <a:rPr sz="1800" u="none" dirty="0">
                <a:solidFill>
                  <a:srgbClr val="52555A"/>
                </a:solidFill>
                <a:latin typeface="Arial"/>
                <a:cs typeface="Arial"/>
              </a:rPr>
              <a:t>would</a:t>
            </a:r>
            <a:r>
              <a:rPr sz="1800" u="none" spc="15" dirty="0">
                <a:solidFill>
                  <a:srgbClr val="52555A"/>
                </a:solidFill>
                <a:latin typeface="Arial"/>
                <a:cs typeface="Arial"/>
              </a:rPr>
              <a:t> </a:t>
            </a:r>
            <a:r>
              <a:rPr sz="1800" u="none" dirty="0">
                <a:solidFill>
                  <a:srgbClr val="52555A"/>
                </a:solidFill>
                <a:latin typeface="Arial"/>
                <a:cs typeface="Arial"/>
              </a:rPr>
              <a:t>choose</a:t>
            </a:r>
            <a:r>
              <a:rPr sz="1800" u="none" spc="-30" dirty="0">
                <a:solidFill>
                  <a:srgbClr val="52555A"/>
                </a:solidFill>
                <a:latin typeface="Arial"/>
                <a:cs typeface="Arial"/>
              </a:rPr>
              <a:t> </a:t>
            </a:r>
            <a:r>
              <a:rPr sz="1800" u="none" spc="-25" dirty="0">
                <a:solidFill>
                  <a:srgbClr val="52555A"/>
                </a:solidFill>
                <a:latin typeface="Arial"/>
                <a:cs typeface="Arial"/>
              </a:rPr>
              <a:t>and </a:t>
            </a:r>
            <a:r>
              <a:rPr sz="1800" u="none" dirty="0">
                <a:solidFill>
                  <a:srgbClr val="52555A"/>
                </a:solidFill>
                <a:latin typeface="Arial"/>
                <a:cs typeface="Arial"/>
              </a:rPr>
              <a:t>other</a:t>
            </a:r>
            <a:r>
              <a:rPr sz="1800" u="none" spc="-30" dirty="0">
                <a:solidFill>
                  <a:srgbClr val="52555A"/>
                </a:solidFill>
                <a:latin typeface="Arial"/>
                <a:cs typeface="Arial"/>
              </a:rPr>
              <a:t> </a:t>
            </a:r>
            <a:r>
              <a:rPr sz="1800" u="none" spc="-10" dirty="0">
                <a:solidFill>
                  <a:srgbClr val="52555A"/>
                </a:solidFill>
                <a:latin typeface="Arial"/>
                <a:cs typeface="Arial"/>
              </a:rPr>
              <a:t>factors.</a:t>
            </a:r>
            <a:endParaRPr sz="1800">
              <a:latin typeface="Arial"/>
              <a:cs typeface="Arial"/>
            </a:endParaRPr>
          </a:p>
        </p:txBody>
      </p:sp>
      <p:pic>
        <p:nvPicPr>
          <p:cNvPr id="4" name="object 4"/>
          <p:cNvPicPr/>
          <p:nvPr/>
        </p:nvPicPr>
        <p:blipFill>
          <a:blip r:embed="rId3" cstate="print"/>
          <a:stretch>
            <a:fillRect/>
          </a:stretch>
        </p:blipFill>
        <p:spPr>
          <a:xfrm>
            <a:off x="7791277" y="887058"/>
            <a:ext cx="3482682" cy="4977914"/>
          </a:xfrm>
          <a:prstGeom prst="rect">
            <a:avLst/>
          </a:prstGeom>
        </p:spPr>
      </p:pic>
      <p:pic>
        <p:nvPicPr>
          <p:cNvPr id="5" name="object 5"/>
          <p:cNvPicPr/>
          <p:nvPr/>
        </p:nvPicPr>
        <p:blipFill>
          <a:blip r:embed="rId4" cstate="print"/>
          <a:stretch>
            <a:fillRect/>
          </a:stretch>
        </p:blipFill>
        <p:spPr>
          <a:xfrm>
            <a:off x="768181" y="6257187"/>
            <a:ext cx="1607148" cy="481693"/>
          </a:xfrm>
          <a:prstGeom prst="rect">
            <a:avLst/>
          </a:prstGeom>
        </p:spPr>
      </p:pic>
      <p:sp>
        <p:nvSpPr>
          <p:cNvPr id="6" name="object 6"/>
          <p:cNvSpPr txBox="1">
            <a:spLocks noGrp="1"/>
          </p:cNvSpPr>
          <p:nvPr>
            <p:ph type="sldNum" sz="quarter" idx="7"/>
          </p:nvPr>
        </p:nvSpPr>
        <p:spPr>
          <a:prstGeom prst="rect">
            <a:avLst/>
          </a:prstGeom>
        </p:spPr>
        <p:txBody>
          <a:bodyPr vert="horz" wrap="square" lIns="0" tIns="42082" rIns="0" bIns="0" rtlCol="0">
            <a:spAutoFit/>
          </a:bodyPr>
          <a:lstStyle/>
          <a:p>
            <a:pPr marL="38100">
              <a:lnSpc>
                <a:spcPct val="100000"/>
              </a:lnSpc>
              <a:spcBef>
                <a:spcPts val="15"/>
              </a:spcBef>
            </a:pPr>
            <a:fld id="{81D60167-4931-47E6-BA6A-407CBD079E47}" type="slidenum">
              <a:rPr spc="-25" dirty="0"/>
              <a:t>8</a:t>
            </a:fld>
            <a:endParaRPr spc="-2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8096" y="5918974"/>
            <a:ext cx="4933315" cy="12700"/>
          </a:xfrm>
          <a:custGeom>
            <a:avLst/>
            <a:gdLst/>
            <a:ahLst/>
            <a:cxnLst/>
            <a:rect l="l" t="t" r="r" b="b"/>
            <a:pathLst>
              <a:path w="4933315" h="12700">
                <a:moveTo>
                  <a:pt x="4933188" y="0"/>
                </a:moveTo>
                <a:lnTo>
                  <a:pt x="0" y="0"/>
                </a:lnTo>
                <a:lnTo>
                  <a:pt x="0" y="12700"/>
                </a:lnTo>
                <a:lnTo>
                  <a:pt x="4933188" y="12700"/>
                </a:lnTo>
                <a:lnTo>
                  <a:pt x="4933188" y="0"/>
                </a:lnTo>
                <a:close/>
              </a:path>
            </a:pathLst>
          </a:custGeom>
          <a:solidFill>
            <a:srgbClr val="DCDCDC"/>
          </a:solidFill>
        </p:spPr>
        <p:txBody>
          <a:bodyPr wrap="square" lIns="0" tIns="0" rIns="0" bIns="0" rtlCol="0"/>
          <a:lstStyle/>
          <a:p>
            <a:endParaRPr/>
          </a:p>
        </p:txBody>
      </p:sp>
      <p:sp>
        <p:nvSpPr>
          <p:cNvPr id="3" name="object 3"/>
          <p:cNvSpPr txBox="1">
            <a:spLocks noGrp="1"/>
          </p:cNvSpPr>
          <p:nvPr>
            <p:ph type="title"/>
          </p:nvPr>
        </p:nvSpPr>
        <p:spPr>
          <a:xfrm>
            <a:off x="847091" y="492999"/>
            <a:ext cx="8430260" cy="594360"/>
          </a:xfrm>
          <a:prstGeom prst="rect">
            <a:avLst/>
          </a:prstGeom>
        </p:spPr>
        <p:txBody>
          <a:bodyPr vert="horz" wrap="square" lIns="0" tIns="16510" rIns="0" bIns="0" rtlCol="0">
            <a:spAutoFit/>
          </a:bodyPr>
          <a:lstStyle/>
          <a:p>
            <a:pPr marL="12700">
              <a:lnSpc>
                <a:spcPct val="100000"/>
              </a:lnSpc>
              <a:spcBef>
                <a:spcPts val="130"/>
              </a:spcBef>
            </a:pPr>
            <a:r>
              <a:rPr dirty="0"/>
              <a:t>Scopus</a:t>
            </a:r>
            <a:r>
              <a:rPr spc="-150" dirty="0"/>
              <a:t> </a:t>
            </a:r>
            <a:r>
              <a:rPr dirty="0"/>
              <a:t>Acceptance</a:t>
            </a:r>
            <a:r>
              <a:rPr spc="-30" dirty="0"/>
              <a:t> </a:t>
            </a:r>
            <a:r>
              <a:rPr dirty="0"/>
              <a:t>and</a:t>
            </a:r>
            <a:r>
              <a:rPr spc="-10" dirty="0"/>
              <a:t> Permissions</a:t>
            </a:r>
          </a:p>
        </p:txBody>
      </p:sp>
      <p:sp>
        <p:nvSpPr>
          <p:cNvPr id="4" name="object 4"/>
          <p:cNvSpPr txBox="1"/>
          <p:nvPr/>
        </p:nvSpPr>
        <p:spPr>
          <a:xfrm>
            <a:off x="694690" y="989185"/>
            <a:ext cx="10165080" cy="1052830"/>
          </a:xfrm>
          <a:prstGeom prst="rect">
            <a:avLst/>
          </a:prstGeom>
        </p:spPr>
        <p:txBody>
          <a:bodyPr vert="horz" wrap="square" lIns="0" tIns="114935" rIns="0" bIns="0" rtlCol="0">
            <a:spAutoFit/>
          </a:bodyPr>
          <a:lstStyle/>
          <a:p>
            <a:pPr marL="298450" indent="-285750">
              <a:lnSpc>
                <a:spcPct val="100000"/>
              </a:lnSpc>
              <a:spcBef>
                <a:spcPts val="905"/>
              </a:spcBef>
              <a:buClr>
                <a:srgbClr val="FF6C00"/>
              </a:buClr>
              <a:buFont typeface="Arial"/>
              <a:buChar char="•"/>
              <a:tabLst>
                <a:tab pos="298450" algn="l"/>
              </a:tabLst>
            </a:pPr>
            <a:r>
              <a:rPr sz="1800" b="1" dirty="0">
                <a:solidFill>
                  <a:srgbClr val="52555A"/>
                </a:solidFill>
                <a:latin typeface="Arial"/>
                <a:cs typeface="Arial"/>
              </a:rPr>
              <a:t>My</a:t>
            </a:r>
            <a:r>
              <a:rPr sz="1800" b="1" spc="-30" dirty="0">
                <a:solidFill>
                  <a:srgbClr val="52555A"/>
                </a:solidFill>
                <a:latin typeface="Arial"/>
                <a:cs typeface="Arial"/>
              </a:rPr>
              <a:t> </a:t>
            </a:r>
            <a:r>
              <a:rPr sz="1800" b="1" dirty="0">
                <a:solidFill>
                  <a:srgbClr val="52555A"/>
                </a:solidFill>
                <a:latin typeface="Arial"/>
                <a:cs typeface="Arial"/>
              </a:rPr>
              <a:t>content</a:t>
            </a:r>
            <a:r>
              <a:rPr sz="1800" b="1" spc="-35" dirty="0">
                <a:solidFill>
                  <a:srgbClr val="52555A"/>
                </a:solidFill>
                <a:latin typeface="Arial"/>
                <a:cs typeface="Arial"/>
              </a:rPr>
              <a:t> </a:t>
            </a:r>
            <a:r>
              <a:rPr sz="1800" b="1" dirty="0">
                <a:solidFill>
                  <a:srgbClr val="52555A"/>
                </a:solidFill>
                <a:latin typeface="Arial"/>
                <a:cs typeface="Arial"/>
              </a:rPr>
              <a:t>was</a:t>
            </a:r>
            <a:r>
              <a:rPr sz="1800" b="1" spc="-60" dirty="0">
                <a:solidFill>
                  <a:srgbClr val="52555A"/>
                </a:solidFill>
                <a:latin typeface="Arial"/>
                <a:cs typeface="Arial"/>
              </a:rPr>
              <a:t> </a:t>
            </a:r>
            <a:r>
              <a:rPr sz="1800" b="1" dirty="0">
                <a:solidFill>
                  <a:srgbClr val="52555A"/>
                </a:solidFill>
                <a:latin typeface="Arial"/>
                <a:cs typeface="Arial"/>
              </a:rPr>
              <a:t>just</a:t>
            </a:r>
            <a:r>
              <a:rPr sz="1800" b="1" spc="-20" dirty="0">
                <a:solidFill>
                  <a:srgbClr val="52555A"/>
                </a:solidFill>
                <a:latin typeface="Arial"/>
                <a:cs typeface="Arial"/>
              </a:rPr>
              <a:t> </a:t>
            </a:r>
            <a:r>
              <a:rPr sz="1800" b="1" dirty="0">
                <a:solidFill>
                  <a:srgbClr val="52555A"/>
                </a:solidFill>
                <a:latin typeface="Arial"/>
                <a:cs typeface="Arial"/>
              </a:rPr>
              <a:t>accepted</a:t>
            </a:r>
            <a:r>
              <a:rPr sz="1800" b="1" spc="-20" dirty="0">
                <a:solidFill>
                  <a:srgbClr val="52555A"/>
                </a:solidFill>
                <a:latin typeface="Arial"/>
                <a:cs typeface="Arial"/>
              </a:rPr>
              <a:t> </a:t>
            </a:r>
            <a:r>
              <a:rPr sz="1800" b="1" dirty="0">
                <a:solidFill>
                  <a:srgbClr val="52555A"/>
                </a:solidFill>
                <a:latin typeface="Arial"/>
                <a:cs typeface="Arial"/>
              </a:rPr>
              <a:t>into</a:t>
            </a:r>
            <a:r>
              <a:rPr sz="1800" b="1" spc="-30" dirty="0">
                <a:solidFill>
                  <a:srgbClr val="52555A"/>
                </a:solidFill>
                <a:latin typeface="Arial"/>
                <a:cs typeface="Arial"/>
              </a:rPr>
              <a:t> </a:t>
            </a:r>
            <a:r>
              <a:rPr sz="1800" b="1" dirty="0">
                <a:solidFill>
                  <a:srgbClr val="52555A"/>
                </a:solidFill>
                <a:latin typeface="Arial"/>
                <a:cs typeface="Arial"/>
              </a:rPr>
              <a:t>Scopus.</a:t>
            </a:r>
            <a:r>
              <a:rPr sz="1800" b="1" spc="450" dirty="0">
                <a:solidFill>
                  <a:srgbClr val="52555A"/>
                </a:solidFill>
                <a:latin typeface="Arial"/>
                <a:cs typeface="Arial"/>
              </a:rPr>
              <a:t> </a:t>
            </a:r>
            <a:r>
              <a:rPr sz="1800" b="1" dirty="0">
                <a:solidFill>
                  <a:srgbClr val="52555A"/>
                </a:solidFill>
                <a:latin typeface="Arial"/>
                <a:cs typeface="Arial"/>
              </a:rPr>
              <a:t>What</a:t>
            </a:r>
            <a:r>
              <a:rPr sz="1800" b="1" spc="-30" dirty="0">
                <a:solidFill>
                  <a:srgbClr val="52555A"/>
                </a:solidFill>
                <a:latin typeface="Arial"/>
                <a:cs typeface="Arial"/>
              </a:rPr>
              <a:t> </a:t>
            </a:r>
            <a:r>
              <a:rPr sz="1800" b="1" dirty="0">
                <a:solidFill>
                  <a:srgbClr val="52555A"/>
                </a:solidFill>
                <a:latin typeface="Arial"/>
                <a:cs typeface="Arial"/>
              </a:rPr>
              <a:t>are</a:t>
            </a:r>
            <a:r>
              <a:rPr sz="1800" b="1" spc="-15" dirty="0">
                <a:solidFill>
                  <a:srgbClr val="52555A"/>
                </a:solidFill>
                <a:latin typeface="Arial"/>
                <a:cs typeface="Arial"/>
              </a:rPr>
              <a:t> </a:t>
            </a:r>
            <a:r>
              <a:rPr sz="1800" b="1" dirty="0">
                <a:solidFill>
                  <a:srgbClr val="52555A"/>
                </a:solidFill>
                <a:latin typeface="Arial"/>
                <a:cs typeface="Arial"/>
              </a:rPr>
              <a:t>the</a:t>
            </a:r>
            <a:r>
              <a:rPr sz="1800" b="1" spc="-35" dirty="0">
                <a:solidFill>
                  <a:srgbClr val="52555A"/>
                </a:solidFill>
                <a:latin typeface="Arial"/>
                <a:cs typeface="Arial"/>
              </a:rPr>
              <a:t> </a:t>
            </a:r>
            <a:r>
              <a:rPr sz="1800" b="1" dirty="0">
                <a:solidFill>
                  <a:srgbClr val="52555A"/>
                </a:solidFill>
                <a:latin typeface="Arial"/>
                <a:cs typeface="Arial"/>
              </a:rPr>
              <a:t>next</a:t>
            </a:r>
            <a:r>
              <a:rPr sz="1800" b="1" spc="-25" dirty="0">
                <a:solidFill>
                  <a:srgbClr val="52555A"/>
                </a:solidFill>
                <a:latin typeface="Arial"/>
                <a:cs typeface="Arial"/>
              </a:rPr>
              <a:t> </a:t>
            </a:r>
            <a:r>
              <a:rPr sz="1800" b="1" dirty="0">
                <a:solidFill>
                  <a:srgbClr val="52555A"/>
                </a:solidFill>
                <a:latin typeface="Arial"/>
                <a:cs typeface="Arial"/>
              </a:rPr>
              <a:t>steps</a:t>
            </a:r>
            <a:r>
              <a:rPr sz="1800" b="1" spc="-15" dirty="0">
                <a:solidFill>
                  <a:srgbClr val="52555A"/>
                </a:solidFill>
                <a:latin typeface="Arial"/>
                <a:cs typeface="Arial"/>
              </a:rPr>
              <a:t> </a:t>
            </a:r>
            <a:r>
              <a:rPr sz="1800" b="1" dirty="0">
                <a:solidFill>
                  <a:srgbClr val="52555A"/>
                </a:solidFill>
                <a:latin typeface="Arial"/>
                <a:cs typeface="Arial"/>
              </a:rPr>
              <a:t>for</a:t>
            </a:r>
            <a:r>
              <a:rPr sz="1800" b="1" spc="-35" dirty="0">
                <a:solidFill>
                  <a:srgbClr val="52555A"/>
                </a:solidFill>
                <a:latin typeface="Arial"/>
                <a:cs typeface="Arial"/>
              </a:rPr>
              <a:t> </a:t>
            </a:r>
            <a:r>
              <a:rPr sz="1800" b="1" spc="-25" dirty="0">
                <a:solidFill>
                  <a:srgbClr val="52555A"/>
                </a:solidFill>
                <a:latin typeface="Arial"/>
                <a:cs typeface="Arial"/>
              </a:rPr>
              <a:t>me?</a:t>
            </a:r>
            <a:endParaRPr sz="1800">
              <a:latin typeface="Arial"/>
              <a:cs typeface="Arial"/>
            </a:endParaRPr>
          </a:p>
          <a:p>
            <a:pPr marL="12700" marR="5080" indent="-635">
              <a:lnSpc>
                <a:spcPct val="100000"/>
              </a:lnSpc>
              <a:spcBef>
                <a:spcPts val="805"/>
              </a:spcBef>
            </a:pPr>
            <a:r>
              <a:rPr sz="1800" dirty="0">
                <a:solidFill>
                  <a:srgbClr val="52555A"/>
                </a:solidFill>
                <a:latin typeface="Arial"/>
                <a:cs typeface="Arial"/>
              </a:rPr>
              <a:t>Congratulations!</a:t>
            </a:r>
            <a:r>
              <a:rPr sz="1800" spc="434" dirty="0">
                <a:solidFill>
                  <a:srgbClr val="52555A"/>
                </a:solidFill>
                <a:latin typeface="Arial"/>
                <a:cs typeface="Arial"/>
              </a:rPr>
              <a:t> </a:t>
            </a:r>
            <a:r>
              <a:rPr sz="1800" dirty="0">
                <a:solidFill>
                  <a:srgbClr val="52555A"/>
                </a:solidFill>
                <a:latin typeface="Arial"/>
                <a:cs typeface="Arial"/>
              </a:rPr>
              <a:t>The</a:t>
            </a:r>
            <a:r>
              <a:rPr sz="1800" spc="-35" dirty="0">
                <a:solidFill>
                  <a:srgbClr val="52555A"/>
                </a:solidFill>
                <a:latin typeface="Arial"/>
                <a:cs typeface="Arial"/>
              </a:rPr>
              <a:t> </a:t>
            </a:r>
            <a:r>
              <a:rPr sz="1800" dirty="0">
                <a:solidFill>
                  <a:srgbClr val="52555A"/>
                </a:solidFill>
                <a:latin typeface="Arial"/>
                <a:cs typeface="Arial"/>
              </a:rPr>
              <a:t>first</a:t>
            </a:r>
            <a:r>
              <a:rPr sz="1800" spc="-20" dirty="0">
                <a:solidFill>
                  <a:srgbClr val="52555A"/>
                </a:solidFill>
                <a:latin typeface="Arial"/>
                <a:cs typeface="Arial"/>
              </a:rPr>
              <a:t> </a:t>
            </a:r>
            <a:r>
              <a:rPr sz="1800" dirty="0">
                <a:solidFill>
                  <a:srgbClr val="52555A"/>
                </a:solidFill>
                <a:latin typeface="Arial"/>
                <a:cs typeface="Arial"/>
              </a:rPr>
              <a:t>step</a:t>
            </a:r>
            <a:r>
              <a:rPr sz="1800" spc="-25" dirty="0">
                <a:solidFill>
                  <a:srgbClr val="52555A"/>
                </a:solidFill>
                <a:latin typeface="Arial"/>
                <a:cs typeface="Arial"/>
              </a:rPr>
              <a:t> </a:t>
            </a:r>
            <a:r>
              <a:rPr sz="1800" dirty="0">
                <a:solidFill>
                  <a:srgbClr val="52555A"/>
                </a:solidFill>
                <a:latin typeface="Arial"/>
                <a:cs typeface="Arial"/>
              </a:rPr>
              <a:t>for</a:t>
            </a:r>
            <a:r>
              <a:rPr sz="1800" spc="-35" dirty="0">
                <a:solidFill>
                  <a:srgbClr val="52555A"/>
                </a:solidFill>
                <a:latin typeface="Arial"/>
                <a:cs typeface="Arial"/>
              </a:rPr>
              <a:t> </a:t>
            </a:r>
            <a:r>
              <a:rPr sz="1800" dirty="0">
                <a:solidFill>
                  <a:srgbClr val="52555A"/>
                </a:solidFill>
                <a:latin typeface="Arial"/>
                <a:cs typeface="Arial"/>
              </a:rPr>
              <a:t>you</a:t>
            </a:r>
            <a:r>
              <a:rPr sz="1800" spc="10" dirty="0">
                <a:solidFill>
                  <a:srgbClr val="52555A"/>
                </a:solidFill>
                <a:latin typeface="Arial"/>
                <a:cs typeface="Arial"/>
              </a:rPr>
              <a:t> </a:t>
            </a:r>
            <a:r>
              <a:rPr sz="1800" dirty="0">
                <a:solidFill>
                  <a:srgbClr val="52555A"/>
                </a:solidFill>
                <a:latin typeface="Arial"/>
                <a:cs typeface="Arial"/>
              </a:rPr>
              <a:t>is</a:t>
            </a:r>
            <a:r>
              <a:rPr sz="1800" spc="-25" dirty="0">
                <a:solidFill>
                  <a:srgbClr val="52555A"/>
                </a:solidFill>
                <a:latin typeface="Arial"/>
                <a:cs typeface="Arial"/>
              </a:rPr>
              <a:t> </a:t>
            </a:r>
            <a:r>
              <a:rPr sz="1800" dirty="0">
                <a:solidFill>
                  <a:srgbClr val="52555A"/>
                </a:solidFill>
                <a:latin typeface="Arial"/>
                <a:cs typeface="Arial"/>
              </a:rPr>
              <a:t>to</a:t>
            </a:r>
            <a:r>
              <a:rPr sz="1800" spc="-35" dirty="0">
                <a:solidFill>
                  <a:srgbClr val="52555A"/>
                </a:solidFill>
                <a:latin typeface="Arial"/>
                <a:cs typeface="Arial"/>
              </a:rPr>
              <a:t> </a:t>
            </a:r>
            <a:r>
              <a:rPr sz="1800" spc="-10" dirty="0">
                <a:solidFill>
                  <a:srgbClr val="52555A"/>
                </a:solidFill>
                <a:latin typeface="Arial"/>
                <a:cs typeface="Arial"/>
              </a:rPr>
              <a:t>celebrate.</a:t>
            </a:r>
            <a:r>
              <a:rPr sz="1800" spc="-100" dirty="0">
                <a:solidFill>
                  <a:srgbClr val="52555A"/>
                </a:solidFill>
                <a:latin typeface="Arial"/>
                <a:cs typeface="Arial"/>
              </a:rPr>
              <a:t> </a:t>
            </a:r>
            <a:r>
              <a:rPr sz="1800" dirty="0">
                <a:solidFill>
                  <a:srgbClr val="52555A"/>
                </a:solidFill>
                <a:latin typeface="Arial"/>
                <a:cs typeface="Arial"/>
              </a:rPr>
              <a:t>After</a:t>
            </a:r>
            <a:r>
              <a:rPr sz="1800" spc="-35" dirty="0">
                <a:solidFill>
                  <a:srgbClr val="52555A"/>
                </a:solidFill>
                <a:latin typeface="Arial"/>
                <a:cs typeface="Arial"/>
              </a:rPr>
              <a:t> </a:t>
            </a:r>
            <a:r>
              <a:rPr sz="1800" dirty="0">
                <a:solidFill>
                  <a:srgbClr val="52555A"/>
                </a:solidFill>
                <a:latin typeface="Arial"/>
                <a:cs typeface="Arial"/>
              </a:rPr>
              <a:t>that,</a:t>
            </a:r>
            <a:r>
              <a:rPr sz="1800" spc="-15" dirty="0">
                <a:solidFill>
                  <a:srgbClr val="52555A"/>
                </a:solidFill>
                <a:latin typeface="Arial"/>
                <a:cs typeface="Arial"/>
              </a:rPr>
              <a:t> </a:t>
            </a:r>
            <a:r>
              <a:rPr sz="1800" dirty="0">
                <a:solidFill>
                  <a:srgbClr val="52555A"/>
                </a:solidFill>
                <a:latin typeface="Arial"/>
                <a:cs typeface="Arial"/>
              </a:rPr>
              <a:t>we</a:t>
            </a:r>
            <a:r>
              <a:rPr sz="1800" spc="5" dirty="0">
                <a:solidFill>
                  <a:srgbClr val="52555A"/>
                </a:solidFill>
                <a:latin typeface="Arial"/>
                <a:cs typeface="Arial"/>
              </a:rPr>
              <a:t> </a:t>
            </a:r>
            <a:r>
              <a:rPr sz="1800" dirty="0">
                <a:solidFill>
                  <a:srgbClr val="52555A"/>
                </a:solidFill>
                <a:latin typeface="Arial"/>
                <a:cs typeface="Arial"/>
              </a:rPr>
              <a:t>will</a:t>
            </a:r>
            <a:r>
              <a:rPr sz="1800" spc="20" dirty="0">
                <a:solidFill>
                  <a:srgbClr val="52555A"/>
                </a:solidFill>
                <a:latin typeface="Arial"/>
                <a:cs typeface="Arial"/>
              </a:rPr>
              <a:t> </a:t>
            </a:r>
            <a:r>
              <a:rPr sz="1800" dirty="0">
                <a:solidFill>
                  <a:srgbClr val="52555A"/>
                </a:solidFill>
                <a:latin typeface="Arial"/>
                <a:cs typeface="Arial"/>
              </a:rPr>
              <a:t>work</a:t>
            </a:r>
            <a:r>
              <a:rPr sz="1800" spc="10" dirty="0">
                <a:solidFill>
                  <a:srgbClr val="52555A"/>
                </a:solidFill>
                <a:latin typeface="Arial"/>
                <a:cs typeface="Arial"/>
              </a:rPr>
              <a:t> </a:t>
            </a:r>
            <a:r>
              <a:rPr sz="1800" dirty="0">
                <a:solidFill>
                  <a:srgbClr val="52555A"/>
                </a:solidFill>
                <a:latin typeface="Arial"/>
                <a:cs typeface="Arial"/>
              </a:rPr>
              <a:t>with</a:t>
            </a:r>
            <a:r>
              <a:rPr sz="1800" spc="20" dirty="0">
                <a:solidFill>
                  <a:srgbClr val="52555A"/>
                </a:solidFill>
                <a:latin typeface="Arial"/>
                <a:cs typeface="Arial"/>
              </a:rPr>
              <a:t> </a:t>
            </a:r>
            <a:r>
              <a:rPr sz="1800" dirty="0">
                <a:solidFill>
                  <a:srgbClr val="52555A"/>
                </a:solidFill>
                <a:latin typeface="Arial"/>
                <a:cs typeface="Arial"/>
              </a:rPr>
              <a:t>you</a:t>
            </a:r>
            <a:r>
              <a:rPr sz="1800" spc="-5" dirty="0">
                <a:solidFill>
                  <a:srgbClr val="52555A"/>
                </a:solidFill>
                <a:latin typeface="Arial"/>
                <a:cs typeface="Arial"/>
              </a:rPr>
              <a:t> </a:t>
            </a:r>
            <a:r>
              <a:rPr sz="1800" dirty="0">
                <a:solidFill>
                  <a:srgbClr val="52555A"/>
                </a:solidFill>
                <a:latin typeface="Arial"/>
                <a:cs typeface="Arial"/>
              </a:rPr>
              <a:t>set</a:t>
            </a:r>
            <a:r>
              <a:rPr sz="1800" spc="-20" dirty="0">
                <a:solidFill>
                  <a:srgbClr val="52555A"/>
                </a:solidFill>
                <a:latin typeface="Arial"/>
                <a:cs typeface="Arial"/>
              </a:rPr>
              <a:t> </a:t>
            </a:r>
            <a:r>
              <a:rPr sz="1800" dirty="0">
                <a:solidFill>
                  <a:srgbClr val="52555A"/>
                </a:solidFill>
                <a:latin typeface="Arial"/>
                <a:cs typeface="Arial"/>
              </a:rPr>
              <a:t>up</a:t>
            </a:r>
            <a:r>
              <a:rPr sz="1800" spc="-25" dirty="0">
                <a:solidFill>
                  <a:srgbClr val="52555A"/>
                </a:solidFill>
                <a:latin typeface="Arial"/>
                <a:cs typeface="Arial"/>
              </a:rPr>
              <a:t> </a:t>
            </a:r>
            <a:r>
              <a:rPr sz="1800" spc="-10" dirty="0">
                <a:solidFill>
                  <a:srgbClr val="52555A"/>
                </a:solidFill>
                <a:latin typeface="Arial"/>
                <a:cs typeface="Arial"/>
              </a:rPr>
              <a:t>content </a:t>
            </a:r>
            <a:r>
              <a:rPr sz="1800" dirty="0">
                <a:solidFill>
                  <a:srgbClr val="52555A"/>
                </a:solidFill>
                <a:latin typeface="Arial"/>
                <a:cs typeface="Arial"/>
              </a:rPr>
              <a:t>delivery</a:t>
            </a:r>
            <a:r>
              <a:rPr sz="1800" spc="-20" dirty="0">
                <a:solidFill>
                  <a:srgbClr val="52555A"/>
                </a:solidFill>
                <a:latin typeface="Arial"/>
                <a:cs typeface="Arial"/>
              </a:rPr>
              <a:t> </a:t>
            </a:r>
            <a:r>
              <a:rPr sz="1800" dirty="0">
                <a:solidFill>
                  <a:srgbClr val="52555A"/>
                </a:solidFill>
                <a:latin typeface="Arial"/>
                <a:cs typeface="Arial"/>
              </a:rPr>
              <a:t>and</a:t>
            </a:r>
            <a:r>
              <a:rPr sz="1800" spc="-25" dirty="0">
                <a:solidFill>
                  <a:srgbClr val="52555A"/>
                </a:solidFill>
                <a:latin typeface="Arial"/>
                <a:cs typeface="Arial"/>
              </a:rPr>
              <a:t> </a:t>
            </a:r>
            <a:r>
              <a:rPr sz="1800" dirty="0">
                <a:solidFill>
                  <a:srgbClr val="52555A"/>
                </a:solidFill>
                <a:latin typeface="Arial"/>
                <a:cs typeface="Arial"/>
              </a:rPr>
              <a:t>formal</a:t>
            </a:r>
            <a:r>
              <a:rPr sz="1800" spc="-30" dirty="0">
                <a:solidFill>
                  <a:srgbClr val="52555A"/>
                </a:solidFill>
                <a:latin typeface="Arial"/>
                <a:cs typeface="Arial"/>
              </a:rPr>
              <a:t> </a:t>
            </a:r>
            <a:r>
              <a:rPr sz="1800" dirty="0">
                <a:solidFill>
                  <a:srgbClr val="52555A"/>
                </a:solidFill>
                <a:latin typeface="Arial"/>
                <a:cs typeface="Arial"/>
              </a:rPr>
              <a:t>permission</a:t>
            </a:r>
            <a:r>
              <a:rPr sz="1800" spc="-15" dirty="0">
                <a:solidFill>
                  <a:srgbClr val="52555A"/>
                </a:solidFill>
                <a:latin typeface="Arial"/>
                <a:cs typeface="Arial"/>
              </a:rPr>
              <a:t> </a:t>
            </a:r>
            <a:r>
              <a:rPr sz="1800" dirty="0">
                <a:solidFill>
                  <a:srgbClr val="52555A"/>
                </a:solidFill>
                <a:latin typeface="Arial"/>
                <a:cs typeface="Arial"/>
              </a:rPr>
              <a:t>to</a:t>
            </a:r>
            <a:r>
              <a:rPr sz="1800" spc="-35" dirty="0">
                <a:solidFill>
                  <a:srgbClr val="52555A"/>
                </a:solidFill>
                <a:latin typeface="Arial"/>
                <a:cs typeface="Arial"/>
              </a:rPr>
              <a:t> </a:t>
            </a:r>
            <a:r>
              <a:rPr sz="1800" spc="-10" dirty="0">
                <a:solidFill>
                  <a:srgbClr val="52555A"/>
                </a:solidFill>
                <a:latin typeface="Arial"/>
                <a:cs typeface="Arial"/>
              </a:rPr>
              <a:t>index.</a:t>
            </a:r>
            <a:endParaRPr sz="1800">
              <a:latin typeface="Arial"/>
              <a:cs typeface="Arial"/>
            </a:endParaRPr>
          </a:p>
        </p:txBody>
      </p:sp>
      <p:pic>
        <p:nvPicPr>
          <p:cNvPr id="5" name="object 5"/>
          <p:cNvPicPr/>
          <p:nvPr/>
        </p:nvPicPr>
        <p:blipFill>
          <a:blip r:embed="rId2" cstate="print"/>
          <a:stretch>
            <a:fillRect/>
          </a:stretch>
        </p:blipFill>
        <p:spPr>
          <a:xfrm>
            <a:off x="675425" y="5228166"/>
            <a:ext cx="4080949" cy="621274"/>
          </a:xfrm>
          <a:prstGeom prst="rect">
            <a:avLst/>
          </a:prstGeom>
        </p:spPr>
      </p:pic>
      <p:sp>
        <p:nvSpPr>
          <p:cNvPr id="6" name="object 6"/>
          <p:cNvSpPr/>
          <p:nvPr/>
        </p:nvSpPr>
        <p:spPr>
          <a:xfrm>
            <a:off x="377952" y="2072639"/>
            <a:ext cx="5175885" cy="3016250"/>
          </a:xfrm>
          <a:custGeom>
            <a:avLst/>
            <a:gdLst/>
            <a:ahLst/>
            <a:cxnLst/>
            <a:rect l="l" t="t" r="r" b="b"/>
            <a:pathLst>
              <a:path w="5175885" h="3016250">
                <a:moveTo>
                  <a:pt x="5175504" y="0"/>
                </a:moveTo>
                <a:lnTo>
                  <a:pt x="0" y="0"/>
                </a:lnTo>
                <a:lnTo>
                  <a:pt x="0" y="3015996"/>
                </a:lnTo>
                <a:lnTo>
                  <a:pt x="5175504" y="3015996"/>
                </a:lnTo>
                <a:lnTo>
                  <a:pt x="5175504" y="0"/>
                </a:lnTo>
                <a:close/>
              </a:path>
            </a:pathLst>
          </a:custGeom>
          <a:solidFill>
            <a:srgbClr val="D6E3F8"/>
          </a:solidFill>
        </p:spPr>
        <p:txBody>
          <a:bodyPr wrap="square" lIns="0" tIns="0" rIns="0" bIns="0" rtlCol="0"/>
          <a:lstStyle/>
          <a:p>
            <a:endParaRPr/>
          </a:p>
        </p:txBody>
      </p:sp>
      <p:sp>
        <p:nvSpPr>
          <p:cNvPr id="7" name="object 7"/>
          <p:cNvSpPr txBox="1"/>
          <p:nvPr/>
        </p:nvSpPr>
        <p:spPr>
          <a:xfrm>
            <a:off x="469438" y="2098899"/>
            <a:ext cx="4380230" cy="299720"/>
          </a:xfrm>
          <a:prstGeom prst="rect">
            <a:avLst/>
          </a:prstGeom>
        </p:spPr>
        <p:txBody>
          <a:bodyPr vert="horz" wrap="square" lIns="0" tIns="12700" rIns="0" bIns="0" rtlCol="0">
            <a:spAutoFit/>
          </a:bodyPr>
          <a:lstStyle/>
          <a:p>
            <a:pPr>
              <a:lnSpc>
                <a:spcPct val="100000"/>
              </a:lnSpc>
              <a:spcBef>
                <a:spcPts val="100"/>
              </a:spcBef>
            </a:pPr>
            <a:r>
              <a:rPr sz="1800" dirty="0">
                <a:solidFill>
                  <a:srgbClr val="52555A"/>
                </a:solidFill>
                <a:latin typeface="Arial"/>
                <a:cs typeface="Arial"/>
              </a:rPr>
              <a:t>If</a:t>
            </a:r>
            <a:r>
              <a:rPr sz="1800" spc="-35" dirty="0">
                <a:solidFill>
                  <a:srgbClr val="52555A"/>
                </a:solidFill>
                <a:latin typeface="Arial"/>
                <a:cs typeface="Arial"/>
              </a:rPr>
              <a:t> </a:t>
            </a:r>
            <a:r>
              <a:rPr sz="1800" dirty="0">
                <a:solidFill>
                  <a:srgbClr val="52555A"/>
                </a:solidFill>
                <a:latin typeface="Arial"/>
                <a:cs typeface="Arial"/>
              </a:rPr>
              <a:t>this</a:t>
            </a:r>
            <a:r>
              <a:rPr sz="1800" spc="-15" dirty="0">
                <a:solidFill>
                  <a:srgbClr val="52555A"/>
                </a:solidFill>
                <a:latin typeface="Arial"/>
                <a:cs typeface="Arial"/>
              </a:rPr>
              <a:t> </a:t>
            </a:r>
            <a:r>
              <a:rPr sz="1800" dirty="0">
                <a:solidFill>
                  <a:srgbClr val="52555A"/>
                </a:solidFill>
                <a:latin typeface="Arial"/>
                <a:cs typeface="Arial"/>
              </a:rPr>
              <a:t>is</a:t>
            </a:r>
            <a:r>
              <a:rPr sz="1800" spc="-20" dirty="0">
                <a:solidFill>
                  <a:srgbClr val="52555A"/>
                </a:solidFill>
                <a:latin typeface="Arial"/>
                <a:cs typeface="Arial"/>
              </a:rPr>
              <a:t> </a:t>
            </a:r>
            <a:r>
              <a:rPr sz="1800" dirty="0">
                <a:solidFill>
                  <a:srgbClr val="52555A"/>
                </a:solidFill>
                <a:latin typeface="Arial"/>
                <a:cs typeface="Arial"/>
              </a:rPr>
              <a:t>your</a:t>
            </a:r>
            <a:r>
              <a:rPr sz="1800" spc="10" dirty="0">
                <a:solidFill>
                  <a:srgbClr val="52555A"/>
                </a:solidFill>
                <a:latin typeface="Arial"/>
                <a:cs typeface="Arial"/>
              </a:rPr>
              <a:t> </a:t>
            </a:r>
            <a:r>
              <a:rPr sz="1800" u="sng" dirty="0">
                <a:solidFill>
                  <a:srgbClr val="52555A"/>
                </a:solidFill>
                <a:uFill>
                  <a:solidFill>
                    <a:srgbClr val="52555A"/>
                  </a:solidFill>
                </a:uFill>
                <a:latin typeface="Arial"/>
                <a:cs typeface="Arial"/>
              </a:rPr>
              <a:t>first</a:t>
            </a:r>
            <a:r>
              <a:rPr sz="1800" u="sng" spc="-10" dirty="0">
                <a:solidFill>
                  <a:srgbClr val="52555A"/>
                </a:solidFill>
                <a:uFill>
                  <a:solidFill>
                    <a:srgbClr val="52555A"/>
                  </a:solidFill>
                </a:uFill>
                <a:latin typeface="Arial"/>
                <a:cs typeface="Arial"/>
              </a:rPr>
              <a:t> </a:t>
            </a:r>
            <a:r>
              <a:rPr sz="1800" u="sng" dirty="0">
                <a:solidFill>
                  <a:srgbClr val="52555A"/>
                </a:solidFill>
                <a:uFill>
                  <a:solidFill>
                    <a:srgbClr val="52555A"/>
                  </a:solidFill>
                </a:uFill>
                <a:latin typeface="Arial"/>
                <a:cs typeface="Arial"/>
              </a:rPr>
              <a:t>title</a:t>
            </a:r>
            <a:r>
              <a:rPr sz="1800" u="none" spc="-15" dirty="0">
                <a:solidFill>
                  <a:srgbClr val="52555A"/>
                </a:solidFill>
                <a:latin typeface="Arial"/>
                <a:cs typeface="Arial"/>
              </a:rPr>
              <a:t> </a:t>
            </a:r>
            <a:r>
              <a:rPr sz="1800" u="none" dirty="0">
                <a:solidFill>
                  <a:srgbClr val="52555A"/>
                </a:solidFill>
                <a:latin typeface="Arial"/>
                <a:cs typeface="Arial"/>
              </a:rPr>
              <a:t>accepted</a:t>
            </a:r>
            <a:r>
              <a:rPr sz="1800" u="none" spc="-10" dirty="0">
                <a:solidFill>
                  <a:srgbClr val="52555A"/>
                </a:solidFill>
                <a:latin typeface="Arial"/>
                <a:cs typeface="Arial"/>
              </a:rPr>
              <a:t> </a:t>
            </a:r>
            <a:r>
              <a:rPr sz="1800" u="none" dirty="0">
                <a:solidFill>
                  <a:srgbClr val="52555A"/>
                </a:solidFill>
                <a:latin typeface="Arial"/>
                <a:cs typeface="Arial"/>
              </a:rPr>
              <a:t>by</a:t>
            </a:r>
            <a:r>
              <a:rPr sz="1800" u="none" spc="-15" dirty="0">
                <a:solidFill>
                  <a:srgbClr val="52555A"/>
                </a:solidFill>
                <a:latin typeface="Arial"/>
                <a:cs typeface="Arial"/>
              </a:rPr>
              <a:t> </a:t>
            </a:r>
            <a:r>
              <a:rPr sz="1800" u="none" spc="-10" dirty="0">
                <a:solidFill>
                  <a:srgbClr val="52555A"/>
                </a:solidFill>
                <a:latin typeface="Arial"/>
                <a:cs typeface="Arial"/>
              </a:rPr>
              <a:t>Elsevier:</a:t>
            </a:r>
            <a:endParaRPr sz="1800">
              <a:latin typeface="Arial"/>
              <a:cs typeface="Arial"/>
            </a:endParaRPr>
          </a:p>
        </p:txBody>
      </p:sp>
      <p:sp>
        <p:nvSpPr>
          <p:cNvPr id="8" name="object 8"/>
          <p:cNvSpPr txBox="1"/>
          <p:nvPr/>
        </p:nvSpPr>
        <p:spPr>
          <a:xfrm>
            <a:off x="469438" y="2647539"/>
            <a:ext cx="4904740" cy="666750"/>
          </a:xfrm>
          <a:prstGeom prst="rect">
            <a:avLst/>
          </a:prstGeom>
        </p:spPr>
        <p:txBody>
          <a:bodyPr vert="horz" wrap="square" lIns="0" tIns="13335" rIns="0" bIns="0" rtlCol="0">
            <a:spAutoFit/>
          </a:bodyPr>
          <a:lstStyle/>
          <a:p>
            <a:pPr marL="362585" marR="5080" indent="-363220">
              <a:lnSpc>
                <a:spcPct val="100000"/>
              </a:lnSpc>
              <a:spcBef>
                <a:spcPts val="105"/>
              </a:spcBef>
              <a:buFont typeface="Arial"/>
              <a:buChar char="•"/>
              <a:tabLst>
                <a:tab pos="362585" algn="l"/>
              </a:tabLst>
            </a:pPr>
            <a:r>
              <a:rPr sz="1400" b="1" dirty="0">
                <a:solidFill>
                  <a:srgbClr val="52555A"/>
                </a:solidFill>
                <a:latin typeface="Arial"/>
                <a:cs typeface="Arial"/>
              </a:rPr>
              <a:t>Welcome</a:t>
            </a:r>
            <a:r>
              <a:rPr sz="1400" b="1" spc="-50" dirty="0">
                <a:solidFill>
                  <a:srgbClr val="52555A"/>
                </a:solidFill>
                <a:latin typeface="Arial"/>
                <a:cs typeface="Arial"/>
              </a:rPr>
              <a:t> </a:t>
            </a:r>
            <a:r>
              <a:rPr sz="1400" b="1" spc="-10" dirty="0">
                <a:solidFill>
                  <a:srgbClr val="52555A"/>
                </a:solidFill>
                <a:latin typeface="Arial"/>
                <a:cs typeface="Arial"/>
              </a:rPr>
              <a:t>Letter</a:t>
            </a:r>
            <a:r>
              <a:rPr sz="1400" spc="-10" dirty="0">
                <a:solidFill>
                  <a:srgbClr val="52555A"/>
                </a:solidFill>
                <a:latin typeface="Arial"/>
                <a:cs typeface="Arial"/>
              </a:rPr>
              <a:t>:</a:t>
            </a:r>
            <a:r>
              <a:rPr sz="1400" spc="-110" dirty="0">
                <a:solidFill>
                  <a:srgbClr val="52555A"/>
                </a:solidFill>
                <a:latin typeface="Arial"/>
                <a:cs typeface="Arial"/>
              </a:rPr>
              <a:t> </a:t>
            </a:r>
            <a:r>
              <a:rPr sz="1400" dirty="0">
                <a:solidFill>
                  <a:srgbClr val="52555A"/>
                </a:solidFill>
                <a:latin typeface="Arial"/>
                <a:cs typeface="Arial"/>
              </a:rPr>
              <a:t>A</a:t>
            </a:r>
            <a:r>
              <a:rPr sz="1400" spc="-90" dirty="0">
                <a:solidFill>
                  <a:srgbClr val="52555A"/>
                </a:solidFill>
                <a:latin typeface="Arial"/>
                <a:cs typeface="Arial"/>
              </a:rPr>
              <a:t> </a:t>
            </a:r>
            <a:r>
              <a:rPr sz="1400" dirty="0">
                <a:solidFill>
                  <a:srgbClr val="52555A"/>
                </a:solidFill>
                <a:latin typeface="Arial"/>
                <a:cs typeface="Arial"/>
              </a:rPr>
              <a:t>few</a:t>
            </a:r>
            <a:r>
              <a:rPr sz="1400" spc="-40" dirty="0">
                <a:solidFill>
                  <a:srgbClr val="52555A"/>
                </a:solidFill>
                <a:latin typeface="Arial"/>
                <a:cs typeface="Arial"/>
              </a:rPr>
              <a:t> </a:t>
            </a:r>
            <a:r>
              <a:rPr sz="1400" dirty="0">
                <a:solidFill>
                  <a:srgbClr val="52555A"/>
                </a:solidFill>
                <a:latin typeface="Arial"/>
                <a:cs typeface="Arial"/>
              </a:rPr>
              <a:t>weeks</a:t>
            </a:r>
            <a:r>
              <a:rPr sz="1400" spc="-15" dirty="0">
                <a:solidFill>
                  <a:srgbClr val="52555A"/>
                </a:solidFill>
                <a:latin typeface="Arial"/>
                <a:cs typeface="Arial"/>
              </a:rPr>
              <a:t> </a:t>
            </a:r>
            <a:r>
              <a:rPr sz="1400" dirty="0">
                <a:solidFill>
                  <a:srgbClr val="52555A"/>
                </a:solidFill>
                <a:latin typeface="Arial"/>
                <a:cs typeface="Arial"/>
              </a:rPr>
              <a:t>after</a:t>
            </a:r>
            <a:r>
              <a:rPr sz="1400" spc="-60" dirty="0">
                <a:solidFill>
                  <a:srgbClr val="52555A"/>
                </a:solidFill>
                <a:latin typeface="Arial"/>
                <a:cs typeface="Arial"/>
              </a:rPr>
              <a:t> </a:t>
            </a:r>
            <a:r>
              <a:rPr sz="1400" dirty="0">
                <a:solidFill>
                  <a:srgbClr val="52555A"/>
                </a:solidFill>
                <a:latin typeface="Arial"/>
                <a:cs typeface="Arial"/>
              </a:rPr>
              <a:t>your</a:t>
            </a:r>
            <a:r>
              <a:rPr sz="1400" spc="-10" dirty="0">
                <a:solidFill>
                  <a:srgbClr val="52555A"/>
                </a:solidFill>
                <a:latin typeface="Arial"/>
                <a:cs typeface="Arial"/>
              </a:rPr>
              <a:t> </a:t>
            </a:r>
            <a:r>
              <a:rPr sz="1400" dirty="0">
                <a:solidFill>
                  <a:srgbClr val="52555A"/>
                </a:solidFill>
                <a:latin typeface="Arial"/>
                <a:cs typeface="Arial"/>
              </a:rPr>
              <a:t>acceptance,</a:t>
            </a:r>
            <a:r>
              <a:rPr sz="1400" spc="-50" dirty="0">
                <a:solidFill>
                  <a:srgbClr val="52555A"/>
                </a:solidFill>
                <a:latin typeface="Arial"/>
                <a:cs typeface="Arial"/>
              </a:rPr>
              <a:t> </a:t>
            </a:r>
            <a:r>
              <a:rPr sz="1400" spc="-25" dirty="0">
                <a:solidFill>
                  <a:srgbClr val="52555A"/>
                </a:solidFill>
                <a:latin typeface="Arial"/>
                <a:cs typeface="Arial"/>
              </a:rPr>
              <a:t>you </a:t>
            </a:r>
            <a:r>
              <a:rPr sz="1400" dirty="0">
                <a:solidFill>
                  <a:srgbClr val="52555A"/>
                </a:solidFill>
                <a:latin typeface="Arial"/>
                <a:cs typeface="Arial"/>
              </a:rPr>
              <a:t>will</a:t>
            </a:r>
            <a:r>
              <a:rPr sz="1400" spc="-5" dirty="0">
                <a:solidFill>
                  <a:srgbClr val="52555A"/>
                </a:solidFill>
                <a:latin typeface="Arial"/>
                <a:cs typeface="Arial"/>
              </a:rPr>
              <a:t> </a:t>
            </a:r>
            <a:r>
              <a:rPr sz="1400" dirty="0">
                <a:solidFill>
                  <a:srgbClr val="52555A"/>
                </a:solidFill>
                <a:latin typeface="Arial"/>
                <a:cs typeface="Arial"/>
              </a:rPr>
              <a:t>receive</a:t>
            </a:r>
            <a:r>
              <a:rPr sz="1400" spc="-35" dirty="0">
                <a:solidFill>
                  <a:srgbClr val="52555A"/>
                </a:solidFill>
                <a:latin typeface="Arial"/>
                <a:cs typeface="Arial"/>
              </a:rPr>
              <a:t> </a:t>
            </a:r>
            <a:r>
              <a:rPr sz="1400" dirty="0">
                <a:solidFill>
                  <a:srgbClr val="52555A"/>
                </a:solidFill>
                <a:latin typeface="Arial"/>
                <a:cs typeface="Arial"/>
              </a:rPr>
              <a:t>a</a:t>
            </a:r>
            <a:r>
              <a:rPr sz="1400" spc="-25" dirty="0">
                <a:solidFill>
                  <a:srgbClr val="52555A"/>
                </a:solidFill>
                <a:latin typeface="Arial"/>
                <a:cs typeface="Arial"/>
              </a:rPr>
              <a:t> </a:t>
            </a:r>
            <a:r>
              <a:rPr sz="1400" dirty="0">
                <a:solidFill>
                  <a:srgbClr val="52555A"/>
                </a:solidFill>
                <a:latin typeface="Arial"/>
                <a:cs typeface="Arial"/>
              </a:rPr>
              <a:t>welcome</a:t>
            </a:r>
            <a:r>
              <a:rPr sz="1400" spc="-30" dirty="0">
                <a:solidFill>
                  <a:srgbClr val="52555A"/>
                </a:solidFill>
                <a:latin typeface="Arial"/>
                <a:cs typeface="Arial"/>
              </a:rPr>
              <a:t> </a:t>
            </a:r>
            <a:r>
              <a:rPr sz="1400" dirty="0">
                <a:solidFill>
                  <a:srgbClr val="52555A"/>
                </a:solidFill>
                <a:latin typeface="Arial"/>
                <a:cs typeface="Arial"/>
              </a:rPr>
              <a:t>letter</a:t>
            </a:r>
            <a:r>
              <a:rPr sz="1400" spc="-55" dirty="0">
                <a:solidFill>
                  <a:srgbClr val="52555A"/>
                </a:solidFill>
                <a:latin typeface="Arial"/>
                <a:cs typeface="Arial"/>
              </a:rPr>
              <a:t> </a:t>
            </a:r>
            <a:r>
              <a:rPr sz="1400" dirty="0">
                <a:solidFill>
                  <a:srgbClr val="52555A"/>
                </a:solidFill>
                <a:latin typeface="Arial"/>
                <a:cs typeface="Arial"/>
              </a:rPr>
              <a:t>from</a:t>
            </a:r>
            <a:r>
              <a:rPr sz="1400" spc="-45" dirty="0">
                <a:solidFill>
                  <a:srgbClr val="52555A"/>
                </a:solidFill>
                <a:latin typeface="Arial"/>
                <a:cs typeface="Arial"/>
              </a:rPr>
              <a:t> </a:t>
            </a:r>
            <a:r>
              <a:rPr sz="1400" dirty="0">
                <a:solidFill>
                  <a:srgbClr val="52555A"/>
                </a:solidFill>
                <a:latin typeface="Arial"/>
                <a:cs typeface="Arial"/>
              </a:rPr>
              <a:t>your</a:t>
            </a:r>
            <a:r>
              <a:rPr sz="1400" spc="-20" dirty="0">
                <a:solidFill>
                  <a:srgbClr val="52555A"/>
                </a:solidFill>
                <a:latin typeface="Arial"/>
                <a:cs typeface="Arial"/>
              </a:rPr>
              <a:t> </a:t>
            </a:r>
            <a:r>
              <a:rPr sz="1400" spc="-10" dirty="0">
                <a:solidFill>
                  <a:srgbClr val="52555A"/>
                </a:solidFill>
                <a:latin typeface="Arial"/>
                <a:cs typeface="Arial"/>
              </a:rPr>
              <a:t>Publishing </a:t>
            </a:r>
            <a:r>
              <a:rPr sz="1400" dirty="0">
                <a:solidFill>
                  <a:srgbClr val="52555A"/>
                </a:solidFill>
                <a:latin typeface="Arial"/>
                <a:cs typeface="Arial"/>
              </a:rPr>
              <a:t>Relations</a:t>
            </a:r>
            <a:r>
              <a:rPr sz="1400" spc="-55" dirty="0">
                <a:solidFill>
                  <a:srgbClr val="52555A"/>
                </a:solidFill>
                <a:latin typeface="Arial"/>
                <a:cs typeface="Arial"/>
              </a:rPr>
              <a:t> </a:t>
            </a:r>
            <a:r>
              <a:rPr sz="1400" spc="-10" dirty="0">
                <a:solidFill>
                  <a:srgbClr val="52555A"/>
                </a:solidFill>
                <a:latin typeface="Arial"/>
                <a:cs typeface="Arial"/>
              </a:rPr>
              <a:t>Manager.</a:t>
            </a:r>
            <a:endParaRPr sz="1400">
              <a:latin typeface="Arial"/>
              <a:cs typeface="Arial"/>
            </a:endParaRPr>
          </a:p>
        </p:txBody>
      </p:sp>
      <p:sp>
        <p:nvSpPr>
          <p:cNvPr id="9" name="object 9"/>
          <p:cNvSpPr txBox="1"/>
          <p:nvPr/>
        </p:nvSpPr>
        <p:spPr>
          <a:xfrm>
            <a:off x="469438" y="3501100"/>
            <a:ext cx="4661535" cy="666750"/>
          </a:xfrm>
          <a:prstGeom prst="rect">
            <a:avLst/>
          </a:prstGeom>
        </p:spPr>
        <p:txBody>
          <a:bodyPr vert="horz" wrap="square" lIns="0" tIns="13335" rIns="0" bIns="0" rtlCol="0">
            <a:spAutoFit/>
          </a:bodyPr>
          <a:lstStyle/>
          <a:p>
            <a:pPr marL="360680" marR="5080" indent="-361315" algn="just">
              <a:lnSpc>
                <a:spcPct val="100000"/>
              </a:lnSpc>
              <a:spcBef>
                <a:spcPts val="105"/>
              </a:spcBef>
              <a:buFont typeface="Arial"/>
              <a:buChar char="•"/>
              <a:tabLst>
                <a:tab pos="362585" algn="l"/>
              </a:tabLst>
            </a:pPr>
            <a:r>
              <a:rPr sz="1400" b="1" dirty="0">
                <a:solidFill>
                  <a:srgbClr val="52555A"/>
                </a:solidFill>
                <a:latin typeface="Arial"/>
                <a:cs typeface="Arial"/>
              </a:rPr>
              <a:t>Content</a:t>
            </a:r>
            <a:r>
              <a:rPr sz="1400" b="1" spc="-40" dirty="0">
                <a:solidFill>
                  <a:srgbClr val="52555A"/>
                </a:solidFill>
                <a:latin typeface="Arial"/>
                <a:cs typeface="Arial"/>
              </a:rPr>
              <a:t> </a:t>
            </a:r>
            <a:r>
              <a:rPr sz="1400" b="1" spc="-10" dirty="0">
                <a:solidFill>
                  <a:srgbClr val="52555A"/>
                </a:solidFill>
                <a:latin typeface="Arial"/>
                <a:cs typeface="Arial"/>
              </a:rPr>
              <a:t>Delivery</a:t>
            </a:r>
            <a:r>
              <a:rPr sz="1400" spc="-10" dirty="0">
                <a:solidFill>
                  <a:srgbClr val="52555A"/>
                </a:solidFill>
                <a:latin typeface="Arial"/>
                <a:cs typeface="Arial"/>
              </a:rPr>
              <a:t>:</a:t>
            </a:r>
            <a:r>
              <a:rPr sz="1400" spc="-80" dirty="0">
                <a:solidFill>
                  <a:srgbClr val="52555A"/>
                </a:solidFill>
                <a:latin typeface="Arial"/>
                <a:cs typeface="Arial"/>
              </a:rPr>
              <a:t> </a:t>
            </a:r>
            <a:r>
              <a:rPr sz="1400" dirty="0">
                <a:solidFill>
                  <a:srgbClr val="52555A"/>
                </a:solidFill>
                <a:latin typeface="Arial"/>
                <a:cs typeface="Arial"/>
              </a:rPr>
              <a:t>About</a:t>
            </a:r>
            <a:r>
              <a:rPr sz="1400" spc="-35" dirty="0">
                <a:solidFill>
                  <a:srgbClr val="52555A"/>
                </a:solidFill>
                <a:latin typeface="Arial"/>
                <a:cs typeface="Arial"/>
              </a:rPr>
              <a:t> </a:t>
            </a:r>
            <a:r>
              <a:rPr sz="1400" dirty="0">
                <a:solidFill>
                  <a:srgbClr val="52555A"/>
                </a:solidFill>
                <a:latin typeface="Arial"/>
                <a:cs typeface="Arial"/>
              </a:rPr>
              <a:t>a</a:t>
            </a:r>
            <a:r>
              <a:rPr sz="1400" spc="-35" dirty="0">
                <a:solidFill>
                  <a:srgbClr val="52555A"/>
                </a:solidFill>
                <a:latin typeface="Arial"/>
                <a:cs typeface="Arial"/>
              </a:rPr>
              <a:t> </a:t>
            </a:r>
            <a:r>
              <a:rPr sz="1400" dirty="0">
                <a:solidFill>
                  <a:srgbClr val="52555A"/>
                </a:solidFill>
                <a:latin typeface="Arial"/>
                <a:cs typeface="Arial"/>
              </a:rPr>
              <a:t>week</a:t>
            </a:r>
            <a:r>
              <a:rPr sz="1400" spc="-15" dirty="0">
                <a:solidFill>
                  <a:srgbClr val="52555A"/>
                </a:solidFill>
                <a:latin typeface="Arial"/>
                <a:cs typeface="Arial"/>
              </a:rPr>
              <a:t> </a:t>
            </a:r>
            <a:r>
              <a:rPr sz="1400" spc="-10" dirty="0">
                <a:solidFill>
                  <a:srgbClr val="52555A"/>
                </a:solidFill>
                <a:latin typeface="Arial"/>
                <a:cs typeface="Arial"/>
              </a:rPr>
              <a:t>later,</a:t>
            </a:r>
            <a:r>
              <a:rPr sz="1400" spc="-55" dirty="0">
                <a:solidFill>
                  <a:srgbClr val="52555A"/>
                </a:solidFill>
                <a:latin typeface="Arial"/>
                <a:cs typeface="Arial"/>
              </a:rPr>
              <a:t> </a:t>
            </a:r>
            <a:r>
              <a:rPr sz="1400" dirty="0">
                <a:solidFill>
                  <a:srgbClr val="52555A"/>
                </a:solidFill>
                <a:latin typeface="Arial"/>
                <a:cs typeface="Arial"/>
              </a:rPr>
              <a:t>your</a:t>
            </a:r>
            <a:r>
              <a:rPr sz="1400" spc="-25" dirty="0">
                <a:solidFill>
                  <a:srgbClr val="52555A"/>
                </a:solidFill>
                <a:latin typeface="Arial"/>
                <a:cs typeface="Arial"/>
              </a:rPr>
              <a:t> </a:t>
            </a:r>
            <a:r>
              <a:rPr sz="1400" spc="-10" dirty="0">
                <a:solidFill>
                  <a:srgbClr val="52555A"/>
                </a:solidFill>
                <a:latin typeface="Arial"/>
                <a:cs typeface="Arial"/>
              </a:rPr>
              <a:t>Publishing 	</a:t>
            </a:r>
            <a:r>
              <a:rPr sz="1400" dirty="0">
                <a:solidFill>
                  <a:srgbClr val="52555A"/>
                </a:solidFill>
                <a:latin typeface="Arial"/>
                <a:cs typeface="Arial"/>
              </a:rPr>
              <a:t>Relations</a:t>
            </a:r>
            <a:r>
              <a:rPr sz="1400" spc="-50" dirty="0">
                <a:solidFill>
                  <a:srgbClr val="52555A"/>
                </a:solidFill>
                <a:latin typeface="Arial"/>
                <a:cs typeface="Arial"/>
              </a:rPr>
              <a:t> </a:t>
            </a:r>
            <a:r>
              <a:rPr sz="1400" dirty="0">
                <a:solidFill>
                  <a:srgbClr val="52555A"/>
                </a:solidFill>
                <a:latin typeface="Arial"/>
                <a:cs typeface="Arial"/>
              </a:rPr>
              <a:t>Manager</a:t>
            </a:r>
            <a:r>
              <a:rPr sz="1400" spc="-60" dirty="0">
                <a:solidFill>
                  <a:srgbClr val="52555A"/>
                </a:solidFill>
                <a:latin typeface="Arial"/>
                <a:cs typeface="Arial"/>
              </a:rPr>
              <a:t> </a:t>
            </a:r>
            <a:r>
              <a:rPr sz="1400" dirty="0">
                <a:solidFill>
                  <a:srgbClr val="52555A"/>
                </a:solidFill>
                <a:latin typeface="Arial"/>
                <a:cs typeface="Arial"/>
              </a:rPr>
              <a:t>will</a:t>
            </a:r>
            <a:r>
              <a:rPr sz="1400" spc="-10" dirty="0">
                <a:solidFill>
                  <a:srgbClr val="52555A"/>
                </a:solidFill>
                <a:latin typeface="Arial"/>
                <a:cs typeface="Arial"/>
              </a:rPr>
              <a:t> </a:t>
            </a:r>
            <a:r>
              <a:rPr sz="1400" dirty="0">
                <a:solidFill>
                  <a:srgbClr val="52555A"/>
                </a:solidFill>
                <a:latin typeface="Arial"/>
                <a:cs typeface="Arial"/>
              </a:rPr>
              <a:t>ask</a:t>
            </a:r>
            <a:r>
              <a:rPr sz="1400" spc="-35" dirty="0">
                <a:solidFill>
                  <a:srgbClr val="52555A"/>
                </a:solidFill>
                <a:latin typeface="Arial"/>
                <a:cs typeface="Arial"/>
              </a:rPr>
              <a:t> </a:t>
            </a:r>
            <a:r>
              <a:rPr sz="1400" dirty="0">
                <a:solidFill>
                  <a:srgbClr val="52555A"/>
                </a:solidFill>
                <a:latin typeface="Arial"/>
                <a:cs typeface="Arial"/>
              </a:rPr>
              <a:t>about</a:t>
            </a:r>
            <a:r>
              <a:rPr sz="1400" spc="-45" dirty="0">
                <a:solidFill>
                  <a:srgbClr val="52555A"/>
                </a:solidFill>
                <a:latin typeface="Arial"/>
                <a:cs typeface="Arial"/>
              </a:rPr>
              <a:t> </a:t>
            </a:r>
            <a:r>
              <a:rPr sz="1400" dirty="0">
                <a:solidFill>
                  <a:srgbClr val="52555A"/>
                </a:solidFill>
                <a:latin typeface="Arial"/>
                <a:cs typeface="Arial"/>
              </a:rPr>
              <a:t>your</a:t>
            </a:r>
            <a:r>
              <a:rPr sz="1400" spc="-25" dirty="0">
                <a:solidFill>
                  <a:srgbClr val="52555A"/>
                </a:solidFill>
                <a:latin typeface="Arial"/>
                <a:cs typeface="Arial"/>
              </a:rPr>
              <a:t> </a:t>
            </a:r>
            <a:r>
              <a:rPr sz="1400" dirty="0">
                <a:solidFill>
                  <a:srgbClr val="52555A"/>
                </a:solidFill>
                <a:latin typeface="Arial"/>
                <a:cs typeface="Arial"/>
              </a:rPr>
              <a:t>content</a:t>
            </a:r>
            <a:r>
              <a:rPr sz="1400" spc="-70" dirty="0">
                <a:solidFill>
                  <a:srgbClr val="52555A"/>
                </a:solidFill>
                <a:latin typeface="Arial"/>
                <a:cs typeface="Arial"/>
              </a:rPr>
              <a:t> </a:t>
            </a:r>
            <a:r>
              <a:rPr sz="1400" spc="-10" dirty="0">
                <a:solidFill>
                  <a:srgbClr val="52555A"/>
                </a:solidFill>
                <a:latin typeface="Arial"/>
                <a:cs typeface="Arial"/>
              </a:rPr>
              <a:t>delivery 	preferences.</a:t>
            </a:r>
            <a:endParaRPr sz="1400">
              <a:latin typeface="Arial"/>
              <a:cs typeface="Arial"/>
            </a:endParaRPr>
          </a:p>
        </p:txBody>
      </p:sp>
      <p:sp>
        <p:nvSpPr>
          <p:cNvPr id="10" name="object 10"/>
          <p:cNvSpPr txBox="1"/>
          <p:nvPr/>
        </p:nvSpPr>
        <p:spPr>
          <a:xfrm>
            <a:off x="469438" y="4354660"/>
            <a:ext cx="4760595" cy="666750"/>
          </a:xfrm>
          <a:prstGeom prst="rect">
            <a:avLst/>
          </a:prstGeom>
        </p:spPr>
        <p:txBody>
          <a:bodyPr vert="horz" wrap="square" lIns="0" tIns="12700" rIns="0" bIns="0" rtlCol="0">
            <a:spAutoFit/>
          </a:bodyPr>
          <a:lstStyle/>
          <a:p>
            <a:pPr marL="362585" marR="5080" indent="-363220">
              <a:lnSpc>
                <a:spcPct val="100000"/>
              </a:lnSpc>
              <a:spcBef>
                <a:spcPts val="100"/>
              </a:spcBef>
              <a:buFont typeface="Arial"/>
              <a:buChar char="•"/>
              <a:tabLst>
                <a:tab pos="362585" algn="l"/>
              </a:tabLst>
            </a:pPr>
            <a:r>
              <a:rPr sz="1400" b="1" spc="-10" dirty="0">
                <a:solidFill>
                  <a:srgbClr val="52555A"/>
                </a:solidFill>
                <a:latin typeface="Arial"/>
                <a:cs typeface="Arial"/>
              </a:rPr>
              <a:t>Permission</a:t>
            </a:r>
            <a:r>
              <a:rPr sz="1400" b="1" spc="-70" dirty="0">
                <a:solidFill>
                  <a:srgbClr val="52555A"/>
                </a:solidFill>
                <a:latin typeface="Arial"/>
                <a:cs typeface="Arial"/>
              </a:rPr>
              <a:t> </a:t>
            </a:r>
            <a:r>
              <a:rPr sz="1400" b="1" dirty="0">
                <a:solidFill>
                  <a:srgbClr val="52555A"/>
                </a:solidFill>
                <a:latin typeface="Arial"/>
                <a:cs typeface="Arial"/>
              </a:rPr>
              <a:t>to</a:t>
            </a:r>
            <a:r>
              <a:rPr sz="1400" b="1" spc="-35" dirty="0">
                <a:solidFill>
                  <a:srgbClr val="52555A"/>
                </a:solidFill>
                <a:latin typeface="Arial"/>
                <a:cs typeface="Arial"/>
              </a:rPr>
              <a:t> </a:t>
            </a:r>
            <a:r>
              <a:rPr sz="1400" b="1" dirty="0">
                <a:solidFill>
                  <a:srgbClr val="52555A"/>
                </a:solidFill>
                <a:latin typeface="Arial"/>
                <a:cs typeface="Arial"/>
              </a:rPr>
              <a:t>Index</a:t>
            </a:r>
            <a:r>
              <a:rPr sz="1400" dirty="0">
                <a:solidFill>
                  <a:srgbClr val="52555A"/>
                </a:solidFill>
                <a:latin typeface="Arial"/>
                <a:cs typeface="Arial"/>
              </a:rPr>
              <a:t>:</a:t>
            </a:r>
            <a:r>
              <a:rPr sz="1400" spc="-40" dirty="0">
                <a:solidFill>
                  <a:srgbClr val="52555A"/>
                </a:solidFill>
                <a:latin typeface="Arial"/>
                <a:cs typeface="Arial"/>
              </a:rPr>
              <a:t> </a:t>
            </a:r>
            <a:r>
              <a:rPr sz="1400" spc="-10" dirty="0">
                <a:solidFill>
                  <a:srgbClr val="52555A"/>
                </a:solidFill>
                <a:latin typeface="Arial"/>
                <a:cs typeface="Arial"/>
              </a:rPr>
              <a:t>Finally,</a:t>
            </a:r>
            <a:r>
              <a:rPr sz="1400" spc="-20" dirty="0">
                <a:solidFill>
                  <a:srgbClr val="52555A"/>
                </a:solidFill>
                <a:latin typeface="Arial"/>
                <a:cs typeface="Arial"/>
              </a:rPr>
              <a:t> </a:t>
            </a:r>
            <a:r>
              <a:rPr sz="1400" dirty="0">
                <a:solidFill>
                  <a:srgbClr val="52555A"/>
                </a:solidFill>
                <a:latin typeface="Arial"/>
                <a:cs typeface="Arial"/>
              </a:rPr>
              <a:t>your</a:t>
            </a:r>
            <a:r>
              <a:rPr sz="1400" spc="-15" dirty="0">
                <a:solidFill>
                  <a:srgbClr val="52555A"/>
                </a:solidFill>
                <a:latin typeface="Arial"/>
                <a:cs typeface="Arial"/>
              </a:rPr>
              <a:t> </a:t>
            </a:r>
            <a:r>
              <a:rPr sz="1400" dirty="0">
                <a:solidFill>
                  <a:srgbClr val="52555A"/>
                </a:solidFill>
                <a:latin typeface="Arial"/>
                <a:cs typeface="Arial"/>
              </a:rPr>
              <a:t>Publishing</a:t>
            </a:r>
            <a:r>
              <a:rPr sz="1400" spc="-65" dirty="0">
                <a:solidFill>
                  <a:srgbClr val="52555A"/>
                </a:solidFill>
                <a:latin typeface="Arial"/>
                <a:cs typeface="Arial"/>
              </a:rPr>
              <a:t> </a:t>
            </a:r>
            <a:r>
              <a:rPr sz="1400" spc="-10" dirty="0">
                <a:solidFill>
                  <a:srgbClr val="52555A"/>
                </a:solidFill>
                <a:latin typeface="Arial"/>
                <a:cs typeface="Arial"/>
              </a:rPr>
              <a:t>Relations </a:t>
            </a:r>
            <a:r>
              <a:rPr sz="1400" dirty="0">
                <a:solidFill>
                  <a:srgbClr val="52555A"/>
                </a:solidFill>
                <a:latin typeface="Arial"/>
                <a:cs typeface="Arial"/>
              </a:rPr>
              <a:t>Manager</a:t>
            </a:r>
            <a:r>
              <a:rPr sz="1400" spc="-50" dirty="0">
                <a:solidFill>
                  <a:srgbClr val="52555A"/>
                </a:solidFill>
                <a:latin typeface="Arial"/>
                <a:cs typeface="Arial"/>
              </a:rPr>
              <a:t> </a:t>
            </a:r>
            <a:r>
              <a:rPr sz="1400" dirty="0">
                <a:solidFill>
                  <a:srgbClr val="52555A"/>
                </a:solidFill>
                <a:latin typeface="Arial"/>
                <a:cs typeface="Arial"/>
              </a:rPr>
              <a:t>will</a:t>
            </a:r>
            <a:r>
              <a:rPr sz="1400" spc="-20" dirty="0">
                <a:solidFill>
                  <a:srgbClr val="52555A"/>
                </a:solidFill>
                <a:latin typeface="Arial"/>
                <a:cs typeface="Arial"/>
              </a:rPr>
              <a:t> </a:t>
            </a:r>
            <a:r>
              <a:rPr sz="1400" dirty="0">
                <a:solidFill>
                  <a:srgbClr val="52555A"/>
                </a:solidFill>
                <a:latin typeface="Arial"/>
                <a:cs typeface="Arial"/>
              </a:rPr>
              <a:t>work</a:t>
            </a:r>
            <a:r>
              <a:rPr sz="1400" spc="-10" dirty="0">
                <a:solidFill>
                  <a:srgbClr val="52555A"/>
                </a:solidFill>
                <a:latin typeface="Arial"/>
                <a:cs typeface="Arial"/>
              </a:rPr>
              <a:t> </a:t>
            </a:r>
            <a:r>
              <a:rPr sz="1400" dirty="0">
                <a:solidFill>
                  <a:srgbClr val="52555A"/>
                </a:solidFill>
                <a:latin typeface="Arial"/>
                <a:cs typeface="Arial"/>
              </a:rPr>
              <a:t>with</a:t>
            </a:r>
            <a:r>
              <a:rPr sz="1400" spc="-30" dirty="0">
                <a:solidFill>
                  <a:srgbClr val="52555A"/>
                </a:solidFill>
                <a:latin typeface="Arial"/>
                <a:cs typeface="Arial"/>
              </a:rPr>
              <a:t> </a:t>
            </a:r>
            <a:r>
              <a:rPr sz="1400" dirty="0">
                <a:solidFill>
                  <a:srgbClr val="52555A"/>
                </a:solidFill>
                <a:latin typeface="Arial"/>
                <a:cs typeface="Arial"/>
              </a:rPr>
              <a:t>you</a:t>
            </a:r>
            <a:r>
              <a:rPr sz="1400" spc="-15" dirty="0">
                <a:solidFill>
                  <a:srgbClr val="52555A"/>
                </a:solidFill>
                <a:latin typeface="Arial"/>
                <a:cs typeface="Arial"/>
              </a:rPr>
              <a:t> </a:t>
            </a:r>
            <a:r>
              <a:rPr sz="1400" dirty="0">
                <a:solidFill>
                  <a:srgbClr val="52555A"/>
                </a:solidFill>
                <a:latin typeface="Arial"/>
                <a:cs typeface="Arial"/>
              </a:rPr>
              <a:t>to</a:t>
            </a:r>
            <a:r>
              <a:rPr sz="1400" spc="-45" dirty="0">
                <a:solidFill>
                  <a:srgbClr val="52555A"/>
                </a:solidFill>
                <a:latin typeface="Arial"/>
                <a:cs typeface="Arial"/>
              </a:rPr>
              <a:t> </a:t>
            </a:r>
            <a:r>
              <a:rPr sz="1400" dirty="0">
                <a:solidFill>
                  <a:srgbClr val="52555A"/>
                </a:solidFill>
                <a:latin typeface="Arial"/>
                <a:cs typeface="Arial"/>
              </a:rPr>
              <a:t>ensure</a:t>
            </a:r>
            <a:r>
              <a:rPr sz="1400" spc="-50" dirty="0">
                <a:solidFill>
                  <a:srgbClr val="52555A"/>
                </a:solidFill>
                <a:latin typeface="Arial"/>
                <a:cs typeface="Arial"/>
              </a:rPr>
              <a:t> </a:t>
            </a:r>
            <a:r>
              <a:rPr sz="1400" dirty="0">
                <a:solidFill>
                  <a:srgbClr val="52555A"/>
                </a:solidFill>
                <a:latin typeface="Arial"/>
                <a:cs typeface="Arial"/>
              </a:rPr>
              <a:t>Elsevier</a:t>
            </a:r>
            <a:r>
              <a:rPr sz="1400" spc="-40" dirty="0">
                <a:solidFill>
                  <a:srgbClr val="52555A"/>
                </a:solidFill>
                <a:latin typeface="Arial"/>
                <a:cs typeface="Arial"/>
              </a:rPr>
              <a:t> </a:t>
            </a:r>
            <a:r>
              <a:rPr sz="1400" spc="-25" dirty="0">
                <a:solidFill>
                  <a:srgbClr val="52555A"/>
                </a:solidFill>
                <a:latin typeface="Arial"/>
                <a:cs typeface="Arial"/>
              </a:rPr>
              <a:t>has </a:t>
            </a:r>
            <a:r>
              <a:rPr sz="1400" dirty="0">
                <a:solidFill>
                  <a:srgbClr val="52555A"/>
                </a:solidFill>
                <a:latin typeface="Arial"/>
                <a:cs typeface="Arial"/>
              </a:rPr>
              <a:t>permission</a:t>
            </a:r>
            <a:r>
              <a:rPr sz="1400" spc="-60" dirty="0">
                <a:solidFill>
                  <a:srgbClr val="52555A"/>
                </a:solidFill>
                <a:latin typeface="Arial"/>
                <a:cs typeface="Arial"/>
              </a:rPr>
              <a:t> </a:t>
            </a:r>
            <a:r>
              <a:rPr sz="1400" dirty="0">
                <a:solidFill>
                  <a:srgbClr val="52555A"/>
                </a:solidFill>
                <a:latin typeface="Arial"/>
                <a:cs typeface="Arial"/>
              </a:rPr>
              <a:t>to</a:t>
            </a:r>
            <a:r>
              <a:rPr sz="1400" spc="-35" dirty="0">
                <a:solidFill>
                  <a:srgbClr val="52555A"/>
                </a:solidFill>
                <a:latin typeface="Arial"/>
                <a:cs typeface="Arial"/>
              </a:rPr>
              <a:t> </a:t>
            </a:r>
            <a:r>
              <a:rPr sz="1400" dirty="0">
                <a:solidFill>
                  <a:srgbClr val="52555A"/>
                </a:solidFill>
                <a:latin typeface="Arial"/>
                <a:cs typeface="Arial"/>
              </a:rPr>
              <a:t>index</a:t>
            </a:r>
            <a:r>
              <a:rPr sz="1400" spc="-40" dirty="0">
                <a:solidFill>
                  <a:srgbClr val="52555A"/>
                </a:solidFill>
                <a:latin typeface="Arial"/>
                <a:cs typeface="Arial"/>
              </a:rPr>
              <a:t> </a:t>
            </a:r>
            <a:r>
              <a:rPr sz="1400" dirty="0">
                <a:solidFill>
                  <a:srgbClr val="52555A"/>
                </a:solidFill>
                <a:latin typeface="Arial"/>
                <a:cs typeface="Arial"/>
              </a:rPr>
              <a:t>your</a:t>
            </a:r>
            <a:r>
              <a:rPr sz="1400" spc="-10" dirty="0">
                <a:solidFill>
                  <a:srgbClr val="52555A"/>
                </a:solidFill>
                <a:latin typeface="Arial"/>
                <a:cs typeface="Arial"/>
              </a:rPr>
              <a:t> title.</a:t>
            </a:r>
            <a:endParaRPr sz="1400">
              <a:latin typeface="Arial"/>
              <a:cs typeface="Arial"/>
            </a:endParaRPr>
          </a:p>
        </p:txBody>
      </p:sp>
      <p:sp>
        <p:nvSpPr>
          <p:cNvPr id="11" name="object 11"/>
          <p:cNvSpPr txBox="1"/>
          <p:nvPr/>
        </p:nvSpPr>
        <p:spPr>
          <a:xfrm>
            <a:off x="6248400" y="2072639"/>
            <a:ext cx="5265420" cy="2585085"/>
          </a:xfrm>
          <a:prstGeom prst="rect">
            <a:avLst/>
          </a:prstGeom>
          <a:solidFill>
            <a:srgbClr val="D6E3F8"/>
          </a:solidFill>
        </p:spPr>
        <p:txBody>
          <a:bodyPr vert="horz" wrap="square" lIns="0" tIns="38735" rIns="0" bIns="0" rtlCol="0">
            <a:spAutoFit/>
          </a:bodyPr>
          <a:lstStyle/>
          <a:p>
            <a:pPr marL="90805">
              <a:lnSpc>
                <a:spcPct val="100000"/>
              </a:lnSpc>
              <a:spcBef>
                <a:spcPts val="305"/>
              </a:spcBef>
            </a:pPr>
            <a:r>
              <a:rPr sz="1800" dirty="0">
                <a:solidFill>
                  <a:srgbClr val="52555A"/>
                </a:solidFill>
                <a:latin typeface="Arial"/>
                <a:cs typeface="Arial"/>
              </a:rPr>
              <a:t>If</a:t>
            </a:r>
            <a:r>
              <a:rPr sz="1800" spc="-30" dirty="0">
                <a:solidFill>
                  <a:srgbClr val="52555A"/>
                </a:solidFill>
                <a:latin typeface="Arial"/>
                <a:cs typeface="Arial"/>
              </a:rPr>
              <a:t> </a:t>
            </a:r>
            <a:r>
              <a:rPr sz="1800" dirty="0">
                <a:solidFill>
                  <a:srgbClr val="52555A"/>
                </a:solidFill>
                <a:latin typeface="Arial"/>
                <a:cs typeface="Arial"/>
              </a:rPr>
              <a:t>you</a:t>
            </a:r>
            <a:r>
              <a:rPr sz="1800" spc="-5" dirty="0">
                <a:solidFill>
                  <a:srgbClr val="52555A"/>
                </a:solidFill>
                <a:latin typeface="Arial"/>
                <a:cs typeface="Arial"/>
              </a:rPr>
              <a:t> </a:t>
            </a:r>
            <a:r>
              <a:rPr sz="1800" u="sng" dirty="0">
                <a:solidFill>
                  <a:srgbClr val="52555A"/>
                </a:solidFill>
                <a:uFill>
                  <a:solidFill>
                    <a:srgbClr val="52555A"/>
                  </a:solidFill>
                </a:uFill>
                <a:latin typeface="Arial"/>
                <a:cs typeface="Arial"/>
              </a:rPr>
              <a:t>already have</a:t>
            </a:r>
            <a:r>
              <a:rPr sz="1800" u="sng" spc="-30" dirty="0">
                <a:solidFill>
                  <a:srgbClr val="52555A"/>
                </a:solidFill>
                <a:uFill>
                  <a:solidFill>
                    <a:srgbClr val="52555A"/>
                  </a:solidFill>
                </a:uFill>
                <a:latin typeface="Arial"/>
                <a:cs typeface="Arial"/>
              </a:rPr>
              <a:t> </a:t>
            </a:r>
            <a:r>
              <a:rPr sz="1800" u="sng" dirty="0">
                <a:solidFill>
                  <a:srgbClr val="52555A"/>
                </a:solidFill>
                <a:uFill>
                  <a:solidFill>
                    <a:srgbClr val="52555A"/>
                  </a:solidFill>
                </a:uFill>
                <a:latin typeface="Arial"/>
                <a:cs typeface="Arial"/>
              </a:rPr>
              <a:t>a</a:t>
            </a:r>
            <a:r>
              <a:rPr sz="1800" u="sng" spc="-30" dirty="0">
                <a:solidFill>
                  <a:srgbClr val="52555A"/>
                </a:solidFill>
                <a:uFill>
                  <a:solidFill>
                    <a:srgbClr val="52555A"/>
                  </a:solidFill>
                </a:uFill>
                <a:latin typeface="Arial"/>
                <a:cs typeface="Arial"/>
              </a:rPr>
              <a:t> </a:t>
            </a:r>
            <a:r>
              <a:rPr sz="1800" u="sng" dirty="0">
                <a:solidFill>
                  <a:srgbClr val="52555A"/>
                </a:solidFill>
                <a:uFill>
                  <a:solidFill>
                    <a:srgbClr val="52555A"/>
                  </a:solidFill>
                </a:uFill>
                <a:latin typeface="Arial"/>
                <a:cs typeface="Arial"/>
              </a:rPr>
              <a:t>title</a:t>
            </a:r>
            <a:r>
              <a:rPr sz="1800" u="sng" spc="-30" dirty="0">
                <a:solidFill>
                  <a:srgbClr val="52555A"/>
                </a:solidFill>
                <a:uFill>
                  <a:solidFill>
                    <a:srgbClr val="52555A"/>
                  </a:solidFill>
                </a:uFill>
                <a:latin typeface="Arial"/>
                <a:cs typeface="Arial"/>
              </a:rPr>
              <a:t> </a:t>
            </a:r>
            <a:r>
              <a:rPr sz="1800" u="sng" dirty="0">
                <a:solidFill>
                  <a:srgbClr val="52555A"/>
                </a:solidFill>
                <a:uFill>
                  <a:solidFill>
                    <a:srgbClr val="52555A"/>
                  </a:solidFill>
                </a:uFill>
                <a:latin typeface="Arial"/>
                <a:cs typeface="Arial"/>
              </a:rPr>
              <a:t>indexed</a:t>
            </a:r>
            <a:r>
              <a:rPr sz="1800" u="sng" spc="15" dirty="0">
                <a:solidFill>
                  <a:srgbClr val="52555A"/>
                </a:solidFill>
                <a:uFill>
                  <a:solidFill>
                    <a:srgbClr val="52555A"/>
                  </a:solidFill>
                </a:uFill>
                <a:latin typeface="Arial"/>
                <a:cs typeface="Arial"/>
              </a:rPr>
              <a:t> </a:t>
            </a:r>
            <a:r>
              <a:rPr sz="1800" u="none" dirty="0">
                <a:solidFill>
                  <a:srgbClr val="52555A"/>
                </a:solidFill>
                <a:latin typeface="Arial"/>
                <a:cs typeface="Arial"/>
              </a:rPr>
              <a:t>by</a:t>
            </a:r>
            <a:r>
              <a:rPr sz="1800" u="none" spc="-25" dirty="0">
                <a:solidFill>
                  <a:srgbClr val="52555A"/>
                </a:solidFill>
                <a:latin typeface="Arial"/>
                <a:cs typeface="Arial"/>
              </a:rPr>
              <a:t> </a:t>
            </a:r>
            <a:r>
              <a:rPr sz="1800" u="none" spc="-10" dirty="0">
                <a:solidFill>
                  <a:srgbClr val="52555A"/>
                </a:solidFill>
                <a:latin typeface="Arial"/>
                <a:cs typeface="Arial"/>
              </a:rPr>
              <a:t>Elsevier:</a:t>
            </a:r>
            <a:endParaRPr sz="1800">
              <a:latin typeface="Arial"/>
              <a:cs typeface="Arial"/>
            </a:endParaRPr>
          </a:p>
          <a:p>
            <a:pPr>
              <a:lnSpc>
                <a:spcPct val="100000"/>
              </a:lnSpc>
              <a:spcBef>
                <a:spcPts val="95"/>
              </a:spcBef>
            </a:pPr>
            <a:endParaRPr sz="1800">
              <a:latin typeface="Arial"/>
              <a:cs typeface="Arial"/>
            </a:endParaRPr>
          </a:p>
          <a:p>
            <a:pPr marL="377825" marR="318770" indent="-287020">
              <a:lnSpc>
                <a:spcPct val="100000"/>
              </a:lnSpc>
              <a:buFont typeface="Arial"/>
              <a:buChar char="•"/>
              <a:tabLst>
                <a:tab pos="377825" algn="l"/>
              </a:tabLst>
            </a:pPr>
            <a:r>
              <a:rPr sz="1400" b="1" dirty="0">
                <a:solidFill>
                  <a:srgbClr val="52555A"/>
                </a:solidFill>
                <a:latin typeface="Arial"/>
                <a:cs typeface="Arial"/>
              </a:rPr>
              <a:t>Content</a:t>
            </a:r>
            <a:r>
              <a:rPr sz="1400" b="1" spc="-75" dirty="0">
                <a:solidFill>
                  <a:srgbClr val="52555A"/>
                </a:solidFill>
                <a:latin typeface="Arial"/>
                <a:cs typeface="Arial"/>
              </a:rPr>
              <a:t> </a:t>
            </a:r>
            <a:r>
              <a:rPr sz="1400" b="1" dirty="0">
                <a:solidFill>
                  <a:srgbClr val="52555A"/>
                </a:solidFill>
                <a:latin typeface="Arial"/>
                <a:cs typeface="Arial"/>
              </a:rPr>
              <a:t>Delivery</a:t>
            </a:r>
            <a:r>
              <a:rPr sz="1400" dirty="0">
                <a:solidFill>
                  <a:srgbClr val="52555A"/>
                </a:solidFill>
                <a:latin typeface="Arial"/>
                <a:cs typeface="Arial"/>
              </a:rPr>
              <a:t>:</a:t>
            </a:r>
            <a:r>
              <a:rPr sz="1400" spc="-65" dirty="0">
                <a:solidFill>
                  <a:srgbClr val="52555A"/>
                </a:solidFill>
                <a:latin typeface="Arial"/>
                <a:cs typeface="Arial"/>
              </a:rPr>
              <a:t> </a:t>
            </a:r>
            <a:r>
              <a:rPr sz="1400" spc="-20" dirty="0">
                <a:solidFill>
                  <a:srgbClr val="52555A"/>
                </a:solidFill>
                <a:latin typeface="Arial"/>
                <a:cs typeface="Arial"/>
              </a:rPr>
              <a:t>Your</a:t>
            </a:r>
            <a:r>
              <a:rPr sz="1400" spc="-50" dirty="0">
                <a:solidFill>
                  <a:srgbClr val="52555A"/>
                </a:solidFill>
                <a:latin typeface="Arial"/>
                <a:cs typeface="Arial"/>
              </a:rPr>
              <a:t> </a:t>
            </a:r>
            <a:r>
              <a:rPr sz="1400" dirty="0">
                <a:solidFill>
                  <a:srgbClr val="52555A"/>
                </a:solidFill>
                <a:latin typeface="Arial"/>
                <a:cs typeface="Arial"/>
              </a:rPr>
              <a:t>Publishing</a:t>
            </a:r>
            <a:r>
              <a:rPr sz="1400" spc="-80" dirty="0">
                <a:solidFill>
                  <a:srgbClr val="52555A"/>
                </a:solidFill>
                <a:latin typeface="Arial"/>
                <a:cs typeface="Arial"/>
              </a:rPr>
              <a:t> </a:t>
            </a:r>
            <a:r>
              <a:rPr sz="1400" dirty="0">
                <a:solidFill>
                  <a:srgbClr val="52555A"/>
                </a:solidFill>
                <a:latin typeface="Arial"/>
                <a:cs typeface="Arial"/>
              </a:rPr>
              <a:t>Relations</a:t>
            </a:r>
            <a:r>
              <a:rPr sz="1400" spc="-85" dirty="0">
                <a:solidFill>
                  <a:srgbClr val="52555A"/>
                </a:solidFill>
                <a:latin typeface="Arial"/>
                <a:cs typeface="Arial"/>
              </a:rPr>
              <a:t> </a:t>
            </a:r>
            <a:r>
              <a:rPr sz="1400" dirty="0">
                <a:solidFill>
                  <a:srgbClr val="52555A"/>
                </a:solidFill>
                <a:latin typeface="Arial"/>
                <a:cs typeface="Arial"/>
              </a:rPr>
              <a:t>Manager</a:t>
            </a:r>
            <a:r>
              <a:rPr sz="1400" spc="-80" dirty="0">
                <a:solidFill>
                  <a:srgbClr val="52555A"/>
                </a:solidFill>
                <a:latin typeface="Arial"/>
                <a:cs typeface="Arial"/>
              </a:rPr>
              <a:t> </a:t>
            </a:r>
            <a:r>
              <a:rPr sz="1400" spc="-20" dirty="0">
                <a:solidFill>
                  <a:srgbClr val="52555A"/>
                </a:solidFill>
                <a:latin typeface="Arial"/>
                <a:cs typeface="Arial"/>
              </a:rPr>
              <a:t>will </a:t>
            </a:r>
            <a:r>
              <a:rPr sz="1400" dirty="0">
                <a:solidFill>
                  <a:srgbClr val="52555A"/>
                </a:solidFill>
                <a:latin typeface="Arial"/>
                <a:cs typeface="Arial"/>
              </a:rPr>
              <a:t>reach</a:t>
            </a:r>
            <a:r>
              <a:rPr sz="1400" spc="-45" dirty="0">
                <a:solidFill>
                  <a:srgbClr val="52555A"/>
                </a:solidFill>
                <a:latin typeface="Arial"/>
                <a:cs typeface="Arial"/>
              </a:rPr>
              <a:t> </a:t>
            </a:r>
            <a:r>
              <a:rPr sz="1400" dirty="0">
                <a:solidFill>
                  <a:srgbClr val="52555A"/>
                </a:solidFill>
                <a:latin typeface="Arial"/>
                <a:cs typeface="Arial"/>
              </a:rPr>
              <a:t>out</a:t>
            </a:r>
            <a:r>
              <a:rPr sz="1400" spc="-25" dirty="0">
                <a:solidFill>
                  <a:srgbClr val="52555A"/>
                </a:solidFill>
                <a:latin typeface="Arial"/>
                <a:cs typeface="Arial"/>
              </a:rPr>
              <a:t> </a:t>
            </a:r>
            <a:r>
              <a:rPr sz="1400" dirty="0">
                <a:solidFill>
                  <a:srgbClr val="52555A"/>
                </a:solidFill>
                <a:latin typeface="Arial"/>
                <a:cs typeface="Arial"/>
              </a:rPr>
              <a:t>to</a:t>
            </a:r>
            <a:r>
              <a:rPr sz="1400" spc="-30" dirty="0">
                <a:solidFill>
                  <a:srgbClr val="52555A"/>
                </a:solidFill>
                <a:latin typeface="Arial"/>
                <a:cs typeface="Arial"/>
              </a:rPr>
              <a:t> </a:t>
            </a:r>
            <a:r>
              <a:rPr sz="1400" dirty="0">
                <a:solidFill>
                  <a:srgbClr val="52555A"/>
                </a:solidFill>
                <a:latin typeface="Arial"/>
                <a:cs typeface="Arial"/>
              </a:rPr>
              <a:t>confirm</a:t>
            </a:r>
            <a:r>
              <a:rPr sz="1400" spc="-60" dirty="0">
                <a:solidFill>
                  <a:srgbClr val="52555A"/>
                </a:solidFill>
                <a:latin typeface="Arial"/>
                <a:cs typeface="Arial"/>
              </a:rPr>
              <a:t> </a:t>
            </a:r>
            <a:r>
              <a:rPr sz="1400" dirty="0">
                <a:solidFill>
                  <a:srgbClr val="52555A"/>
                </a:solidFill>
                <a:latin typeface="Arial"/>
                <a:cs typeface="Arial"/>
              </a:rPr>
              <a:t>your</a:t>
            </a:r>
            <a:r>
              <a:rPr sz="1400" spc="-5" dirty="0">
                <a:solidFill>
                  <a:srgbClr val="52555A"/>
                </a:solidFill>
                <a:latin typeface="Arial"/>
                <a:cs typeface="Arial"/>
              </a:rPr>
              <a:t> </a:t>
            </a:r>
            <a:r>
              <a:rPr sz="1400" dirty="0">
                <a:solidFill>
                  <a:srgbClr val="52555A"/>
                </a:solidFill>
                <a:latin typeface="Arial"/>
                <a:cs typeface="Arial"/>
              </a:rPr>
              <a:t>content</a:t>
            </a:r>
            <a:r>
              <a:rPr sz="1400" spc="-60" dirty="0">
                <a:solidFill>
                  <a:srgbClr val="52555A"/>
                </a:solidFill>
                <a:latin typeface="Arial"/>
                <a:cs typeface="Arial"/>
              </a:rPr>
              <a:t> </a:t>
            </a:r>
            <a:r>
              <a:rPr sz="1400" dirty="0">
                <a:solidFill>
                  <a:srgbClr val="52555A"/>
                </a:solidFill>
                <a:latin typeface="Arial"/>
                <a:cs typeface="Arial"/>
              </a:rPr>
              <a:t>delivery</a:t>
            </a:r>
            <a:r>
              <a:rPr sz="1400" spc="-15" dirty="0">
                <a:solidFill>
                  <a:srgbClr val="52555A"/>
                </a:solidFill>
                <a:latin typeface="Arial"/>
                <a:cs typeface="Arial"/>
              </a:rPr>
              <a:t> </a:t>
            </a:r>
            <a:r>
              <a:rPr sz="1400" spc="-10" dirty="0">
                <a:solidFill>
                  <a:srgbClr val="52555A"/>
                </a:solidFill>
                <a:latin typeface="Arial"/>
                <a:cs typeface="Arial"/>
              </a:rPr>
              <a:t>preference. Generally,</a:t>
            </a:r>
            <a:r>
              <a:rPr sz="1400" spc="-35" dirty="0">
                <a:solidFill>
                  <a:srgbClr val="52555A"/>
                </a:solidFill>
                <a:latin typeface="Arial"/>
                <a:cs typeface="Arial"/>
              </a:rPr>
              <a:t> </a:t>
            </a:r>
            <a:r>
              <a:rPr sz="1400" dirty="0">
                <a:solidFill>
                  <a:srgbClr val="52555A"/>
                </a:solidFill>
                <a:latin typeface="Arial"/>
                <a:cs typeface="Arial"/>
              </a:rPr>
              <a:t>we</a:t>
            </a:r>
            <a:r>
              <a:rPr sz="1400" spc="-15" dirty="0">
                <a:solidFill>
                  <a:srgbClr val="52555A"/>
                </a:solidFill>
                <a:latin typeface="Arial"/>
                <a:cs typeface="Arial"/>
              </a:rPr>
              <a:t> </a:t>
            </a:r>
            <a:r>
              <a:rPr sz="1400" dirty="0">
                <a:solidFill>
                  <a:srgbClr val="52555A"/>
                </a:solidFill>
                <a:latin typeface="Arial"/>
                <a:cs typeface="Arial"/>
              </a:rPr>
              <a:t>recommend</a:t>
            </a:r>
            <a:r>
              <a:rPr sz="1400" spc="-60" dirty="0">
                <a:solidFill>
                  <a:srgbClr val="52555A"/>
                </a:solidFill>
                <a:latin typeface="Arial"/>
                <a:cs typeface="Arial"/>
              </a:rPr>
              <a:t> </a:t>
            </a:r>
            <a:r>
              <a:rPr sz="1400" dirty="0">
                <a:solidFill>
                  <a:srgbClr val="52555A"/>
                </a:solidFill>
                <a:latin typeface="Arial"/>
                <a:cs typeface="Arial"/>
              </a:rPr>
              <a:t>using</a:t>
            </a:r>
            <a:r>
              <a:rPr sz="1400" spc="-50" dirty="0">
                <a:solidFill>
                  <a:srgbClr val="52555A"/>
                </a:solidFill>
                <a:latin typeface="Arial"/>
                <a:cs typeface="Arial"/>
              </a:rPr>
              <a:t> </a:t>
            </a:r>
            <a:r>
              <a:rPr sz="1400" dirty="0">
                <a:solidFill>
                  <a:srgbClr val="52555A"/>
                </a:solidFill>
                <a:latin typeface="Arial"/>
                <a:cs typeface="Arial"/>
              </a:rPr>
              <a:t>the</a:t>
            </a:r>
            <a:r>
              <a:rPr sz="1400" spc="-35" dirty="0">
                <a:solidFill>
                  <a:srgbClr val="52555A"/>
                </a:solidFill>
                <a:latin typeface="Arial"/>
                <a:cs typeface="Arial"/>
              </a:rPr>
              <a:t> </a:t>
            </a:r>
            <a:r>
              <a:rPr sz="1400" dirty="0">
                <a:solidFill>
                  <a:srgbClr val="52555A"/>
                </a:solidFill>
                <a:latin typeface="Arial"/>
                <a:cs typeface="Arial"/>
              </a:rPr>
              <a:t>same</a:t>
            </a:r>
            <a:r>
              <a:rPr sz="1400" spc="-40" dirty="0">
                <a:solidFill>
                  <a:srgbClr val="52555A"/>
                </a:solidFill>
                <a:latin typeface="Arial"/>
                <a:cs typeface="Arial"/>
              </a:rPr>
              <a:t> </a:t>
            </a:r>
            <a:r>
              <a:rPr sz="1400" dirty="0">
                <a:solidFill>
                  <a:srgbClr val="52555A"/>
                </a:solidFill>
                <a:latin typeface="Arial"/>
                <a:cs typeface="Arial"/>
              </a:rPr>
              <a:t>method</a:t>
            </a:r>
            <a:r>
              <a:rPr sz="1400" spc="-45" dirty="0">
                <a:solidFill>
                  <a:srgbClr val="52555A"/>
                </a:solidFill>
                <a:latin typeface="Arial"/>
                <a:cs typeface="Arial"/>
              </a:rPr>
              <a:t> </a:t>
            </a:r>
            <a:r>
              <a:rPr sz="1400" dirty="0">
                <a:solidFill>
                  <a:srgbClr val="52555A"/>
                </a:solidFill>
                <a:latin typeface="Arial"/>
                <a:cs typeface="Arial"/>
              </a:rPr>
              <a:t>for</a:t>
            </a:r>
            <a:r>
              <a:rPr sz="1400" spc="-50" dirty="0">
                <a:solidFill>
                  <a:srgbClr val="52555A"/>
                </a:solidFill>
                <a:latin typeface="Arial"/>
                <a:cs typeface="Arial"/>
              </a:rPr>
              <a:t> </a:t>
            </a:r>
            <a:r>
              <a:rPr sz="1400" spc="-25" dirty="0">
                <a:solidFill>
                  <a:srgbClr val="52555A"/>
                </a:solidFill>
                <a:latin typeface="Arial"/>
                <a:cs typeface="Arial"/>
              </a:rPr>
              <a:t>all </a:t>
            </a:r>
            <a:r>
              <a:rPr sz="1400" spc="-10" dirty="0">
                <a:solidFill>
                  <a:srgbClr val="52555A"/>
                </a:solidFill>
                <a:latin typeface="Arial"/>
                <a:cs typeface="Arial"/>
              </a:rPr>
              <a:t>titles.</a:t>
            </a:r>
            <a:endParaRPr sz="1400">
              <a:latin typeface="Arial"/>
              <a:cs typeface="Arial"/>
            </a:endParaRPr>
          </a:p>
          <a:p>
            <a:pPr>
              <a:lnSpc>
                <a:spcPct val="100000"/>
              </a:lnSpc>
              <a:spcBef>
                <a:spcPts val="70"/>
              </a:spcBef>
              <a:buClr>
                <a:srgbClr val="52555A"/>
              </a:buClr>
              <a:buFont typeface="Arial"/>
              <a:buChar char="•"/>
            </a:pPr>
            <a:endParaRPr sz="1400">
              <a:latin typeface="Arial"/>
              <a:cs typeface="Arial"/>
            </a:endParaRPr>
          </a:p>
          <a:p>
            <a:pPr marL="375285" marR="313690" indent="-284480" algn="just">
              <a:lnSpc>
                <a:spcPct val="100000"/>
              </a:lnSpc>
              <a:buFont typeface="Arial"/>
              <a:buChar char="•"/>
              <a:tabLst>
                <a:tab pos="377825" algn="l"/>
              </a:tabLst>
            </a:pPr>
            <a:r>
              <a:rPr sz="1400" b="1" dirty="0">
                <a:solidFill>
                  <a:srgbClr val="52555A"/>
                </a:solidFill>
                <a:latin typeface="Arial"/>
                <a:cs typeface="Arial"/>
              </a:rPr>
              <a:t>Permission</a:t>
            </a:r>
            <a:r>
              <a:rPr sz="1400" b="1" spc="-85" dirty="0">
                <a:solidFill>
                  <a:srgbClr val="52555A"/>
                </a:solidFill>
                <a:latin typeface="Arial"/>
                <a:cs typeface="Arial"/>
              </a:rPr>
              <a:t> </a:t>
            </a:r>
            <a:r>
              <a:rPr sz="1400" b="1" dirty="0">
                <a:solidFill>
                  <a:srgbClr val="52555A"/>
                </a:solidFill>
                <a:latin typeface="Arial"/>
                <a:cs typeface="Arial"/>
              </a:rPr>
              <a:t>to</a:t>
            </a:r>
            <a:r>
              <a:rPr sz="1400" b="1" spc="-45" dirty="0">
                <a:solidFill>
                  <a:srgbClr val="52555A"/>
                </a:solidFill>
                <a:latin typeface="Arial"/>
                <a:cs typeface="Arial"/>
              </a:rPr>
              <a:t> </a:t>
            </a:r>
            <a:r>
              <a:rPr sz="1400" b="1" dirty="0">
                <a:solidFill>
                  <a:srgbClr val="52555A"/>
                </a:solidFill>
                <a:latin typeface="Arial"/>
                <a:cs typeface="Arial"/>
              </a:rPr>
              <a:t>Index</a:t>
            </a:r>
            <a:r>
              <a:rPr sz="1400" dirty="0">
                <a:solidFill>
                  <a:srgbClr val="52555A"/>
                </a:solidFill>
                <a:latin typeface="Arial"/>
                <a:cs typeface="Arial"/>
              </a:rPr>
              <a:t>:</a:t>
            </a:r>
            <a:r>
              <a:rPr sz="1400" spc="-80" dirty="0">
                <a:solidFill>
                  <a:srgbClr val="52555A"/>
                </a:solidFill>
                <a:latin typeface="Arial"/>
                <a:cs typeface="Arial"/>
              </a:rPr>
              <a:t> </a:t>
            </a:r>
            <a:r>
              <a:rPr sz="1400" spc="-25" dirty="0">
                <a:solidFill>
                  <a:srgbClr val="52555A"/>
                </a:solidFill>
                <a:latin typeface="Arial"/>
                <a:cs typeface="Arial"/>
              </a:rPr>
              <a:t>Your</a:t>
            </a:r>
            <a:r>
              <a:rPr sz="1400" spc="-40" dirty="0">
                <a:solidFill>
                  <a:srgbClr val="52555A"/>
                </a:solidFill>
                <a:latin typeface="Arial"/>
                <a:cs typeface="Arial"/>
              </a:rPr>
              <a:t> </a:t>
            </a:r>
            <a:r>
              <a:rPr sz="1400" dirty="0">
                <a:solidFill>
                  <a:srgbClr val="52555A"/>
                </a:solidFill>
                <a:latin typeface="Arial"/>
                <a:cs typeface="Arial"/>
              </a:rPr>
              <a:t>Publishing</a:t>
            </a:r>
            <a:r>
              <a:rPr sz="1400" spc="-65" dirty="0">
                <a:solidFill>
                  <a:srgbClr val="52555A"/>
                </a:solidFill>
                <a:latin typeface="Arial"/>
                <a:cs typeface="Arial"/>
              </a:rPr>
              <a:t> </a:t>
            </a:r>
            <a:r>
              <a:rPr sz="1400" dirty="0">
                <a:solidFill>
                  <a:srgbClr val="52555A"/>
                </a:solidFill>
                <a:latin typeface="Arial"/>
                <a:cs typeface="Arial"/>
              </a:rPr>
              <a:t>Relations</a:t>
            </a:r>
            <a:r>
              <a:rPr sz="1400" spc="-60" dirty="0">
                <a:solidFill>
                  <a:srgbClr val="52555A"/>
                </a:solidFill>
                <a:latin typeface="Arial"/>
                <a:cs typeface="Arial"/>
              </a:rPr>
              <a:t> </a:t>
            </a:r>
            <a:r>
              <a:rPr sz="1400" spc="-10" dirty="0">
                <a:solidFill>
                  <a:srgbClr val="52555A"/>
                </a:solidFill>
                <a:latin typeface="Arial"/>
                <a:cs typeface="Arial"/>
              </a:rPr>
              <a:t>Manager 	</a:t>
            </a:r>
            <a:r>
              <a:rPr sz="1400" dirty="0">
                <a:solidFill>
                  <a:srgbClr val="52555A"/>
                </a:solidFill>
                <a:latin typeface="Arial"/>
                <a:cs typeface="Arial"/>
              </a:rPr>
              <a:t>will</a:t>
            </a:r>
            <a:r>
              <a:rPr sz="1400" spc="-5" dirty="0">
                <a:solidFill>
                  <a:srgbClr val="52555A"/>
                </a:solidFill>
                <a:latin typeface="Arial"/>
                <a:cs typeface="Arial"/>
              </a:rPr>
              <a:t> </a:t>
            </a:r>
            <a:r>
              <a:rPr sz="1400" dirty="0">
                <a:solidFill>
                  <a:srgbClr val="52555A"/>
                </a:solidFill>
                <a:latin typeface="Arial"/>
                <a:cs typeface="Arial"/>
              </a:rPr>
              <a:t>work</a:t>
            </a:r>
            <a:r>
              <a:rPr sz="1400" spc="-20" dirty="0">
                <a:solidFill>
                  <a:srgbClr val="52555A"/>
                </a:solidFill>
                <a:latin typeface="Arial"/>
                <a:cs typeface="Arial"/>
              </a:rPr>
              <a:t> </a:t>
            </a:r>
            <a:r>
              <a:rPr sz="1400" dirty="0">
                <a:solidFill>
                  <a:srgbClr val="52555A"/>
                </a:solidFill>
                <a:latin typeface="Arial"/>
                <a:cs typeface="Arial"/>
              </a:rPr>
              <a:t>with</a:t>
            </a:r>
            <a:r>
              <a:rPr sz="1400" spc="-25" dirty="0">
                <a:solidFill>
                  <a:srgbClr val="52555A"/>
                </a:solidFill>
                <a:latin typeface="Arial"/>
                <a:cs typeface="Arial"/>
              </a:rPr>
              <a:t> </a:t>
            </a:r>
            <a:r>
              <a:rPr sz="1400" dirty="0">
                <a:solidFill>
                  <a:srgbClr val="52555A"/>
                </a:solidFill>
                <a:latin typeface="Arial"/>
                <a:cs typeface="Arial"/>
              </a:rPr>
              <a:t>you</a:t>
            </a:r>
            <a:r>
              <a:rPr sz="1400" spc="-15" dirty="0">
                <a:solidFill>
                  <a:srgbClr val="52555A"/>
                </a:solidFill>
                <a:latin typeface="Arial"/>
                <a:cs typeface="Arial"/>
              </a:rPr>
              <a:t> </a:t>
            </a:r>
            <a:r>
              <a:rPr sz="1400" dirty="0">
                <a:solidFill>
                  <a:srgbClr val="52555A"/>
                </a:solidFill>
                <a:latin typeface="Arial"/>
                <a:cs typeface="Arial"/>
              </a:rPr>
              <a:t>to</a:t>
            </a:r>
            <a:r>
              <a:rPr sz="1400" spc="-35" dirty="0">
                <a:solidFill>
                  <a:srgbClr val="52555A"/>
                </a:solidFill>
                <a:latin typeface="Arial"/>
                <a:cs typeface="Arial"/>
              </a:rPr>
              <a:t> </a:t>
            </a:r>
            <a:r>
              <a:rPr sz="1400" dirty="0">
                <a:solidFill>
                  <a:srgbClr val="52555A"/>
                </a:solidFill>
                <a:latin typeface="Arial"/>
                <a:cs typeface="Arial"/>
              </a:rPr>
              <a:t>make</a:t>
            </a:r>
            <a:r>
              <a:rPr sz="1400" spc="-35" dirty="0">
                <a:solidFill>
                  <a:srgbClr val="52555A"/>
                </a:solidFill>
                <a:latin typeface="Arial"/>
                <a:cs typeface="Arial"/>
              </a:rPr>
              <a:t> </a:t>
            </a:r>
            <a:r>
              <a:rPr sz="1400" dirty="0">
                <a:solidFill>
                  <a:srgbClr val="52555A"/>
                </a:solidFill>
                <a:latin typeface="Arial"/>
                <a:cs typeface="Arial"/>
              </a:rPr>
              <a:t>sure</a:t>
            </a:r>
            <a:r>
              <a:rPr sz="1400" spc="-50" dirty="0">
                <a:solidFill>
                  <a:srgbClr val="52555A"/>
                </a:solidFill>
                <a:latin typeface="Arial"/>
                <a:cs typeface="Arial"/>
              </a:rPr>
              <a:t> </a:t>
            </a:r>
            <a:r>
              <a:rPr sz="1400" dirty="0">
                <a:solidFill>
                  <a:srgbClr val="52555A"/>
                </a:solidFill>
                <a:latin typeface="Arial"/>
                <a:cs typeface="Arial"/>
              </a:rPr>
              <a:t>Elsevier</a:t>
            </a:r>
            <a:r>
              <a:rPr sz="1400" spc="-20" dirty="0">
                <a:solidFill>
                  <a:srgbClr val="52555A"/>
                </a:solidFill>
                <a:latin typeface="Arial"/>
                <a:cs typeface="Arial"/>
              </a:rPr>
              <a:t> </a:t>
            </a:r>
            <a:r>
              <a:rPr sz="1400" dirty="0">
                <a:solidFill>
                  <a:srgbClr val="52555A"/>
                </a:solidFill>
                <a:latin typeface="Arial"/>
                <a:cs typeface="Arial"/>
              </a:rPr>
              <a:t>has</a:t>
            </a:r>
            <a:r>
              <a:rPr sz="1400" spc="-30" dirty="0">
                <a:solidFill>
                  <a:srgbClr val="52555A"/>
                </a:solidFill>
                <a:latin typeface="Arial"/>
                <a:cs typeface="Arial"/>
              </a:rPr>
              <a:t> </a:t>
            </a:r>
            <a:r>
              <a:rPr sz="1400" dirty="0">
                <a:solidFill>
                  <a:srgbClr val="52555A"/>
                </a:solidFill>
                <a:latin typeface="Arial"/>
                <a:cs typeface="Arial"/>
              </a:rPr>
              <a:t>permission</a:t>
            </a:r>
            <a:r>
              <a:rPr sz="1400" spc="-65" dirty="0">
                <a:solidFill>
                  <a:srgbClr val="52555A"/>
                </a:solidFill>
                <a:latin typeface="Arial"/>
                <a:cs typeface="Arial"/>
              </a:rPr>
              <a:t> </a:t>
            </a:r>
            <a:r>
              <a:rPr sz="1400" spc="-25" dirty="0">
                <a:solidFill>
                  <a:srgbClr val="52555A"/>
                </a:solidFill>
                <a:latin typeface="Arial"/>
                <a:cs typeface="Arial"/>
              </a:rPr>
              <a:t>to 	</a:t>
            </a:r>
            <a:r>
              <a:rPr sz="1400" dirty="0">
                <a:solidFill>
                  <a:srgbClr val="52555A"/>
                </a:solidFill>
                <a:latin typeface="Arial"/>
                <a:cs typeface="Arial"/>
              </a:rPr>
              <a:t>index</a:t>
            </a:r>
            <a:r>
              <a:rPr sz="1400" spc="-50" dirty="0">
                <a:solidFill>
                  <a:srgbClr val="52555A"/>
                </a:solidFill>
                <a:latin typeface="Arial"/>
                <a:cs typeface="Arial"/>
              </a:rPr>
              <a:t> </a:t>
            </a:r>
            <a:r>
              <a:rPr sz="1400" dirty="0">
                <a:solidFill>
                  <a:srgbClr val="52555A"/>
                </a:solidFill>
                <a:latin typeface="Arial"/>
                <a:cs typeface="Arial"/>
              </a:rPr>
              <a:t>your</a:t>
            </a:r>
            <a:r>
              <a:rPr sz="1400" spc="-20" dirty="0">
                <a:solidFill>
                  <a:srgbClr val="52555A"/>
                </a:solidFill>
                <a:latin typeface="Arial"/>
                <a:cs typeface="Arial"/>
              </a:rPr>
              <a:t> </a:t>
            </a:r>
            <a:r>
              <a:rPr sz="1400" spc="-10" dirty="0">
                <a:solidFill>
                  <a:srgbClr val="52555A"/>
                </a:solidFill>
                <a:latin typeface="Arial"/>
                <a:cs typeface="Arial"/>
              </a:rPr>
              <a:t>title.</a:t>
            </a:r>
            <a:endParaRPr sz="1400">
              <a:latin typeface="Arial"/>
              <a:cs typeface="Arial"/>
            </a:endParaRPr>
          </a:p>
        </p:txBody>
      </p:sp>
      <p:pic>
        <p:nvPicPr>
          <p:cNvPr id="12" name="object 12"/>
          <p:cNvPicPr/>
          <p:nvPr/>
        </p:nvPicPr>
        <p:blipFill>
          <a:blip r:embed="rId3" cstate="print"/>
          <a:stretch>
            <a:fillRect/>
          </a:stretch>
        </p:blipFill>
        <p:spPr>
          <a:xfrm>
            <a:off x="457837" y="6246103"/>
            <a:ext cx="1607148" cy="481693"/>
          </a:xfrm>
          <a:prstGeom prst="rect">
            <a:avLst/>
          </a:prstGeom>
        </p:spPr>
      </p:pic>
      <p:sp>
        <p:nvSpPr>
          <p:cNvPr id="13" name="object 13"/>
          <p:cNvSpPr txBox="1">
            <a:spLocks noGrp="1"/>
          </p:cNvSpPr>
          <p:nvPr>
            <p:ph type="sldNum" sz="quarter" idx="7"/>
          </p:nvPr>
        </p:nvSpPr>
        <p:spPr>
          <a:prstGeom prst="rect">
            <a:avLst/>
          </a:prstGeom>
        </p:spPr>
        <p:txBody>
          <a:bodyPr vert="horz" wrap="square" lIns="0" tIns="42082" rIns="0" bIns="0" rtlCol="0">
            <a:spAutoFit/>
          </a:bodyPr>
          <a:lstStyle/>
          <a:p>
            <a:pPr marL="38100">
              <a:lnSpc>
                <a:spcPct val="100000"/>
              </a:lnSpc>
              <a:spcBef>
                <a:spcPts val="15"/>
              </a:spcBef>
            </a:pPr>
            <a:fld id="{81D60167-4931-47E6-BA6A-407CBD079E47}" type="slidenum">
              <a:rPr spc="-25" dirty="0"/>
              <a:t>9</a:t>
            </a:fld>
            <a:endParaRPr spc="-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lsevier Light">
  <a:themeElements>
    <a:clrScheme name="NEW BRAND COLOURS">
      <a:dk1>
        <a:srgbClr val="544946"/>
      </a:dk1>
      <a:lt1>
        <a:srgbClr val="FFFFFF"/>
      </a:lt1>
      <a:dk2>
        <a:srgbClr val="1E1E1E"/>
      </a:dk2>
      <a:lt2>
        <a:srgbClr val="F5F4ED"/>
      </a:lt2>
      <a:accent1>
        <a:srgbClr val="F9541C"/>
      </a:accent1>
      <a:accent2>
        <a:srgbClr val="602398"/>
      </a:accent2>
      <a:accent3>
        <a:srgbClr val="2854FD"/>
      </a:accent3>
      <a:accent4>
        <a:srgbClr val="23C551"/>
      </a:accent4>
      <a:accent5>
        <a:srgbClr val="FBB200"/>
      </a:accent5>
      <a:accent6>
        <a:srgbClr val="00008A"/>
      </a:accent6>
      <a:hlink>
        <a:srgbClr val="2854FE"/>
      </a:hlink>
      <a:folHlink>
        <a:srgbClr val="602498"/>
      </a:folHlink>
    </a:clrScheme>
    <a:fontScheme name="Elsevier_Font">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lt1"/>
        </a:solidFill>
        <a:ln w="12700">
          <a:solidFill>
            <a:schemeClr val="tx2"/>
          </a:solidFill>
        </a:ln>
      </a:spPr>
      <a:bodyPr rtlCol="0" anchor="ctr"/>
      <a:lstStyle>
        <a:defPPr algn="ctr">
          <a:defRPr/>
        </a:defPPr>
      </a:lstStyle>
      <a:style>
        <a:lnRef idx="2">
          <a:schemeClr val="lt1"/>
        </a:lnRef>
        <a:fillRef idx="1">
          <a:schemeClr val="lt1"/>
        </a:fillRef>
        <a:effectRef idx="0">
          <a:schemeClr val="lt1"/>
        </a:effectRef>
        <a:fontRef idx="minor">
          <a:schemeClr val="bg2"/>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ln>
          <a:solidFill>
            <a:schemeClr val="tx2"/>
          </a:solidFill>
        </a:ln>
      </a:spPr>
      <a:bodyPr wrap="square" lIns="0" tIns="0" rIns="0" bIns="0" rtlCol="0">
        <a:spAutoFit/>
      </a:bodyPr>
      <a:lstStyle>
        <a:defPPr algn="l">
          <a:defRPr sz="1600" dirty="0" smtClean="0"/>
        </a:defPPr>
      </a:lstStyle>
    </a:txDef>
  </a:objectDefaults>
  <a:extraClrSchemeLst/>
  <a:custClrLst>
    <a:custClr name="Vital Orange">
      <a:srgbClr val="FF551D"/>
    </a:custClr>
    <a:custClr name="Purple">
      <a:srgbClr val="9B51E0"/>
    </a:custClr>
    <a:custClr name="Blue">
      <a:srgbClr val="0054F7"/>
    </a:custClr>
    <a:custClr name="Green">
      <a:srgbClr val="00C853"/>
    </a:custClr>
    <a:custClr name="Yellow">
      <a:srgbClr val="FFB200"/>
    </a:custClr>
    <a:custClr name="Deep Ocean">
      <a:srgbClr val="00008B"/>
    </a:custClr>
    <a:custClr name="Crimson">
      <a:srgbClr val="DC143C"/>
    </a:custClr>
    <a:custClr name="Teal">
      <a:srgbClr val="009688"/>
    </a:custClr>
    <a:custClr name="Muted Blue">
      <a:srgbClr val="4682B4"/>
    </a:custClr>
    <a:custClr name="Action Blue">
      <a:srgbClr val="2354FF"/>
    </a:custClr>
    <a:custClr name="Orange 2">
      <a:srgbClr val="FFA76C"/>
    </a:custClr>
    <a:custClr name="Purple 2">
      <a:srgbClr val="DBC5F7"/>
    </a:custClr>
    <a:custClr name="Blue 2">
      <a:srgbClr val="B2DDF1"/>
    </a:custClr>
    <a:custClr name="Green 2">
      <a:srgbClr val="ADEDC8"/>
    </a:custClr>
    <a:custClr name="Yellow 2">
      <a:srgbClr val="FFD98E"/>
    </a:custClr>
    <a:custClr name="Ocean Blue 2">
      <a:srgbClr val="5D77C1"/>
    </a:custClr>
    <a:custClr name="Crimson 2">
      <a:srgbClr val="FA9EB0"/>
    </a:custClr>
    <a:custClr name="Teal 2">
      <a:srgbClr val="77CFCA"/>
    </a:custClr>
    <a:custClr name="Muted Blue 2">
      <a:srgbClr val="82B9C8"/>
    </a:custClr>
    <a:custClr name="Ivory">
      <a:srgbClr val="E1DFDB"/>
    </a:custClr>
    <a:custClr name="Orange 3">
      <a:srgbClr val="B23A00"/>
    </a:custClr>
    <a:custClr name="Purple 3">
      <a:srgbClr val="61259B"/>
    </a:custClr>
    <a:custClr name="Blue 3">
      <a:srgbClr val="003D8B"/>
    </a:custClr>
    <a:custClr name="Green 3">
      <a:srgbClr val="006633"/>
    </a:custClr>
    <a:custClr name="Yellow 3">
      <a:srgbClr val="996900"/>
    </a:custClr>
    <a:custClr name="Ocean Blue 3">
      <a:srgbClr val="100C6B"/>
    </a:custClr>
    <a:custClr name="Crimson 3">
      <a:srgbClr val="8B0000"/>
    </a:custClr>
    <a:custClr name="Teal 3">
      <a:srgbClr val="004D4B"/>
    </a:custClr>
    <a:custClr name="Muted Blue 3">
      <a:srgbClr val="175990"/>
    </a:custClr>
    <a:custClr name="Sand">
      <a:srgbClr val="EAE3D2"/>
    </a:custClr>
    <a:custClr name="Orange 4">
      <a:srgbClr val="FF551D"/>
    </a:custClr>
    <a:custClr name="Orange 5">
      <a:srgbClr val="FFD8B8"/>
    </a:custClr>
    <a:custClr name="Orange 6">
      <a:srgbClr val="FFA76C"/>
    </a:custClr>
    <a:custClr name="Orange 7">
      <a:srgbClr val="D94800"/>
    </a:custClr>
    <a:custClr name="Orange 8">
      <a:srgbClr val="B23A00"/>
    </a:custClr>
    <a:custClr name="Orange 9">
      <a:srgbClr val="8B2C00"/>
    </a:custClr>
  </a:custClrLst>
  <a:extLst>
    <a:ext uri="{05A4C25C-085E-4340-85A3-A5531E510DB2}">
      <thm15:themeFamily xmlns:thm15="http://schemas.microsoft.com/office/thememl/2012/main" name="Elsevier Master Template" id="{CF780C9E-93A1-EC44-9BD8-980A3C276FFC}" vid="{518536D1-2308-2D4C-B77E-15681166E221}"/>
    </a:ext>
  </a:extLst>
</a:theme>
</file>

<file path=docProps/app.xml><?xml version="1.0" encoding="utf-8"?>
<Properties xmlns="http://schemas.openxmlformats.org/officeDocument/2006/extended-properties" xmlns:vt="http://schemas.openxmlformats.org/officeDocument/2006/docPropsVTypes">
  <Template/>
  <TotalTime>77</TotalTime>
  <Words>2373</Words>
  <Application>Microsoft Office PowerPoint</Application>
  <PresentationFormat>Widescreen</PresentationFormat>
  <Paragraphs>177</Paragraphs>
  <Slides>24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Courier New</vt:lpstr>
      <vt:lpstr>Georgia</vt:lpstr>
      <vt:lpstr>System Font Regular</vt:lpstr>
      <vt:lpstr>Wingdings</vt:lpstr>
      <vt:lpstr>Office Theme</vt:lpstr>
      <vt:lpstr>1_Elsevier Light</vt:lpstr>
      <vt:lpstr>FAQs for Scopus Content Partners</vt:lpstr>
      <vt:lpstr>Topics covered</vt:lpstr>
      <vt:lpstr>Scopus Overview</vt:lpstr>
      <vt:lpstr>Scopus Overview</vt:lpstr>
      <vt:lpstr>Scopus Content Selection</vt:lpstr>
      <vt:lpstr>Scopus Content Selection continued</vt:lpstr>
      <vt:lpstr>Scopus Content Selection continued</vt:lpstr>
      <vt:lpstr>Approximate Timelines for Scopus Onboarding</vt:lpstr>
      <vt:lpstr>Scopus Acceptance and Permissions</vt:lpstr>
      <vt:lpstr>Scopus Acceptance and Permissions continued</vt:lpstr>
      <vt:lpstr>Scopus Acceptance and Permissions continued</vt:lpstr>
      <vt:lpstr>Scopus Acceptance and Permissions continued</vt:lpstr>
      <vt:lpstr>Scopus Acceptance and Permissions continued</vt:lpstr>
      <vt:lpstr>Content Delivery</vt:lpstr>
      <vt:lpstr>Content Delivery continued</vt:lpstr>
      <vt:lpstr>Content Delivery continued</vt:lpstr>
      <vt:lpstr>Content Delivery continued</vt:lpstr>
      <vt:lpstr>Making Changes in Scopus</vt:lpstr>
      <vt:lpstr>Making Changes in Scopus Continued</vt:lpstr>
      <vt:lpstr>Making Changes in Scopus Continued</vt:lpstr>
      <vt:lpstr>Making Changes in Scopus Continued</vt:lpstr>
      <vt:lpstr>Promoting that Your Content is in Scopus</vt:lpstr>
      <vt:lpstr>Other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This is the FAQ document for Scopus 3rd party content providers.</dc:subject>
  <dc:creator>Brennesholtz, Rachel (ELS-AMS)</dc:creator>
  <cp:lastModifiedBy>Emmanuel, Chandini Bevena Josephine (ELS-CHN)</cp:lastModifiedBy>
  <cp:revision>1</cp:revision>
  <dcterms:created xsi:type="dcterms:W3CDTF">2025-07-23T07:40:22Z</dcterms:created>
  <dcterms:modified xsi:type="dcterms:W3CDTF">2025-08-12T06:19:17Z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0x0101005BB65C03F94DCB4299D58A107A7E24E1</vt:lpwstr>
  </property>
  <property fmtid="{D5CDD505-2E9C-101B-9397-08002B2CF9AE}" pid="3" name="Created">
    <vt:filetime>2023-10-30T00:00:00Z</vt:filetime>
  </property>
  <property fmtid="{D5CDD505-2E9C-101B-9397-08002B2CF9AE}" pid="4" name="Creator">
    <vt:lpwstr>Acrobat PDFMaker 23 for PowerPoint</vt:lpwstr>
  </property>
  <property fmtid="{D5CDD505-2E9C-101B-9397-08002B2CF9AE}" pid="5" name="LastSaved">
    <vt:filetime>2025-07-23T00:00:00Z</vt:filetime>
  </property>
  <property fmtid="{D5CDD505-2E9C-101B-9397-08002B2CF9AE}" pid="6" name="MSIP_Label_549ac42a-3eb4-4074-b885-aea26bd6241e_ActionId">
    <vt:lpwstr>41104a43-6ddf-481c-8df7-d6b32f4db664</vt:lpwstr>
  </property>
  <property fmtid="{D5CDD505-2E9C-101B-9397-08002B2CF9AE}" pid="7" name="MSIP_Label_549ac42a-3eb4-4074-b885-aea26bd6241e_ContentBits">
    <vt:lpwstr>0</vt:lpwstr>
  </property>
  <property fmtid="{D5CDD505-2E9C-101B-9397-08002B2CF9AE}" pid="8" name="MSIP_Label_549ac42a-3eb4-4074-b885-aea26bd6241e_Enabled">
    <vt:lpwstr>true</vt:lpwstr>
  </property>
  <property fmtid="{D5CDD505-2E9C-101B-9397-08002B2CF9AE}" pid="9" name="MSIP_Label_549ac42a-3eb4-4074-b885-aea26bd6241e_Method">
    <vt:lpwstr>Standard</vt:lpwstr>
  </property>
  <property fmtid="{D5CDD505-2E9C-101B-9397-08002B2CF9AE}" pid="10" name="MSIP_Label_549ac42a-3eb4-4074-b885-aea26bd6241e_Name">
    <vt:lpwstr>General Business</vt:lpwstr>
  </property>
  <property fmtid="{D5CDD505-2E9C-101B-9397-08002B2CF9AE}" pid="11" name="MSIP_Label_549ac42a-3eb4-4074-b885-aea26bd6241e_SetDate">
    <vt:lpwstr>2021-04-15T10:22:21Z</vt:lpwstr>
  </property>
  <property fmtid="{D5CDD505-2E9C-101B-9397-08002B2CF9AE}" pid="12" name="MSIP_Label_549ac42a-3eb4-4074-b885-aea26bd6241e_SiteId">
    <vt:lpwstr>9274ee3f-9425-4109-a27f-9fb15c10675d</vt:lpwstr>
  </property>
  <property fmtid="{D5CDD505-2E9C-101B-9397-08002B2CF9AE}" pid="13" name="Producer">
    <vt:lpwstr>Adobe PDF Library 23.6.96</vt:lpwstr>
  </property>
</Properties>
</file>