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90"/>
    <a:srgbClr val="098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6209D0-9719-4F93-BB3D-33AE82410331}" v="2" dt="2023-11-24T06:24:56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66" autoAdjust="0"/>
  </p:normalViewPr>
  <p:slideViewPr>
    <p:cSldViewPr snapToGrid="0">
      <p:cViewPr varScale="1">
        <p:scale>
          <a:sx n="52" d="100"/>
          <a:sy n="52" d="100"/>
        </p:scale>
        <p:origin x="162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umugam, Priya (ELS-CHN)" userId="fbd7e22a-466b-4b8c-af70-5e81652a4ccf" providerId="ADAL" clId="{776209D0-9719-4F93-BB3D-33AE82410331}"/>
    <pc:docChg chg="undo custSel modSld">
      <pc:chgData name="Arumugam, Priya (ELS-CHN)" userId="fbd7e22a-466b-4b8c-af70-5e81652a4ccf" providerId="ADAL" clId="{776209D0-9719-4F93-BB3D-33AE82410331}" dt="2023-11-24T06:59:35.789" v="196" actId="1036"/>
      <pc:docMkLst>
        <pc:docMk/>
      </pc:docMkLst>
      <pc:sldChg chg="addSp delSp modSp mod">
        <pc:chgData name="Arumugam, Priya (ELS-CHN)" userId="fbd7e22a-466b-4b8c-af70-5e81652a4ccf" providerId="ADAL" clId="{776209D0-9719-4F93-BB3D-33AE82410331}" dt="2023-11-24T06:59:35.789" v="196" actId="1036"/>
        <pc:sldMkLst>
          <pc:docMk/>
          <pc:sldMk cId="2334978449" sldId="256"/>
        </pc:sldMkLst>
        <pc:spChg chg="mod">
          <ac:chgData name="Arumugam, Priya (ELS-CHN)" userId="fbd7e22a-466b-4b8c-af70-5e81652a4ccf" providerId="ADAL" clId="{776209D0-9719-4F93-BB3D-33AE82410331}" dt="2023-11-24T06:54:49.967" v="189" actId="1035"/>
          <ac:spMkLst>
            <pc:docMk/>
            <pc:sldMk cId="2334978449" sldId="256"/>
            <ac:spMk id="5" creationId="{00000000-0000-0000-0000-000000000000}"/>
          </ac:spMkLst>
        </pc:spChg>
        <pc:spChg chg="mod">
          <ac:chgData name="Arumugam, Priya (ELS-CHN)" userId="fbd7e22a-466b-4b8c-af70-5e81652a4ccf" providerId="ADAL" clId="{776209D0-9719-4F93-BB3D-33AE82410331}" dt="2023-11-24T06:54:49.967" v="189" actId="1035"/>
          <ac:spMkLst>
            <pc:docMk/>
            <pc:sldMk cId="2334978449" sldId="256"/>
            <ac:spMk id="6" creationId="{00000000-0000-0000-0000-000000000000}"/>
          </ac:spMkLst>
        </pc:spChg>
        <pc:spChg chg="mod">
          <ac:chgData name="Arumugam, Priya (ELS-CHN)" userId="fbd7e22a-466b-4b8c-af70-5e81652a4ccf" providerId="ADAL" clId="{776209D0-9719-4F93-BB3D-33AE82410331}" dt="2023-11-24T06:25:51.547" v="18" actId="1076"/>
          <ac:spMkLst>
            <pc:docMk/>
            <pc:sldMk cId="2334978449" sldId="256"/>
            <ac:spMk id="7" creationId="{00000000-0000-0000-0000-000000000000}"/>
          </ac:spMkLst>
        </pc:spChg>
        <pc:spChg chg="mod">
          <ac:chgData name="Arumugam, Priya (ELS-CHN)" userId="fbd7e22a-466b-4b8c-af70-5e81652a4ccf" providerId="ADAL" clId="{776209D0-9719-4F93-BB3D-33AE82410331}" dt="2023-11-24T06:55:00.085" v="190" actId="113"/>
          <ac:spMkLst>
            <pc:docMk/>
            <pc:sldMk cId="2334978449" sldId="256"/>
            <ac:spMk id="8" creationId="{00000000-0000-0000-0000-000000000000}"/>
          </ac:spMkLst>
        </pc:spChg>
        <pc:spChg chg="del">
          <ac:chgData name="Arumugam, Priya (ELS-CHN)" userId="fbd7e22a-466b-4b8c-af70-5e81652a4ccf" providerId="ADAL" clId="{776209D0-9719-4F93-BB3D-33AE82410331}" dt="2023-11-24T06:24:54.326" v="8" actId="478"/>
          <ac:spMkLst>
            <pc:docMk/>
            <pc:sldMk cId="2334978449" sldId="256"/>
            <ac:spMk id="9" creationId="{00000000-0000-0000-0000-000000000000}"/>
          </ac:spMkLst>
        </pc:spChg>
        <pc:spChg chg="del">
          <ac:chgData name="Arumugam, Priya (ELS-CHN)" userId="fbd7e22a-466b-4b8c-af70-5e81652a4ccf" providerId="ADAL" clId="{776209D0-9719-4F93-BB3D-33AE82410331}" dt="2023-11-24T06:24:52.913" v="7" actId="478"/>
          <ac:spMkLst>
            <pc:docMk/>
            <pc:sldMk cId="2334978449" sldId="256"/>
            <ac:spMk id="10" creationId="{00000000-0000-0000-0000-000000000000}"/>
          </ac:spMkLst>
        </pc:spChg>
        <pc:spChg chg="mod">
          <ac:chgData name="Arumugam, Priya (ELS-CHN)" userId="fbd7e22a-466b-4b8c-af70-5e81652a4ccf" providerId="ADAL" clId="{776209D0-9719-4F93-BB3D-33AE82410331}" dt="2023-11-24T06:54:40.167" v="183" actId="14100"/>
          <ac:spMkLst>
            <pc:docMk/>
            <pc:sldMk cId="2334978449" sldId="256"/>
            <ac:spMk id="11" creationId="{00000000-0000-0000-0000-000000000000}"/>
          </ac:spMkLst>
        </pc:spChg>
        <pc:spChg chg="del mod">
          <ac:chgData name="Arumugam, Priya (ELS-CHN)" userId="fbd7e22a-466b-4b8c-af70-5e81652a4ccf" providerId="ADAL" clId="{776209D0-9719-4F93-BB3D-33AE82410331}" dt="2023-11-24T06:39:11.848" v="97" actId="478"/>
          <ac:spMkLst>
            <pc:docMk/>
            <pc:sldMk cId="2334978449" sldId="256"/>
            <ac:spMk id="12" creationId="{00000000-0000-0000-0000-000000000000}"/>
          </ac:spMkLst>
        </pc:spChg>
        <pc:spChg chg="mod">
          <ac:chgData name="Arumugam, Priya (ELS-CHN)" userId="fbd7e22a-466b-4b8c-af70-5e81652a4ccf" providerId="ADAL" clId="{776209D0-9719-4F93-BB3D-33AE82410331}" dt="2023-11-24T06:59:35.789" v="196" actId="1036"/>
          <ac:spMkLst>
            <pc:docMk/>
            <pc:sldMk cId="2334978449" sldId="256"/>
            <ac:spMk id="14" creationId="{00000000-0000-0000-0000-000000000000}"/>
          </ac:spMkLst>
        </pc:spChg>
        <pc:spChg chg="del mod">
          <ac:chgData name="Arumugam, Priya (ELS-CHN)" userId="fbd7e22a-466b-4b8c-af70-5e81652a4ccf" providerId="ADAL" clId="{776209D0-9719-4F93-BB3D-33AE82410331}" dt="2023-11-24T06:24:59.154" v="11" actId="478"/>
          <ac:spMkLst>
            <pc:docMk/>
            <pc:sldMk cId="2334978449" sldId="256"/>
            <ac:spMk id="15" creationId="{00000000-0000-0000-0000-000000000000}"/>
          </ac:spMkLst>
        </pc:spChg>
        <pc:picChg chg="add mod">
          <ac:chgData name="Arumugam, Priya (ELS-CHN)" userId="fbd7e22a-466b-4b8c-af70-5e81652a4ccf" providerId="ADAL" clId="{776209D0-9719-4F93-BB3D-33AE82410331}" dt="2023-11-24T06:25:05.230" v="13" actId="1076"/>
          <ac:picMkLst>
            <pc:docMk/>
            <pc:sldMk cId="2334978449" sldId="256"/>
            <ac:picMk id="3" creationId="{49053964-03CF-DF45-E004-C95864C57C57}"/>
          </ac:picMkLst>
        </pc:picChg>
        <pc:picChg chg="del">
          <ac:chgData name="Arumugam, Priya (ELS-CHN)" userId="fbd7e22a-466b-4b8c-af70-5e81652a4ccf" providerId="ADAL" clId="{776209D0-9719-4F93-BB3D-33AE82410331}" dt="2023-11-24T06:24:49.391" v="4" actId="478"/>
          <ac:picMkLst>
            <pc:docMk/>
            <pc:sldMk cId="2334978449" sldId="256"/>
            <ac:picMk id="13" creationId="{AA7A52B7-E517-1781-F153-E90F37AEB858}"/>
          </ac:picMkLst>
        </pc:picChg>
        <pc:picChg chg="del">
          <ac:chgData name="Arumugam, Priya (ELS-CHN)" userId="fbd7e22a-466b-4b8c-af70-5e81652a4ccf" providerId="ADAL" clId="{776209D0-9719-4F93-BB3D-33AE82410331}" dt="2023-11-24T06:25:01.065" v="12" actId="478"/>
          <ac:picMkLst>
            <pc:docMk/>
            <pc:sldMk cId="2334978449" sldId="256"/>
            <ac:picMk id="19" creationId="{A9E0DD80-004B-40C7-8156-BE36171EC015}"/>
          </ac:picMkLst>
        </pc:picChg>
        <pc:picChg chg="del">
          <ac:chgData name="Arumugam, Priya (ELS-CHN)" userId="fbd7e22a-466b-4b8c-af70-5e81652a4ccf" providerId="ADAL" clId="{776209D0-9719-4F93-BB3D-33AE82410331}" dt="2023-11-24T06:24:56.809" v="10" actId="478"/>
          <ac:picMkLst>
            <pc:docMk/>
            <pc:sldMk cId="2334978449" sldId="256"/>
            <ac:picMk id="1026" creationId="{00000000-0000-0000-0000-000000000000}"/>
          </ac:picMkLst>
        </pc:picChg>
        <pc:cxnChg chg="del">
          <ac:chgData name="Arumugam, Priya (ELS-CHN)" userId="fbd7e22a-466b-4b8c-af70-5e81652a4ccf" providerId="ADAL" clId="{776209D0-9719-4F93-BB3D-33AE82410331}" dt="2023-11-24T06:24:51.417" v="6" actId="478"/>
          <ac:cxnSpMkLst>
            <pc:docMk/>
            <pc:sldMk cId="2334978449" sldId="256"/>
            <ac:cxnSpMk id="21" creationId="{00000000-0000-0000-0000-000000000000}"/>
          </ac:cxnSpMkLst>
        </pc:cxnChg>
        <pc:cxnChg chg="del">
          <ac:chgData name="Arumugam, Priya (ELS-CHN)" userId="fbd7e22a-466b-4b8c-af70-5e81652a4ccf" providerId="ADAL" clId="{776209D0-9719-4F93-BB3D-33AE82410331}" dt="2023-11-24T06:24:50.447" v="5" actId="478"/>
          <ac:cxnSpMkLst>
            <pc:docMk/>
            <pc:sldMk cId="2334978449" sldId="256"/>
            <ac:cxnSpMk id="27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4DE97-5F0D-42B5-8D7E-D40D45A3AAD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D2183-7BD3-4082-B1E0-69A9F3DDFD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0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2183-7BD3-4082-B1E0-69A9F3DDFD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86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7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48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81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16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07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59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37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0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91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0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1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5874-DA7F-4A71-84F5-983ED5071794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D4D85-DC9A-499C-BA7C-D4809FFE7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61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68149"/>
            <a:ext cx="9144000" cy="384629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0657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Helvetica Light" pitchFamily="34" charset="0"/>
              </a:rPr>
              <a:t>https://www.elsevier.com/events/conferences/all/international-conference-on-applied-surface-science/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7016" y="3573707"/>
            <a:ext cx="1904615" cy="2722318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24498" y="3759736"/>
            <a:ext cx="1797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0" dirty="0">
                <a:solidFill>
                  <a:schemeClr val="bg1"/>
                </a:solidFill>
                <a:effectLst/>
                <a:latin typeface="Elsevier Sans"/>
              </a:rPr>
              <a:t>Abstract submission </a:t>
            </a:r>
          </a:p>
          <a:p>
            <a:r>
              <a:rPr lang="en-GB" sz="1600" b="1" i="0" dirty="0">
                <a:solidFill>
                  <a:schemeClr val="bg1"/>
                </a:solidFill>
                <a:effectLst/>
                <a:latin typeface="Elsevier Sans"/>
              </a:rPr>
              <a:t>deadline – </a:t>
            </a:r>
          </a:p>
          <a:p>
            <a:r>
              <a:rPr lang="en-GB" sz="1600" b="1" i="0" dirty="0">
                <a:solidFill>
                  <a:schemeClr val="bg1"/>
                </a:solidFill>
                <a:effectLst/>
                <a:latin typeface="Elsevier Sans"/>
              </a:rPr>
              <a:t>29 December 2023</a:t>
            </a:r>
            <a:endParaRPr lang="en-GB" sz="1600" b="1" dirty="0">
              <a:solidFill>
                <a:schemeClr val="bg1"/>
              </a:solidFill>
              <a:latin typeface="Helvetica Light" pitchFamily="34" charset="0"/>
            </a:endParaRPr>
          </a:p>
          <a:p>
            <a:endParaRPr lang="en-GB" sz="1600" b="1" i="0" dirty="0">
              <a:solidFill>
                <a:schemeClr val="bg1"/>
              </a:solidFill>
              <a:effectLst/>
              <a:latin typeface="Elsevier Sans"/>
            </a:endParaRPr>
          </a:p>
          <a:p>
            <a:r>
              <a:rPr lang="en-GB" sz="1600" b="1" i="0" dirty="0">
                <a:solidFill>
                  <a:schemeClr val="bg1"/>
                </a:solidFill>
                <a:effectLst/>
                <a:latin typeface="Elsevier Sans"/>
              </a:rPr>
              <a:t>Author registration/</a:t>
            </a:r>
          </a:p>
          <a:p>
            <a:r>
              <a:rPr lang="en-GB" sz="1600" b="1" i="0" dirty="0">
                <a:solidFill>
                  <a:schemeClr val="bg1"/>
                </a:solidFill>
                <a:effectLst/>
                <a:latin typeface="Elsevier Sans"/>
              </a:rPr>
              <a:t>Early bird deadline 22 March 2024</a:t>
            </a:r>
            <a:endParaRPr lang="en-GB" sz="1600" b="1" dirty="0">
              <a:solidFill>
                <a:schemeClr val="bg1"/>
              </a:solidFill>
              <a:cs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7852" y="3478428"/>
            <a:ext cx="71206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" b="1" dirty="0">
              <a:solidFill>
                <a:srgbClr val="FF0000"/>
              </a:solidFill>
              <a:latin typeface="Helvetica Light"/>
              <a:cs typeface="Helvetica" panose="020B0604020202020204" pitchFamily="34" charset="0"/>
            </a:endParaRPr>
          </a:p>
          <a:p>
            <a:r>
              <a:rPr lang="en-GB" sz="1600" b="1" dirty="0">
                <a:solidFill>
                  <a:srgbClr val="FF0000"/>
                </a:solidFill>
                <a:latin typeface="Helvetica Light"/>
                <a:cs typeface="Helvetica" panose="020B0604020202020204" pitchFamily="34" charset="0"/>
              </a:rPr>
              <a:t>Plenary Speakers:</a:t>
            </a:r>
            <a:endParaRPr lang="en-GB" sz="900" b="1" dirty="0">
              <a:solidFill>
                <a:srgbClr val="FF0000"/>
              </a:solidFill>
              <a:latin typeface="Helvetica Light"/>
              <a:cs typeface="Helvetica" panose="020B0604020202020204" pitchFamily="34" charset="0"/>
            </a:endParaRPr>
          </a:p>
          <a:p>
            <a:r>
              <a:rPr lang="en-IN" sz="1600" b="1" i="0" dirty="0" err="1">
                <a:solidFill>
                  <a:srgbClr val="000000"/>
                </a:solidFill>
                <a:effectLst/>
                <a:latin typeface="var(--_99wljgj)"/>
              </a:rPr>
              <a:t>Xinhe</a:t>
            </a:r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 Bao</a:t>
            </a:r>
            <a:r>
              <a:rPr lang="en-GB" sz="1600" dirty="0"/>
              <a:t>, 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China</a:t>
            </a:r>
          </a:p>
          <a:p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Andrew J. Gellman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, USA</a:t>
            </a:r>
          </a:p>
          <a:p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Ho </a:t>
            </a:r>
            <a:r>
              <a:rPr lang="en-IN" sz="1600" b="1" i="0" dirty="0" err="1">
                <a:solidFill>
                  <a:srgbClr val="000000"/>
                </a:solidFill>
                <a:effectLst/>
                <a:latin typeface="var(--_99wljgj)"/>
              </a:rPr>
              <a:t>Ghim</a:t>
            </a:r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 Wei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, Singapore</a:t>
            </a:r>
          </a:p>
          <a:p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Jinhua Ye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, China</a:t>
            </a:r>
            <a:endParaRPr lang="en-IN" sz="1600" b="1" i="0" dirty="0">
              <a:solidFill>
                <a:srgbClr val="000000"/>
              </a:solidFill>
              <a:effectLst/>
              <a:latin typeface="var(--_99wljgj)"/>
            </a:endParaRPr>
          </a:p>
          <a:p>
            <a:endParaRPr lang="en-IN" sz="1600" b="1" i="0" dirty="0">
              <a:solidFill>
                <a:srgbClr val="000000"/>
              </a:solidFill>
              <a:effectLst/>
              <a:latin typeface="var(--_99wljgj)"/>
            </a:endParaRPr>
          </a:p>
          <a:p>
            <a:r>
              <a:rPr lang="en-GB" sz="1600" b="1" dirty="0">
                <a:solidFill>
                  <a:srgbClr val="FF0000"/>
                </a:solidFill>
                <a:latin typeface="Helvetica Light"/>
                <a:cs typeface="Helvetica" panose="020B0604020202020204" pitchFamily="34" charset="0"/>
              </a:rPr>
              <a:t>Keynote Speakers: </a:t>
            </a:r>
          </a:p>
          <a:p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Priscila Alessio</a:t>
            </a:r>
            <a:r>
              <a:rPr lang="en-GB" sz="1600" b="1" dirty="0"/>
              <a:t>, 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Brazil </a:t>
            </a:r>
            <a:r>
              <a:rPr lang="en-GB" sz="1600" dirty="0"/>
              <a:t>  </a:t>
            </a:r>
          </a:p>
          <a:p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Katsuhiko </a:t>
            </a:r>
            <a:r>
              <a:rPr lang="en-IN" sz="1600" b="1" i="0" dirty="0" err="1">
                <a:solidFill>
                  <a:srgbClr val="000000"/>
                </a:solidFill>
                <a:effectLst/>
                <a:latin typeface="var(--_99wljgj)"/>
              </a:rPr>
              <a:t>Ariga</a:t>
            </a:r>
            <a:r>
              <a:rPr lang="en-GB" sz="1600" dirty="0"/>
              <a:t>, 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Japan </a:t>
            </a:r>
            <a:r>
              <a:rPr lang="en-GB" sz="1600" dirty="0"/>
              <a:t>  </a:t>
            </a:r>
          </a:p>
          <a:p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Stacey Bent</a:t>
            </a:r>
            <a:r>
              <a:rPr lang="en-GB" sz="1600" dirty="0"/>
              <a:t>, USA</a:t>
            </a:r>
          </a:p>
          <a:p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Hicham </a:t>
            </a:r>
            <a:r>
              <a:rPr lang="en-IN" sz="1600" b="1" i="0" dirty="0" err="1">
                <a:solidFill>
                  <a:srgbClr val="000000"/>
                </a:solidFill>
                <a:effectLst/>
                <a:latin typeface="var(--_99wljgj)"/>
              </a:rPr>
              <a:t>Idriss</a:t>
            </a:r>
            <a:r>
              <a:rPr lang="en-GB" sz="1600" dirty="0"/>
              <a:t>, 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Germany </a:t>
            </a:r>
            <a:r>
              <a:rPr lang="en-GB" sz="1600" dirty="0"/>
              <a:t>  </a:t>
            </a:r>
          </a:p>
          <a:p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727588" y="5235690"/>
            <a:ext cx="28064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i="0" dirty="0" err="1">
                <a:solidFill>
                  <a:srgbClr val="000000"/>
                </a:solidFill>
                <a:effectLst/>
                <a:latin typeface="var(--_99wljgj)"/>
              </a:rPr>
              <a:t>Yousoo</a:t>
            </a:r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 Kim</a:t>
            </a:r>
            <a:r>
              <a:rPr lang="en-GB" sz="1600" dirty="0"/>
              <a:t>, 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Japan</a:t>
            </a:r>
            <a:endParaRPr lang="en-GB" sz="1600" dirty="0"/>
          </a:p>
          <a:p>
            <a:r>
              <a:rPr lang="en-IN" sz="1600" b="1" i="0" dirty="0">
                <a:solidFill>
                  <a:srgbClr val="000000"/>
                </a:solidFill>
                <a:effectLst/>
                <a:latin typeface="Elsevier Sans Light"/>
              </a:rPr>
              <a:t>Xu Deng</a:t>
            </a:r>
            <a:r>
              <a:rPr lang="en-GB" sz="1600" dirty="0"/>
              <a:t>, 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China</a:t>
            </a:r>
            <a:endParaRPr lang="en-GB" sz="1600" dirty="0"/>
          </a:p>
          <a:p>
            <a:r>
              <a:rPr lang="en-IN" sz="1600" b="1" i="0" dirty="0" err="1">
                <a:solidFill>
                  <a:srgbClr val="000000"/>
                </a:solidFill>
                <a:effectLst/>
                <a:latin typeface="var(--_99wljgj)"/>
              </a:rPr>
              <a:t>Wencai</a:t>
            </a:r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 Ren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, China</a:t>
            </a:r>
          </a:p>
          <a:p>
            <a:r>
              <a:rPr lang="en-IN" sz="1600" b="1" i="0" dirty="0" err="1">
                <a:solidFill>
                  <a:srgbClr val="000000"/>
                </a:solidFill>
                <a:effectLst/>
                <a:latin typeface="var(--_99wljgj)"/>
              </a:rPr>
              <a:t>Hailiang</a:t>
            </a:r>
            <a:r>
              <a:rPr lang="en-IN" sz="1600" b="1" i="0" dirty="0">
                <a:solidFill>
                  <a:srgbClr val="000000"/>
                </a:solidFill>
                <a:effectLst/>
                <a:latin typeface="var(--_99wljgj)"/>
              </a:rPr>
              <a:t> Wang</a:t>
            </a:r>
            <a:r>
              <a:rPr lang="en-IN" sz="1600" b="0" i="0" dirty="0">
                <a:solidFill>
                  <a:srgbClr val="4D4D4D"/>
                </a:solidFill>
                <a:effectLst/>
                <a:latin typeface="Elsevier Sans"/>
              </a:rPr>
              <a:t>, USA</a:t>
            </a:r>
            <a:endParaRPr lang="en-IN" sz="1600" b="1" i="0" dirty="0">
              <a:solidFill>
                <a:srgbClr val="000000"/>
              </a:solidFill>
              <a:effectLst/>
              <a:latin typeface="var(--_99wljgj)"/>
            </a:endParaRPr>
          </a:p>
          <a:p>
            <a:endParaRPr lang="en-IN" sz="1600" b="1" i="0" dirty="0">
              <a:solidFill>
                <a:srgbClr val="000000"/>
              </a:solidFill>
              <a:effectLst/>
              <a:latin typeface="var(--_99wljgj)"/>
            </a:endParaRPr>
          </a:p>
          <a:p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248398" y="3607415"/>
            <a:ext cx="221932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/>
              <a:t> </a:t>
            </a:r>
          </a:p>
          <a:p>
            <a:endParaRPr lang="en-GB" sz="1400" dirty="0"/>
          </a:p>
          <a:p>
            <a:r>
              <a:rPr lang="en-GB" sz="1400" dirty="0"/>
              <a:t> </a:t>
            </a:r>
          </a:p>
        </p:txBody>
      </p:sp>
      <p:pic>
        <p:nvPicPr>
          <p:cNvPr id="3" name="Picture 2" descr="A red and white background with a red and white background&#10;&#10;Description automatically generated">
            <a:extLst>
              <a:ext uri="{FF2B5EF4-FFF2-40B4-BE49-F238E27FC236}">
                <a16:creationId xmlns:a16="http://schemas.microsoft.com/office/drawing/2014/main" id="{49053964-03CF-DF45-E004-C95864C57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81"/>
            <a:ext cx="9144000" cy="294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7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92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Elsevier Sans</vt:lpstr>
      <vt:lpstr>Elsevier Sans Light</vt:lpstr>
      <vt:lpstr>Helvetica Light</vt:lpstr>
      <vt:lpstr>var(--_99wljgj)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Arumugam, Priya (ELS-CHN)</cp:lastModifiedBy>
  <cp:revision>60</cp:revision>
  <dcterms:created xsi:type="dcterms:W3CDTF">2014-01-17T12:04:21Z</dcterms:created>
  <dcterms:modified xsi:type="dcterms:W3CDTF">2023-11-24T06:59:46Z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2023-11-24T06:24:42Z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79ca6622-9129-4adf-a67d-f303af82b4b3</vt:lpwstr>
  </property>
  <property fmtid="{D5CDD505-2E9C-101B-9397-08002B2CF9AE}" pid="8" name="MSIP_Label_549ac42a-3eb4-4074-b885-aea26bd6241e_ContentBits">
    <vt:lpwstr>0</vt:lpwstr>
  </property>
</Properties>
</file>