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diagrams/data1.xml" ContentType="application/vnd.openxmlformats-officedocument.drawingml.diagramData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heme/theme5.xml" ContentType="application/vnd.openxmlformats-officedocument.theme+xml"/>
  <Override PartName="/ppt/commentAuthors.xml" ContentType="application/vnd.openxmlformats-officedocument.presentationml.commentAuthors+xml"/>
  <Override PartName="/ppt/theme/theme6.xml" ContentType="application/vnd.openxmlformats-officedocument.theme+xml"/>
  <Override PartName="/ppt/theme/theme1.xml" ContentType="application/vnd.openxmlformats-officedocument.theme+xml"/>
  <Override PartName="/ppt/theme/theme2.xml" ContentType="application/vnd.openxmlformats-officedocument.theme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theme/theme3.xml" ContentType="application/vnd.openxmlformats-officedocument.theme+xml"/>
  <Override PartName="/ppt/theme/theme4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docProps/custom.xml" ContentType="application/vnd.openxmlformats-officedocument.custom-properties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768" r:id="rId2"/>
    <p:sldMasterId id="2147483739" r:id="rId3"/>
    <p:sldMasterId id="2147483793" r:id="rId4"/>
  </p:sldMasterIdLst>
  <p:notesMasterIdLst>
    <p:notesMasterId r:id="rId7"/>
  </p:notesMasterIdLst>
  <p:handoutMasterIdLst>
    <p:handoutMasterId r:id="rId8"/>
  </p:handoutMasterIdLst>
  <p:sldIdLst>
    <p:sldId id="5184" r:id="rId5"/>
    <p:sldId id="5185" r:id="rId6"/>
  </p:sldIdLst>
  <p:sldSz cx="9144000" cy="5143500" type="screen16x9"/>
  <p:notesSz cx="6858000" cy="9144000"/>
  <p:custDataLst>
    <p:tags r:id="rId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5760" userDrawn="1">
          <p15:clr>
            <a:srgbClr val="A4A3A4"/>
          </p15:clr>
        </p15:guide>
        <p15:guide id="3" orient="horz" pos="172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Author" initials="A" lastIdx="1" clrIdx="1"/>
  <p:cmAuthor id="3" name="Liliane Meijnen" initials="LM" lastIdx="19" clrIdx="2">
    <p:extLst>
      <p:ext uri="{19B8F6BF-5375-455C-9EA6-DF929625EA0E}">
        <p15:presenceInfo xmlns:p15="http://schemas.microsoft.com/office/powerpoint/2012/main" userId="Liliane Meijnen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E2E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183B700-F96D-7148-88B8-431A8BD99835}" v="32" dt="2021-09-14T14:28:53.199"/>
  </p1510:revLst>
</p1510:revInfo>
</file>

<file path=ppt/tableStyles.xml><?xml version="1.0" encoding="utf-8"?>
<a:tblStyleLst xmlns:a="http://schemas.openxmlformats.org/drawingml/2006/main" def="{BFEA419B-BCDB-4C27-8AB2-1E94C2BD932B}">
  <a:tblStyle styleId="{BFEA419B-BCDB-4C27-8AB2-1E94C2BD932B}" styleName="Elsevier light">
    <a:wholeTbl>
      <a:tcTxStyle>
        <a:fontRef idx="minor">
          <a:prstClr val="black"/>
        </a:fontRef>
        <a:schemeClr val="dk1"/>
      </a:tcTxStyle>
      <a:tcStyle>
        <a:tcBdr>
          <a:left>
            <a:ln w="0" cmpd="sng">
              <a:solidFill>
                <a:schemeClr val="lt1"/>
              </a:solidFill>
            </a:ln>
          </a:left>
          <a:right>
            <a:ln w="0" cmpd="sng">
              <a:solidFill>
                <a:schemeClr val="lt1"/>
              </a:solidFill>
            </a:ln>
          </a:right>
          <a:top>
            <a:ln w="0" cmpd="sng">
              <a:solidFill>
                <a:schemeClr val="lt1"/>
              </a:solidFill>
            </a:ln>
          </a:top>
          <a:bottom>
            <a:ln w="12700" cmpd="sng">
              <a:solidFill>
                <a:srgbClr val="DCDCDD"/>
              </a:solidFill>
            </a:ln>
          </a:bottom>
          <a:insideH>
            <a:ln w="12700" cmpd="sng">
              <a:solidFill>
                <a:srgbClr val="DCDCDD"/>
              </a:solidFill>
            </a:ln>
          </a:insideH>
          <a:insideV>
            <a:ln w="0" cmpd="sng">
              <a:solidFill>
                <a:schemeClr val="dk1"/>
              </a:solidFill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lt1"/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127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dk1"/>
      </a:tcTxStyle>
      <a:tcStyle>
        <a:tcBdr>
          <a:bottom>
            <a:ln w="12700" cmpd="sng">
              <a:solidFill>
                <a:srgbClr val="FF6C00"/>
              </a:solidFill>
            </a:ln>
          </a:bottom>
        </a:tcBdr>
        <a:fill>
          <a:solidFill>
            <a:schemeClr val="lt1"/>
          </a:solidFill>
        </a:fill>
      </a:tcStyle>
    </a:firstRow>
  </a:tblStyle>
  <a:tblStyle styleId="{BFEA419B-BCDB-4C27-8AB2-1E94C2BD932C}" styleName="Elsevier dark">
    <a:wholeTbl>
      <a:tcTxStyle>
        <a:fontRef idx="minor">
          <a:prstClr val="white"/>
        </a:fontRef>
        <a:schemeClr val="lt1"/>
      </a:tcTxStyle>
      <a:tcStyle>
        <a:tcBdr>
          <a:left>
            <a:ln w="0" cmpd="sng">
              <a:solidFill>
                <a:srgbClr val="2E2E2E"/>
              </a:solidFill>
            </a:ln>
          </a:left>
          <a:right>
            <a:ln w="0" cmpd="sng">
              <a:solidFill>
                <a:srgbClr val="2E2E2E"/>
              </a:solidFill>
            </a:ln>
          </a:right>
          <a:top>
            <a:ln w="0" cmpd="sng">
              <a:solidFill>
                <a:srgbClr val="2E2E2E"/>
              </a:solidFill>
            </a:ln>
          </a:top>
          <a:bottom>
            <a:ln w="12700" cmpd="sng">
              <a:solidFill>
                <a:srgbClr val="DCDCDD"/>
              </a:solidFill>
            </a:ln>
          </a:bottom>
          <a:insideH>
            <a:ln w="12700" cmpd="sng">
              <a:solidFill>
                <a:srgbClr val="DCDCDD"/>
              </a:solidFill>
            </a:ln>
          </a:insideH>
          <a:insideV>
            <a:ln w="0" cmpd="sng">
              <a:solidFill>
                <a:schemeClr val="dk1"/>
              </a:solidFill>
            </a:ln>
          </a:insideV>
        </a:tcBdr>
        <a:fill>
          <a:solidFill>
            <a:srgbClr val="2E2E2E"/>
          </a:solidFill>
        </a:fill>
      </a:tcStyle>
    </a:wholeTbl>
    <a:band1H>
      <a:tcStyle>
        <a:tcBdr/>
        <a:fill>
          <a:solidFill>
            <a:srgbClr val="2E2E2E"/>
          </a:solidFill>
        </a:fill>
      </a:tcStyle>
    </a:band1H>
    <a:band2H>
      <a:tcStyle>
        <a:tcBdr/>
      </a:tcStyle>
    </a:band2H>
    <a:band1V>
      <a:tcStyle>
        <a:tcBdr/>
        <a:fill>
          <a:solidFill>
            <a:srgbClr val="53565A"/>
          </a:solidFill>
        </a:fill>
      </a:tcStyle>
    </a:band1V>
    <a:band2V>
      <a:tcStyle>
        <a:tcBdr/>
      </a:tcStyle>
    </a:band2V>
    <a:lastCol>
      <a:tcTxStyle b="on">
        <a:fontRef idx="minor">
          <a:prstClr val="white"/>
        </a:fontRef>
        <a:schemeClr val="lt1"/>
      </a:tcTxStyle>
      <a:tcStyle>
        <a:tcBdr/>
        <a:fill>
          <a:solidFill>
            <a:srgbClr val="3C3C3C"/>
          </a:solidFill>
        </a:fill>
      </a:tcStyle>
    </a:lastCol>
    <a:firstCol>
      <a:tcTxStyle b="on">
        <a:fontRef idx="minor">
          <a:prstClr val="white"/>
        </a:fontRef>
        <a:schemeClr val="lt1"/>
      </a:tcTxStyle>
      <a:tcStyle>
        <a:tcBdr/>
        <a:fill>
          <a:solidFill>
            <a:srgbClr val="3C3C3C"/>
          </a:solidFill>
        </a:fill>
      </a:tcStyle>
    </a:firstCol>
    <a:lastRow>
      <a:tcTxStyle b="on">
        <a:fontRef idx="minor">
          <a:prstClr val="white"/>
        </a:fontRef>
        <a:schemeClr val="lt1"/>
      </a:tcTxStyle>
      <a:tcStyle>
        <a:tcBdr>
          <a:top>
            <a:ln w="12700" cmpd="sng">
              <a:solidFill>
                <a:srgbClr val="2E2E2E"/>
              </a:solidFill>
            </a:ln>
          </a:top>
        </a:tcBdr>
        <a:fill>
          <a:solidFill>
            <a:srgbClr val="3C3C3C"/>
          </a:solidFill>
        </a:fill>
      </a:tcStyle>
    </a:lastRow>
    <a:firstRow>
      <a:tcTxStyle b="on">
        <a:fontRef idx="minor">
          <a:prstClr val="white"/>
        </a:fontRef>
        <a:schemeClr val="lt1"/>
      </a:tcTxStyle>
      <a:tcStyle>
        <a:tcBdr>
          <a:bottom>
            <a:ln w="12700" cmpd="sng">
              <a:solidFill>
                <a:srgbClr val="FF6C00"/>
              </a:solidFill>
            </a:ln>
          </a:bottom>
        </a:tcBdr>
        <a:fill>
          <a:solidFill>
            <a:srgbClr val="2E2E2E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92272"/>
  </p:normalViewPr>
  <p:slideViewPr>
    <p:cSldViewPr snapToGrid="0" showGuides="1">
      <p:cViewPr varScale="1">
        <p:scale>
          <a:sx n="133" d="100"/>
          <a:sy n="133" d="100"/>
        </p:scale>
        <p:origin x="126" y="774"/>
      </p:cViewPr>
      <p:guideLst>
        <p:guide pos="5760"/>
        <p:guide orient="horz" pos="17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00" d="100"/>
        <a:sy n="100" d="100"/>
      </p:scale>
      <p:origin x="0" y="-15230"/>
    </p:cViewPr>
  </p:sorterViewPr>
  <p:notesViewPr>
    <p:cSldViewPr snapToGrid="0">
      <p:cViewPr varScale="1">
        <p:scale>
          <a:sx n="69" d="100"/>
          <a:sy n="69" d="100"/>
        </p:scale>
        <p:origin x="2851" y="67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heme" Target="theme/theme1.xml"/><Relationship Id="rId18" Type="http://schemas.openxmlformats.org/officeDocument/2006/relationships/customXml" Target="../customXml/item3.xml"/><Relationship Id="rId3" Type="http://schemas.openxmlformats.org/officeDocument/2006/relationships/slideMaster" Target="slideMasters/slideMaster3.xml"/><Relationship Id="rId7" Type="http://schemas.openxmlformats.org/officeDocument/2006/relationships/notesMaster" Target="notesMasters/notesMaster1.xml"/><Relationship Id="rId12" Type="http://schemas.openxmlformats.org/officeDocument/2006/relationships/viewProps" Target="viewProps.xml"/><Relationship Id="rId17" Type="http://schemas.openxmlformats.org/officeDocument/2006/relationships/customXml" Target="../customXml/item2.xml"/><Relationship Id="rId2" Type="http://schemas.openxmlformats.org/officeDocument/2006/relationships/slideMaster" Target="slideMasters/slideMaster2.xml"/><Relationship Id="rId16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schemas.openxmlformats.org/officeDocument/2006/relationships/commentAuthors" Target="commentAuthors.xml"/><Relationship Id="rId4" Type="http://schemas.openxmlformats.org/officeDocument/2006/relationships/slideMaster" Target="slideMasters/slideMaster4.xml"/><Relationship Id="rId9" Type="http://schemas.openxmlformats.org/officeDocument/2006/relationships/tags" Target="tags/tag1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1015F8B-7E30-4951-B87C-4D51604AFF41}" type="doc">
      <dgm:prSet loTypeId="urn:microsoft.com/office/officeart/2005/8/layout/target1" loCatId="relationship" qsTypeId="urn:microsoft.com/office/officeart/2005/8/quickstyle/simple1" qsCatId="simple" csTypeId="urn:microsoft.com/office/officeart/2005/8/colors/colorful3" csCatId="colorful" phldr="1"/>
      <dgm:spPr/>
    </dgm:pt>
    <dgm:pt modelId="{FE33C6EE-CA0B-4869-8C25-0533140C2778}">
      <dgm:prSet phldrT="[Text]" custT="1"/>
      <dgm:spPr/>
      <dgm:t>
        <a:bodyPr/>
        <a:lstStyle/>
        <a:p>
          <a:r>
            <a:rPr lang="en-US" sz="1200" dirty="0"/>
            <a:t>Vital to Engage</a:t>
          </a:r>
        </a:p>
      </dgm:t>
    </dgm:pt>
    <dgm:pt modelId="{A98C9516-0658-46C3-BD4B-EFBCAF2B3534}" type="parTrans" cxnId="{DA2CCC61-02A1-4141-9493-55A554810416}">
      <dgm:prSet/>
      <dgm:spPr/>
      <dgm:t>
        <a:bodyPr/>
        <a:lstStyle/>
        <a:p>
          <a:endParaRPr lang="en-US"/>
        </a:p>
      </dgm:t>
    </dgm:pt>
    <dgm:pt modelId="{3B8D0FF5-59AB-4A9E-9D24-81A932DFE66F}" type="sibTrans" cxnId="{DA2CCC61-02A1-4141-9493-55A554810416}">
      <dgm:prSet/>
      <dgm:spPr/>
      <dgm:t>
        <a:bodyPr/>
        <a:lstStyle/>
        <a:p>
          <a:endParaRPr lang="en-US"/>
        </a:p>
      </dgm:t>
    </dgm:pt>
    <dgm:pt modelId="{628AAB72-5CB1-4D3C-98ED-1C97901AD54E}">
      <dgm:prSet phldrT="[Text]" custT="1"/>
      <dgm:spPr/>
      <dgm:t>
        <a:bodyPr/>
        <a:lstStyle/>
        <a:p>
          <a:r>
            <a:rPr lang="en-US" sz="1200" dirty="0"/>
            <a:t>Need to Engage</a:t>
          </a:r>
        </a:p>
      </dgm:t>
    </dgm:pt>
    <dgm:pt modelId="{9B6AC000-AE83-4045-877D-167CBA92F159}" type="parTrans" cxnId="{D0664A82-6929-4EB5-B550-4B0533E17EBE}">
      <dgm:prSet/>
      <dgm:spPr/>
      <dgm:t>
        <a:bodyPr/>
        <a:lstStyle/>
        <a:p>
          <a:endParaRPr lang="en-US"/>
        </a:p>
      </dgm:t>
    </dgm:pt>
    <dgm:pt modelId="{F7C04B67-AB15-44D4-AEE4-4927473C38A5}" type="sibTrans" cxnId="{D0664A82-6929-4EB5-B550-4B0533E17EBE}">
      <dgm:prSet/>
      <dgm:spPr/>
      <dgm:t>
        <a:bodyPr/>
        <a:lstStyle/>
        <a:p>
          <a:endParaRPr lang="en-US"/>
        </a:p>
      </dgm:t>
    </dgm:pt>
    <dgm:pt modelId="{8EAFE195-8327-4146-94A5-90036BE939CD}">
      <dgm:prSet phldrT="[Text]" custT="1"/>
      <dgm:spPr/>
      <dgm:t>
        <a:bodyPr/>
        <a:lstStyle/>
        <a:p>
          <a:r>
            <a:rPr lang="en-US" sz="1200" dirty="0"/>
            <a:t>Good to engage</a:t>
          </a:r>
        </a:p>
      </dgm:t>
    </dgm:pt>
    <dgm:pt modelId="{FBC60F0B-AA6C-4D60-A215-AAC6D50D2BC9}" type="parTrans" cxnId="{5C0E11F7-57D0-46FF-92E5-38907CC83E73}">
      <dgm:prSet/>
      <dgm:spPr/>
      <dgm:t>
        <a:bodyPr/>
        <a:lstStyle/>
        <a:p>
          <a:endParaRPr lang="en-US"/>
        </a:p>
      </dgm:t>
    </dgm:pt>
    <dgm:pt modelId="{26D6B407-69E7-49D8-A098-12C33126C216}" type="sibTrans" cxnId="{5C0E11F7-57D0-46FF-92E5-38907CC83E73}">
      <dgm:prSet/>
      <dgm:spPr/>
      <dgm:t>
        <a:bodyPr/>
        <a:lstStyle/>
        <a:p>
          <a:endParaRPr lang="en-US"/>
        </a:p>
      </dgm:t>
    </dgm:pt>
    <dgm:pt modelId="{7B0FB7B5-DE12-4EE1-BF42-74EEDB4919A7}">
      <dgm:prSet phldrT="[Text]" custT="1"/>
      <dgm:spPr/>
      <dgm:t>
        <a:bodyPr/>
        <a:lstStyle/>
        <a:p>
          <a:r>
            <a:rPr lang="en-US" sz="1200" dirty="0"/>
            <a:t>Courtesy to inform</a:t>
          </a:r>
        </a:p>
      </dgm:t>
    </dgm:pt>
    <dgm:pt modelId="{4E08451A-42D7-44E3-B615-D31D5F893EDB}" type="parTrans" cxnId="{72698793-AD6B-431D-92D1-4D72DFE79118}">
      <dgm:prSet/>
      <dgm:spPr/>
      <dgm:t>
        <a:bodyPr/>
        <a:lstStyle/>
        <a:p>
          <a:endParaRPr lang="en-US"/>
        </a:p>
      </dgm:t>
    </dgm:pt>
    <dgm:pt modelId="{508A2F1E-E6BE-4290-BEAE-BCE6B8B9AE20}" type="sibTrans" cxnId="{72698793-AD6B-431D-92D1-4D72DFE79118}">
      <dgm:prSet/>
      <dgm:spPr/>
      <dgm:t>
        <a:bodyPr/>
        <a:lstStyle/>
        <a:p>
          <a:endParaRPr lang="en-US"/>
        </a:p>
      </dgm:t>
    </dgm:pt>
    <dgm:pt modelId="{F76ADFF8-1177-403B-9C0A-E6864C4E0920}" type="pres">
      <dgm:prSet presAssocID="{31015F8B-7E30-4951-B87C-4D51604AFF41}" presName="composite" presStyleCnt="0">
        <dgm:presLayoutVars>
          <dgm:chMax val="5"/>
          <dgm:dir/>
          <dgm:resizeHandles val="exact"/>
        </dgm:presLayoutVars>
      </dgm:prSet>
      <dgm:spPr/>
    </dgm:pt>
    <dgm:pt modelId="{2D3EA218-76A4-4925-BF1C-1732F840D62F}" type="pres">
      <dgm:prSet presAssocID="{FE33C6EE-CA0B-4869-8C25-0533140C2778}" presName="circle1" presStyleLbl="lnNode1" presStyleIdx="0" presStyleCnt="4"/>
      <dgm:spPr/>
    </dgm:pt>
    <dgm:pt modelId="{FB2F2DB2-49A2-41B2-9C72-F6A03475CC0D}" type="pres">
      <dgm:prSet presAssocID="{FE33C6EE-CA0B-4869-8C25-0533140C2778}" presName="text1" presStyleLbl="revTx" presStyleIdx="0" presStyleCnt="4">
        <dgm:presLayoutVars>
          <dgm:bulletEnabled val="1"/>
        </dgm:presLayoutVars>
      </dgm:prSet>
      <dgm:spPr/>
    </dgm:pt>
    <dgm:pt modelId="{EBEFB7C8-CC35-45FA-BDFB-DBB37FF927B5}" type="pres">
      <dgm:prSet presAssocID="{FE33C6EE-CA0B-4869-8C25-0533140C2778}" presName="line1" presStyleLbl="callout" presStyleIdx="0" presStyleCnt="8"/>
      <dgm:spPr/>
    </dgm:pt>
    <dgm:pt modelId="{DECC8A0B-2446-411D-B085-EB9317679B7C}" type="pres">
      <dgm:prSet presAssocID="{FE33C6EE-CA0B-4869-8C25-0533140C2778}" presName="d1" presStyleLbl="callout" presStyleIdx="1" presStyleCnt="8"/>
      <dgm:spPr/>
    </dgm:pt>
    <dgm:pt modelId="{04328492-6FD7-4588-9903-74AB926DC22A}" type="pres">
      <dgm:prSet presAssocID="{628AAB72-5CB1-4D3C-98ED-1C97901AD54E}" presName="circle2" presStyleLbl="lnNode1" presStyleIdx="1" presStyleCnt="4"/>
      <dgm:spPr/>
    </dgm:pt>
    <dgm:pt modelId="{D61B5A4C-0C95-40F0-AD6D-3FFFAF5E4128}" type="pres">
      <dgm:prSet presAssocID="{628AAB72-5CB1-4D3C-98ED-1C97901AD54E}" presName="text2" presStyleLbl="revTx" presStyleIdx="1" presStyleCnt="4">
        <dgm:presLayoutVars>
          <dgm:bulletEnabled val="1"/>
        </dgm:presLayoutVars>
      </dgm:prSet>
      <dgm:spPr/>
    </dgm:pt>
    <dgm:pt modelId="{E8C2D934-8ADD-4C00-A1E1-BE12981C1FBA}" type="pres">
      <dgm:prSet presAssocID="{628AAB72-5CB1-4D3C-98ED-1C97901AD54E}" presName="line2" presStyleLbl="callout" presStyleIdx="2" presStyleCnt="8"/>
      <dgm:spPr/>
    </dgm:pt>
    <dgm:pt modelId="{FA0B3B16-CA68-4C7C-AAA5-9C9ACD7C0ED0}" type="pres">
      <dgm:prSet presAssocID="{628AAB72-5CB1-4D3C-98ED-1C97901AD54E}" presName="d2" presStyleLbl="callout" presStyleIdx="3" presStyleCnt="8"/>
      <dgm:spPr/>
    </dgm:pt>
    <dgm:pt modelId="{EAB493BD-72DD-4DC5-AF3F-3E55AD33076A}" type="pres">
      <dgm:prSet presAssocID="{8EAFE195-8327-4146-94A5-90036BE939CD}" presName="circle3" presStyleLbl="lnNode1" presStyleIdx="2" presStyleCnt="4"/>
      <dgm:spPr/>
    </dgm:pt>
    <dgm:pt modelId="{1F1D31B2-8D30-44C4-BAFA-6A9B7A1258F9}" type="pres">
      <dgm:prSet presAssocID="{8EAFE195-8327-4146-94A5-90036BE939CD}" presName="text3" presStyleLbl="revTx" presStyleIdx="2" presStyleCnt="4">
        <dgm:presLayoutVars>
          <dgm:bulletEnabled val="1"/>
        </dgm:presLayoutVars>
      </dgm:prSet>
      <dgm:spPr/>
    </dgm:pt>
    <dgm:pt modelId="{AB050DBF-000F-4E4E-833B-CE93C5095439}" type="pres">
      <dgm:prSet presAssocID="{8EAFE195-8327-4146-94A5-90036BE939CD}" presName="line3" presStyleLbl="callout" presStyleIdx="4" presStyleCnt="8"/>
      <dgm:spPr/>
    </dgm:pt>
    <dgm:pt modelId="{30A004B3-E4C5-4448-A3D6-C485B86517BC}" type="pres">
      <dgm:prSet presAssocID="{8EAFE195-8327-4146-94A5-90036BE939CD}" presName="d3" presStyleLbl="callout" presStyleIdx="5" presStyleCnt="8"/>
      <dgm:spPr/>
    </dgm:pt>
    <dgm:pt modelId="{89840273-FAD8-40E5-BF69-CAF346BDFFB3}" type="pres">
      <dgm:prSet presAssocID="{7B0FB7B5-DE12-4EE1-BF42-74EEDB4919A7}" presName="circle4" presStyleLbl="lnNode1" presStyleIdx="3" presStyleCnt="4"/>
      <dgm:spPr/>
    </dgm:pt>
    <dgm:pt modelId="{7255612B-F3B0-42FF-AE37-6D1BCF5C71DE}" type="pres">
      <dgm:prSet presAssocID="{7B0FB7B5-DE12-4EE1-BF42-74EEDB4919A7}" presName="text4" presStyleLbl="revTx" presStyleIdx="3" presStyleCnt="4">
        <dgm:presLayoutVars>
          <dgm:bulletEnabled val="1"/>
        </dgm:presLayoutVars>
      </dgm:prSet>
      <dgm:spPr/>
    </dgm:pt>
    <dgm:pt modelId="{7E0814E5-28E0-4F1F-9DC2-63D230BC1BF1}" type="pres">
      <dgm:prSet presAssocID="{7B0FB7B5-DE12-4EE1-BF42-74EEDB4919A7}" presName="line4" presStyleLbl="callout" presStyleIdx="6" presStyleCnt="8"/>
      <dgm:spPr/>
    </dgm:pt>
    <dgm:pt modelId="{A7BB1C6D-0BC1-4B40-B6ED-A22AC323F58D}" type="pres">
      <dgm:prSet presAssocID="{7B0FB7B5-DE12-4EE1-BF42-74EEDB4919A7}" presName="d4" presStyleLbl="callout" presStyleIdx="7" presStyleCnt="8"/>
      <dgm:spPr/>
    </dgm:pt>
  </dgm:ptLst>
  <dgm:cxnLst>
    <dgm:cxn modelId="{DA2CCC61-02A1-4141-9493-55A554810416}" srcId="{31015F8B-7E30-4951-B87C-4D51604AFF41}" destId="{FE33C6EE-CA0B-4869-8C25-0533140C2778}" srcOrd="0" destOrd="0" parTransId="{A98C9516-0658-46C3-BD4B-EFBCAF2B3534}" sibTransId="{3B8D0FF5-59AB-4A9E-9D24-81A932DFE66F}"/>
    <dgm:cxn modelId="{D0664A82-6929-4EB5-B550-4B0533E17EBE}" srcId="{31015F8B-7E30-4951-B87C-4D51604AFF41}" destId="{628AAB72-5CB1-4D3C-98ED-1C97901AD54E}" srcOrd="1" destOrd="0" parTransId="{9B6AC000-AE83-4045-877D-167CBA92F159}" sibTransId="{F7C04B67-AB15-44D4-AEE4-4927473C38A5}"/>
    <dgm:cxn modelId="{72698793-AD6B-431D-92D1-4D72DFE79118}" srcId="{31015F8B-7E30-4951-B87C-4D51604AFF41}" destId="{7B0FB7B5-DE12-4EE1-BF42-74EEDB4919A7}" srcOrd="3" destOrd="0" parTransId="{4E08451A-42D7-44E3-B615-D31D5F893EDB}" sibTransId="{508A2F1E-E6BE-4290-BEAE-BCE6B8B9AE20}"/>
    <dgm:cxn modelId="{0B73B197-007B-4968-83E2-12A972225AD4}" type="presOf" srcId="{31015F8B-7E30-4951-B87C-4D51604AFF41}" destId="{F76ADFF8-1177-403B-9C0A-E6864C4E0920}" srcOrd="0" destOrd="0" presId="urn:microsoft.com/office/officeart/2005/8/layout/target1"/>
    <dgm:cxn modelId="{6E59C0AC-0965-47AB-93C1-B5D8B1349F86}" type="presOf" srcId="{628AAB72-5CB1-4D3C-98ED-1C97901AD54E}" destId="{D61B5A4C-0C95-40F0-AD6D-3FFFAF5E4128}" srcOrd="0" destOrd="0" presId="urn:microsoft.com/office/officeart/2005/8/layout/target1"/>
    <dgm:cxn modelId="{A61B52C0-907E-43FB-98EE-657F29ABC817}" type="presOf" srcId="{8EAFE195-8327-4146-94A5-90036BE939CD}" destId="{1F1D31B2-8D30-44C4-BAFA-6A9B7A1258F9}" srcOrd="0" destOrd="0" presId="urn:microsoft.com/office/officeart/2005/8/layout/target1"/>
    <dgm:cxn modelId="{203C96D5-8194-44C9-B396-57F1FC7DEF18}" type="presOf" srcId="{7B0FB7B5-DE12-4EE1-BF42-74EEDB4919A7}" destId="{7255612B-F3B0-42FF-AE37-6D1BCF5C71DE}" srcOrd="0" destOrd="0" presId="urn:microsoft.com/office/officeart/2005/8/layout/target1"/>
    <dgm:cxn modelId="{64634DD8-3223-4D87-9062-04B448137FDD}" type="presOf" srcId="{FE33C6EE-CA0B-4869-8C25-0533140C2778}" destId="{FB2F2DB2-49A2-41B2-9C72-F6A03475CC0D}" srcOrd="0" destOrd="0" presId="urn:microsoft.com/office/officeart/2005/8/layout/target1"/>
    <dgm:cxn modelId="{5C0E11F7-57D0-46FF-92E5-38907CC83E73}" srcId="{31015F8B-7E30-4951-B87C-4D51604AFF41}" destId="{8EAFE195-8327-4146-94A5-90036BE939CD}" srcOrd="2" destOrd="0" parTransId="{FBC60F0B-AA6C-4D60-A215-AAC6D50D2BC9}" sibTransId="{26D6B407-69E7-49D8-A098-12C33126C216}"/>
    <dgm:cxn modelId="{CF1375C0-917C-421A-AE66-68F1E0F24AAF}" type="presParOf" srcId="{F76ADFF8-1177-403B-9C0A-E6864C4E0920}" destId="{2D3EA218-76A4-4925-BF1C-1732F840D62F}" srcOrd="0" destOrd="0" presId="urn:microsoft.com/office/officeart/2005/8/layout/target1"/>
    <dgm:cxn modelId="{57969273-663D-422A-83CF-3F05E716EBEF}" type="presParOf" srcId="{F76ADFF8-1177-403B-9C0A-E6864C4E0920}" destId="{FB2F2DB2-49A2-41B2-9C72-F6A03475CC0D}" srcOrd="1" destOrd="0" presId="urn:microsoft.com/office/officeart/2005/8/layout/target1"/>
    <dgm:cxn modelId="{18E6B77C-A004-49A6-A935-20A3AA4D2CB7}" type="presParOf" srcId="{F76ADFF8-1177-403B-9C0A-E6864C4E0920}" destId="{EBEFB7C8-CC35-45FA-BDFB-DBB37FF927B5}" srcOrd="2" destOrd="0" presId="urn:microsoft.com/office/officeart/2005/8/layout/target1"/>
    <dgm:cxn modelId="{0628D4CB-8D43-419B-AC65-25D19CCA2228}" type="presParOf" srcId="{F76ADFF8-1177-403B-9C0A-E6864C4E0920}" destId="{DECC8A0B-2446-411D-B085-EB9317679B7C}" srcOrd="3" destOrd="0" presId="urn:microsoft.com/office/officeart/2005/8/layout/target1"/>
    <dgm:cxn modelId="{F5FD22AA-27F1-47BA-839B-704DFE5AEC9F}" type="presParOf" srcId="{F76ADFF8-1177-403B-9C0A-E6864C4E0920}" destId="{04328492-6FD7-4588-9903-74AB926DC22A}" srcOrd="4" destOrd="0" presId="urn:microsoft.com/office/officeart/2005/8/layout/target1"/>
    <dgm:cxn modelId="{2BA5F884-DC35-44E9-AFC2-67AF0579A6F6}" type="presParOf" srcId="{F76ADFF8-1177-403B-9C0A-E6864C4E0920}" destId="{D61B5A4C-0C95-40F0-AD6D-3FFFAF5E4128}" srcOrd="5" destOrd="0" presId="urn:microsoft.com/office/officeart/2005/8/layout/target1"/>
    <dgm:cxn modelId="{1771C8EF-D2A2-42FB-946A-DCE50D2F10A0}" type="presParOf" srcId="{F76ADFF8-1177-403B-9C0A-E6864C4E0920}" destId="{E8C2D934-8ADD-4C00-A1E1-BE12981C1FBA}" srcOrd="6" destOrd="0" presId="urn:microsoft.com/office/officeart/2005/8/layout/target1"/>
    <dgm:cxn modelId="{0A98E0EC-2D7A-4042-998B-C0ED2DE36B0C}" type="presParOf" srcId="{F76ADFF8-1177-403B-9C0A-E6864C4E0920}" destId="{FA0B3B16-CA68-4C7C-AAA5-9C9ACD7C0ED0}" srcOrd="7" destOrd="0" presId="urn:microsoft.com/office/officeart/2005/8/layout/target1"/>
    <dgm:cxn modelId="{EE837CCE-F78D-4762-BCDA-5C04E7379795}" type="presParOf" srcId="{F76ADFF8-1177-403B-9C0A-E6864C4E0920}" destId="{EAB493BD-72DD-4DC5-AF3F-3E55AD33076A}" srcOrd="8" destOrd="0" presId="urn:microsoft.com/office/officeart/2005/8/layout/target1"/>
    <dgm:cxn modelId="{7963EA21-8AFE-4D5A-BEB1-2F08D6DDCF96}" type="presParOf" srcId="{F76ADFF8-1177-403B-9C0A-E6864C4E0920}" destId="{1F1D31B2-8D30-44C4-BAFA-6A9B7A1258F9}" srcOrd="9" destOrd="0" presId="urn:microsoft.com/office/officeart/2005/8/layout/target1"/>
    <dgm:cxn modelId="{449F2367-3F02-491E-8B7C-1E4291A8D0E0}" type="presParOf" srcId="{F76ADFF8-1177-403B-9C0A-E6864C4E0920}" destId="{AB050DBF-000F-4E4E-833B-CE93C5095439}" srcOrd="10" destOrd="0" presId="urn:microsoft.com/office/officeart/2005/8/layout/target1"/>
    <dgm:cxn modelId="{E99BEC82-AC68-4C6A-90C3-CB0E4547704C}" type="presParOf" srcId="{F76ADFF8-1177-403B-9C0A-E6864C4E0920}" destId="{30A004B3-E4C5-4448-A3D6-C485B86517BC}" srcOrd="11" destOrd="0" presId="urn:microsoft.com/office/officeart/2005/8/layout/target1"/>
    <dgm:cxn modelId="{06B3D3B1-AD14-4248-9B85-1D14E54E0024}" type="presParOf" srcId="{F76ADFF8-1177-403B-9C0A-E6864C4E0920}" destId="{89840273-FAD8-40E5-BF69-CAF346BDFFB3}" srcOrd="12" destOrd="0" presId="urn:microsoft.com/office/officeart/2005/8/layout/target1"/>
    <dgm:cxn modelId="{EBC6DE8A-EAAF-4B3C-8772-DF52C6693C54}" type="presParOf" srcId="{F76ADFF8-1177-403B-9C0A-E6864C4E0920}" destId="{7255612B-F3B0-42FF-AE37-6D1BCF5C71DE}" srcOrd="13" destOrd="0" presId="urn:microsoft.com/office/officeart/2005/8/layout/target1"/>
    <dgm:cxn modelId="{820C7BB8-D7AC-4DE3-9463-2AA1DEA66812}" type="presParOf" srcId="{F76ADFF8-1177-403B-9C0A-E6864C4E0920}" destId="{7E0814E5-28E0-4F1F-9DC2-63D230BC1BF1}" srcOrd="14" destOrd="0" presId="urn:microsoft.com/office/officeart/2005/8/layout/target1"/>
    <dgm:cxn modelId="{573BD5B1-9F11-4044-B2BD-1D333C64A966}" type="presParOf" srcId="{F76ADFF8-1177-403B-9C0A-E6864C4E0920}" destId="{A7BB1C6D-0BC1-4B40-B6ED-A22AC323F58D}" srcOrd="15" destOrd="0" presId="urn:microsoft.com/office/officeart/2005/8/layout/targe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9840273-FAD8-40E5-BF69-CAF346BDFFB3}">
      <dsp:nvSpPr>
        <dsp:cNvPr id="0" name=""/>
        <dsp:cNvSpPr/>
      </dsp:nvSpPr>
      <dsp:spPr>
        <a:xfrm>
          <a:off x="508000" y="1015999"/>
          <a:ext cx="3048000" cy="3048000"/>
        </a:xfrm>
        <a:prstGeom prst="ellipse">
          <a:avLst/>
        </a:prstGeom>
        <a:solidFill>
          <a:schemeClr val="accent3">
            <a:hueOff val="12744047"/>
            <a:satOff val="100000"/>
            <a:lumOff val="3451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AB493BD-72DD-4DC5-AF3F-3E55AD33076A}">
      <dsp:nvSpPr>
        <dsp:cNvPr id="0" name=""/>
        <dsp:cNvSpPr/>
      </dsp:nvSpPr>
      <dsp:spPr>
        <a:xfrm>
          <a:off x="943610" y="1451610"/>
          <a:ext cx="2176780" cy="2176780"/>
        </a:xfrm>
        <a:prstGeom prst="ellipse">
          <a:avLst/>
        </a:prstGeom>
        <a:solidFill>
          <a:schemeClr val="accent3">
            <a:hueOff val="8496031"/>
            <a:satOff val="66667"/>
            <a:lumOff val="2300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4328492-6FD7-4588-9903-74AB926DC22A}">
      <dsp:nvSpPr>
        <dsp:cNvPr id="0" name=""/>
        <dsp:cNvSpPr/>
      </dsp:nvSpPr>
      <dsp:spPr>
        <a:xfrm>
          <a:off x="1378966" y="1886966"/>
          <a:ext cx="1306067" cy="1306067"/>
        </a:xfrm>
        <a:prstGeom prst="ellipse">
          <a:avLst/>
        </a:prstGeom>
        <a:solidFill>
          <a:schemeClr val="accent3">
            <a:hueOff val="4248016"/>
            <a:satOff val="33333"/>
            <a:lumOff val="1150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D3EA218-76A4-4925-BF1C-1732F840D62F}">
      <dsp:nvSpPr>
        <dsp:cNvPr id="0" name=""/>
        <dsp:cNvSpPr/>
      </dsp:nvSpPr>
      <dsp:spPr>
        <a:xfrm>
          <a:off x="1814322" y="2322321"/>
          <a:ext cx="435356" cy="435356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B2F2DB2-49A2-41B2-9C72-F6A03475CC0D}">
      <dsp:nvSpPr>
        <dsp:cNvPr id="0" name=""/>
        <dsp:cNvSpPr/>
      </dsp:nvSpPr>
      <dsp:spPr>
        <a:xfrm>
          <a:off x="4064000" y="0"/>
          <a:ext cx="1524000" cy="7289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15240" rIns="15240" bIns="1524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Vital to Engage</a:t>
          </a:r>
        </a:p>
      </dsp:txBody>
      <dsp:txXfrm>
        <a:off x="4064000" y="0"/>
        <a:ext cx="1524000" cy="728980"/>
      </dsp:txXfrm>
    </dsp:sp>
    <dsp:sp modelId="{EBEFB7C8-CC35-45FA-BDFB-DBB37FF927B5}">
      <dsp:nvSpPr>
        <dsp:cNvPr id="0" name=""/>
        <dsp:cNvSpPr/>
      </dsp:nvSpPr>
      <dsp:spPr>
        <a:xfrm>
          <a:off x="3683000" y="364489"/>
          <a:ext cx="381000" cy="0"/>
        </a:xfrm>
        <a:prstGeom prst="lin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ECC8A0B-2446-411D-B085-EB9317679B7C}">
      <dsp:nvSpPr>
        <dsp:cNvPr id="0" name=""/>
        <dsp:cNvSpPr/>
      </dsp:nvSpPr>
      <dsp:spPr>
        <a:xfrm rot="5400000">
          <a:off x="1767840" y="604519"/>
          <a:ext cx="2153920" cy="1676400"/>
        </a:xfrm>
        <a:prstGeom prst="lin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61B5A4C-0C95-40F0-AD6D-3FFFAF5E4128}">
      <dsp:nvSpPr>
        <dsp:cNvPr id="0" name=""/>
        <dsp:cNvSpPr/>
      </dsp:nvSpPr>
      <dsp:spPr>
        <a:xfrm>
          <a:off x="4064000" y="728979"/>
          <a:ext cx="1524000" cy="7289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15240" rIns="15240" bIns="1524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Need to Engage</a:t>
          </a:r>
        </a:p>
      </dsp:txBody>
      <dsp:txXfrm>
        <a:off x="4064000" y="728979"/>
        <a:ext cx="1524000" cy="728980"/>
      </dsp:txXfrm>
    </dsp:sp>
    <dsp:sp modelId="{E8C2D934-8ADD-4C00-A1E1-BE12981C1FBA}">
      <dsp:nvSpPr>
        <dsp:cNvPr id="0" name=""/>
        <dsp:cNvSpPr/>
      </dsp:nvSpPr>
      <dsp:spPr>
        <a:xfrm>
          <a:off x="3683000" y="1093469"/>
          <a:ext cx="381000" cy="0"/>
        </a:xfrm>
        <a:prstGeom prst="lin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A0B3B16-CA68-4C7C-AAA5-9C9ACD7C0ED0}">
      <dsp:nvSpPr>
        <dsp:cNvPr id="0" name=""/>
        <dsp:cNvSpPr/>
      </dsp:nvSpPr>
      <dsp:spPr>
        <a:xfrm rot="5400000">
          <a:off x="2140712" y="1321561"/>
          <a:ext cx="1768856" cy="1313180"/>
        </a:xfrm>
        <a:prstGeom prst="lin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F1D31B2-8D30-44C4-BAFA-6A9B7A1258F9}">
      <dsp:nvSpPr>
        <dsp:cNvPr id="0" name=""/>
        <dsp:cNvSpPr/>
      </dsp:nvSpPr>
      <dsp:spPr>
        <a:xfrm>
          <a:off x="4064000" y="1457959"/>
          <a:ext cx="1524000" cy="7289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15240" rIns="15240" bIns="1524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Good to engage</a:t>
          </a:r>
        </a:p>
      </dsp:txBody>
      <dsp:txXfrm>
        <a:off x="4064000" y="1457959"/>
        <a:ext cx="1524000" cy="728980"/>
      </dsp:txXfrm>
    </dsp:sp>
    <dsp:sp modelId="{AB050DBF-000F-4E4E-833B-CE93C5095439}">
      <dsp:nvSpPr>
        <dsp:cNvPr id="0" name=""/>
        <dsp:cNvSpPr/>
      </dsp:nvSpPr>
      <dsp:spPr>
        <a:xfrm>
          <a:off x="3683000" y="1822449"/>
          <a:ext cx="381000" cy="0"/>
        </a:xfrm>
        <a:prstGeom prst="lin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0A004B3-E4C5-4448-A3D6-C485B86517BC}">
      <dsp:nvSpPr>
        <dsp:cNvPr id="0" name=""/>
        <dsp:cNvSpPr/>
      </dsp:nvSpPr>
      <dsp:spPr>
        <a:xfrm rot="5400000">
          <a:off x="2501646" y="1989835"/>
          <a:ext cx="1349248" cy="1013460"/>
        </a:xfrm>
        <a:prstGeom prst="lin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255612B-F3B0-42FF-AE37-6D1BCF5C71DE}">
      <dsp:nvSpPr>
        <dsp:cNvPr id="0" name=""/>
        <dsp:cNvSpPr/>
      </dsp:nvSpPr>
      <dsp:spPr>
        <a:xfrm>
          <a:off x="4064000" y="2186939"/>
          <a:ext cx="1524000" cy="7289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15240" rIns="15240" bIns="1524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Courtesy to inform</a:t>
          </a:r>
        </a:p>
      </dsp:txBody>
      <dsp:txXfrm>
        <a:off x="4064000" y="2186939"/>
        <a:ext cx="1524000" cy="728980"/>
      </dsp:txXfrm>
    </dsp:sp>
    <dsp:sp modelId="{7E0814E5-28E0-4F1F-9DC2-63D230BC1BF1}">
      <dsp:nvSpPr>
        <dsp:cNvPr id="0" name=""/>
        <dsp:cNvSpPr/>
      </dsp:nvSpPr>
      <dsp:spPr>
        <a:xfrm>
          <a:off x="3683000" y="2551429"/>
          <a:ext cx="381000" cy="0"/>
        </a:xfrm>
        <a:prstGeom prst="lin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7BB1C6D-0BC1-4B40-B6ED-A22AC323F58D}">
      <dsp:nvSpPr>
        <dsp:cNvPr id="0" name=""/>
        <dsp:cNvSpPr/>
      </dsp:nvSpPr>
      <dsp:spPr>
        <a:xfrm rot="5400000">
          <a:off x="2863443" y="2660751"/>
          <a:ext cx="927404" cy="708152"/>
        </a:xfrm>
        <a:prstGeom prst="lin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target1">
  <dgm:title val=""/>
  <dgm:desc val=""/>
  <dgm:catLst>
    <dgm:cat type="relationship" pri="25000"/>
    <dgm:cat type="convert" pri="2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resizeHandles val="exact"/>
    </dgm:varLst>
    <dgm:alg type="composite">
      <dgm:param type="ar" val="1.25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hoose name="Name2">
          <dgm:if name="Name3" axis="ch" ptType="node" func="cnt" op="equ" val="0">
            <dgm:constrLst/>
          </dgm:if>
          <dgm:if name="Name4" axis="ch" ptType="node" func="cnt" op="equ" val="1">
            <dgm:constrLst>
              <dgm:constr type="primFontSz" for="des" ptType="node" op="equ" val="65"/>
              <dgm:constr type="w" for="ch" forName="circle1" refType="w" fact="0.6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r" for="ch" forName="line1" refType="l" refFor="ch" refForName="text1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5"/>
              <dgm:constr type="h" for="ch" forName="d1" refType="h" fact="0.469"/>
            </dgm:constrLst>
          </dgm:if>
          <dgm:if name="Name5" axis="ch" ptType="node" func="cnt" op="equ" val="2">
            <dgm:constrLst>
              <dgm:constr type="primFontSz" for="des" ptType="node" op="equ" val="65"/>
              <dgm:constr type="w" for="ch" forName="circle1" refType="w" fact="0.2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5"/>
              <dgm:constr type="h" for="ch" forName="d1" refType="h" fact="0.469"/>
              <dgm:constr type="w" for="ch" forName="circle2" refType="w" fact="0.6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3125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44325"/>
              <dgm:constr type="b" for="ch" forName="d2" refType="h" fact="0.7975"/>
              <dgm:constr type="w" for="ch" forName="d2" refType="w" fact="0.1815"/>
              <dgm:constr type="h" for="ch" forName="d2" refType="h" fact="0.3283"/>
            </dgm:constrLst>
          </dgm:if>
          <dgm:if name="Name6" axis="ch" ptType="node" func="cnt" op="equ" val="3">
            <dgm:constrLst>
              <dgm:constr type="primFontSz" for="des" ptType="node" op="equ" val="65"/>
              <dgm:constr type="w" for="ch" forName="circle1" refType="w" fact="0.12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2187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"/>
              <dgm:constr type="h" for="ch" forName="d1" refType="h" fact="0.5155"/>
              <dgm:constr type="w" for="ch" forName="circle2" refType="w" fact="0.36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21875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86"/>
              <dgm:constr type="b" for="ch" forName="d2" refType="h" fact="0.72969"/>
              <dgm:constr type="w" for="ch" forName="d2" refType="w" fact="0.2387"/>
              <dgm:constr type="h" for="ch" forName="d2" refType="h" fact="0.4017"/>
              <dgm:constr type="w" for="ch" forName="circle3" refType="w" fact="0.6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21875"/>
              <dgm:constr type="r" for="ch" forName="text3" refType="w"/>
              <dgm:constr type="t" for="ch" forName="text3" refType="b" refFor="ch" refForName="text2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47175"/>
              <dgm:constr type="b" for="ch" forName="d3" refType="h" fact="0.83375"/>
              <dgm:constr type="w" for="ch" forName="d3" refType="w" fact="0.1527"/>
              <dgm:constr type="h" for="ch" forName="d3" refType="h" fact="0.287"/>
            </dgm:constrLst>
          </dgm:if>
          <dgm:if name="Name7" axis="ch" ptType="node" func="cnt" op="equ" val="4">
            <dgm:constrLst>
              <dgm:constr type="primFontSz" for="des" ptType="node" op="equ" val="65"/>
              <dgm:constr type="w" for="ch" forName="circle1" refType="w" fact="0.0857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17938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295"/>
              <dgm:constr type="b" for="ch" forName="d1" refType="h" fact="0.62"/>
              <dgm:constr type="w" for="ch" forName="d1" refType="w" fact="0.33"/>
              <dgm:constr type="h" for="ch" forName="d1" refType="h" fact="0.53"/>
              <dgm:constr type="w" for="ch" forName="circle2" refType="w" fact="0.2571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17938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6625"/>
              <dgm:constr type="b" for="ch" forName="d2" refType="h" fact="0.70438"/>
              <dgm:constr type="w" for="ch" forName="d2" refType="w" fact="0.2585"/>
              <dgm:constr type="h" for="ch" forName="d2" refType="h" fact="0.43525"/>
              <dgm:constr type="w" for="ch" forName="circle3" refType="w" fact="0.4285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7938"/>
              <dgm:constr type="r" for="ch" forName="text3" refType="w"/>
              <dgm:constr type="t" for="ch" forName="text3" refType="b" refFor="ch" refForName="text2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4255"/>
              <dgm:constr type="b" for="ch" forName="d3" refType="h" fact="0.78031"/>
              <dgm:constr type="w" for="ch" forName="d3" refType="w" fact="0.1995"/>
              <dgm:constr type="h" for="ch" forName="d3" refType="h" fact="0.332"/>
              <dgm:constr type="w" for="ch" forName="circle4" refType="w" fact="0.6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7938"/>
              <dgm:constr type="r" for="ch" forName="text4" refType="w"/>
              <dgm:constr type="t" for="ch" forName="text4" refType="b" refFor="ch" refForName="text3"/>
              <dgm:constr type="l" for="ch" forName="line4" refType="w" fact="0.625"/>
              <dgm:constr type="ctrY" for="ch" forName="line4" refType="ctrY" refFor="ch" refForName="text4"/>
              <dgm:constr type="w" for="ch" forName="line4" refType="w" fact="0.075"/>
              <dgm:constr type="h" for="ch" forName="line4"/>
              <dgm:constr type="l" for="ch" forName="d4" refType="w" fact="0.48525"/>
              <dgm:constr type="b" for="ch" forName="d4" refType="h" fact="0.85594"/>
              <dgm:constr type="w" for="ch" forName="d4" refType="w" fact="0.1394"/>
              <dgm:constr type="h" for="ch" forName="d4" refType="h" fact="0.2282"/>
            </dgm:constrLst>
          </dgm:if>
          <dgm:if name="Name8" axis="ch" ptType="node" func="cnt" op="gte" val="5">
            <dgm:constrLst>
              <dgm:constr type="primFontSz" for="des" ptType="node" op="equ" val="65"/>
              <dgm:constr type="w" for="ch" forName="circle1" refType="w" fact="0.0667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1324"/>
              <dgm:constr type="r" for="ch" forName="text1" refType="w"/>
              <dgm:constr type="ctrY" for="ch" forName="text1" refType="h" fact="0.13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5"/>
              <dgm:constr type="h" for="ch" forName="d1" refType="h" fact="0.495"/>
              <dgm:constr type="w" for="ch" forName="circle2" refType="w" fact="0.2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1324"/>
              <dgm:constr type="r" for="ch" forName="text2" refType="w"/>
              <dgm:constr type="ctrY" for="ch" forName="text2" refType="h" fact="0.27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498"/>
              <dgm:constr type="b" for="ch" forName="d2" refType="h" fact="0.682"/>
              <dgm:constr type="w" for="ch" forName="d2" refType="w" fact="0.275"/>
              <dgm:constr type="h" for="ch" forName="d2" refType="h" fact="0.41215"/>
              <dgm:constr type="w" for="ch" forName="circle3" refType="w" fact="0.3334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324"/>
              <dgm:constr type="r" for="ch" forName="text3" refType="w"/>
              <dgm:constr type="ctrY" for="ch" forName="text3" refType="h" fact="0.41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394"/>
              <dgm:constr type="b" for="ch" forName="d3" refType="h" fact="0.735"/>
              <dgm:constr type="w" for="ch" forName="d3" refType="w" fact="0.231"/>
              <dgm:constr type="h" for="ch" forName="d3" refType="h" fact="0.325"/>
              <dgm:constr type="w" for="ch" forName="circle4" refType="w" fact="0.4667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324"/>
              <dgm:constr type="r" for="ch" forName="text4" refType="w"/>
              <dgm:constr type="ctrY" for="ch" forName="text4" refType="h" fact="0.547"/>
              <dgm:constr type="l" for="ch" forName="line4" refType="w" fact="0.625"/>
              <dgm:constr type="ctrY" for="ch" forName="line4" refType="ctrY" refFor="ch" refForName="text4"/>
              <dgm:constr type="w" for="ch" forName="line4" refType="w" fact="0.075"/>
              <dgm:constr type="h" for="ch" forName="line4"/>
              <dgm:constr type="l" for="ch" forName="d4" refType="w" fact="0.446"/>
              <dgm:constr type="b" for="ch" forName="d4" refType="h" fact="0.795"/>
              <dgm:constr type="w" for="ch" forName="d4" refType="w" fact="0.179"/>
              <dgm:constr type="h" for="ch" forName="d4" refType="h" fact="0.248"/>
              <dgm:constr type="w" for="ch" forName="circle5" refType="w" fact="0.6"/>
              <dgm:constr type="h" for="ch" forName="circle5" refType="w" refFor="ch" refForName="circle5"/>
              <dgm:constr type="ctrX" for="ch" forName="circle5" refType="ctrX" refFor="ch" refForName="circle1"/>
              <dgm:constr type="ctrY" for="ch" forName="circle5" refType="ctrY" refFor="ch" refForName="circle1"/>
              <dgm:constr type="w" for="ch" forName="text5" refType="w" fact="0.3"/>
              <dgm:constr type="h" for="ch" forName="text5" refType="h" fact="0.1324"/>
              <dgm:constr type="r" for="ch" forName="text5" refType="w"/>
              <dgm:constr type="ctrY" for="ch" forName="text5" refType="h" fact="0.68"/>
              <dgm:constr type="l" for="ch" forName="line5" refType="w" fact="0.625"/>
              <dgm:constr type="ctrY" for="ch" forName="line5" refType="ctrY" refFor="ch" refForName="text5"/>
              <dgm:constr type="w" for="ch" forName="line5" refType="w" fact="0.075"/>
              <dgm:constr type="h" for="ch" forName="line5"/>
              <dgm:constr type="l" for="ch" forName="d5" refType="w" fact="0.495"/>
              <dgm:constr type="b" for="ch" forName="d5" refType="h" fact="0.855"/>
              <dgm:constr type="w" for="ch" forName="d5" refType="w" fact="0.13"/>
              <dgm:constr type="h" for="ch" forName="d5" refType="h" fact="0.175"/>
            </dgm:constrLst>
          </dgm:if>
          <dgm:else name="Name9"/>
        </dgm:choose>
      </dgm:if>
      <dgm:else name="Name10">
        <dgm:choose name="Name11">
          <dgm:if name="Name12" axis="ch" ptType="node" func="cnt" op="equ" val="0">
            <dgm:constrLst/>
          </dgm:if>
          <dgm:if name="Name13" axis="ch" ptType="node" func="cnt" op="equ" val="1">
            <dgm:constrLst>
              <dgm:constr type="primFontSz" for="des" ptType="node" op="equ" val="65"/>
              <dgm:constr type="w" for="ch" forName="circle1" refType="w" fact="0.6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5"/>
              <dgm:constr type="h" for="ch" forName="d1" refType="h" fact="0.469"/>
            </dgm:constrLst>
          </dgm:if>
          <dgm:if name="Name14" axis="ch" ptType="node" func="cnt" op="equ" val="2">
            <dgm:constrLst>
              <dgm:constr type="primFontSz" for="des" ptType="node" op="equ" val="65"/>
              <dgm:constr type="w" for="ch" forName="circle1" refType="w" fact="0.2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5"/>
              <dgm:constr type="h" for="ch" forName="d1" refType="h" fact="0.469"/>
              <dgm:constr type="w" for="ch" forName="circle2" refType="w" fact="0.6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3125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55675"/>
              <dgm:constr type="b" for="ch" forName="d2" refType="h" fact="0.7975"/>
              <dgm:constr type="w" for="ch" forName="d2" refType="w" fact="0.1815"/>
              <dgm:constr type="h" for="ch" forName="d2" refType="h" fact="0.3283"/>
            </dgm:constrLst>
          </dgm:if>
          <dgm:if name="Name15" axis="ch" ptType="node" func="cnt" op="equ" val="3">
            <dgm:constrLst>
              <dgm:constr type="primFontSz" for="des" ptType="node" op="equ" val="65"/>
              <dgm:constr type="w" for="ch" forName="circle1" refType="w" fact="0.12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2187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"/>
              <dgm:constr type="h" for="ch" forName="d1" refType="h" fact="0.5155"/>
              <dgm:constr type="w" for="ch" forName="circle2" refType="w" fact="0.36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21875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14"/>
              <dgm:constr type="b" for="ch" forName="d2" refType="h" fact="0.72969"/>
              <dgm:constr type="w" for="ch" forName="d2" refType="w" fact="0.2387"/>
              <dgm:constr type="h" for="ch" forName="d2" refType="h" fact="0.4017"/>
              <dgm:constr type="w" for="ch" forName="circle3" refType="w" fact="0.6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21875"/>
              <dgm:constr type="l" for="ch" forName="text3"/>
              <dgm:constr type="t" for="ch" forName="text3" refType="b" refFor="ch" refForName="text2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52825"/>
              <dgm:constr type="b" for="ch" forName="d3" refType="h" fact="0.83375"/>
              <dgm:constr type="w" for="ch" forName="d3" refType="w" fact="0.1527"/>
              <dgm:constr type="h" for="ch" forName="d3" refType="h" fact="0.287"/>
            </dgm:constrLst>
          </dgm:if>
          <dgm:if name="Name16" axis="ch" ptType="node" func="cnt" op="equ" val="4">
            <dgm:constrLst>
              <dgm:constr type="primFontSz" for="des" ptType="node" op="equ" val="65"/>
              <dgm:constr type="w" for="ch" forName="circle1" refType="w" fact="0.0857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17938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05"/>
              <dgm:constr type="b" for="ch" forName="d1" refType="h" fact="0.62"/>
              <dgm:constr type="w" for="ch" forName="d1" refType="w" fact="0.33"/>
              <dgm:constr type="h" for="ch" forName="d1" refType="h" fact="0.53"/>
              <dgm:constr type="w" for="ch" forName="circle2" refType="w" fact="0.2571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17938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3375"/>
              <dgm:constr type="b" for="ch" forName="d2" refType="h" fact="0.70438"/>
              <dgm:constr type="w" for="ch" forName="d2" refType="w" fact="0.2585"/>
              <dgm:constr type="h" for="ch" forName="d2" refType="h" fact="0.43525"/>
              <dgm:constr type="w" for="ch" forName="circle3" refType="w" fact="0.4285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7938"/>
              <dgm:constr type="l" for="ch" forName="text3"/>
              <dgm:constr type="t" for="ch" forName="text3" refType="b" refFor="ch" refForName="text2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5745"/>
              <dgm:constr type="b" for="ch" forName="d3" refType="h" fact="0.78031"/>
              <dgm:constr type="w" for="ch" forName="d3" refType="w" fact="0.1995"/>
              <dgm:constr type="h" for="ch" forName="d3" refType="h" fact="0.332"/>
              <dgm:constr type="w" for="ch" forName="circle4" refType="w" fact="0.6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7938"/>
              <dgm:constr type="l" for="ch" forName="text4"/>
              <dgm:constr type="t" for="ch" forName="text4" refType="b" refFor="ch" refForName="text3"/>
              <dgm:constr type="l" for="ch" forName="line4" refType="r" refFor="ch" refForName="text4"/>
              <dgm:constr type="ctrY" for="ch" forName="line4" refType="ctrY" refFor="ch" refForName="text4"/>
              <dgm:constr type="r" for="ch" forName="line4" refType="w" fact="0.375"/>
              <dgm:constr type="h" for="ch" forName="line4"/>
              <dgm:constr type="r" for="ch" forName="d4" refType="w" fact="0.51475"/>
              <dgm:constr type="b" for="ch" forName="d4" refType="h" fact="0.85594"/>
              <dgm:constr type="w" for="ch" forName="d4" refType="w" fact="0.1394"/>
              <dgm:constr type="h" for="ch" forName="d4" refType="h" fact="0.2282"/>
            </dgm:constrLst>
          </dgm:if>
          <dgm:if name="Name17" axis="ch" ptType="node" func="cnt" op="gte" val="5">
            <dgm:constrLst>
              <dgm:constr type="primFontSz" for="des" ptType="node" op="equ" val="65"/>
              <dgm:constr type="w" for="ch" forName="circle1" refType="w" fact="0.0667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1324"/>
              <dgm:constr type="l" for="ch" forName="text1"/>
              <dgm:constr type="ctrY" for="ch" forName="text1" refType="h" fact="0.13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5"/>
              <dgm:constr type="h" for="ch" forName="d1" refType="h" fact="0.495"/>
              <dgm:constr type="w" for="ch" forName="circle2" refType="w" fact="0.2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1324"/>
              <dgm:constr type="l" for="ch" forName="text2"/>
              <dgm:constr type="ctrY" for="ch" forName="text2" refType="h" fact="0.27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502"/>
              <dgm:constr type="b" for="ch" forName="d2" refType="h" fact="0.682"/>
              <dgm:constr type="w" for="ch" forName="d2" refType="w" fact="0.275"/>
              <dgm:constr type="h" for="ch" forName="d2" refType="h" fact="0.41215"/>
              <dgm:constr type="w" for="ch" forName="circle3" refType="w" fact="0.3334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324"/>
              <dgm:constr type="l" for="ch" forName="text3"/>
              <dgm:constr type="ctrY" for="ch" forName="text3" refType="h" fact="0.41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606"/>
              <dgm:constr type="b" for="ch" forName="d3" refType="h" fact="0.735"/>
              <dgm:constr type="w" for="ch" forName="d3" refType="w" fact="0.231"/>
              <dgm:constr type="h" for="ch" forName="d3" refType="h" fact="0.325"/>
              <dgm:constr type="w" for="ch" forName="circle4" refType="w" fact="0.4667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324"/>
              <dgm:constr type="l" for="ch" forName="text4"/>
              <dgm:constr type="ctrY" for="ch" forName="text4" refType="h" fact="0.547"/>
              <dgm:constr type="l" for="ch" forName="line4" refType="r" refFor="ch" refForName="text4"/>
              <dgm:constr type="ctrY" for="ch" forName="line4" refType="ctrY" refFor="ch" refForName="text4"/>
              <dgm:constr type="r" for="ch" forName="line4" refType="w" fact="0.375"/>
              <dgm:constr type="h" for="ch" forName="line4"/>
              <dgm:constr type="r" for="ch" forName="d4" refType="w" fact="0.554"/>
              <dgm:constr type="b" for="ch" forName="d4" refType="h" fact="0.795"/>
              <dgm:constr type="w" for="ch" forName="d4" refType="w" fact="0.179"/>
              <dgm:constr type="h" for="ch" forName="d4" refType="h" fact="0.248"/>
              <dgm:constr type="w" for="ch" forName="circle5" refType="w" fact="0.6"/>
              <dgm:constr type="h" for="ch" forName="circle5" refType="w" refFor="ch" refForName="circle5"/>
              <dgm:constr type="ctrX" for="ch" forName="circle5" refType="ctrX" refFor="ch" refForName="circle1"/>
              <dgm:constr type="ctrY" for="ch" forName="circle5" refType="ctrY" refFor="ch" refForName="circle1"/>
              <dgm:constr type="w" for="ch" forName="text5" refType="w" fact="0.3"/>
              <dgm:constr type="h" for="ch" forName="text5" refType="h" fact="0.1324"/>
              <dgm:constr type="l" for="ch" forName="text5"/>
              <dgm:constr type="ctrY" for="ch" forName="text5" refType="h" fact="0.68"/>
              <dgm:constr type="l" for="ch" forName="line5" refType="r" refFor="ch" refForName="text5"/>
              <dgm:constr type="ctrY" for="ch" forName="line5" refType="ctrY" refFor="ch" refForName="text5"/>
              <dgm:constr type="r" for="ch" forName="line5" refType="w" fact="0.375"/>
              <dgm:constr type="h" for="ch" forName="line5"/>
              <dgm:constr type="r" for="ch" forName="d5" refType="w" fact="0.505"/>
              <dgm:constr type="b" for="ch" forName="d5" refType="h" fact="0.855"/>
              <dgm:constr type="w" for="ch" forName="d5" refType="w" fact="0.13"/>
              <dgm:constr type="h" for="ch" forName="d5" refType="h" fact="0.175"/>
            </dgm:constrLst>
          </dgm:if>
          <dgm:else name="Name18"/>
        </dgm:choose>
      </dgm:else>
    </dgm:choose>
    <dgm:ruleLst/>
    <dgm:forEach name="Name19" axis="ch" ptType="node" cnt="1">
      <dgm:layoutNode name="circle1" styleLbl="l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text1" styleLbl="revTx">
        <dgm:varLst>
          <dgm:bulletEnabled val="1"/>
        </dgm:varLst>
        <dgm:choose name="Name20">
          <dgm:if name="Name21" func="var" arg="dir" op="equ" val="norm">
            <dgm:choose name="Name22">
              <dgm:if name="Name23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24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25">
            <dgm:choose name="Name26">
              <dgm:if name="Name27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28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29">
          <dgm:if name="Name30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31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1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1" styleLbl="callout">
        <dgm:alg type="sp"/>
        <dgm:choose name="Name32">
          <dgm:if name="Name33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34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35" axis="ch" ptType="node" st="2" cnt="1">
      <dgm:layoutNode name="circle2" styleLbl="lnNode1">
        <dgm:alg type="sp"/>
        <dgm:shape xmlns:r="http://schemas.openxmlformats.org/officeDocument/2006/relationships" type="ellipse" r:blip="" zOrderOff="-5">
          <dgm:adjLst/>
        </dgm:shape>
        <dgm:presOf/>
        <dgm:constrLst/>
        <dgm:ruleLst/>
      </dgm:layoutNode>
      <dgm:layoutNode name="text2" styleLbl="revTx">
        <dgm:varLst>
          <dgm:bulletEnabled val="1"/>
        </dgm:varLst>
        <dgm:choose name="Name36">
          <dgm:if name="Name37" func="var" arg="dir" op="equ" val="norm">
            <dgm:choose name="Name38">
              <dgm:if name="Name39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40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41">
            <dgm:choose name="Name42">
              <dgm:if name="Name43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44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45">
          <dgm:if name="Name46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47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2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2" styleLbl="callout">
        <dgm:alg type="sp"/>
        <dgm:choose name="Name48">
          <dgm:if name="Name49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50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51" axis="ch" ptType="node" st="3" cnt="1">
      <dgm:layoutNode name="circle3" styleLbl="lnNode1">
        <dgm:alg type="sp"/>
        <dgm:shape xmlns:r="http://schemas.openxmlformats.org/officeDocument/2006/relationships" type="ellipse" r:blip="" zOrderOff="-10">
          <dgm:adjLst/>
        </dgm:shape>
        <dgm:presOf/>
        <dgm:constrLst/>
        <dgm:ruleLst/>
      </dgm:layoutNode>
      <dgm:layoutNode name="text3" styleLbl="revTx">
        <dgm:varLst>
          <dgm:bulletEnabled val="1"/>
        </dgm:varLst>
        <dgm:choose name="Name52">
          <dgm:if name="Name53" func="var" arg="dir" op="equ" val="norm">
            <dgm:choose name="Name54">
              <dgm:if name="Name55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56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57">
            <dgm:choose name="Name58">
              <dgm:if name="Name59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60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61">
          <dgm:if name="Name62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63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3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3" styleLbl="callout">
        <dgm:alg type="sp"/>
        <dgm:choose name="Name64">
          <dgm:if name="Name65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66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67" axis="ch" ptType="node" st="4" cnt="1">
      <dgm:layoutNode name="circle4" styleLbl="lnNode1">
        <dgm:alg type="sp"/>
        <dgm:shape xmlns:r="http://schemas.openxmlformats.org/officeDocument/2006/relationships" type="ellipse" r:blip="" zOrderOff="-15">
          <dgm:adjLst/>
        </dgm:shape>
        <dgm:presOf/>
        <dgm:constrLst/>
        <dgm:ruleLst/>
      </dgm:layoutNode>
      <dgm:layoutNode name="text4" styleLbl="revTx">
        <dgm:varLst>
          <dgm:bulletEnabled val="1"/>
        </dgm:varLst>
        <dgm:choose name="Name68">
          <dgm:if name="Name69" func="var" arg="dir" op="equ" val="norm">
            <dgm:choose name="Name70">
              <dgm:if name="Name71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2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73">
            <dgm:choose name="Name74">
              <dgm:if name="Name75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6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77">
          <dgm:if name="Name78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79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4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4" styleLbl="callout">
        <dgm:alg type="sp"/>
        <dgm:choose name="Name80">
          <dgm:if name="Name81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82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83" axis="ch" ptType="node" st="5" cnt="1">
      <dgm:layoutNode name="circle5" styleLbl="lnNode1">
        <dgm:alg type="sp"/>
        <dgm:shape xmlns:r="http://schemas.openxmlformats.org/officeDocument/2006/relationships" type="ellipse" r:blip="" zOrderOff="-20">
          <dgm:adjLst/>
        </dgm:shape>
        <dgm:presOf/>
        <dgm:constrLst/>
        <dgm:ruleLst/>
      </dgm:layoutNode>
      <dgm:layoutNode name="text5" styleLbl="revTx">
        <dgm:varLst>
          <dgm:bulletEnabled val="1"/>
        </dgm:varLst>
        <dgm:choose name="Name84">
          <dgm:if name="Name85" func="var" arg="dir" op="equ" val="norm">
            <dgm:choose name="Name86">
              <dgm:if name="Name87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88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89">
            <dgm:choose name="Name90">
              <dgm:if name="Name91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92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93">
          <dgm:if name="Name94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95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5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5" styleLbl="callout">
        <dgm:alg type="sp"/>
        <dgm:choose name="Name96">
          <dgm:if name="Name97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98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5FACC53-DC5A-474D-BF40-5DEE5F8B64A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 dirty="0">
              <a:latin typeface="Arial" panose="020B0604020202020204" pitchFamily="34" charset="0"/>
            </a:endParaRP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176045F-ADB6-491B-962A-FF775ED846C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B6EFF9-8149-4B5D-A6E5-2AE8F4B33535}" type="datetimeFigureOut">
              <a:rPr lang="en-GB" smtClean="0">
                <a:latin typeface="Arial" panose="020B0604020202020204" pitchFamily="34" charset="0"/>
              </a:rPr>
              <a:t>09/11/2022</a:t>
            </a:fld>
            <a:endParaRPr lang="en-GB" dirty="0">
              <a:latin typeface="Arial" panose="020B0604020202020204" pitchFamily="34" charset="0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523ED0C-AA8B-40BA-B6F3-D505E74CA77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 dirty="0">
              <a:latin typeface="Arial" panose="020B0604020202020204" pitchFamily="34" charset="0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813853D-F1D8-47E4-9768-A371E326179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6E183A-C4E9-47DF-9822-C1FEB6FD02A0}" type="slidenum">
              <a:rPr lang="en-GB" smtClean="0">
                <a:latin typeface="Arial" panose="020B0604020202020204" pitchFamily="34" charset="0"/>
              </a:rPr>
              <a:t>‹#›</a:t>
            </a:fld>
            <a:endParaRPr lang="en-GB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84002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719DD4CF-C917-4D69-9374-6EFF2E9F78C3}" type="datetimeFigureOut">
              <a:rPr lang="en-GB" smtClean="0"/>
              <a:pPr/>
              <a:t>09/11/2022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A7443C7B-F938-4CE9-A268-32817172635B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687407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svg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3.xml"/><Relationship Id="rId4" Type="http://schemas.openxmlformats.org/officeDocument/2006/relationships/image" Target="../media/image4.svg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3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3.xml"/><Relationship Id="rId4" Type="http://schemas.openxmlformats.org/officeDocument/2006/relationships/image" Target="../media/image4.svg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svg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with white text and dark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icture Placeholder 13"/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accent6"/>
          </a:solidFill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buNone/>
              <a:defRPr sz="1600" baseline="0"/>
            </a:lvl1pPr>
          </a:lstStyle>
          <a:p>
            <a:r>
              <a:rPr lang="en-US" noProof="0" dirty="0"/>
              <a:t>Drag picture to placeholder or click icon to add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76263" y="1659467"/>
            <a:ext cx="5112709" cy="1744133"/>
          </a:xfrm>
          <a:prstGeom prst="rect">
            <a:avLst/>
          </a:prstGeom>
        </p:spPr>
        <p:txBody>
          <a:bodyPr lIns="0" tIns="0" rIns="0" bIns="0" anchor="t" anchorCtr="0">
            <a:normAutofit/>
          </a:bodyPr>
          <a:lstStyle>
            <a:lvl1pPr algn="l">
              <a:lnSpc>
                <a:spcPct val="100000"/>
              </a:lnSpc>
              <a:defRPr sz="3800">
                <a:solidFill>
                  <a:schemeClr val="bg1"/>
                </a:solidFill>
              </a:defRPr>
            </a:lvl1pPr>
          </a:lstStyle>
          <a:p>
            <a:r>
              <a:rPr lang="en-US" noProof="0" dirty="0"/>
              <a:t>Click to edit title max over 2x lines</a:t>
            </a: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4" hasCustomPrompt="1"/>
          </p:nvPr>
        </p:nvSpPr>
        <p:spPr>
          <a:xfrm>
            <a:off x="576263" y="4411227"/>
            <a:ext cx="5112709" cy="490001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300"/>
            </a:lvl1pPr>
            <a:lvl2pPr marL="0" indent="0">
              <a:buNone/>
              <a:defRPr sz="1000"/>
            </a:lvl2pPr>
            <a:lvl3pPr marL="0" indent="0">
              <a:buNone/>
              <a:defRPr sz="1000"/>
            </a:lvl3pPr>
            <a:lvl4pPr marL="0" indent="0">
              <a:buNone/>
              <a:defRPr sz="1000"/>
            </a:lvl4pPr>
            <a:lvl5pPr marL="0" indent="0">
              <a:buNone/>
              <a:defRPr sz="1000"/>
            </a:lvl5pPr>
          </a:lstStyle>
          <a:p>
            <a:pPr lvl="0"/>
            <a:r>
              <a:rPr lang="en-US" dirty="0"/>
              <a:t>Month, year</a:t>
            </a:r>
            <a:br>
              <a:rPr lang="en-US" dirty="0"/>
            </a:br>
            <a:r>
              <a:rPr lang="en-US" dirty="0"/>
              <a:t>Name presenter</a:t>
            </a:r>
          </a:p>
        </p:txBody>
      </p:sp>
      <p:sp>
        <p:nvSpPr>
          <p:cNvPr id="9" name="Text Placeholder 6"/>
          <p:cNvSpPr>
            <a:spLocks noGrp="1"/>
          </p:cNvSpPr>
          <p:nvPr>
            <p:ph type="body" sz="quarter" idx="16" hasCustomPrompt="1"/>
          </p:nvPr>
        </p:nvSpPr>
        <p:spPr>
          <a:xfrm>
            <a:off x="576263" y="3488267"/>
            <a:ext cx="5112709" cy="7620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lnSpc>
                <a:spcPct val="100000"/>
              </a:lnSpc>
              <a:buNone/>
              <a:defRPr sz="2000">
                <a:solidFill>
                  <a:srgbClr val="FF6C00"/>
                </a:solidFill>
              </a:defRPr>
            </a:lvl1pPr>
            <a:lvl2pPr marL="342900" indent="0">
              <a:lnSpc>
                <a:spcPts val="3600"/>
              </a:lnSpc>
              <a:buNone/>
              <a:defRPr sz="3000">
                <a:solidFill>
                  <a:srgbClr val="FF6C00"/>
                </a:solidFill>
              </a:defRPr>
            </a:lvl2pPr>
            <a:lvl3pPr marL="685800" indent="0">
              <a:lnSpc>
                <a:spcPts val="3600"/>
              </a:lnSpc>
              <a:buNone/>
              <a:defRPr sz="3000">
                <a:solidFill>
                  <a:srgbClr val="FF6C00"/>
                </a:solidFill>
              </a:defRPr>
            </a:lvl3pPr>
            <a:lvl4pPr marL="1028700" indent="0">
              <a:lnSpc>
                <a:spcPts val="3600"/>
              </a:lnSpc>
              <a:buNone/>
              <a:defRPr sz="3000">
                <a:solidFill>
                  <a:srgbClr val="FF6C00"/>
                </a:solidFill>
              </a:defRPr>
            </a:lvl4pPr>
            <a:lvl5pPr marL="1371600" indent="0">
              <a:lnSpc>
                <a:spcPts val="3600"/>
              </a:lnSpc>
              <a:buNone/>
              <a:defRPr sz="3000">
                <a:solidFill>
                  <a:srgbClr val="FF6C00"/>
                </a:solidFill>
              </a:defRPr>
            </a:lvl5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</p:nvPr>
        </p:nvSpPr>
        <p:spPr>
          <a:xfrm>
            <a:off x="576263" y="369888"/>
            <a:ext cx="552450" cy="609600"/>
          </a:xfrm>
          <a:prstGeom prst="rect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rcRect/>
            <a:stretch>
              <a:fillRect/>
            </a:stretch>
          </a:blipFill>
        </p:spPr>
        <p:txBody>
          <a:bodyPr>
            <a:noAutofit/>
          </a:bodyPr>
          <a:lstStyle>
            <a:lvl1pPr marL="0" indent="0">
              <a:buNone/>
              <a:defRPr sz="100"/>
            </a:lvl1pPr>
          </a:lstStyle>
          <a:p>
            <a:pPr lvl="0"/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310537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5" pos="5397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6">
            <a:extLst>
              <a:ext uri="{FF2B5EF4-FFF2-40B4-BE49-F238E27FC236}">
                <a16:creationId xmlns:a16="http://schemas.microsoft.com/office/drawing/2014/main" id="{CC9CF60C-F237-4C35-B5B9-DCAC15891E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249DBEF-F615-45A1-AA51-C34CD01BC9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443A0FA-AB68-49F8-A8DA-E9F3A2F1B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E1F4F1C2-2D04-4080-9FD1-F04C6A8525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89014-7F8D-47C1-8D79-17A715C9D2B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576263" y="835026"/>
            <a:ext cx="7991475" cy="389731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Font typeface="Arial" charset="0"/>
              <a:buNone/>
              <a:defRPr sz="1800" b="0"/>
            </a:lvl1pPr>
            <a:lvl2pPr marL="360363" indent="-360363">
              <a:lnSpc>
                <a:spcPct val="100000"/>
              </a:lnSpc>
              <a:buFont typeface="+mj-lt"/>
              <a:buAutoNum type="arabicPeriod"/>
              <a:defRPr sz="1600" b="0"/>
            </a:lvl2pPr>
            <a:lvl3pPr marL="365125" indent="0">
              <a:lnSpc>
                <a:spcPct val="100000"/>
              </a:lnSpc>
              <a:buFont typeface="Arial" charset="0"/>
              <a:buNone/>
              <a:defRPr sz="1600" b="0"/>
            </a:lvl3pPr>
            <a:lvl4pPr marL="549275" indent="0">
              <a:lnSpc>
                <a:spcPct val="100000"/>
              </a:lnSpc>
              <a:buNone/>
              <a:tabLst/>
              <a:defRPr sz="1600" b="0"/>
            </a:lvl4pPr>
            <a:lvl5pPr marL="725488" indent="0">
              <a:lnSpc>
                <a:spcPct val="100000"/>
              </a:lnSpc>
              <a:buFont typeface="Arial" charset="0"/>
              <a:buNone/>
              <a:defRPr sz="1600" b="0" baseline="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1C4B0388-7C7E-45C3-A6E3-3E637FAB21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DC33F9F-6CBB-499E-A399-F579A1C082A4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5B278D-E37B-46DC-954C-589B0EF3EA41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826578-F514-4D23-8B3F-F3016B7CA92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82F89014-7F8D-47C1-8D79-17A715C9D2B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2"/>
          <p:cNvSpPr>
            <a:spLocks noGrp="1"/>
          </p:cNvSpPr>
          <p:nvPr>
            <p:ph sz="quarter" idx="16" hasCustomPrompt="1"/>
          </p:nvPr>
        </p:nvSpPr>
        <p:spPr>
          <a:xfrm>
            <a:off x="576263" y="835025"/>
            <a:ext cx="7991475" cy="3897313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  <a:lvl2pPr>
              <a:lnSpc>
                <a:spcPct val="100000"/>
              </a:lnSpc>
              <a:defRPr/>
            </a:lvl2pPr>
            <a:lvl3pPr>
              <a:lnSpc>
                <a:spcPct val="100000"/>
              </a:lnSpc>
              <a:defRPr/>
            </a:lvl3pPr>
            <a:lvl4pPr>
              <a:lnSpc>
                <a:spcPct val="100000"/>
              </a:lnSpc>
              <a:defRPr/>
            </a:lvl4pPr>
            <a:lvl5pPr>
              <a:lnSpc>
                <a:spcPct val="100000"/>
              </a:lnSpc>
              <a:defRPr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90FE40DE-7E7D-4146-AB2D-5551E7E741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B1770B-7A94-4844-AD38-CF8FB3080003}"/>
              </a:ext>
            </a:extLst>
          </p:cNvPr>
          <p:cNvSpPr>
            <a:spLocks noGrp="1"/>
          </p:cNvSpPr>
          <p:nvPr>
            <p:ph type="dt" sz="half" idx="17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F74F79-D68A-45F4-B9C7-F1CCDF9519A6}"/>
              </a:ext>
            </a:extLst>
          </p:cNvPr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356A03-20E1-4E11-AF69-2080BD58C145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82F89014-7F8D-47C1-8D79-17A715C9D2B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44373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 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3" hasCustomPrompt="1"/>
          </p:nvPr>
        </p:nvSpPr>
        <p:spPr>
          <a:xfrm>
            <a:off x="4859338" y="835026"/>
            <a:ext cx="3708400" cy="3898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Font typeface="Arial" charset="0"/>
              <a:buNone/>
              <a:defRPr sz="1600" b="0" baseline="0"/>
            </a:lvl1pPr>
            <a:lvl2pPr marL="360363" indent="-360363">
              <a:lnSpc>
                <a:spcPct val="100000"/>
              </a:lnSpc>
              <a:buFont typeface="+mj-lt"/>
              <a:buAutoNum type="arabicPeriod"/>
              <a:defRPr sz="1600" b="0"/>
            </a:lvl2pPr>
            <a:lvl3pPr marL="365125" indent="0">
              <a:lnSpc>
                <a:spcPct val="100000"/>
              </a:lnSpc>
              <a:buFont typeface="Arial" charset="0"/>
              <a:buNone/>
              <a:defRPr sz="1600" b="0"/>
            </a:lvl3pPr>
            <a:lvl4pPr marL="549275" indent="0">
              <a:lnSpc>
                <a:spcPct val="100000"/>
              </a:lnSpc>
              <a:buNone/>
              <a:tabLst/>
              <a:defRPr sz="1600" b="0"/>
            </a:lvl4pPr>
            <a:lvl5pPr marL="725488" indent="0">
              <a:lnSpc>
                <a:spcPct val="100000"/>
              </a:lnSpc>
              <a:buFont typeface="Arial" charset="0"/>
              <a:buNone/>
              <a:defRPr sz="1600" b="0" baseline="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4" hasCustomPrompt="1"/>
          </p:nvPr>
        </p:nvSpPr>
        <p:spPr>
          <a:xfrm>
            <a:off x="576264" y="835025"/>
            <a:ext cx="3708400" cy="3898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Font typeface="Arial" charset="0"/>
              <a:buNone/>
              <a:defRPr sz="1600" b="0"/>
            </a:lvl1pPr>
            <a:lvl2pPr marL="360363" indent="-360363">
              <a:lnSpc>
                <a:spcPct val="100000"/>
              </a:lnSpc>
              <a:buFont typeface="+mj-lt"/>
              <a:buAutoNum type="arabicPeriod"/>
              <a:defRPr sz="1600" b="0"/>
            </a:lvl2pPr>
            <a:lvl3pPr marL="365125" indent="0">
              <a:lnSpc>
                <a:spcPct val="100000"/>
              </a:lnSpc>
              <a:buFont typeface="Arial" charset="0"/>
              <a:buNone/>
              <a:defRPr sz="1600" b="0"/>
            </a:lvl3pPr>
            <a:lvl4pPr marL="549275" indent="0">
              <a:lnSpc>
                <a:spcPct val="100000"/>
              </a:lnSpc>
              <a:buNone/>
              <a:tabLst/>
              <a:defRPr sz="1600" b="0"/>
            </a:lvl4pPr>
            <a:lvl5pPr marL="725488" indent="0">
              <a:lnSpc>
                <a:spcPct val="100000"/>
              </a:lnSpc>
              <a:buFont typeface="Arial" charset="0"/>
              <a:buNone/>
              <a:defRPr sz="1600" b="0" baseline="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A1EA73AF-7637-4A6C-A4B0-311EBFC6D9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14264F-6D72-4F24-8CD7-BE495E8BB687}"/>
              </a:ext>
            </a:extLst>
          </p:cNvPr>
          <p:cNvSpPr>
            <a:spLocks noGrp="1"/>
          </p:cNvSpPr>
          <p:nvPr>
            <p:ph type="dt" sz="half" idx="25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3CD3D90-6931-458C-A0AF-D2BBC25C8663}"/>
              </a:ext>
            </a:extLst>
          </p:cNvPr>
          <p:cNvSpPr>
            <a:spLocks noGrp="1"/>
          </p:cNvSpPr>
          <p:nvPr>
            <p:ph type="ftr" sz="quarter" idx="26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DE8558DF-C777-4C31-85A8-21E662F0A5EB}"/>
              </a:ext>
            </a:extLst>
          </p:cNvPr>
          <p:cNvSpPr>
            <a:spLocks noGrp="1"/>
          </p:cNvSpPr>
          <p:nvPr>
            <p:ph type="sldNum" sz="quarter" idx="27"/>
          </p:nvPr>
        </p:nvSpPr>
        <p:spPr/>
        <p:txBody>
          <a:bodyPr/>
          <a:lstStyle/>
          <a:p>
            <a:fld id="{82F89014-7F8D-47C1-8D79-17A715C9D2B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bullets 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576263" y="835025"/>
            <a:ext cx="3708400" cy="3897313"/>
          </a:xfrm>
          <a:prstGeom prst="rect">
            <a:avLst/>
          </a:prstGeom>
        </p:spPr>
        <p:txBody>
          <a:bodyPr/>
          <a:lstStyle>
            <a:lvl1pPr marL="285750" indent="-285750">
              <a:lnSpc>
                <a:spcPct val="100000"/>
              </a:lnSpc>
              <a:buFont typeface="Arial" panose="020B0604020202020204" pitchFamily="34" charset="0"/>
              <a:buChar char="•"/>
              <a:defRPr sz="1600" b="0" baseline="0"/>
            </a:lvl1pPr>
            <a:lvl2pPr marL="285750" indent="-285750">
              <a:lnSpc>
                <a:spcPct val="100000"/>
              </a:lnSpc>
              <a:buFont typeface="Arial" panose="020B0604020202020204" pitchFamily="34" charset="0"/>
              <a:buChar char="•"/>
              <a:defRPr sz="1300" b="0"/>
            </a:lvl2pPr>
            <a:lvl3pPr marL="447675" indent="-174625">
              <a:lnSpc>
                <a:spcPct val="100000"/>
              </a:lnSpc>
              <a:buFont typeface="Arial" panose="020B0604020202020204" pitchFamily="34" charset="0"/>
              <a:buChar char="−"/>
              <a:defRPr sz="1400" b="0"/>
            </a:lvl3pPr>
            <a:lvl4pPr marL="623888" indent="-176213">
              <a:lnSpc>
                <a:spcPct val="100000"/>
              </a:lnSpc>
              <a:tabLst/>
              <a:defRPr sz="1400" b="0"/>
            </a:lvl4pPr>
            <a:lvl5pPr marL="809625" indent="-185738">
              <a:lnSpc>
                <a:spcPct val="100000"/>
              </a:lnSpc>
              <a:defRPr sz="1400" b="0"/>
            </a:lvl5pPr>
            <a:lvl6pPr marL="1714500" indent="0">
              <a:buNone/>
              <a:defRPr/>
            </a:lvl6pPr>
          </a:lstStyle>
          <a:p>
            <a:pPr lvl="0"/>
            <a:r>
              <a:rPr lang="en-US" dirty="0"/>
              <a:t>Click to add text</a:t>
            </a:r>
          </a:p>
          <a:p>
            <a:pPr lvl="2"/>
            <a:r>
              <a:rPr lang="en-US" dirty="0"/>
              <a:t>Second level</a:t>
            </a:r>
          </a:p>
          <a:p>
            <a:pPr lvl="3"/>
            <a:r>
              <a:rPr lang="en-US" dirty="0"/>
              <a:t>Third level</a:t>
            </a:r>
          </a:p>
          <a:p>
            <a:pPr lvl="4"/>
            <a:r>
              <a:rPr lang="en-US" dirty="0"/>
              <a:t>Fourth level</a:t>
            </a:r>
          </a:p>
          <a:p>
            <a:pPr lvl="0"/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7" hasCustomPrompt="1"/>
          </p:nvPr>
        </p:nvSpPr>
        <p:spPr>
          <a:xfrm>
            <a:off x="4859338" y="835025"/>
            <a:ext cx="3708400" cy="3897313"/>
          </a:xfrm>
          <a:prstGeom prst="rect">
            <a:avLst/>
          </a:prstGeom>
        </p:spPr>
        <p:txBody>
          <a:bodyPr/>
          <a:lstStyle>
            <a:lvl1pPr marL="285750" indent="-285750">
              <a:lnSpc>
                <a:spcPct val="100000"/>
              </a:lnSpc>
              <a:buFont typeface="Arial" panose="020B0604020202020204" pitchFamily="34" charset="0"/>
              <a:buChar char="•"/>
              <a:defRPr sz="1600" b="0"/>
            </a:lvl1pPr>
            <a:lvl2pPr marL="287338" indent="-287338">
              <a:lnSpc>
                <a:spcPct val="100000"/>
              </a:lnSpc>
              <a:buFont typeface="Arial" panose="020B0604020202020204" pitchFamily="34" charset="0"/>
              <a:buChar char="•"/>
              <a:defRPr sz="1300" b="0"/>
            </a:lvl2pPr>
            <a:lvl3pPr marL="447675" indent="-174625">
              <a:lnSpc>
                <a:spcPct val="100000"/>
              </a:lnSpc>
              <a:buFont typeface="Arial" panose="020B0604020202020204" pitchFamily="34" charset="0"/>
              <a:buChar char="−"/>
              <a:defRPr sz="1400" b="0"/>
            </a:lvl3pPr>
            <a:lvl4pPr marL="623888" indent="-176213">
              <a:lnSpc>
                <a:spcPct val="100000"/>
              </a:lnSpc>
              <a:tabLst/>
              <a:defRPr sz="1400" b="0"/>
            </a:lvl4pPr>
            <a:lvl5pPr marL="809625" indent="-185738">
              <a:lnSpc>
                <a:spcPct val="100000"/>
              </a:lnSpc>
              <a:defRPr sz="1400" b="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2"/>
            <a:r>
              <a:rPr lang="en-US" dirty="0"/>
              <a:t>Second level</a:t>
            </a:r>
          </a:p>
          <a:p>
            <a:pPr lvl="3"/>
            <a:r>
              <a:rPr lang="en-US" dirty="0"/>
              <a:t>Third level</a:t>
            </a:r>
          </a:p>
          <a:p>
            <a:pPr lvl="4"/>
            <a:r>
              <a:rPr lang="en-US" dirty="0"/>
              <a:t>Fourth level</a:t>
            </a:r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3872E2A8-E205-4778-8440-C86A316174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DE4B11B-E592-4BB9-AE34-F70CB195E727}"/>
              </a:ext>
            </a:extLst>
          </p:cNvPr>
          <p:cNvSpPr>
            <a:spLocks noGrp="1"/>
          </p:cNvSpPr>
          <p:nvPr>
            <p:ph type="dt" sz="half" idx="18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6F1A4215-8A59-48E0-8F12-9F23CA60220A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CF294D08-94E6-49A2-9DF7-3985093964AC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82F89014-7F8D-47C1-8D79-17A715C9D2B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99572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text and image (righ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/>
          <p:cNvSpPr>
            <a:spLocks noGrp="1"/>
          </p:cNvSpPr>
          <p:nvPr>
            <p:ph type="pic" sz="quarter" idx="14" hasCustomPrompt="1"/>
          </p:nvPr>
        </p:nvSpPr>
        <p:spPr>
          <a:xfrm>
            <a:off x="4572000" y="0"/>
            <a:ext cx="4572000" cy="5143500"/>
          </a:xfrm>
          <a:prstGeom prst="rect">
            <a:avLst/>
          </a:prstGeom>
          <a:solidFill>
            <a:schemeClr val="accent6"/>
          </a:solidFill>
        </p:spPr>
        <p:txBody>
          <a:bodyPr tIns="2916000"/>
          <a:lstStyle>
            <a:lvl1pPr marL="0" indent="0" algn="ctr">
              <a:lnSpc>
                <a:spcPct val="100000"/>
              </a:lnSpc>
              <a:buFontTx/>
              <a:buNone/>
              <a:defRPr/>
            </a:lvl1pPr>
          </a:lstStyle>
          <a:p>
            <a:r>
              <a:rPr lang="en-US" noProof="0" dirty="0"/>
              <a:t>Drag picture to placeholder </a:t>
            </a:r>
            <a:br>
              <a:rPr lang="en-US" noProof="0" dirty="0"/>
            </a:br>
            <a:r>
              <a:rPr lang="en-US" noProof="0" dirty="0"/>
              <a:t>or click icon to add</a:t>
            </a:r>
          </a:p>
        </p:txBody>
      </p:sp>
      <p:sp>
        <p:nvSpPr>
          <p:cNvPr id="11" name="Text Placeholder 8"/>
          <p:cNvSpPr>
            <a:spLocks noGrp="1"/>
          </p:cNvSpPr>
          <p:nvPr>
            <p:ph type="body" sz="quarter" idx="24" hasCustomPrompt="1"/>
          </p:nvPr>
        </p:nvSpPr>
        <p:spPr>
          <a:xfrm>
            <a:off x="576264" y="835025"/>
            <a:ext cx="3708400" cy="389731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Font typeface="Arial" charset="0"/>
              <a:buNone/>
              <a:defRPr sz="1600" b="0"/>
            </a:lvl1pPr>
            <a:lvl2pPr marL="360363" indent="-360363">
              <a:lnSpc>
                <a:spcPct val="100000"/>
              </a:lnSpc>
              <a:buFont typeface="+mj-lt"/>
              <a:buAutoNum type="arabicPeriod"/>
              <a:defRPr sz="1600" b="0"/>
            </a:lvl2pPr>
            <a:lvl3pPr marL="365125" indent="0">
              <a:lnSpc>
                <a:spcPct val="100000"/>
              </a:lnSpc>
              <a:buFont typeface="Arial" charset="0"/>
              <a:buNone/>
              <a:defRPr sz="1600" b="0"/>
            </a:lvl3pPr>
            <a:lvl4pPr marL="549275" indent="0">
              <a:lnSpc>
                <a:spcPct val="100000"/>
              </a:lnSpc>
              <a:buNone/>
              <a:tabLst/>
              <a:defRPr sz="1600" b="0"/>
            </a:lvl4pPr>
            <a:lvl5pPr marL="725488" indent="0">
              <a:lnSpc>
                <a:spcPct val="100000"/>
              </a:lnSpc>
              <a:buFont typeface="Arial" charset="0"/>
              <a:buNone/>
              <a:defRPr sz="1600" b="0" baseline="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3B1301CE-B3DE-49E1-B3B2-EA2475A78B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6263" y="195263"/>
            <a:ext cx="3708400" cy="504825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D3F7EFBD-DB9C-45C5-9F2E-C46AEC5F67DA}"/>
              </a:ext>
            </a:extLst>
          </p:cNvPr>
          <p:cNvSpPr>
            <a:spLocks noGrp="1"/>
          </p:cNvSpPr>
          <p:nvPr>
            <p:ph type="dt" sz="half" idx="25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753377E4-E0A6-4CAB-B97D-2004235209BF}"/>
              </a:ext>
            </a:extLst>
          </p:cNvPr>
          <p:cNvSpPr>
            <a:spLocks noGrp="1"/>
          </p:cNvSpPr>
          <p:nvPr>
            <p:ph type="ftr" sz="quarter" idx="26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BE4FCB58-7D88-4A1A-B1DD-02B1B052F520}"/>
              </a:ext>
            </a:extLst>
          </p:cNvPr>
          <p:cNvSpPr>
            <a:spLocks noGrp="1"/>
          </p:cNvSpPr>
          <p:nvPr>
            <p:ph type="sldNum" sz="quarter" idx="27"/>
          </p:nvPr>
        </p:nvSpPr>
        <p:spPr/>
        <p:txBody>
          <a:bodyPr/>
          <a:lstStyle/>
          <a:p>
            <a:fld id="{82F89014-7F8D-47C1-8D79-17A715C9D2B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18350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text and image (lef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9"/>
          <p:cNvSpPr>
            <a:spLocks noGrp="1"/>
          </p:cNvSpPr>
          <p:nvPr>
            <p:ph type="pic" sz="quarter" idx="24" hasCustomPrompt="1"/>
          </p:nvPr>
        </p:nvSpPr>
        <p:spPr>
          <a:xfrm>
            <a:off x="0" y="0"/>
            <a:ext cx="4572000" cy="5143500"/>
          </a:xfrm>
          <a:prstGeom prst="rect">
            <a:avLst/>
          </a:prstGeom>
          <a:solidFill>
            <a:schemeClr val="accent6"/>
          </a:solidFill>
        </p:spPr>
        <p:txBody>
          <a:bodyPr tIns="2916000"/>
          <a:lstStyle>
            <a:lvl1pPr marL="0" indent="0" algn="ctr">
              <a:lnSpc>
                <a:spcPct val="100000"/>
              </a:lnSpc>
              <a:buFontTx/>
              <a:buNone/>
              <a:defRPr/>
            </a:lvl1pPr>
          </a:lstStyle>
          <a:p>
            <a:r>
              <a:rPr lang="en-US" noProof="0" dirty="0"/>
              <a:t>Drag picture to placeholder</a:t>
            </a:r>
            <a:br>
              <a:rPr lang="en-US" noProof="0" dirty="0"/>
            </a:br>
            <a:r>
              <a:rPr lang="en-US" noProof="0" dirty="0"/>
              <a:t>or click icon to add</a:t>
            </a:r>
          </a:p>
        </p:txBody>
      </p:sp>
      <p:sp>
        <p:nvSpPr>
          <p:cNvPr id="18" name="Text Placeholder 8"/>
          <p:cNvSpPr>
            <a:spLocks noGrp="1"/>
          </p:cNvSpPr>
          <p:nvPr>
            <p:ph type="body" sz="quarter" idx="25" hasCustomPrompt="1"/>
          </p:nvPr>
        </p:nvSpPr>
        <p:spPr>
          <a:xfrm>
            <a:off x="4859338" y="835025"/>
            <a:ext cx="3681797" cy="389731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Font typeface="Arial" charset="0"/>
              <a:buNone/>
              <a:defRPr sz="1600" b="0"/>
            </a:lvl1pPr>
            <a:lvl2pPr marL="360363" indent="-360363">
              <a:lnSpc>
                <a:spcPct val="100000"/>
              </a:lnSpc>
              <a:buFont typeface="+mj-lt"/>
              <a:buAutoNum type="arabicPeriod"/>
              <a:defRPr sz="1600" b="0"/>
            </a:lvl2pPr>
            <a:lvl3pPr marL="365125" indent="0">
              <a:lnSpc>
                <a:spcPct val="100000"/>
              </a:lnSpc>
              <a:buFont typeface="Arial" charset="0"/>
              <a:buNone/>
              <a:defRPr sz="1600" b="0"/>
            </a:lvl3pPr>
            <a:lvl4pPr marL="549275" indent="0">
              <a:lnSpc>
                <a:spcPct val="100000"/>
              </a:lnSpc>
              <a:buNone/>
              <a:tabLst/>
              <a:defRPr sz="1600" b="0"/>
            </a:lvl4pPr>
            <a:lvl5pPr marL="725488" indent="0">
              <a:lnSpc>
                <a:spcPct val="100000"/>
              </a:lnSpc>
              <a:buFont typeface="Arial" charset="0"/>
              <a:buNone/>
              <a:defRPr sz="1600" b="0" baseline="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1AEE6764-BCD9-4C0F-8D7F-6DAB3E0116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59338" y="195263"/>
            <a:ext cx="3681797" cy="504825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Date Placeholder 8">
            <a:extLst>
              <a:ext uri="{FF2B5EF4-FFF2-40B4-BE49-F238E27FC236}">
                <a16:creationId xmlns:a16="http://schemas.microsoft.com/office/drawing/2014/main" id="{10B3F087-DB20-4A94-AB80-B37ECB4779CB}"/>
              </a:ext>
            </a:extLst>
          </p:cNvPr>
          <p:cNvSpPr>
            <a:spLocks noGrp="1"/>
          </p:cNvSpPr>
          <p:nvPr>
            <p:ph type="dt" sz="half" idx="26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9C6D60D1-99A0-4A98-BC8E-3EF57AA94001}"/>
              </a:ext>
            </a:extLst>
          </p:cNvPr>
          <p:cNvSpPr>
            <a:spLocks noGrp="1"/>
          </p:cNvSpPr>
          <p:nvPr>
            <p:ph type="ftr" sz="quarter" idx="27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676BAC64-3B0D-463F-8B20-473CDA4BD824}"/>
              </a:ext>
            </a:extLst>
          </p:cNvPr>
          <p:cNvSpPr>
            <a:spLocks noGrp="1"/>
          </p:cNvSpPr>
          <p:nvPr>
            <p:ph type="sldNum" sz="quarter" idx="28"/>
          </p:nvPr>
        </p:nvSpPr>
        <p:spPr/>
        <p:txBody>
          <a:bodyPr/>
          <a:lstStyle/>
          <a:p>
            <a:fld id="{82F89014-7F8D-47C1-8D79-17A715C9D2B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92778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text and image (right lar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icture Placeholder 9"/>
          <p:cNvSpPr>
            <a:spLocks noGrp="1"/>
          </p:cNvSpPr>
          <p:nvPr>
            <p:ph type="pic" sz="quarter" idx="14" hasCustomPrompt="1"/>
          </p:nvPr>
        </p:nvSpPr>
        <p:spPr>
          <a:xfrm>
            <a:off x="3505335" y="835025"/>
            <a:ext cx="5062402" cy="3897313"/>
          </a:xfrm>
          <a:prstGeom prst="rect">
            <a:avLst/>
          </a:prstGeom>
          <a:solidFill>
            <a:schemeClr val="accent6"/>
          </a:solidFill>
        </p:spPr>
        <p:txBody>
          <a:bodyPr tIns="2196000"/>
          <a:lstStyle>
            <a:lvl1pPr marL="0" indent="0" algn="ctr">
              <a:lnSpc>
                <a:spcPct val="100000"/>
              </a:lnSpc>
              <a:buFontTx/>
              <a:buNone/>
              <a:defRPr/>
            </a:lvl1pPr>
          </a:lstStyle>
          <a:p>
            <a:r>
              <a:rPr lang="en-US" noProof="0" dirty="0"/>
              <a:t>Drag picture to placeholder or click icon to add</a:t>
            </a:r>
          </a:p>
        </p:txBody>
      </p:sp>
      <p:sp>
        <p:nvSpPr>
          <p:cNvPr id="8" name="Text Placeholder 8"/>
          <p:cNvSpPr>
            <a:spLocks noGrp="1"/>
          </p:cNvSpPr>
          <p:nvPr>
            <p:ph type="body" sz="quarter" idx="24" hasCustomPrompt="1"/>
          </p:nvPr>
        </p:nvSpPr>
        <p:spPr>
          <a:xfrm>
            <a:off x="576264" y="835025"/>
            <a:ext cx="2641070" cy="389731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Font typeface="Arial" charset="0"/>
              <a:buNone/>
              <a:defRPr sz="1600" b="0"/>
            </a:lvl1pPr>
            <a:lvl2pPr marL="360363" indent="-360363">
              <a:lnSpc>
                <a:spcPct val="100000"/>
              </a:lnSpc>
              <a:buFont typeface="+mj-lt"/>
              <a:buAutoNum type="arabicPeriod"/>
              <a:defRPr sz="1600" b="0"/>
            </a:lvl2pPr>
            <a:lvl3pPr marL="365125" indent="0">
              <a:lnSpc>
                <a:spcPct val="100000"/>
              </a:lnSpc>
              <a:buFont typeface="Arial" charset="0"/>
              <a:buNone/>
              <a:defRPr sz="1600" b="0"/>
            </a:lvl3pPr>
            <a:lvl4pPr marL="549275" indent="0">
              <a:lnSpc>
                <a:spcPct val="100000"/>
              </a:lnSpc>
              <a:buNone/>
              <a:tabLst/>
              <a:defRPr sz="1600" b="0"/>
            </a:lvl4pPr>
            <a:lvl5pPr marL="725488" indent="0">
              <a:lnSpc>
                <a:spcPct val="100000"/>
              </a:lnSpc>
              <a:buFont typeface="Arial" charset="0"/>
              <a:buNone/>
              <a:defRPr sz="1600" b="0" baseline="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D82C27FB-C163-4802-BBE9-1194F6A07D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15946856-8546-4DA9-9A8E-E5AE5A89C49C}"/>
              </a:ext>
            </a:extLst>
          </p:cNvPr>
          <p:cNvSpPr>
            <a:spLocks noGrp="1"/>
          </p:cNvSpPr>
          <p:nvPr>
            <p:ph type="dt" sz="half" idx="25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175E8465-767D-44BA-B892-E9FA43E13D51}"/>
              </a:ext>
            </a:extLst>
          </p:cNvPr>
          <p:cNvSpPr>
            <a:spLocks noGrp="1"/>
          </p:cNvSpPr>
          <p:nvPr>
            <p:ph type="ftr" sz="quarter" idx="26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786D917-89B9-4999-9898-0406930D63BE}"/>
              </a:ext>
            </a:extLst>
          </p:cNvPr>
          <p:cNvSpPr>
            <a:spLocks noGrp="1"/>
          </p:cNvSpPr>
          <p:nvPr>
            <p:ph type="sldNum" sz="quarter" idx="27"/>
          </p:nvPr>
        </p:nvSpPr>
        <p:spPr/>
        <p:txBody>
          <a:bodyPr/>
          <a:lstStyle/>
          <a:p>
            <a:fld id="{82F89014-7F8D-47C1-8D79-17A715C9D2B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text and image (right large) -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icture Placeholder 9"/>
          <p:cNvSpPr>
            <a:spLocks noGrp="1"/>
          </p:cNvSpPr>
          <p:nvPr>
            <p:ph type="pic" sz="quarter" idx="14" hasCustomPrompt="1"/>
          </p:nvPr>
        </p:nvSpPr>
        <p:spPr>
          <a:xfrm>
            <a:off x="3505335" y="835025"/>
            <a:ext cx="5062402" cy="3897313"/>
          </a:xfrm>
          <a:prstGeom prst="roundRect">
            <a:avLst>
              <a:gd name="adj" fmla="val 2994"/>
            </a:avLst>
          </a:prstGeom>
          <a:solidFill>
            <a:schemeClr val="accent6"/>
          </a:solidFill>
          <a:effectLst>
            <a:outerShdw blurRad="139700" dist="12700" dir="2700000" sx="101000" sy="101000" algn="t" rotWithShape="0">
              <a:srgbClr val="353535">
                <a:alpha val="41000"/>
              </a:srgbClr>
            </a:outerShdw>
          </a:effectLst>
          <a:extLst>
            <a:ext uri="{53640926-AAD7-44D8-BBD7-CCE9431645EC}">
              <a14:shadowObscured xmlns:a14="http://schemas.microsoft.com/office/drawing/2010/main"/>
            </a:ext>
          </a:extLst>
        </p:spPr>
        <p:txBody>
          <a:bodyPr lIns="0" tIns="2196000" rIns="0" bIns="0"/>
          <a:lstStyle>
            <a:lvl1pPr marL="0" indent="0" algn="ctr">
              <a:lnSpc>
                <a:spcPct val="100000"/>
              </a:lnSpc>
              <a:buFontTx/>
              <a:buNone/>
              <a:defRPr/>
            </a:lvl1pPr>
          </a:lstStyle>
          <a:p>
            <a:r>
              <a:rPr lang="en-US" noProof="0" dirty="0"/>
              <a:t>Drag picture to placeholder or click icon to add</a:t>
            </a:r>
          </a:p>
        </p:txBody>
      </p:sp>
      <p:sp>
        <p:nvSpPr>
          <p:cNvPr id="8" name="Text Placeholder 8"/>
          <p:cNvSpPr>
            <a:spLocks noGrp="1"/>
          </p:cNvSpPr>
          <p:nvPr>
            <p:ph type="body" sz="quarter" idx="24" hasCustomPrompt="1"/>
          </p:nvPr>
        </p:nvSpPr>
        <p:spPr>
          <a:xfrm>
            <a:off x="576264" y="835025"/>
            <a:ext cx="2641070" cy="389731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Font typeface="Arial" charset="0"/>
              <a:buNone/>
              <a:defRPr sz="1600" b="0"/>
            </a:lvl1pPr>
            <a:lvl2pPr marL="360363" indent="-360363">
              <a:lnSpc>
                <a:spcPct val="100000"/>
              </a:lnSpc>
              <a:buFont typeface="+mj-lt"/>
              <a:buAutoNum type="arabicPeriod"/>
              <a:defRPr sz="1600" b="0"/>
            </a:lvl2pPr>
            <a:lvl3pPr marL="365125" indent="0">
              <a:lnSpc>
                <a:spcPct val="100000"/>
              </a:lnSpc>
              <a:buFont typeface="Arial" charset="0"/>
              <a:buNone/>
              <a:defRPr sz="1600" b="0"/>
            </a:lvl3pPr>
            <a:lvl4pPr marL="549275" indent="0">
              <a:lnSpc>
                <a:spcPct val="100000"/>
              </a:lnSpc>
              <a:buNone/>
              <a:tabLst/>
              <a:defRPr sz="1600" b="0"/>
            </a:lvl4pPr>
            <a:lvl5pPr marL="725488" indent="0">
              <a:lnSpc>
                <a:spcPct val="100000"/>
              </a:lnSpc>
              <a:buFont typeface="Arial" charset="0"/>
              <a:buNone/>
              <a:defRPr sz="1600" b="0" baseline="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36B6A0F-FAB0-4F8C-9459-30EDA0835272}"/>
              </a:ext>
            </a:extLst>
          </p:cNvPr>
          <p:cNvSpPr>
            <a:spLocks noGrp="1"/>
          </p:cNvSpPr>
          <p:nvPr>
            <p:ph type="dt" sz="half" idx="25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59A77CE-E662-481F-BCC4-5E6BB30CACEC}"/>
              </a:ext>
            </a:extLst>
          </p:cNvPr>
          <p:cNvSpPr>
            <a:spLocks noGrp="1"/>
          </p:cNvSpPr>
          <p:nvPr>
            <p:ph type="ftr" sz="quarter" idx="26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5D6AD45-0EAC-4DBD-8C61-C0F4ACB53601}"/>
              </a:ext>
            </a:extLst>
          </p:cNvPr>
          <p:cNvSpPr>
            <a:spLocks noGrp="1"/>
          </p:cNvSpPr>
          <p:nvPr>
            <p:ph type="sldNum" sz="quarter" idx="27"/>
          </p:nvPr>
        </p:nvSpPr>
        <p:spPr/>
        <p:txBody>
          <a:bodyPr/>
          <a:lstStyle/>
          <a:p>
            <a:fld id="{82F89014-7F8D-47C1-8D79-17A715C9D2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D82C27FB-C163-4802-BBE9-1194F6A07D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73616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text and image (right smal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/>
          <p:cNvSpPr>
            <a:spLocks noGrp="1"/>
          </p:cNvSpPr>
          <p:nvPr>
            <p:ph type="pic" sz="quarter" idx="14" hasCustomPrompt="1"/>
          </p:nvPr>
        </p:nvSpPr>
        <p:spPr>
          <a:xfrm>
            <a:off x="4859336" y="835025"/>
            <a:ext cx="3708401" cy="3897313"/>
          </a:xfrm>
          <a:prstGeom prst="rect">
            <a:avLst/>
          </a:prstGeom>
          <a:solidFill>
            <a:schemeClr val="accent6"/>
          </a:solidFill>
        </p:spPr>
        <p:txBody>
          <a:bodyPr tIns="2196000"/>
          <a:lstStyle>
            <a:lvl1pPr marL="0" indent="0" algn="ctr">
              <a:lnSpc>
                <a:spcPct val="100000"/>
              </a:lnSpc>
              <a:buFontTx/>
              <a:buNone/>
              <a:defRPr/>
            </a:lvl1pPr>
          </a:lstStyle>
          <a:p>
            <a:r>
              <a:rPr lang="en-US" noProof="0" dirty="0"/>
              <a:t>Drag picture to placeholder or click icon to add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576263" y="835025"/>
            <a:ext cx="3708400" cy="3897313"/>
          </a:xfrm>
          <a:prstGeom prst="rect">
            <a:avLst/>
          </a:prstGeom>
        </p:spPr>
        <p:txBody>
          <a:bodyPr/>
          <a:lstStyle>
            <a:lvl1pPr marL="285750" indent="-285750">
              <a:lnSpc>
                <a:spcPct val="100000"/>
              </a:lnSpc>
              <a:buFont typeface="Arial" panose="020B0604020202020204" pitchFamily="34" charset="0"/>
              <a:buChar char="•"/>
              <a:defRPr sz="1600" b="0" baseline="0"/>
            </a:lvl1pPr>
            <a:lvl2pPr marL="285750" indent="-285750">
              <a:lnSpc>
                <a:spcPct val="100000"/>
              </a:lnSpc>
              <a:buFont typeface="Arial" panose="020B0604020202020204" pitchFamily="34" charset="0"/>
              <a:buChar char="•"/>
              <a:defRPr sz="1300" b="0"/>
            </a:lvl2pPr>
            <a:lvl3pPr marL="447675" indent="-174625">
              <a:lnSpc>
                <a:spcPct val="100000"/>
              </a:lnSpc>
              <a:buFont typeface="Arial" panose="020B0604020202020204" pitchFamily="34" charset="0"/>
              <a:buChar char="−"/>
              <a:defRPr sz="1400" b="0"/>
            </a:lvl3pPr>
            <a:lvl4pPr marL="623888" indent="-176213">
              <a:lnSpc>
                <a:spcPct val="100000"/>
              </a:lnSpc>
              <a:tabLst/>
              <a:defRPr sz="1400" b="0"/>
            </a:lvl4pPr>
            <a:lvl5pPr marL="809625" indent="-185738">
              <a:lnSpc>
                <a:spcPct val="100000"/>
              </a:lnSpc>
              <a:defRPr sz="1400" b="0"/>
            </a:lvl5pPr>
            <a:lvl6pPr marL="1714500" indent="0">
              <a:buNone/>
              <a:defRPr/>
            </a:lvl6pPr>
          </a:lstStyle>
          <a:p>
            <a:pPr lvl="0"/>
            <a:r>
              <a:rPr lang="en-US" dirty="0"/>
              <a:t>Click to add text</a:t>
            </a:r>
          </a:p>
          <a:p>
            <a:pPr lvl="2"/>
            <a:r>
              <a:rPr lang="en-US" dirty="0"/>
              <a:t>Second level</a:t>
            </a:r>
          </a:p>
          <a:p>
            <a:pPr lvl="3"/>
            <a:r>
              <a:rPr lang="en-US" dirty="0"/>
              <a:t>Third level</a:t>
            </a:r>
          </a:p>
          <a:p>
            <a:pPr lvl="4"/>
            <a:r>
              <a:rPr lang="en-US" dirty="0"/>
              <a:t>Fourth level</a:t>
            </a:r>
          </a:p>
          <a:p>
            <a:pPr lvl="0"/>
            <a:endParaRPr lang="en-US" dirty="0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71526E6-52FE-4A12-AF1B-B37A25A003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077FD35B-6C0E-42DE-85B1-6521194AA6A7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BB11B6FB-578C-4F3B-A98D-5AF9DECFC4C8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D518D1FF-B499-48AE-A463-FCD1B03277A3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82F89014-7F8D-47C1-8D79-17A715C9D2B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31820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with dark text and dark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icture Placeholder 13"/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accent6"/>
          </a:solidFill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buNone/>
              <a:defRPr sz="1600" baseline="0"/>
            </a:lvl1pPr>
          </a:lstStyle>
          <a:p>
            <a:r>
              <a:rPr lang="en-US" noProof="0" dirty="0"/>
              <a:t>Drag picture to placeholder or click icon to add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76263" y="1659467"/>
            <a:ext cx="5112709" cy="1744133"/>
          </a:xfrm>
          <a:prstGeom prst="rect">
            <a:avLst/>
          </a:prstGeom>
        </p:spPr>
        <p:txBody>
          <a:bodyPr lIns="0" tIns="0" rIns="0" bIns="0" anchor="t" anchorCtr="0">
            <a:normAutofit/>
          </a:bodyPr>
          <a:lstStyle>
            <a:lvl1pPr algn="l">
              <a:lnSpc>
                <a:spcPct val="100000"/>
              </a:lnSpc>
              <a:defRPr sz="3800">
                <a:solidFill>
                  <a:srgbClr val="53565A"/>
                </a:solidFill>
              </a:defRPr>
            </a:lvl1pPr>
          </a:lstStyle>
          <a:p>
            <a:r>
              <a:rPr lang="en-US" noProof="0" dirty="0"/>
              <a:t>Click to edit title max over 2x lines</a:t>
            </a: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4" hasCustomPrompt="1"/>
          </p:nvPr>
        </p:nvSpPr>
        <p:spPr>
          <a:xfrm>
            <a:off x="576263" y="4411227"/>
            <a:ext cx="5112709" cy="490001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300"/>
            </a:lvl1pPr>
            <a:lvl2pPr marL="0" indent="0">
              <a:buNone/>
              <a:defRPr sz="1000"/>
            </a:lvl2pPr>
            <a:lvl3pPr marL="0" indent="0">
              <a:buNone/>
              <a:defRPr sz="1000"/>
            </a:lvl3pPr>
            <a:lvl4pPr marL="0" indent="0">
              <a:buNone/>
              <a:defRPr sz="1000"/>
            </a:lvl4pPr>
            <a:lvl5pPr marL="0" indent="0">
              <a:buNone/>
              <a:defRPr sz="1000"/>
            </a:lvl5pPr>
          </a:lstStyle>
          <a:p>
            <a:pPr lvl="0"/>
            <a:r>
              <a:rPr lang="en-US" dirty="0"/>
              <a:t>Month, year</a:t>
            </a:r>
            <a:br>
              <a:rPr lang="en-US" dirty="0"/>
            </a:br>
            <a:r>
              <a:rPr lang="en-US" dirty="0"/>
              <a:t>Name presenter</a:t>
            </a:r>
          </a:p>
        </p:txBody>
      </p:sp>
      <p:sp>
        <p:nvSpPr>
          <p:cNvPr id="9" name="Text Placeholder 6"/>
          <p:cNvSpPr>
            <a:spLocks noGrp="1"/>
          </p:cNvSpPr>
          <p:nvPr>
            <p:ph type="body" sz="quarter" idx="16" hasCustomPrompt="1"/>
          </p:nvPr>
        </p:nvSpPr>
        <p:spPr>
          <a:xfrm>
            <a:off x="576263" y="3488267"/>
            <a:ext cx="5112709" cy="7620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lnSpc>
                <a:spcPct val="100000"/>
              </a:lnSpc>
              <a:buNone/>
              <a:defRPr sz="2000">
                <a:solidFill>
                  <a:srgbClr val="FF6C00"/>
                </a:solidFill>
              </a:defRPr>
            </a:lvl1pPr>
            <a:lvl2pPr marL="342900" indent="0">
              <a:lnSpc>
                <a:spcPts val="3600"/>
              </a:lnSpc>
              <a:buNone/>
              <a:defRPr sz="3000">
                <a:solidFill>
                  <a:srgbClr val="FF6C00"/>
                </a:solidFill>
              </a:defRPr>
            </a:lvl2pPr>
            <a:lvl3pPr marL="685800" indent="0">
              <a:lnSpc>
                <a:spcPts val="3600"/>
              </a:lnSpc>
              <a:buNone/>
              <a:defRPr sz="3000">
                <a:solidFill>
                  <a:srgbClr val="FF6C00"/>
                </a:solidFill>
              </a:defRPr>
            </a:lvl3pPr>
            <a:lvl4pPr marL="1028700" indent="0">
              <a:lnSpc>
                <a:spcPts val="3600"/>
              </a:lnSpc>
              <a:buNone/>
              <a:defRPr sz="3000">
                <a:solidFill>
                  <a:srgbClr val="FF6C00"/>
                </a:solidFill>
              </a:defRPr>
            </a:lvl4pPr>
            <a:lvl5pPr marL="1371600" indent="0">
              <a:lnSpc>
                <a:spcPts val="3600"/>
              </a:lnSpc>
              <a:buNone/>
              <a:defRPr sz="3000">
                <a:solidFill>
                  <a:srgbClr val="FF6C00"/>
                </a:solidFill>
              </a:defRPr>
            </a:lvl5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8" name="Text Placeholder 9">
            <a:extLst>
              <a:ext uri="{FF2B5EF4-FFF2-40B4-BE49-F238E27FC236}">
                <a16:creationId xmlns:a16="http://schemas.microsoft.com/office/drawing/2014/main" id="{246A4B26-CBD6-4EC3-9BB2-03D1059EC06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76263" y="369888"/>
            <a:ext cx="552450" cy="609600"/>
          </a:xfrm>
          <a:prstGeom prst="rect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rcRect/>
            <a:stretch>
              <a:fillRect/>
            </a:stretch>
          </a:blipFill>
        </p:spPr>
        <p:txBody>
          <a:bodyPr>
            <a:noAutofit/>
          </a:bodyPr>
          <a:lstStyle>
            <a:lvl1pPr marL="0" indent="0">
              <a:buNone/>
              <a:defRPr sz="100"/>
            </a:lvl1pPr>
          </a:lstStyle>
          <a:p>
            <a:pPr lvl="0"/>
            <a:r>
              <a:rPr lang="en-US" dirty="0"/>
              <a:t>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text and image (right small) -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/>
          <p:cNvSpPr>
            <a:spLocks noGrp="1"/>
          </p:cNvSpPr>
          <p:nvPr>
            <p:ph type="pic" sz="quarter" idx="14" hasCustomPrompt="1"/>
          </p:nvPr>
        </p:nvSpPr>
        <p:spPr>
          <a:xfrm>
            <a:off x="4859336" y="835025"/>
            <a:ext cx="3708401" cy="3897313"/>
          </a:xfrm>
          <a:prstGeom prst="roundRect">
            <a:avLst>
              <a:gd name="adj" fmla="val 3147"/>
            </a:avLst>
          </a:prstGeom>
          <a:solidFill>
            <a:schemeClr val="accent6"/>
          </a:solidFill>
          <a:effectLst>
            <a:outerShdw blurRad="139700" dist="12700" dir="2700000" sx="101000" sy="101000" algn="ctr" rotWithShape="0">
              <a:prstClr val="black">
                <a:alpha val="41000"/>
              </a:prstClr>
            </a:outerShdw>
          </a:effectLst>
        </p:spPr>
        <p:txBody>
          <a:bodyPr tIns="2196000"/>
          <a:lstStyle>
            <a:lvl1pPr marL="0" indent="0" algn="ctr">
              <a:lnSpc>
                <a:spcPct val="100000"/>
              </a:lnSpc>
              <a:buFontTx/>
              <a:buNone/>
              <a:defRPr/>
            </a:lvl1pPr>
          </a:lstStyle>
          <a:p>
            <a:r>
              <a:rPr lang="en-US" noProof="0" dirty="0"/>
              <a:t>Drag picture to placeholder or click icon to add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576263" y="835025"/>
            <a:ext cx="3708400" cy="3897313"/>
          </a:xfrm>
          <a:prstGeom prst="rect">
            <a:avLst/>
          </a:prstGeom>
        </p:spPr>
        <p:txBody>
          <a:bodyPr/>
          <a:lstStyle>
            <a:lvl1pPr marL="285750" indent="-285750">
              <a:lnSpc>
                <a:spcPct val="100000"/>
              </a:lnSpc>
              <a:buFont typeface="Arial" panose="020B0604020202020204" pitchFamily="34" charset="0"/>
              <a:buChar char="•"/>
              <a:defRPr sz="1600" b="0" baseline="0"/>
            </a:lvl1pPr>
            <a:lvl2pPr marL="285750" indent="-285750">
              <a:lnSpc>
                <a:spcPct val="100000"/>
              </a:lnSpc>
              <a:buFont typeface="Arial" panose="020B0604020202020204" pitchFamily="34" charset="0"/>
              <a:buChar char="•"/>
              <a:defRPr sz="1300" b="0"/>
            </a:lvl2pPr>
            <a:lvl3pPr marL="447675" indent="-174625">
              <a:lnSpc>
                <a:spcPct val="100000"/>
              </a:lnSpc>
              <a:buFont typeface="Arial" panose="020B0604020202020204" pitchFamily="34" charset="0"/>
              <a:buChar char="−"/>
              <a:defRPr sz="1400" b="0"/>
            </a:lvl3pPr>
            <a:lvl4pPr marL="623888" indent="-176213">
              <a:lnSpc>
                <a:spcPct val="100000"/>
              </a:lnSpc>
              <a:tabLst/>
              <a:defRPr sz="1400" b="0"/>
            </a:lvl4pPr>
            <a:lvl5pPr marL="809625" indent="-185738">
              <a:lnSpc>
                <a:spcPct val="100000"/>
              </a:lnSpc>
              <a:defRPr sz="1400" b="0"/>
            </a:lvl5pPr>
            <a:lvl6pPr marL="1714500" indent="0">
              <a:buNone/>
              <a:defRPr/>
            </a:lvl6pPr>
          </a:lstStyle>
          <a:p>
            <a:pPr lvl="0"/>
            <a:r>
              <a:rPr lang="en-US" dirty="0"/>
              <a:t>Click to add text</a:t>
            </a:r>
          </a:p>
          <a:p>
            <a:pPr lvl="2"/>
            <a:r>
              <a:rPr lang="en-US" dirty="0"/>
              <a:t>Second level</a:t>
            </a:r>
          </a:p>
          <a:p>
            <a:pPr lvl="3"/>
            <a:r>
              <a:rPr lang="en-US" dirty="0"/>
              <a:t>Third level</a:t>
            </a:r>
          </a:p>
          <a:p>
            <a:pPr lvl="4"/>
            <a:r>
              <a:rPr lang="en-US" dirty="0"/>
              <a:t>Fourth level</a:t>
            </a:r>
          </a:p>
          <a:p>
            <a:pPr lvl="0"/>
            <a:endParaRPr lang="en-US" dirty="0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71526E6-52FE-4A12-AF1B-B37A25A003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D7DD8DB3-C531-4BAF-94DF-B0A78EC7175A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8344BE83-BA14-49B6-A392-4BAD50F8603E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3F0C4FF9-2E18-439F-BB75-2227EBAD5880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82F89014-7F8D-47C1-8D79-17A715C9D2B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78352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image (wid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>
            <a:extLst>
              <a:ext uri="{FF2B5EF4-FFF2-40B4-BE49-F238E27FC236}">
                <a16:creationId xmlns:a16="http://schemas.microsoft.com/office/drawing/2014/main" id="{EBA7FD14-63CD-42B5-8123-E0D2D06AE6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D40CD0-E62A-40D6-A9A7-E90A7941CF89}"/>
              </a:ext>
            </a:extLst>
          </p:cNvPr>
          <p:cNvSpPr>
            <a:spLocks noGrp="1"/>
          </p:cNvSpPr>
          <p:nvPr>
            <p:ph type="dt" sz="half" idx="17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6871E6EE-F796-4FC9-A7D0-4C318002A703}"/>
              </a:ext>
            </a:extLst>
          </p:cNvPr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8AA59B62-65E5-4805-9C65-6AB0D3219CEE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82F89014-7F8D-47C1-8D79-17A715C9D2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41D87977-6410-4861-821B-247A28DFF45D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576263" y="835025"/>
            <a:ext cx="7991475" cy="3897313"/>
          </a:xfrm>
          <a:solidFill>
            <a:schemeClr val="accent6"/>
          </a:solidFill>
        </p:spPr>
        <p:txBody>
          <a:bodyPr tIns="2088000"/>
          <a:lstStyle>
            <a:lvl1pPr marL="0" indent="0" algn="ctr">
              <a:buNone/>
              <a:defRPr/>
            </a:lvl1pPr>
          </a:lstStyle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FF6C00"/>
              </a:buClr>
              <a:buSzTx/>
              <a:buFont typeface="Arial" panose="020B0604020202020204" pitchFamily="34" charset="0"/>
              <a:buNone/>
              <a:tabLst>
                <a:tab pos="266700" algn="l"/>
              </a:tabLst>
              <a:defRPr/>
            </a:pPr>
            <a:r>
              <a:rPr lang="en-US" noProof="0" dirty="0"/>
              <a:t>Drag picture to placeholder or click icon to add</a:t>
            </a:r>
          </a:p>
        </p:txBody>
      </p:sp>
    </p:spTree>
    <p:extLst>
      <p:ext uri="{BB962C8B-B14F-4D97-AF65-F5344CB8AC3E}">
        <p14:creationId xmlns:p14="http://schemas.microsoft.com/office/powerpoint/2010/main" val="39316208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ide with video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edia Placeholder 3">
            <a:extLst>
              <a:ext uri="{FF2B5EF4-FFF2-40B4-BE49-F238E27FC236}">
                <a16:creationId xmlns:a16="http://schemas.microsoft.com/office/drawing/2014/main" id="{61EF6098-F062-48C8-804B-4CB80BE90332}"/>
              </a:ext>
            </a:extLst>
          </p:cNvPr>
          <p:cNvSpPr>
            <a:spLocks noGrp="1"/>
          </p:cNvSpPr>
          <p:nvPr>
            <p:ph type="media" sz="quarter" idx="17" hasCustomPrompt="1"/>
          </p:nvPr>
        </p:nvSpPr>
        <p:spPr>
          <a:xfrm>
            <a:off x="0" y="0"/>
            <a:ext cx="9144000" cy="5143500"/>
          </a:xfrm>
          <a:solidFill>
            <a:srgbClr val="3E4043">
              <a:alpha val="14902"/>
            </a:srgbClr>
          </a:solidFill>
        </p:spPr>
        <p:txBody>
          <a:bodyPr/>
          <a:lstStyle>
            <a:lvl1pPr marL="0" indent="0" algn="ctr">
              <a:buNone/>
              <a:defRPr/>
            </a:lvl1pPr>
          </a:lstStyle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FF6C00"/>
              </a:buClr>
              <a:buSzTx/>
              <a:buFont typeface="Arial" panose="020B0604020202020204" pitchFamily="34" charset="0"/>
              <a:buNone/>
              <a:tabLst>
                <a:tab pos="266700" algn="l"/>
              </a:tabLst>
              <a:defRPr/>
            </a:pPr>
            <a:r>
              <a:rPr lang="en-US" noProof="0" dirty="0"/>
              <a:t>Drag movie to placeholder or click icon to add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9DE8C169-6D44-4FAB-8862-F0E9E8469F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6263" y="4227513"/>
            <a:ext cx="7991474" cy="5048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05023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5" pos="5397" userDrawn="1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able Placeholder 6"/>
          <p:cNvSpPr>
            <a:spLocks noGrp="1"/>
          </p:cNvSpPr>
          <p:nvPr>
            <p:ph type="tbl" sz="quarter" idx="16"/>
          </p:nvPr>
        </p:nvSpPr>
        <p:spPr>
          <a:xfrm>
            <a:off x="576261" y="835024"/>
            <a:ext cx="7990394" cy="3897313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None/>
              <a:defRPr/>
            </a:lvl1pPr>
          </a:lstStyle>
          <a:p>
            <a:r>
              <a:rPr lang="en-US" noProof="0"/>
              <a:t>Click icon to add table</a:t>
            </a:r>
            <a:endParaRPr lang="en-US" noProof="0" dirty="0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EBA7FD14-63CD-42B5-8123-E0D2D06AE6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D40CD0-E62A-40D6-A9A7-E90A7941CF89}"/>
              </a:ext>
            </a:extLst>
          </p:cNvPr>
          <p:cNvSpPr>
            <a:spLocks noGrp="1"/>
          </p:cNvSpPr>
          <p:nvPr>
            <p:ph type="dt" sz="half" idx="17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6871E6EE-F796-4FC9-A7D0-4C318002A703}"/>
              </a:ext>
            </a:extLst>
          </p:cNvPr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8AA59B62-65E5-4805-9C65-6AB0D3219CEE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82F89014-7F8D-47C1-8D79-17A715C9D2B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20126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4533" y="2325818"/>
            <a:ext cx="2929467" cy="2817682"/>
          </a:xfrm>
          <a:prstGeom prst="rect">
            <a:avLst/>
          </a:prstGeom>
        </p:spPr>
      </p:pic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576262" y="835024"/>
            <a:ext cx="5990400" cy="3168000"/>
          </a:xfrm>
          <a:prstGeom prst="rect">
            <a:avLst/>
          </a:prstGeom>
        </p:spPr>
        <p:txBody>
          <a:bodyPr lIns="0" tIns="0" rIns="0">
            <a:normAutofit/>
          </a:bodyPr>
          <a:lstStyle>
            <a:lvl1pPr marL="176400" indent="-176400">
              <a:lnSpc>
                <a:spcPct val="100000"/>
              </a:lnSpc>
              <a:spcAft>
                <a:spcPts val="1200"/>
              </a:spcAft>
              <a:defRPr sz="3600" baseline="0"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“Quote”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A140A6-5D0E-4488-95CA-4733486F59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B200B3A-B3FB-4A32-A145-4E221A432D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7DC275C-83AD-4E74-9F99-2A21F1C788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89014-7F8D-47C1-8D79-17A715C9D2B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78165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Quote (white text - on dark ima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accent6"/>
          </a:solidFill>
        </p:spPr>
        <p:txBody>
          <a:bodyPr/>
          <a:lstStyle>
            <a:lvl1pPr marL="0" indent="0" algn="ctr">
              <a:lnSpc>
                <a:spcPct val="100000"/>
              </a:lnSpc>
              <a:buNone/>
              <a:defRPr sz="1600"/>
            </a:lvl1pPr>
          </a:lstStyle>
          <a:p>
            <a:r>
              <a:rPr lang="en-US" noProof="0" dirty="0"/>
              <a:t>Drag picture into placeholder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95FDA8F-E5DE-42B3-BE10-7B8BCDC83F25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D6D733F-B7CE-451D-A09C-370A3D494B3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94006D7-7C1F-4025-93C7-D6BFDD015ACE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82F89014-7F8D-47C1-8D79-17A715C9D2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C8A7EB86-3F9E-4A42-81FA-F215DE6BC51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6262" y="835024"/>
            <a:ext cx="5990400" cy="3168000"/>
          </a:xfrm>
          <a:prstGeom prst="rect">
            <a:avLst/>
          </a:prstGeom>
        </p:spPr>
        <p:txBody>
          <a:bodyPr lIns="0" tIns="0" rIns="0">
            <a:normAutofit/>
          </a:bodyPr>
          <a:lstStyle>
            <a:lvl1pPr marL="176400" indent="-176400">
              <a:lnSpc>
                <a:spcPct val="100000"/>
              </a:lnSpc>
              <a:spcAft>
                <a:spcPts val="1200"/>
              </a:spcAft>
              <a:defRPr sz="3600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“Quote”</a:t>
            </a:r>
          </a:p>
        </p:txBody>
      </p:sp>
    </p:spTree>
    <p:extLst>
      <p:ext uri="{BB962C8B-B14F-4D97-AF65-F5344CB8AC3E}">
        <p14:creationId xmlns:p14="http://schemas.microsoft.com/office/powerpoint/2010/main" val="21950328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Quote (dark text - on light ima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accent6"/>
          </a:solidFill>
        </p:spPr>
        <p:txBody>
          <a:bodyPr/>
          <a:lstStyle>
            <a:lvl1pPr marL="0" indent="0" algn="ctr">
              <a:lnSpc>
                <a:spcPct val="100000"/>
              </a:lnSpc>
              <a:buNone/>
              <a:defRPr sz="1600"/>
            </a:lvl1pPr>
          </a:lstStyle>
          <a:p>
            <a:r>
              <a:rPr lang="en-US" dirty="0"/>
              <a:t>Drag </a:t>
            </a:r>
            <a:r>
              <a:rPr lang="en-US" noProof="0" dirty="0"/>
              <a:t>picture</a:t>
            </a:r>
            <a:r>
              <a:rPr lang="en-US" dirty="0"/>
              <a:t> into placeholder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B5D03DB-E24A-4B52-B9D9-B3D6DF213897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08D1E53-7D02-44DA-8691-6E53E6200A05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33AB17E-1E0B-4FA0-982D-17BEFEF8771F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82F89014-7F8D-47C1-8D79-17A715C9D2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628E9124-E359-49E6-A14A-2497E35E51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6262" y="835024"/>
            <a:ext cx="5990400" cy="3168000"/>
          </a:xfrm>
          <a:prstGeom prst="rect">
            <a:avLst/>
          </a:prstGeom>
        </p:spPr>
        <p:txBody>
          <a:bodyPr lIns="0" tIns="0" rIns="0">
            <a:normAutofit/>
          </a:bodyPr>
          <a:lstStyle>
            <a:lvl1pPr marL="176400" indent="-176400">
              <a:lnSpc>
                <a:spcPct val="100000"/>
              </a:lnSpc>
              <a:spcAft>
                <a:spcPts val="1200"/>
              </a:spcAft>
              <a:defRPr sz="360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“Quote”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4226F7B-C707-4C07-B686-02CD29F0CAD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76263" y="1944888"/>
            <a:ext cx="3708400" cy="1594378"/>
          </a:xfrm>
        </p:spPr>
        <p:txBody>
          <a:bodyPr/>
          <a:lstStyle>
            <a:lvl1pPr marL="0" indent="0">
              <a:buNone/>
              <a:tabLst/>
              <a:defRPr lang="en-US" sz="5000" kern="1200" dirty="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Closing line</a:t>
            </a: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4" hasCustomPrompt="1"/>
          </p:nvPr>
        </p:nvSpPr>
        <p:spPr>
          <a:xfrm>
            <a:off x="576263" y="4330700"/>
            <a:ext cx="5112709" cy="448866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 marL="0" indent="0">
              <a:buNone/>
              <a:defRPr sz="1000"/>
            </a:lvl2pPr>
            <a:lvl3pPr marL="0" indent="0">
              <a:buNone/>
              <a:defRPr sz="1000"/>
            </a:lvl3pPr>
            <a:lvl4pPr marL="0" indent="0">
              <a:buNone/>
              <a:defRPr sz="1000"/>
            </a:lvl4pPr>
            <a:lvl5pPr marL="0" indent="0">
              <a:buNone/>
              <a:defRPr sz="1000"/>
            </a:lvl5pPr>
          </a:lstStyle>
          <a:p>
            <a:pPr lvl="0"/>
            <a:r>
              <a:rPr lang="en-US" dirty="0"/>
              <a:t>Department</a:t>
            </a:r>
            <a:br>
              <a:rPr lang="en-US" dirty="0"/>
            </a:br>
            <a:r>
              <a:rPr lang="en-US" dirty="0"/>
              <a:t>Date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8ED1E7E9-0B74-D54C-8C9A-067E1D0C0E9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84178" y="1283678"/>
            <a:ext cx="3859822" cy="3859822"/>
          </a:xfrm>
          <a:prstGeom prst="rect">
            <a:avLst/>
          </a:prstGeom>
        </p:spPr>
      </p:pic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6A798CCC-F599-47BC-84EE-8CAA3D22063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76263" y="369888"/>
            <a:ext cx="552450" cy="609600"/>
          </a:xfrm>
          <a:prstGeom prst="rect">
            <a:avLst/>
          </a:prstGeom>
          <a:blipFill dpi="0"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rcRect/>
            <a:stretch>
              <a:fillRect/>
            </a:stretch>
          </a:blipFill>
        </p:spPr>
        <p:txBody>
          <a:bodyPr>
            <a:noAutofit/>
          </a:bodyPr>
          <a:lstStyle>
            <a:lvl1pPr marL="0" indent="0">
              <a:buNone/>
              <a:defRPr sz="100"/>
            </a:lvl1pPr>
          </a:lstStyle>
          <a:p>
            <a:pPr lvl="0"/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9460975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hart Placeholder 5"/>
          <p:cNvSpPr>
            <a:spLocks noGrp="1"/>
          </p:cNvSpPr>
          <p:nvPr>
            <p:ph type="chart" sz="quarter" idx="15"/>
          </p:nvPr>
        </p:nvSpPr>
        <p:spPr>
          <a:xfrm>
            <a:off x="576262" y="835024"/>
            <a:ext cx="7990393" cy="3897313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None/>
              <a:defRPr/>
            </a:lvl1pPr>
          </a:lstStyle>
          <a:p>
            <a:r>
              <a:rPr lang="en-US" noProof="0"/>
              <a:t>Click icon to add chart</a:t>
            </a:r>
            <a:endParaRPr lang="en-US" noProof="0" dirty="0"/>
          </a:p>
        </p:txBody>
      </p:sp>
      <p:sp>
        <p:nvSpPr>
          <p:cNvPr id="5" name="Titel 4">
            <a:extLst>
              <a:ext uri="{FF2B5EF4-FFF2-40B4-BE49-F238E27FC236}">
                <a16:creationId xmlns:a16="http://schemas.microsoft.com/office/drawing/2014/main" id="{573F1347-FE67-40E4-AA2D-310D37787C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490D2E0-D57F-4A41-BD5C-3583FF074B3E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64C421E-5D95-451E-8949-471305E9407B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89D60DA-BD57-4569-90FD-32EA726464E5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82F89014-7F8D-47C1-8D79-17A715C9D2B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83581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chart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hart Placeholder 5"/>
          <p:cNvSpPr>
            <a:spLocks noGrp="1"/>
          </p:cNvSpPr>
          <p:nvPr>
            <p:ph type="chart" sz="quarter" idx="15"/>
          </p:nvPr>
        </p:nvSpPr>
        <p:spPr>
          <a:xfrm>
            <a:off x="4859339" y="835025"/>
            <a:ext cx="3708400" cy="3897313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None/>
              <a:defRPr/>
            </a:lvl1pPr>
          </a:lstStyle>
          <a:p>
            <a:r>
              <a:rPr lang="en-US" noProof="0"/>
              <a:t>Click icon to add chart</a:t>
            </a:r>
            <a:endParaRPr lang="en-US" noProof="0" dirty="0"/>
          </a:p>
        </p:txBody>
      </p:sp>
      <p:sp>
        <p:nvSpPr>
          <p:cNvPr id="8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576263" y="834831"/>
            <a:ext cx="3708400" cy="3900618"/>
          </a:xfrm>
          <a:prstGeom prst="rect">
            <a:avLst/>
          </a:prstGeom>
        </p:spPr>
        <p:txBody>
          <a:bodyPr/>
          <a:lstStyle>
            <a:lvl1pPr marL="285750" indent="-285750">
              <a:lnSpc>
                <a:spcPct val="100000"/>
              </a:lnSpc>
              <a:buFont typeface="Arial" panose="020B0604020202020204" pitchFamily="34" charset="0"/>
              <a:buChar char="•"/>
              <a:defRPr sz="1600" b="0" baseline="0"/>
            </a:lvl1pPr>
            <a:lvl2pPr marL="285750" indent="-285750">
              <a:lnSpc>
                <a:spcPct val="100000"/>
              </a:lnSpc>
              <a:buFont typeface="Arial" panose="020B0604020202020204" pitchFamily="34" charset="0"/>
              <a:buChar char="•"/>
              <a:defRPr sz="1300" b="0"/>
            </a:lvl2pPr>
            <a:lvl3pPr marL="447675" indent="-174625">
              <a:lnSpc>
                <a:spcPct val="100000"/>
              </a:lnSpc>
              <a:buFont typeface="Arial" panose="020B0604020202020204" pitchFamily="34" charset="0"/>
              <a:buChar char="−"/>
              <a:defRPr sz="1400" b="0"/>
            </a:lvl3pPr>
            <a:lvl4pPr marL="623888" indent="-176213">
              <a:lnSpc>
                <a:spcPct val="100000"/>
              </a:lnSpc>
              <a:tabLst/>
              <a:defRPr sz="1400" b="0"/>
            </a:lvl4pPr>
            <a:lvl5pPr marL="809625" indent="-185738">
              <a:lnSpc>
                <a:spcPct val="100000"/>
              </a:lnSpc>
              <a:defRPr sz="1400" b="0"/>
            </a:lvl5pPr>
            <a:lvl6pPr marL="1714500" indent="0">
              <a:buNone/>
              <a:defRPr/>
            </a:lvl6pPr>
          </a:lstStyle>
          <a:p>
            <a:pPr lvl="0"/>
            <a:r>
              <a:rPr lang="en-US"/>
              <a:t>Click to add text</a:t>
            </a:r>
          </a:p>
          <a:p>
            <a:pPr lvl="2"/>
            <a:r>
              <a:rPr lang="en-US"/>
              <a:t>Second level</a:t>
            </a:r>
          </a:p>
          <a:p>
            <a:pPr lvl="3"/>
            <a:r>
              <a:rPr lang="en-US"/>
              <a:t>Third level</a:t>
            </a:r>
          </a:p>
          <a:p>
            <a:pPr lvl="4"/>
            <a:r>
              <a:rPr lang="en-US"/>
              <a:t>Fourth level</a:t>
            </a:r>
          </a:p>
          <a:p>
            <a:pPr lvl="0"/>
            <a:endParaRPr lang="en-US" dirty="0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8544DA18-BA2E-49AF-B2A3-110A868A5A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40B1EFA-FE5D-49F8-A5F8-64954B1A7280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535A3B56-08BB-4B0C-8F45-D0C01C59B0B1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5001A6C6-F35F-4B8D-9A93-636EA444ED25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82F89014-7F8D-47C1-8D79-17A715C9D2B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20987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with orange text and dark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icture Placeholder 13"/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accent6"/>
          </a:solidFill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buNone/>
              <a:defRPr sz="1600" baseline="0"/>
            </a:lvl1pPr>
          </a:lstStyle>
          <a:p>
            <a:r>
              <a:rPr lang="en-US" noProof="0" dirty="0"/>
              <a:t>Drag picture to placeholder or click icon to add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76263" y="1659467"/>
            <a:ext cx="5112709" cy="1744133"/>
          </a:xfrm>
          <a:prstGeom prst="rect">
            <a:avLst/>
          </a:prstGeom>
        </p:spPr>
        <p:txBody>
          <a:bodyPr lIns="0" tIns="0" rIns="0" bIns="0" anchor="t" anchorCtr="0">
            <a:normAutofit/>
          </a:bodyPr>
          <a:lstStyle>
            <a:lvl1pPr algn="l">
              <a:lnSpc>
                <a:spcPct val="100000"/>
              </a:lnSpc>
              <a:defRPr sz="3800">
                <a:solidFill>
                  <a:schemeClr val="accent2"/>
                </a:solidFill>
              </a:defRPr>
            </a:lvl1pPr>
          </a:lstStyle>
          <a:p>
            <a:r>
              <a:rPr lang="en-US" noProof="0" dirty="0"/>
              <a:t>Click to edit title max over 2x lines</a:t>
            </a: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4" hasCustomPrompt="1"/>
          </p:nvPr>
        </p:nvSpPr>
        <p:spPr>
          <a:xfrm>
            <a:off x="576263" y="4411227"/>
            <a:ext cx="5112709" cy="490001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300"/>
            </a:lvl1pPr>
            <a:lvl2pPr marL="0" indent="0">
              <a:buNone/>
              <a:defRPr sz="1000"/>
            </a:lvl2pPr>
            <a:lvl3pPr marL="0" indent="0">
              <a:buNone/>
              <a:defRPr sz="1000"/>
            </a:lvl3pPr>
            <a:lvl4pPr marL="0" indent="0">
              <a:buNone/>
              <a:defRPr sz="1000"/>
            </a:lvl4pPr>
            <a:lvl5pPr marL="0" indent="0">
              <a:buNone/>
              <a:defRPr sz="1000"/>
            </a:lvl5pPr>
          </a:lstStyle>
          <a:p>
            <a:pPr lvl="0"/>
            <a:r>
              <a:rPr lang="en-US" dirty="0"/>
              <a:t>Month, year</a:t>
            </a:r>
            <a:br>
              <a:rPr lang="en-US" dirty="0"/>
            </a:br>
            <a:r>
              <a:rPr lang="en-US" dirty="0"/>
              <a:t>Name presenter</a:t>
            </a:r>
          </a:p>
        </p:txBody>
      </p:sp>
      <p:sp>
        <p:nvSpPr>
          <p:cNvPr id="9" name="Text Placeholder 6"/>
          <p:cNvSpPr>
            <a:spLocks noGrp="1"/>
          </p:cNvSpPr>
          <p:nvPr>
            <p:ph type="body" sz="quarter" idx="16" hasCustomPrompt="1"/>
          </p:nvPr>
        </p:nvSpPr>
        <p:spPr>
          <a:xfrm>
            <a:off x="576263" y="3488267"/>
            <a:ext cx="5112709" cy="7620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lnSpc>
                <a:spcPct val="100000"/>
              </a:lnSpc>
              <a:buNone/>
              <a:defRPr sz="2000">
                <a:solidFill>
                  <a:srgbClr val="FF6C00"/>
                </a:solidFill>
              </a:defRPr>
            </a:lvl1pPr>
            <a:lvl2pPr marL="342900" indent="0">
              <a:lnSpc>
                <a:spcPts val="3600"/>
              </a:lnSpc>
              <a:buNone/>
              <a:defRPr sz="3000">
                <a:solidFill>
                  <a:srgbClr val="FF6C00"/>
                </a:solidFill>
              </a:defRPr>
            </a:lvl2pPr>
            <a:lvl3pPr marL="685800" indent="0">
              <a:lnSpc>
                <a:spcPts val="3600"/>
              </a:lnSpc>
              <a:buNone/>
              <a:defRPr sz="3000">
                <a:solidFill>
                  <a:srgbClr val="FF6C00"/>
                </a:solidFill>
              </a:defRPr>
            </a:lvl3pPr>
            <a:lvl4pPr marL="1028700" indent="0">
              <a:lnSpc>
                <a:spcPts val="3600"/>
              </a:lnSpc>
              <a:buNone/>
              <a:defRPr sz="3000">
                <a:solidFill>
                  <a:srgbClr val="FF6C00"/>
                </a:solidFill>
              </a:defRPr>
            </a:lvl4pPr>
            <a:lvl5pPr marL="1371600" indent="0">
              <a:lnSpc>
                <a:spcPts val="3600"/>
              </a:lnSpc>
              <a:buNone/>
              <a:defRPr sz="3000">
                <a:solidFill>
                  <a:srgbClr val="FF6C00"/>
                </a:solidFill>
              </a:defRPr>
            </a:lvl5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8" name="Text Placeholder 9">
            <a:extLst>
              <a:ext uri="{FF2B5EF4-FFF2-40B4-BE49-F238E27FC236}">
                <a16:creationId xmlns:a16="http://schemas.microsoft.com/office/drawing/2014/main" id="{8C401EA3-16A6-47D3-9D6E-A27DFE2287E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76263" y="369888"/>
            <a:ext cx="552450" cy="609600"/>
          </a:xfrm>
          <a:prstGeom prst="rect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rcRect/>
            <a:stretch>
              <a:fillRect/>
            </a:stretch>
          </a:blipFill>
        </p:spPr>
        <p:txBody>
          <a:bodyPr>
            <a:noAutofit/>
          </a:bodyPr>
          <a:lstStyle>
            <a:lvl1pPr marL="0" indent="0">
              <a:buNone/>
              <a:defRPr sz="100"/>
            </a:lvl1pPr>
          </a:lstStyle>
          <a:p>
            <a:pPr lvl="0"/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889843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chart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hart Placeholder 5"/>
          <p:cNvSpPr>
            <a:spLocks noGrp="1"/>
          </p:cNvSpPr>
          <p:nvPr>
            <p:ph type="chart" sz="quarter" idx="15"/>
          </p:nvPr>
        </p:nvSpPr>
        <p:spPr>
          <a:xfrm>
            <a:off x="576263" y="835025"/>
            <a:ext cx="3708400" cy="3897313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None/>
              <a:defRPr/>
            </a:lvl1pPr>
          </a:lstStyle>
          <a:p>
            <a:r>
              <a:rPr lang="en-US" noProof="0"/>
              <a:t>Click icon to add chart</a:t>
            </a:r>
            <a:endParaRPr lang="en-US" noProof="0" dirty="0"/>
          </a:p>
        </p:txBody>
      </p:sp>
      <p:sp>
        <p:nvSpPr>
          <p:cNvPr id="8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4859339" y="835025"/>
            <a:ext cx="3708400" cy="3900618"/>
          </a:xfrm>
          <a:prstGeom prst="rect">
            <a:avLst/>
          </a:prstGeom>
        </p:spPr>
        <p:txBody>
          <a:bodyPr/>
          <a:lstStyle>
            <a:lvl1pPr marL="285750" indent="-285750">
              <a:lnSpc>
                <a:spcPct val="100000"/>
              </a:lnSpc>
              <a:buFont typeface="Arial" panose="020B0604020202020204" pitchFamily="34" charset="0"/>
              <a:buChar char="•"/>
              <a:defRPr sz="1600" b="0" baseline="0"/>
            </a:lvl1pPr>
            <a:lvl2pPr marL="285750" indent="-285750">
              <a:lnSpc>
                <a:spcPct val="100000"/>
              </a:lnSpc>
              <a:buFont typeface="Arial" panose="020B0604020202020204" pitchFamily="34" charset="0"/>
              <a:buChar char="•"/>
              <a:defRPr sz="1300" b="0"/>
            </a:lvl2pPr>
            <a:lvl3pPr marL="447675" indent="-174625">
              <a:lnSpc>
                <a:spcPct val="100000"/>
              </a:lnSpc>
              <a:buFont typeface="Arial" panose="020B0604020202020204" pitchFamily="34" charset="0"/>
              <a:buChar char="−"/>
              <a:defRPr sz="1400" b="0"/>
            </a:lvl3pPr>
            <a:lvl4pPr marL="623888" indent="-176213">
              <a:lnSpc>
                <a:spcPct val="100000"/>
              </a:lnSpc>
              <a:tabLst/>
              <a:defRPr sz="1400" b="0"/>
            </a:lvl4pPr>
            <a:lvl5pPr marL="809625" indent="-185738">
              <a:lnSpc>
                <a:spcPct val="100000"/>
              </a:lnSpc>
              <a:defRPr sz="1400" b="0"/>
            </a:lvl5pPr>
            <a:lvl6pPr marL="1714500" indent="0">
              <a:buNone/>
              <a:defRPr/>
            </a:lvl6pPr>
          </a:lstStyle>
          <a:p>
            <a:pPr lvl="0"/>
            <a:r>
              <a:rPr lang="en-US"/>
              <a:t>Click to add text</a:t>
            </a:r>
          </a:p>
          <a:p>
            <a:pPr lvl="2"/>
            <a:r>
              <a:rPr lang="en-US"/>
              <a:t>Second level</a:t>
            </a:r>
          </a:p>
          <a:p>
            <a:pPr lvl="3"/>
            <a:r>
              <a:rPr lang="en-US"/>
              <a:t>Third level</a:t>
            </a:r>
          </a:p>
          <a:p>
            <a:pPr lvl="4"/>
            <a:r>
              <a:rPr lang="en-US"/>
              <a:t>Fourth level</a:t>
            </a:r>
          </a:p>
          <a:p>
            <a:pPr lvl="0"/>
            <a:endParaRPr lang="en-US" dirty="0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8544DA18-BA2E-49AF-B2A3-110A868A5A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40B1EFA-FE5D-49F8-A5F8-64954B1A7280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535A3B56-08BB-4B0C-8F45-D0C01C59B0B1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5001A6C6-F35F-4B8D-9A93-636EA444ED25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82F89014-7F8D-47C1-8D79-17A715C9D2B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06199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wo char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hart Placeholder 5"/>
          <p:cNvSpPr>
            <a:spLocks noGrp="1"/>
          </p:cNvSpPr>
          <p:nvPr>
            <p:ph type="chart" sz="quarter" idx="19"/>
          </p:nvPr>
        </p:nvSpPr>
        <p:spPr>
          <a:xfrm>
            <a:off x="4859337" y="835024"/>
            <a:ext cx="3708401" cy="3897313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None/>
              <a:defRPr/>
            </a:lvl1pPr>
          </a:lstStyle>
          <a:p>
            <a:r>
              <a:rPr lang="en-US" noProof="0"/>
              <a:t>Click icon to add chart</a:t>
            </a:r>
            <a:endParaRPr lang="en-US" noProof="0" dirty="0"/>
          </a:p>
        </p:txBody>
      </p:sp>
      <p:sp>
        <p:nvSpPr>
          <p:cNvPr id="14" name="Chart Placeholder 5"/>
          <p:cNvSpPr>
            <a:spLocks noGrp="1"/>
          </p:cNvSpPr>
          <p:nvPr>
            <p:ph type="chart" sz="quarter" idx="15"/>
          </p:nvPr>
        </p:nvSpPr>
        <p:spPr>
          <a:xfrm>
            <a:off x="576262" y="835024"/>
            <a:ext cx="3708401" cy="3897313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None/>
              <a:defRPr/>
            </a:lvl1pPr>
          </a:lstStyle>
          <a:p>
            <a:r>
              <a:rPr lang="en-US" noProof="0"/>
              <a:t>Click icon to add chart</a:t>
            </a:r>
            <a:endParaRPr lang="en-US" noProof="0" dirty="0"/>
          </a:p>
        </p:txBody>
      </p:sp>
      <p:sp>
        <p:nvSpPr>
          <p:cNvPr id="5" name="Titel 4">
            <a:extLst>
              <a:ext uri="{FF2B5EF4-FFF2-40B4-BE49-F238E27FC236}">
                <a16:creationId xmlns:a16="http://schemas.microsoft.com/office/drawing/2014/main" id="{897C3F8B-AA01-47E2-9CB3-C8B5B86F1B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tabLst>
                <a:tab pos="1079500" algn="l"/>
              </a:tabLst>
              <a:defRPr/>
            </a:lvl1pPr>
          </a:lstStyle>
          <a:p>
            <a:endParaRPr lang="en-US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CD27E724-76AC-43CB-8150-488BD4B602E8}"/>
              </a:ext>
            </a:extLst>
          </p:cNvPr>
          <p:cNvSpPr>
            <a:spLocks noGrp="1"/>
          </p:cNvSpPr>
          <p:nvPr>
            <p:ph type="dt" sz="half" idx="2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2402BF66-0833-4D31-80F3-93788D9D40C8}"/>
              </a:ext>
            </a:extLst>
          </p:cNvPr>
          <p:cNvSpPr>
            <a:spLocks noGrp="1"/>
          </p:cNvSpPr>
          <p:nvPr>
            <p:ph type="ftr" sz="quarter" idx="2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446FAC6A-2EDD-45F1-BB2D-4D0B78A05100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82F89014-7F8D-47C1-8D79-17A715C9D2B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52198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hree char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hart Placeholder 5"/>
          <p:cNvSpPr>
            <a:spLocks noGrp="1"/>
          </p:cNvSpPr>
          <p:nvPr>
            <p:ph type="chart" sz="quarter" idx="15"/>
          </p:nvPr>
        </p:nvSpPr>
        <p:spPr>
          <a:xfrm>
            <a:off x="576263" y="835025"/>
            <a:ext cx="2471825" cy="3898800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None/>
              <a:defRPr/>
            </a:lvl1pPr>
          </a:lstStyle>
          <a:p>
            <a:r>
              <a:rPr lang="en-US" noProof="0"/>
              <a:t>Click icon to add chart</a:t>
            </a:r>
            <a:endParaRPr lang="en-US" noProof="0" dirty="0"/>
          </a:p>
        </p:txBody>
      </p:sp>
      <p:sp>
        <p:nvSpPr>
          <p:cNvPr id="8" name="Chart Placeholder 5"/>
          <p:cNvSpPr>
            <a:spLocks noGrp="1"/>
          </p:cNvSpPr>
          <p:nvPr>
            <p:ph type="chart" sz="quarter" idx="18"/>
          </p:nvPr>
        </p:nvSpPr>
        <p:spPr>
          <a:xfrm>
            <a:off x="3336087" y="835025"/>
            <a:ext cx="2471825" cy="3898800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None/>
              <a:defRPr/>
            </a:lvl1pPr>
          </a:lstStyle>
          <a:p>
            <a:r>
              <a:rPr lang="en-US" noProof="0"/>
              <a:t>Click icon to add chart</a:t>
            </a:r>
            <a:endParaRPr lang="en-US" noProof="0" dirty="0"/>
          </a:p>
        </p:txBody>
      </p:sp>
      <p:sp>
        <p:nvSpPr>
          <p:cNvPr id="9" name="Chart Placeholder 5"/>
          <p:cNvSpPr>
            <a:spLocks noGrp="1"/>
          </p:cNvSpPr>
          <p:nvPr>
            <p:ph type="chart" sz="quarter" idx="19"/>
          </p:nvPr>
        </p:nvSpPr>
        <p:spPr>
          <a:xfrm>
            <a:off x="6095912" y="835025"/>
            <a:ext cx="2471825" cy="3898800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None/>
              <a:defRPr/>
            </a:lvl1pPr>
          </a:lstStyle>
          <a:p>
            <a:r>
              <a:rPr lang="en-US" noProof="0"/>
              <a:t>Click icon to add chart</a:t>
            </a:r>
            <a:endParaRPr lang="en-US" noProof="0" dirty="0"/>
          </a:p>
        </p:txBody>
      </p:sp>
      <p:sp>
        <p:nvSpPr>
          <p:cNvPr id="5" name="Titel 4">
            <a:extLst>
              <a:ext uri="{FF2B5EF4-FFF2-40B4-BE49-F238E27FC236}">
                <a16:creationId xmlns:a16="http://schemas.microsoft.com/office/drawing/2014/main" id="{F6AC3EB6-1B81-4F6E-9980-641B2C288A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B0E28DA-F910-4040-B42A-86EE40EE1448}"/>
              </a:ext>
            </a:extLst>
          </p:cNvPr>
          <p:cNvSpPr>
            <a:spLocks noGrp="1"/>
          </p:cNvSpPr>
          <p:nvPr>
            <p:ph type="dt" sz="half" idx="2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82FDF0E6-F08C-4144-89DF-E19E4D5C0576}"/>
              </a:ext>
            </a:extLst>
          </p:cNvPr>
          <p:cNvSpPr>
            <a:spLocks noGrp="1"/>
          </p:cNvSpPr>
          <p:nvPr>
            <p:ph type="ftr" sz="quarter" idx="2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851FF921-569A-4A54-859C-5F61B641D598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82F89014-7F8D-47C1-8D79-17A715C9D2B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82004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Main title slide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 Placeholder 11"/>
          <p:cNvSpPr>
            <a:spLocks noGrp="1"/>
          </p:cNvSpPr>
          <p:nvPr>
            <p:ph type="body" sz="quarter" idx="14" hasCustomPrompt="1"/>
          </p:nvPr>
        </p:nvSpPr>
        <p:spPr>
          <a:xfrm>
            <a:off x="576263" y="4411227"/>
            <a:ext cx="5112709" cy="490001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 sz="1300"/>
            </a:lvl1pPr>
            <a:lvl2pPr marL="0" indent="0">
              <a:buNone/>
              <a:defRPr sz="1000"/>
            </a:lvl2pPr>
            <a:lvl3pPr marL="0" indent="0">
              <a:buNone/>
              <a:defRPr sz="1000"/>
            </a:lvl3pPr>
            <a:lvl4pPr marL="0" indent="0">
              <a:buNone/>
              <a:defRPr sz="1000"/>
            </a:lvl4pPr>
            <a:lvl5pPr marL="0" indent="0">
              <a:buNone/>
              <a:defRPr sz="1000"/>
            </a:lvl5pPr>
          </a:lstStyle>
          <a:p>
            <a:pPr lvl="0"/>
            <a:r>
              <a:rPr lang="en-US" dirty="0"/>
              <a:t>Month, year</a:t>
            </a:r>
            <a:br>
              <a:rPr lang="en-US" dirty="0"/>
            </a:br>
            <a:r>
              <a:rPr lang="en-US" dirty="0"/>
              <a:t>Name presenter</a:t>
            </a:r>
          </a:p>
        </p:txBody>
      </p:sp>
      <p:sp>
        <p:nvSpPr>
          <p:cNvPr id="8" name="Title 1"/>
          <p:cNvSpPr>
            <a:spLocks noGrp="1"/>
          </p:cNvSpPr>
          <p:nvPr>
            <p:ph type="ctrTitle" hasCustomPrompt="1"/>
          </p:nvPr>
        </p:nvSpPr>
        <p:spPr>
          <a:xfrm>
            <a:off x="576263" y="1659467"/>
            <a:ext cx="5112709" cy="1744133"/>
          </a:xfrm>
          <a:prstGeom prst="rect">
            <a:avLst/>
          </a:prstGeom>
        </p:spPr>
        <p:txBody>
          <a:bodyPr lIns="0" tIns="0" rIns="0" bIns="0" anchor="t" anchorCtr="0">
            <a:normAutofit/>
          </a:bodyPr>
          <a:lstStyle>
            <a:lvl1pPr algn="l">
              <a:lnSpc>
                <a:spcPct val="100000"/>
              </a:lnSpc>
              <a:defRPr sz="3800">
                <a:solidFill>
                  <a:schemeClr val="bg1"/>
                </a:solidFill>
              </a:defRPr>
            </a:lvl1pPr>
          </a:lstStyle>
          <a:p>
            <a:r>
              <a:rPr lang="en-US" noProof="0" dirty="0"/>
              <a:t>Click to edit title max over 2x lines</a:t>
            </a:r>
          </a:p>
        </p:txBody>
      </p:sp>
      <p:sp>
        <p:nvSpPr>
          <p:cNvPr id="10" name="Text Placeholder 6"/>
          <p:cNvSpPr>
            <a:spLocks noGrp="1"/>
          </p:cNvSpPr>
          <p:nvPr>
            <p:ph type="body" sz="quarter" idx="16" hasCustomPrompt="1"/>
          </p:nvPr>
        </p:nvSpPr>
        <p:spPr>
          <a:xfrm>
            <a:off x="576263" y="3488267"/>
            <a:ext cx="5112709" cy="7620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lnSpc>
                <a:spcPct val="100000"/>
              </a:lnSpc>
              <a:buNone/>
              <a:defRPr sz="2000">
                <a:solidFill>
                  <a:srgbClr val="FF6C00"/>
                </a:solidFill>
              </a:defRPr>
            </a:lvl1pPr>
            <a:lvl2pPr marL="342900" indent="0">
              <a:lnSpc>
                <a:spcPts val="3600"/>
              </a:lnSpc>
              <a:buNone/>
              <a:defRPr sz="3000">
                <a:solidFill>
                  <a:srgbClr val="FF6C00"/>
                </a:solidFill>
              </a:defRPr>
            </a:lvl2pPr>
            <a:lvl3pPr marL="685800" indent="0">
              <a:lnSpc>
                <a:spcPts val="3600"/>
              </a:lnSpc>
              <a:buNone/>
              <a:defRPr sz="3000">
                <a:solidFill>
                  <a:srgbClr val="FF6C00"/>
                </a:solidFill>
              </a:defRPr>
            </a:lvl3pPr>
            <a:lvl4pPr marL="1028700" indent="0">
              <a:lnSpc>
                <a:spcPts val="3600"/>
              </a:lnSpc>
              <a:buNone/>
              <a:defRPr sz="3000">
                <a:solidFill>
                  <a:srgbClr val="FF6C00"/>
                </a:solidFill>
              </a:defRPr>
            </a:lvl4pPr>
            <a:lvl5pPr marL="1371600" indent="0">
              <a:lnSpc>
                <a:spcPts val="3600"/>
              </a:lnSpc>
              <a:buNone/>
              <a:defRPr sz="3000">
                <a:solidFill>
                  <a:srgbClr val="FF6C00"/>
                </a:solidFill>
              </a:defRPr>
            </a:lvl5pPr>
          </a:lstStyle>
          <a:p>
            <a:pPr lvl="0"/>
            <a:r>
              <a:rPr lang="en-US"/>
              <a:t>Subtitle</a:t>
            </a:r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ED1E7E9-0B74-D54C-8C9A-067E1D0C0E9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84178" y="1283678"/>
            <a:ext cx="3859822" cy="3859822"/>
          </a:xfrm>
          <a:prstGeom prst="rect">
            <a:avLst/>
          </a:prstGeom>
        </p:spPr>
      </p:pic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4FCEF2CD-9A3A-421B-94C9-614952CA20B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76263" y="369888"/>
            <a:ext cx="552450" cy="609600"/>
          </a:xfrm>
          <a:prstGeom prst="rect">
            <a:avLst/>
          </a:prstGeom>
          <a:blipFill dpi="0"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rcRect/>
            <a:stretch>
              <a:fillRect/>
            </a:stretch>
          </a:blipFill>
        </p:spPr>
        <p:txBody>
          <a:bodyPr>
            <a:noAutofit/>
          </a:bodyPr>
          <a:lstStyle>
            <a:lvl1pPr marL="0" indent="0">
              <a:buNone/>
              <a:defRPr sz="100"/>
            </a:lvl1pPr>
          </a:lstStyle>
          <a:p>
            <a:pPr lvl="0"/>
            <a:r>
              <a:rPr lang="en-US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92958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/>
          <p:cNvSpPr>
            <a:spLocks noGrp="1"/>
          </p:cNvSpPr>
          <p:nvPr>
            <p:ph type="body" sz="quarter" idx="15" hasCustomPrompt="1"/>
          </p:nvPr>
        </p:nvSpPr>
        <p:spPr>
          <a:xfrm>
            <a:off x="576264" y="1063626"/>
            <a:ext cx="7991474" cy="1565274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4000">
                <a:solidFill>
                  <a:schemeClr val="bg1"/>
                </a:solidFill>
              </a:defRPr>
            </a:lvl1pPr>
            <a:lvl2pPr marL="342900" indent="0">
              <a:lnSpc>
                <a:spcPts val="3600"/>
              </a:lnSpc>
              <a:buNone/>
              <a:defRPr sz="3000">
                <a:solidFill>
                  <a:srgbClr val="FF6C00"/>
                </a:solidFill>
              </a:defRPr>
            </a:lvl2pPr>
            <a:lvl3pPr marL="685800" indent="0">
              <a:lnSpc>
                <a:spcPts val="3600"/>
              </a:lnSpc>
              <a:buNone/>
              <a:defRPr sz="3000">
                <a:solidFill>
                  <a:srgbClr val="FF6C00"/>
                </a:solidFill>
              </a:defRPr>
            </a:lvl3pPr>
            <a:lvl4pPr marL="1028700" indent="0">
              <a:lnSpc>
                <a:spcPts val="3600"/>
              </a:lnSpc>
              <a:buNone/>
              <a:defRPr sz="3000">
                <a:solidFill>
                  <a:srgbClr val="FF6C00"/>
                </a:solidFill>
              </a:defRPr>
            </a:lvl4pPr>
            <a:lvl5pPr marL="1371600" indent="0">
              <a:lnSpc>
                <a:spcPts val="3600"/>
              </a:lnSpc>
              <a:buNone/>
              <a:defRPr sz="3000">
                <a:solidFill>
                  <a:srgbClr val="FF6C00"/>
                </a:solidFill>
              </a:defRPr>
            </a:lvl5pPr>
          </a:lstStyle>
          <a:p>
            <a:pPr lvl="0"/>
            <a:r>
              <a:rPr lang="en-US"/>
              <a:t>Click to edit title</a:t>
            </a:r>
            <a:br>
              <a:rPr lang="en-US"/>
            </a:br>
            <a:r>
              <a:rPr lang="en-US"/>
              <a:t>max over 2 lines</a:t>
            </a:r>
            <a:endParaRPr lang="en-US" dirty="0"/>
          </a:p>
        </p:txBody>
      </p:sp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>
          <a:xfrm>
            <a:off x="576264" y="2641599"/>
            <a:ext cx="7991474" cy="660401"/>
          </a:xfrm>
        </p:spPr>
        <p:txBody>
          <a:bodyPr anchor="t">
            <a:noAutofit/>
          </a:bodyPr>
          <a:lstStyle>
            <a:lvl1pPr algn="ctr">
              <a:lnSpc>
                <a:spcPct val="100000"/>
              </a:lnSpc>
              <a:defRPr sz="2000">
                <a:solidFill>
                  <a:schemeClr val="accent2"/>
                </a:solidFill>
              </a:defRPr>
            </a:lvl1pPr>
          </a:lstStyle>
          <a:p>
            <a:r>
              <a:rPr lang="en-US"/>
              <a:t>Subtitle</a:t>
            </a: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A6EA6FA-95FE-4F8F-85EC-1FAC96E3B7C1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A310452-B107-48F7-82C4-83CEEEAF2C7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2B5289F-FA18-43F2-8D12-2C70CDD7C8F0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82F89014-7F8D-47C1-8D79-17A715C9D2BB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34" name="Graphic 33">
            <a:extLst>
              <a:ext uri="{FF2B5EF4-FFF2-40B4-BE49-F238E27FC236}">
                <a16:creationId xmlns:a16="http://schemas.microsoft.com/office/drawing/2014/main" id="{9B5CBCDE-5E13-4C2D-BD2B-A7F04116F64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 t="35181"/>
          <a:stretch/>
        </p:blipFill>
        <p:spPr>
          <a:xfrm>
            <a:off x="0" y="-1"/>
            <a:ext cx="9144000" cy="7976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18155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 Placeholder 1"/>
          <p:cNvSpPr>
            <a:spLocks noGrp="1"/>
          </p:cNvSpPr>
          <p:nvPr>
            <p:ph type="body" sz="quarter" idx="13"/>
          </p:nvPr>
        </p:nvSpPr>
        <p:spPr>
          <a:xfrm>
            <a:off x="576262" y="835025"/>
            <a:ext cx="7991475" cy="3897313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 lang="en-GB" dirty="0"/>
            </a:lvl1pPr>
          </a:lstStyle>
          <a:p>
            <a:pPr marL="285750" lvl="0" indent="-285750">
              <a:lnSpc>
                <a:spcPct val="100000"/>
              </a:lnSpc>
            </a:pPr>
            <a:r>
              <a:rPr lang="en-US"/>
              <a:t>Click to edit Master text styles</a:t>
            </a:r>
            <a:endParaRPr lang="en-US" dirty="0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70D682A7-E09E-481B-B790-3AF34F8C4EF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Agenda</a:t>
            </a: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83A9B50-46B5-4E97-BF86-927797BF349C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F1E6D825-B685-43C9-80D2-C60FD7D07855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BB9D7424-FFC1-4F16-B297-C0AF041229F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82F89014-7F8D-47C1-8D79-17A715C9D2B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19560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6">
            <a:extLst>
              <a:ext uri="{FF2B5EF4-FFF2-40B4-BE49-F238E27FC236}">
                <a16:creationId xmlns:a16="http://schemas.microsoft.com/office/drawing/2014/main" id="{CC9CF60C-F237-4C35-B5B9-DCAC15891E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249DBEF-F615-45A1-AA51-C34CD01BC9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443A0FA-AB68-49F8-A8DA-E9F3A2F1B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E1F4F1C2-2D04-4080-9FD1-F04C6A8525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89014-7F8D-47C1-8D79-17A715C9D2B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21468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576263" y="835026"/>
            <a:ext cx="7991475" cy="389731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Font typeface="Arial" charset="0"/>
              <a:buNone/>
              <a:defRPr sz="1800" b="0"/>
            </a:lvl1pPr>
            <a:lvl2pPr marL="360363" indent="-360363">
              <a:lnSpc>
                <a:spcPct val="100000"/>
              </a:lnSpc>
              <a:buFont typeface="+mj-lt"/>
              <a:buAutoNum type="arabicPeriod"/>
              <a:defRPr sz="1600" b="0"/>
            </a:lvl2pPr>
            <a:lvl3pPr marL="365125" indent="0">
              <a:lnSpc>
                <a:spcPct val="100000"/>
              </a:lnSpc>
              <a:buFont typeface="Arial" charset="0"/>
              <a:buNone/>
              <a:defRPr sz="1600" b="0"/>
            </a:lvl3pPr>
            <a:lvl4pPr marL="549275" indent="0">
              <a:lnSpc>
                <a:spcPct val="100000"/>
              </a:lnSpc>
              <a:buNone/>
              <a:tabLst/>
              <a:defRPr sz="1600" b="0"/>
            </a:lvl4pPr>
            <a:lvl5pPr marL="725488" indent="0">
              <a:lnSpc>
                <a:spcPct val="100000"/>
              </a:lnSpc>
              <a:buFont typeface="Arial" charset="0"/>
              <a:buNone/>
              <a:defRPr sz="1600" b="0" baseline="0"/>
            </a:lvl5pPr>
          </a:lstStyle>
          <a:p>
            <a:pPr lvl="0"/>
            <a:r>
              <a:rPr lang="en-US"/>
              <a:t>Click to add text</a:t>
            </a:r>
            <a:endParaRPr lang="en-US" dirty="0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1C4B0388-7C7E-45C3-A6E3-3E637FAB21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DC33F9F-6CBB-499E-A399-F579A1C082A4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5B278D-E37B-46DC-954C-589B0EF3EA41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826578-F514-4D23-8B3F-F3016B7CA92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82F89014-7F8D-47C1-8D79-17A715C9D2B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23464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2"/>
          <p:cNvSpPr>
            <a:spLocks noGrp="1"/>
          </p:cNvSpPr>
          <p:nvPr>
            <p:ph sz="quarter" idx="16" hasCustomPrompt="1"/>
          </p:nvPr>
        </p:nvSpPr>
        <p:spPr>
          <a:xfrm>
            <a:off x="576263" y="835025"/>
            <a:ext cx="7991475" cy="3897313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  <a:lvl2pPr>
              <a:lnSpc>
                <a:spcPct val="100000"/>
              </a:lnSpc>
              <a:defRPr/>
            </a:lvl2pPr>
            <a:lvl3pPr>
              <a:lnSpc>
                <a:spcPct val="100000"/>
              </a:lnSpc>
              <a:defRPr/>
            </a:lvl3pPr>
            <a:lvl4pPr>
              <a:lnSpc>
                <a:spcPct val="100000"/>
              </a:lnSpc>
              <a:defRPr/>
            </a:lvl4pPr>
            <a:lvl5pPr>
              <a:lnSpc>
                <a:spcPct val="100000"/>
              </a:lnSpc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90FE40DE-7E7D-4146-AB2D-5551E7E741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B1770B-7A94-4844-AD38-CF8FB3080003}"/>
              </a:ext>
            </a:extLst>
          </p:cNvPr>
          <p:cNvSpPr>
            <a:spLocks noGrp="1"/>
          </p:cNvSpPr>
          <p:nvPr>
            <p:ph type="dt" sz="half" idx="17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F74F79-D68A-45F4-B9C7-F1CCDF9519A6}"/>
              </a:ext>
            </a:extLst>
          </p:cNvPr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356A03-20E1-4E11-AF69-2080BD58C145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82F89014-7F8D-47C1-8D79-17A715C9D2B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59792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 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3" hasCustomPrompt="1"/>
          </p:nvPr>
        </p:nvSpPr>
        <p:spPr>
          <a:xfrm>
            <a:off x="4859338" y="835026"/>
            <a:ext cx="3708400" cy="3898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Font typeface="Arial" charset="0"/>
              <a:buNone/>
              <a:defRPr sz="1600" b="0" baseline="0"/>
            </a:lvl1pPr>
            <a:lvl2pPr marL="360363" indent="-360363">
              <a:lnSpc>
                <a:spcPct val="100000"/>
              </a:lnSpc>
              <a:buFont typeface="+mj-lt"/>
              <a:buAutoNum type="arabicPeriod"/>
              <a:defRPr sz="1600" b="0"/>
            </a:lvl2pPr>
            <a:lvl3pPr marL="365125" indent="0">
              <a:lnSpc>
                <a:spcPct val="100000"/>
              </a:lnSpc>
              <a:buFont typeface="Arial" charset="0"/>
              <a:buNone/>
              <a:defRPr sz="1600" b="0"/>
            </a:lvl3pPr>
            <a:lvl4pPr marL="549275" indent="0">
              <a:lnSpc>
                <a:spcPct val="100000"/>
              </a:lnSpc>
              <a:buNone/>
              <a:tabLst/>
              <a:defRPr sz="1600" b="0"/>
            </a:lvl4pPr>
            <a:lvl5pPr marL="725488" indent="0">
              <a:lnSpc>
                <a:spcPct val="100000"/>
              </a:lnSpc>
              <a:buFont typeface="Arial" charset="0"/>
              <a:buNone/>
              <a:defRPr sz="1600" b="0" baseline="0"/>
            </a:lvl5pPr>
          </a:lstStyle>
          <a:p>
            <a:pPr lvl="0"/>
            <a:r>
              <a:rPr lang="en-US"/>
              <a:t>Click to add text</a:t>
            </a:r>
            <a:endParaRPr lang="en-US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4" hasCustomPrompt="1"/>
          </p:nvPr>
        </p:nvSpPr>
        <p:spPr>
          <a:xfrm>
            <a:off x="576264" y="835025"/>
            <a:ext cx="3708400" cy="3898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Font typeface="Arial" charset="0"/>
              <a:buNone/>
              <a:defRPr sz="1600" b="0"/>
            </a:lvl1pPr>
            <a:lvl2pPr marL="360363" indent="-360363">
              <a:lnSpc>
                <a:spcPct val="100000"/>
              </a:lnSpc>
              <a:buFont typeface="+mj-lt"/>
              <a:buAutoNum type="arabicPeriod"/>
              <a:defRPr sz="1600" b="0"/>
            </a:lvl2pPr>
            <a:lvl3pPr marL="365125" indent="0">
              <a:lnSpc>
                <a:spcPct val="100000"/>
              </a:lnSpc>
              <a:buFont typeface="Arial" charset="0"/>
              <a:buNone/>
              <a:defRPr sz="1600" b="0"/>
            </a:lvl3pPr>
            <a:lvl4pPr marL="549275" indent="0">
              <a:lnSpc>
                <a:spcPct val="100000"/>
              </a:lnSpc>
              <a:buNone/>
              <a:tabLst/>
              <a:defRPr sz="1600" b="0"/>
            </a:lvl4pPr>
            <a:lvl5pPr marL="725488" indent="0">
              <a:lnSpc>
                <a:spcPct val="100000"/>
              </a:lnSpc>
              <a:buFont typeface="Arial" charset="0"/>
              <a:buNone/>
              <a:defRPr sz="1600" b="0" baseline="0"/>
            </a:lvl5pPr>
          </a:lstStyle>
          <a:p>
            <a:pPr lvl="0"/>
            <a:r>
              <a:rPr lang="en-US"/>
              <a:t>Click to add text</a:t>
            </a:r>
            <a:endParaRPr lang="en-US" dirty="0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A1EA73AF-7637-4A6C-A4B0-311EBFC6D9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14264F-6D72-4F24-8CD7-BE495E8BB687}"/>
              </a:ext>
            </a:extLst>
          </p:cNvPr>
          <p:cNvSpPr>
            <a:spLocks noGrp="1"/>
          </p:cNvSpPr>
          <p:nvPr>
            <p:ph type="dt" sz="half" idx="25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3CD3D90-6931-458C-A0AF-D2BBC25C8663}"/>
              </a:ext>
            </a:extLst>
          </p:cNvPr>
          <p:cNvSpPr>
            <a:spLocks noGrp="1"/>
          </p:cNvSpPr>
          <p:nvPr>
            <p:ph type="ftr" sz="quarter" idx="26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DE8558DF-C777-4C31-85A8-21E662F0A5EB}"/>
              </a:ext>
            </a:extLst>
          </p:cNvPr>
          <p:cNvSpPr>
            <a:spLocks noGrp="1"/>
          </p:cNvSpPr>
          <p:nvPr>
            <p:ph type="sldNum" sz="quarter" idx="27"/>
          </p:nvPr>
        </p:nvSpPr>
        <p:spPr/>
        <p:txBody>
          <a:bodyPr/>
          <a:lstStyle/>
          <a:p>
            <a:fld id="{82F89014-7F8D-47C1-8D79-17A715C9D2B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3017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with white text and white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AchtergrondBeeld"/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3E4043">
              <a:alpha val="14902"/>
            </a:srgbClr>
          </a:solidFill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buNone/>
              <a:defRPr sz="1600" baseline="0"/>
            </a:lvl1pPr>
          </a:lstStyle>
          <a:p>
            <a:r>
              <a:rPr lang="en-US" noProof="0" dirty="0"/>
              <a:t>Drag picture to placeholder or click icon to add</a:t>
            </a: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4" hasCustomPrompt="1"/>
          </p:nvPr>
        </p:nvSpPr>
        <p:spPr>
          <a:xfrm>
            <a:off x="576263" y="4411227"/>
            <a:ext cx="5112709" cy="490001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300">
                <a:solidFill>
                  <a:schemeClr val="bg1"/>
                </a:solidFill>
              </a:defRPr>
            </a:lvl1pPr>
            <a:lvl2pPr marL="0" indent="0">
              <a:buNone/>
              <a:defRPr sz="1000"/>
            </a:lvl2pPr>
            <a:lvl3pPr marL="0" indent="0">
              <a:buNone/>
              <a:defRPr sz="1000"/>
            </a:lvl3pPr>
            <a:lvl4pPr marL="0" indent="0">
              <a:buNone/>
              <a:defRPr sz="1000"/>
            </a:lvl4pPr>
            <a:lvl5pPr marL="0" indent="0">
              <a:buNone/>
              <a:defRPr sz="1000"/>
            </a:lvl5pPr>
          </a:lstStyle>
          <a:p>
            <a:pPr lvl="0"/>
            <a:r>
              <a:rPr lang="en-US" dirty="0"/>
              <a:t>Month, year</a:t>
            </a:r>
            <a:br>
              <a:rPr lang="en-US" dirty="0"/>
            </a:br>
            <a:r>
              <a:rPr lang="en-US" dirty="0"/>
              <a:t>Name presenter</a:t>
            </a:r>
          </a:p>
        </p:txBody>
      </p:sp>
      <p:sp>
        <p:nvSpPr>
          <p:cNvPr id="20" name="Title 1"/>
          <p:cNvSpPr>
            <a:spLocks noGrp="1"/>
          </p:cNvSpPr>
          <p:nvPr>
            <p:ph type="ctrTitle" hasCustomPrompt="1"/>
          </p:nvPr>
        </p:nvSpPr>
        <p:spPr>
          <a:xfrm>
            <a:off x="576263" y="1659467"/>
            <a:ext cx="5112709" cy="1744133"/>
          </a:xfrm>
          <a:prstGeom prst="rect">
            <a:avLst/>
          </a:prstGeom>
        </p:spPr>
        <p:txBody>
          <a:bodyPr lIns="0" tIns="0" rIns="0" bIns="0" anchor="t" anchorCtr="0">
            <a:normAutofit/>
          </a:bodyPr>
          <a:lstStyle>
            <a:lvl1pPr algn="l">
              <a:lnSpc>
                <a:spcPct val="100000"/>
              </a:lnSpc>
              <a:defRPr sz="3800">
                <a:solidFill>
                  <a:schemeClr val="bg1"/>
                </a:solidFill>
              </a:defRPr>
            </a:lvl1pPr>
          </a:lstStyle>
          <a:p>
            <a:r>
              <a:rPr lang="en-US" noProof="0" dirty="0"/>
              <a:t>Click to edit title max over 2x lines</a:t>
            </a:r>
          </a:p>
        </p:txBody>
      </p:sp>
      <p:sp>
        <p:nvSpPr>
          <p:cNvPr id="21" name="Text Placeholder 6"/>
          <p:cNvSpPr>
            <a:spLocks noGrp="1"/>
          </p:cNvSpPr>
          <p:nvPr>
            <p:ph type="body" sz="quarter" idx="16" hasCustomPrompt="1"/>
          </p:nvPr>
        </p:nvSpPr>
        <p:spPr>
          <a:xfrm>
            <a:off x="576263" y="3488267"/>
            <a:ext cx="5112709" cy="7620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lnSpc>
                <a:spcPct val="100000"/>
              </a:lnSpc>
              <a:buNone/>
              <a:defRPr sz="2000">
                <a:solidFill>
                  <a:srgbClr val="FF6C00"/>
                </a:solidFill>
              </a:defRPr>
            </a:lvl1pPr>
            <a:lvl2pPr marL="342900" indent="0">
              <a:lnSpc>
                <a:spcPts val="3600"/>
              </a:lnSpc>
              <a:buNone/>
              <a:defRPr sz="3000">
                <a:solidFill>
                  <a:srgbClr val="FF6C00"/>
                </a:solidFill>
              </a:defRPr>
            </a:lvl2pPr>
            <a:lvl3pPr marL="685800" indent="0">
              <a:lnSpc>
                <a:spcPts val="3600"/>
              </a:lnSpc>
              <a:buNone/>
              <a:defRPr sz="3000">
                <a:solidFill>
                  <a:srgbClr val="FF6C00"/>
                </a:solidFill>
              </a:defRPr>
            </a:lvl3pPr>
            <a:lvl4pPr marL="1028700" indent="0">
              <a:lnSpc>
                <a:spcPts val="3600"/>
              </a:lnSpc>
              <a:buNone/>
              <a:defRPr sz="3000">
                <a:solidFill>
                  <a:srgbClr val="FF6C00"/>
                </a:solidFill>
              </a:defRPr>
            </a:lvl4pPr>
            <a:lvl5pPr marL="1371600" indent="0">
              <a:lnSpc>
                <a:spcPts val="3600"/>
              </a:lnSpc>
              <a:buNone/>
              <a:defRPr sz="3000">
                <a:solidFill>
                  <a:srgbClr val="FF6C00"/>
                </a:solidFill>
              </a:defRPr>
            </a:lvl5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F59E71B1-F750-4435-986C-7F9EF205609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76263" y="369888"/>
            <a:ext cx="552450" cy="609600"/>
          </a:xfrm>
          <a:prstGeom prst="rect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rcRect/>
            <a:stretch>
              <a:fillRect/>
            </a:stretch>
          </a:blipFill>
        </p:spPr>
        <p:txBody>
          <a:bodyPr>
            <a:noAutofit/>
          </a:bodyPr>
          <a:lstStyle>
            <a:lvl1pPr marL="0" indent="0">
              <a:buNone/>
              <a:defRPr sz="100"/>
            </a:lvl1pPr>
          </a:lstStyle>
          <a:p>
            <a:pPr lvl="0"/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992949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bullets 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576263" y="835025"/>
            <a:ext cx="3708400" cy="3897313"/>
          </a:xfrm>
          <a:prstGeom prst="rect">
            <a:avLst/>
          </a:prstGeom>
        </p:spPr>
        <p:txBody>
          <a:bodyPr/>
          <a:lstStyle>
            <a:lvl1pPr marL="285750" indent="-285750">
              <a:lnSpc>
                <a:spcPct val="100000"/>
              </a:lnSpc>
              <a:buFont typeface="Arial" panose="020B0604020202020204" pitchFamily="34" charset="0"/>
              <a:buChar char="•"/>
              <a:defRPr sz="1600" b="0" baseline="0"/>
            </a:lvl1pPr>
            <a:lvl2pPr marL="285750" indent="-285750">
              <a:lnSpc>
                <a:spcPct val="100000"/>
              </a:lnSpc>
              <a:buFont typeface="Arial" panose="020B0604020202020204" pitchFamily="34" charset="0"/>
              <a:buChar char="•"/>
              <a:defRPr sz="1300" b="0"/>
            </a:lvl2pPr>
            <a:lvl3pPr marL="447675" indent="-174625">
              <a:lnSpc>
                <a:spcPct val="100000"/>
              </a:lnSpc>
              <a:buFont typeface="Arial" panose="020B0604020202020204" pitchFamily="34" charset="0"/>
              <a:buChar char="−"/>
              <a:defRPr sz="1400" b="0"/>
            </a:lvl3pPr>
            <a:lvl4pPr marL="623888" indent="-176213">
              <a:lnSpc>
                <a:spcPct val="100000"/>
              </a:lnSpc>
              <a:tabLst/>
              <a:defRPr sz="1400" b="0"/>
            </a:lvl4pPr>
            <a:lvl5pPr marL="809625" indent="-185738">
              <a:lnSpc>
                <a:spcPct val="100000"/>
              </a:lnSpc>
              <a:defRPr sz="1400" b="0"/>
            </a:lvl5pPr>
            <a:lvl6pPr marL="1714500" indent="0">
              <a:buNone/>
              <a:defRPr/>
            </a:lvl6pPr>
          </a:lstStyle>
          <a:p>
            <a:pPr lvl="0"/>
            <a:r>
              <a:rPr lang="en-US"/>
              <a:t>Click to add text</a:t>
            </a:r>
          </a:p>
          <a:p>
            <a:pPr lvl="2"/>
            <a:r>
              <a:rPr lang="en-US"/>
              <a:t>Second level</a:t>
            </a:r>
          </a:p>
          <a:p>
            <a:pPr lvl="3"/>
            <a:r>
              <a:rPr lang="en-US"/>
              <a:t>Third level</a:t>
            </a:r>
          </a:p>
          <a:p>
            <a:pPr lvl="4"/>
            <a:r>
              <a:rPr lang="en-US"/>
              <a:t>Fourth level</a:t>
            </a:r>
          </a:p>
          <a:p>
            <a:pPr lvl="0"/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7" hasCustomPrompt="1"/>
          </p:nvPr>
        </p:nvSpPr>
        <p:spPr>
          <a:xfrm>
            <a:off x="4859338" y="835025"/>
            <a:ext cx="3708400" cy="3897313"/>
          </a:xfrm>
          <a:prstGeom prst="rect">
            <a:avLst/>
          </a:prstGeom>
        </p:spPr>
        <p:txBody>
          <a:bodyPr/>
          <a:lstStyle>
            <a:lvl1pPr marL="285750" indent="-285750">
              <a:lnSpc>
                <a:spcPct val="100000"/>
              </a:lnSpc>
              <a:buFont typeface="Arial" panose="020B0604020202020204" pitchFamily="34" charset="0"/>
              <a:buChar char="•"/>
              <a:defRPr sz="1600" b="0"/>
            </a:lvl1pPr>
            <a:lvl2pPr marL="287338" indent="-287338">
              <a:lnSpc>
                <a:spcPct val="100000"/>
              </a:lnSpc>
              <a:buFont typeface="Arial" panose="020B0604020202020204" pitchFamily="34" charset="0"/>
              <a:buChar char="•"/>
              <a:defRPr sz="1300" b="0"/>
            </a:lvl2pPr>
            <a:lvl3pPr marL="447675" indent="-174625">
              <a:lnSpc>
                <a:spcPct val="100000"/>
              </a:lnSpc>
              <a:buFont typeface="Arial" panose="020B0604020202020204" pitchFamily="34" charset="0"/>
              <a:buChar char="−"/>
              <a:defRPr sz="1400" b="0"/>
            </a:lvl3pPr>
            <a:lvl4pPr marL="623888" indent="-176213">
              <a:lnSpc>
                <a:spcPct val="100000"/>
              </a:lnSpc>
              <a:tabLst/>
              <a:defRPr sz="1400" b="0"/>
            </a:lvl4pPr>
            <a:lvl5pPr marL="809625" indent="-185738">
              <a:lnSpc>
                <a:spcPct val="100000"/>
              </a:lnSpc>
              <a:defRPr sz="1400" b="0"/>
            </a:lvl5pPr>
          </a:lstStyle>
          <a:p>
            <a:pPr lvl="0"/>
            <a:r>
              <a:rPr lang="en-US"/>
              <a:t>Click to add text</a:t>
            </a:r>
          </a:p>
          <a:p>
            <a:pPr lvl="2"/>
            <a:r>
              <a:rPr lang="en-US"/>
              <a:t>Second level</a:t>
            </a:r>
          </a:p>
          <a:p>
            <a:pPr lvl="3"/>
            <a:r>
              <a:rPr lang="en-US"/>
              <a:t>Third level</a:t>
            </a:r>
          </a:p>
          <a:p>
            <a:pPr lvl="4"/>
            <a:r>
              <a:rPr lang="en-US"/>
              <a:t>Fourth level</a:t>
            </a:r>
            <a:endParaRPr lang="en-US" dirty="0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3872E2A8-E205-4778-8440-C86A316174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DE4B11B-E592-4BB9-AE34-F70CB195E727}"/>
              </a:ext>
            </a:extLst>
          </p:cNvPr>
          <p:cNvSpPr>
            <a:spLocks noGrp="1"/>
          </p:cNvSpPr>
          <p:nvPr>
            <p:ph type="dt" sz="half" idx="18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6F1A4215-8A59-48E0-8F12-9F23CA60220A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CF294D08-94E6-49A2-9DF7-3985093964AC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82F89014-7F8D-47C1-8D79-17A715C9D2B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03620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text and image (righ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/>
          <p:cNvSpPr>
            <a:spLocks noGrp="1"/>
          </p:cNvSpPr>
          <p:nvPr>
            <p:ph type="pic" sz="quarter" idx="14" hasCustomPrompt="1"/>
          </p:nvPr>
        </p:nvSpPr>
        <p:spPr>
          <a:xfrm>
            <a:off x="4572000" y="0"/>
            <a:ext cx="4572000" cy="5143500"/>
          </a:xfrm>
          <a:prstGeom prst="rect">
            <a:avLst/>
          </a:prstGeom>
          <a:solidFill>
            <a:schemeClr val="accent6"/>
          </a:solidFill>
        </p:spPr>
        <p:txBody>
          <a:bodyPr tIns="2916000"/>
          <a:lstStyle>
            <a:lvl1pPr marL="0" indent="0" algn="ctr">
              <a:lnSpc>
                <a:spcPct val="100000"/>
              </a:lnSpc>
              <a:buFontTx/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US" noProof="0"/>
              <a:t>Drag picture to placeholder </a:t>
            </a:r>
            <a:br>
              <a:rPr lang="en-US" noProof="0"/>
            </a:br>
            <a:r>
              <a:rPr lang="en-US" noProof="0"/>
              <a:t>or click icon to add</a:t>
            </a:r>
            <a:endParaRPr lang="en-US" noProof="0" dirty="0"/>
          </a:p>
        </p:txBody>
      </p:sp>
      <p:sp>
        <p:nvSpPr>
          <p:cNvPr id="11" name="Text Placeholder 8"/>
          <p:cNvSpPr>
            <a:spLocks noGrp="1"/>
          </p:cNvSpPr>
          <p:nvPr>
            <p:ph type="body" sz="quarter" idx="24" hasCustomPrompt="1"/>
          </p:nvPr>
        </p:nvSpPr>
        <p:spPr>
          <a:xfrm>
            <a:off x="576264" y="835025"/>
            <a:ext cx="3708400" cy="389731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Font typeface="Arial" charset="0"/>
              <a:buNone/>
              <a:defRPr sz="1600" b="0"/>
            </a:lvl1pPr>
            <a:lvl2pPr marL="360363" indent="-360363">
              <a:lnSpc>
                <a:spcPct val="100000"/>
              </a:lnSpc>
              <a:buFont typeface="+mj-lt"/>
              <a:buAutoNum type="arabicPeriod"/>
              <a:defRPr sz="1600" b="0"/>
            </a:lvl2pPr>
            <a:lvl3pPr marL="365125" indent="0">
              <a:lnSpc>
                <a:spcPct val="100000"/>
              </a:lnSpc>
              <a:buFont typeface="Arial" charset="0"/>
              <a:buNone/>
              <a:defRPr sz="1600" b="0"/>
            </a:lvl3pPr>
            <a:lvl4pPr marL="549275" indent="0">
              <a:lnSpc>
                <a:spcPct val="100000"/>
              </a:lnSpc>
              <a:buNone/>
              <a:tabLst/>
              <a:defRPr sz="1600" b="0"/>
            </a:lvl4pPr>
            <a:lvl5pPr marL="725488" indent="0">
              <a:lnSpc>
                <a:spcPct val="100000"/>
              </a:lnSpc>
              <a:buFont typeface="Arial" charset="0"/>
              <a:buNone/>
              <a:defRPr sz="1600" b="0" baseline="0"/>
            </a:lvl5pPr>
          </a:lstStyle>
          <a:p>
            <a:pPr lvl="0"/>
            <a:r>
              <a:rPr lang="en-US"/>
              <a:t>Click to add text</a:t>
            </a:r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3B1301CE-B3DE-49E1-B3B2-EA2475A78B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6263" y="195263"/>
            <a:ext cx="3708400" cy="504825"/>
          </a:xfrm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D3F7EFBD-DB9C-45C5-9F2E-C46AEC5F67DA}"/>
              </a:ext>
            </a:extLst>
          </p:cNvPr>
          <p:cNvSpPr>
            <a:spLocks noGrp="1"/>
          </p:cNvSpPr>
          <p:nvPr>
            <p:ph type="dt" sz="half" idx="25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753377E4-E0A6-4CAB-B97D-2004235209BF}"/>
              </a:ext>
            </a:extLst>
          </p:cNvPr>
          <p:cNvSpPr>
            <a:spLocks noGrp="1"/>
          </p:cNvSpPr>
          <p:nvPr>
            <p:ph type="ftr" sz="quarter" idx="26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BE4FCB58-7D88-4A1A-B1DD-02B1B052F520}"/>
              </a:ext>
            </a:extLst>
          </p:cNvPr>
          <p:cNvSpPr>
            <a:spLocks noGrp="1"/>
          </p:cNvSpPr>
          <p:nvPr>
            <p:ph type="sldNum" sz="quarter" idx="27"/>
          </p:nvPr>
        </p:nvSpPr>
        <p:spPr/>
        <p:txBody>
          <a:bodyPr/>
          <a:lstStyle/>
          <a:p>
            <a:fld id="{82F89014-7F8D-47C1-8D79-17A715C9D2B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39259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text and image (lef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9"/>
          <p:cNvSpPr>
            <a:spLocks noGrp="1"/>
          </p:cNvSpPr>
          <p:nvPr>
            <p:ph type="pic" sz="quarter" idx="24" hasCustomPrompt="1"/>
          </p:nvPr>
        </p:nvSpPr>
        <p:spPr>
          <a:xfrm>
            <a:off x="0" y="0"/>
            <a:ext cx="4572000" cy="5143500"/>
          </a:xfrm>
          <a:prstGeom prst="rect">
            <a:avLst/>
          </a:prstGeom>
          <a:solidFill>
            <a:schemeClr val="accent6"/>
          </a:solidFill>
        </p:spPr>
        <p:txBody>
          <a:bodyPr tIns="2916000"/>
          <a:lstStyle>
            <a:lvl1pPr marL="0" indent="0" algn="ctr">
              <a:lnSpc>
                <a:spcPct val="100000"/>
              </a:lnSpc>
              <a:buFontTx/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US" noProof="0"/>
              <a:t>Drag picture to placeholder</a:t>
            </a:r>
            <a:br>
              <a:rPr lang="en-US" noProof="0"/>
            </a:br>
            <a:r>
              <a:rPr lang="en-US" noProof="0"/>
              <a:t>or click icon to add</a:t>
            </a:r>
            <a:endParaRPr lang="en-US" noProof="0" dirty="0"/>
          </a:p>
        </p:txBody>
      </p:sp>
      <p:sp>
        <p:nvSpPr>
          <p:cNvPr id="18" name="Text Placeholder 8"/>
          <p:cNvSpPr>
            <a:spLocks noGrp="1"/>
          </p:cNvSpPr>
          <p:nvPr>
            <p:ph type="body" sz="quarter" idx="25" hasCustomPrompt="1"/>
          </p:nvPr>
        </p:nvSpPr>
        <p:spPr>
          <a:xfrm>
            <a:off x="4859338" y="835025"/>
            <a:ext cx="3681797" cy="389731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Font typeface="Arial" charset="0"/>
              <a:buNone/>
              <a:defRPr sz="1600" b="0"/>
            </a:lvl1pPr>
            <a:lvl2pPr marL="360363" indent="-360363">
              <a:lnSpc>
                <a:spcPct val="100000"/>
              </a:lnSpc>
              <a:buFont typeface="+mj-lt"/>
              <a:buAutoNum type="arabicPeriod"/>
              <a:defRPr sz="1600" b="0"/>
            </a:lvl2pPr>
            <a:lvl3pPr marL="365125" indent="0">
              <a:lnSpc>
                <a:spcPct val="100000"/>
              </a:lnSpc>
              <a:buFont typeface="Arial" charset="0"/>
              <a:buNone/>
              <a:defRPr sz="1600" b="0"/>
            </a:lvl3pPr>
            <a:lvl4pPr marL="549275" indent="0">
              <a:lnSpc>
                <a:spcPct val="100000"/>
              </a:lnSpc>
              <a:buNone/>
              <a:tabLst/>
              <a:defRPr sz="1600" b="0"/>
            </a:lvl4pPr>
            <a:lvl5pPr marL="725488" indent="0">
              <a:lnSpc>
                <a:spcPct val="100000"/>
              </a:lnSpc>
              <a:buFont typeface="Arial" charset="0"/>
              <a:buNone/>
              <a:defRPr sz="1600" b="0" baseline="0"/>
            </a:lvl5pPr>
          </a:lstStyle>
          <a:p>
            <a:pPr lvl="0"/>
            <a:r>
              <a:rPr lang="en-US"/>
              <a:t>Click to add text</a:t>
            </a:r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1AEE6764-BCD9-4C0F-8D7F-6DAB3E0116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59338" y="195263"/>
            <a:ext cx="3681797" cy="504825"/>
          </a:xfrm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9" name="Date Placeholder 8">
            <a:extLst>
              <a:ext uri="{FF2B5EF4-FFF2-40B4-BE49-F238E27FC236}">
                <a16:creationId xmlns:a16="http://schemas.microsoft.com/office/drawing/2014/main" id="{10B3F087-DB20-4A94-AB80-B37ECB4779CB}"/>
              </a:ext>
            </a:extLst>
          </p:cNvPr>
          <p:cNvSpPr>
            <a:spLocks noGrp="1"/>
          </p:cNvSpPr>
          <p:nvPr>
            <p:ph type="dt" sz="half" idx="26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9C6D60D1-99A0-4A98-BC8E-3EF57AA94001}"/>
              </a:ext>
            </a:extLst>
          </p:cNvPr>
          <p:cNvSpPr>
            <a:spLocks noGrp="1"/>
          </p:cNvSpPr>
          <p:nvPr>
            <p:ph type="ftr" sz="quarter" idx="27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676BAC64-3B0D-463F-8B20-473CDA4BD824}"/>
              </a:ext>
            </a:extLst>
          </p:cNvPr>
          <p:cNvSpPr>
            <a:spLocks noGrp="1"/>
          </p:cNvSpPr>
          <p:nvPr>
            <p:ph type="sldNum" sz="quarter" idx="28"/>
          </p:nvPr>
        </p:nvSpPr>
        <p:spPr/>
        <p:txBody>
          <a:bodyPr/>
          <a:lstStyle/>
          <a:p>
            <a:fld id="{82F89014-7F8D-47C1-8D79-17A715C9D2B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56144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text and image (right lar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icture Placeholder 9"/>
          <p:cNvSpPr>
            <a:spLocks noGrp="1"/>
          </p:cNvSpPr>
          <p:nvPr>
            <p:ph type="pic" sz="quarter" idx="14" hasCustomPrompt="1"/>
          </p:nvPr>
        </p:nvSpPr>
        <p:spPr>
          <a:xfrm>
            <a:off x="3505335" y="835025"/>
            <a:ext cx="5062402" cy="3897313"/>
          </a:xfrm>
          <a:prstGeom prst="rect">
            <a:avLst/>
          </a:prstGeom>
          <a:solidFill>
            <a:schemeClr val="accent6"/>
          </a:solidFill>
        </p:spPr>
        <p:txBody>
          <a:bodyPr tIns="2232000"/>
          <a:lstStyle>
            <a:lvl1pPr marL="0" indent="0" algn="ctr">
              <a:lnSpc>
                <a:spcPct val="100000"/>
              </a:lnSpc>
              <a:buFontTx/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US" noProof="0"/>
              <a:t>Drag picture to placeholder or click icon to add</a:t>
            </a:r>
            <a:endParaRPr lang="en-US" noProof="0" dirty="0"/>
          </a:p>
        </p:txBody>
      </p:sp>
      <p:sp>
        <p:nvSpPr>
          <p:cNvPr id="8" name="Text Placeholder 8"/>
          <p:cNvSpPr>
            <a:spLocks noGrp="1"/>
          </p:cNvSpPr>
          <p:nvPr>
            <p:ph type="body" sz="quarter" idx="24" hasCustomPrompt="1"/>
          </p:nvPr>
        </p:nvSpPr>
        <p:spPr>
          <a:xfrm>
            <a:off x="576264" y="835025"/>
            <a:ext cx="2641070" cy="389731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Font typeface="Arial" charset="0"/>
              <a:buNone/>
              <a:defRPr sz="1600" b="0"/>
            </a:lvl1pPr>
            <a:lvl2pPr marL="360363" indent="-360363">
              <a:lnSpc>
                <a:spcPct val="100000"/>
              </a:lnSpc>
              <a:buFont typeface="+mj-lt"/>
              <a:buAutoNum type="arabicPeriod"/>
              <a:defRPr sz="1600" b="0"/>
            </a:lvl2pPr>
            <a:lvl3pPr marL="365125" indent="0">
              <a:lnSpc>
                <a:spcPct val="100000"/>
              </a:lnSpc>
              <a:buFont typeface="Arial" charset="0"/>
              <a:buNone/>
              <a:defRPr sz="1600" b="0"/>
            </a:lvl3pPr>
            <a:lvl4pPr marL="549275" indent="0">
              <a:lnSpc>
                <a:spcPct val="100000"/>
              </a:lnSpc>
              <a:buNone/>
              <a:tabLst/>
              <a:defRPr sz="1600" b="0"/>
            </a:lvl4pPr>
            <a:lvl5pPr marL="725488" indent="0">
              <a:lnSpc>
                <a:spcPct val="100000"/>
              </a:lnSpc>
              <a:buFont typeface="Arial" charset="0"/>
              <a:buNone/>
              <a:defRPr sz="1600" b="0" baseline="0"/>
            </a:lvl5pPr>
          </a:lstStyle>
          <a:p>
            <a:pPr lvl="0"/>
            <a:r>
              <a:rPr lang="en-US"/>
              <a:t>Click to add text</a:t>
            </a:r>
            <a:endParaRPr lang="en-US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D82C27FB-C163-4802-BBE9-1194F6A07D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15946856-8546-4DA9-9A8E-E5AE5A89C49C}"/>
              </a:ext>
            </a:extLst>
          </p:cNvPr>
          <p:cNvSpPr>
            <a:spLocks noGrp="1"/>
          </p:cNvSpPr>
          <p:nvPr>
            <p:ph type="dt" sz="half" idx="25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175E8465-767D-44BA-B892-E9FA43E13D51}"/>
              </a:ext>
            </a:extLst>
          </p:cNvPr>
          <p:cNvSpPr>
            <a:spLocks noGrp="1"/>
          </p:cNvSpPr>
          <p:nvPr>
            <p:ph type="ftr" sz="quarter" idx="26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786D917-89B9-4999-9898-0406930D63BE}"/>
              </a:ext>
            </a:extLst>
          </p:cNvPr>
          <p:cNvSpPr>
            <a:spLocks noGrp="1"/>
          </p:cNvSpPr>
          <p:nvPr>
            <p:ph type="sldNum" sz="quarter" idx="27"/>
          </p:nvPr>
        </p:nvSpPr>
        <p:spPr/>
        <p:txBody>
          <a:bodyPr/>
          <a:lstStyle/>
          <a:p>
            <a:fld id="{82F89014-7F8D-47C1-8D79-17A715C9D2B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34623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text and image (right large) -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icture Placeholder 9"/>
          <p:cNvSpPr>
            <a:spLocks noGrp="1"/>
          </p:cNvSpPr>
          <p:nvPr>
            <p:ph type="pic" sz="quarter" idx="14" hasCustomPrompt="1"/>
          </p:nvPr>
        </p:nvSpPr>
        <p:spPr>
          <a:xfrm>
            <a:off x="3505335" y="835025"/>
            <a:ext cx="5062402" cy="3897313"/>
          </a:xfrm>
          <a:prstGeom prst="roundRect">
            <a:avLst>
              <a:gd name="adj" fmla="val 4402"/>
            </a:avLst>
          </a:prstGeom>
          <a:solidFill>
            <a:schemeClr val="accent6"/>
          </a:solidFill>
          <a:effectLst/>
          <a:extLst>
            <a:ext uri="{53640926-AAD7-44D8-BBD7-CCE9431645EC}">
              <a14:shadowObscured xmlns:a14="http://schemas.microsoft.com/office/drawing/2010/main"/>
            </a:ext>
          </a:extLst>
        </p:spPr>
        <p:txBody>
          <a:bodyPr lIns="0" tIns="2232000" rIns="0" bIns="0"/>
          <a:lstStyle>
            <a:lvl1pPr marL="0" indent="0" algn="ctr">
              <a:lnSpc>
                <a:spcPct val="100000"/>
              </a:lnSpc>
              <a:buFontTx/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US" noProof="0"/>
              <a:t>Drag picture to placeholder or click icon to add</a:t>
            </a:r>
            <a:endParaRPr lang="en-US" noProof="0" dirty="0"/>
          </a:p>
        </p:txBody>
      </p:sp>
      <p:sp>
        <p:nvSpPr>
          <p:cNvPr id="8" name="Text Placeholder 8"/>
          <p:cNvSpPr>
            <a:spLocks noGrp="1"/>
          </p:cNvSpPr>
          <p:nvPr>
            <p:ph type="body" sz="quarter" idx="24" hasCustomPrompt="1"/>
          </p:nvPr>
        </p:nvSpPr>
        <p:spPr>
          <a:xfrm>
            <a:off x="576264" y="835025"/>
            <a:ext cx="2641070" cy="389731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Font typeface="Arial" charset="0"/>
              <a:buNone/>
              <a:defRPr sz="1600" b="0"/>
            </a:lvl1pPr>
            <a:lvl2pPr marL="360363" indent="-360363">
              <a:lnSpc>
                <a:spcPct val="100000"/>
              </a:lnSpc>
              <a:buFont typeface="+mj-lt"/>
              <a:buAutoNum type="arabicPeriod"/>
              <a:defRPr sz="1600" b="0"/>
            </a:lvl2pPr>
            <a:lvl3pPr marL="365125" indent="0">
              <a:lnSpc>
                <a:spcPct val="100000"/>
              </a:lnSpc>
              <a:buFont typeface="Arial" charset="0"/>
              <a:buNone/>
              <a:defRPr sz="1600" b="0"/>
            </a:lvl3pPr>
            <a:lvl4pPr marL="549275" indent="0">
              <a:lnSpc>
                <a:spcPct val="100000"/>
              </a:lnSpc>
              <a:buNone/>
              <a:tabLst/>
              <a:defRPr sz="1600" b="0"/>
            </a:lvl4pPr>
            <a:lvl5pPr marL="725488" indent="0">
              <a:lnSpc>
                <a:spcPct val="100000"/>
              </a:lnSpc>
              <a:buFont typeface="Arial" charset="0"/>
              <a:buNone/>
              <a:defRPr sz="1600" b="0" baseline="0"/>
            </a:lvl5pPr>
          </a:lstStyle>
          <a:p>
            <a:pPr lvl="0"/>
            <a:r>
              <a:rPr lang="en-US"/>
              <a:t>Click to add text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36B6A0F-FAB0-4F8C-9459-30EDA0835272}"/>
              </a:ext>
            </a:extLst>
          </p:cNvPr>
          <p:cNvSpPr>
            <a:spLocks noGrp="1"/>
          </p:cNvSpPr>
          <p:nvPr>
            <p:ph type="dt" sz="half" idx="25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59A77CE-E662-481F-BCC4-5E6BB30CACEC}"/>
              </a:ext>
            </a:extLst>
          </p:cNvPr>
          <p:cNvSpPr>
            <a:spLocks noGrp="1"/>
          </p:cNvSpPr>
          <p:nvPr>
            <p:ph type="ftr" sz="quarter" idx="26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5D6AD45-0EAC-4DBD-8C61-C0F4ACB53601}"/>
              </a:ext>
            </a:extLst>
          </p:cNvPr>
          <p:cNvSpPr>
            <a:spLocks noGrp="1"/>
          </p:cNvSpPr>
          <p:nvPr>
            <p:ph type="sldNum" sz="quarter" idx="27"/>
          </p:nvPr>
        </p:nvSpPr>
        <p:spPr/>
        <p:txBody>
          <a:bodyPr/>
          <a:lstStyle/>
          <a:p>
            <a:fld id="{82F89014-7F8D-47C1-8D79-17A715C9D2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D82C27FB-C163-4802-BBE9-1194F6A07D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29361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text and image (right smal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/>
          <p:cNvSpPr>
            <a:spLocks noGrp="1"/>
          </p:cNvSpPr>
          <p:nvPr>
            <p:ph type="pic" sz="quarter" idx="14" hasCustomPrompt="1"/>
          </p:nvPr>
        </p:nvSpPr>
        <p:spPr>
          <a:xfrm>
            <a:off x="4859336" y="835025"/>
            <a:ext cx="3708401" cy="3897313"/>
          </a:xfrm>
          <a:prstGeom prst="rect">
            <a:avLst/>
          </a:prstGeom>
          <a:solidFill>
            <a:schemeClr val="accent6"/>
          </a:solidFill>
        </p:spPr>
        <p:txBody>
          <a:bodyPr tIns="2232000"/>
          <a:lstStyle>
            <a:lvl1pPr marL="0" indent="0" algn="ctr">
              <a:lnSpc>
                <a:spcPct val="100000"/>
              </a:lnSpc>
              <a:buFontTx/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US" noProof="0"/>
              <a:t>Drag picture to placeholder or click icon to add</a:t>
            </a:r>
            <a:endParaRPr lang="en-US" noProof="0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576263" y="835025"/>
            <a:ext cx="3708400" cy="3897313"/>
          </a:xfrm>
          <a:prstGeom prst="rect">
            <a:avLst/>
          </a:prstGeom>
        </p:spPr>
        <p:txBody>
          <a:bodyPr/>
          <a:lstStyle>
            <a:lvl1pPr marL="285750" indent="-285750">
              <a:lnSpc>
                <a:spcPct val="100000"/>
              </a:lnSpc>
              <a:buFont typeface="Arial" panose="020B0604020202020204" pitchFamily="34" charset="0"/>
              <a:buChar char="•"/>
              <a:defRPr sz="1600" b="0" baseline="0"/>
            </a:lvl1pPr>
            <a:lvl2pPr marL="285750" indent="-285750">
              <a:lnSpc>
                <a:spcPct val="100000"/>
              </a:lnSpc>
              <a:buFont typeface="Arial" panose="020B0604020202020204" pitchFamily="34" charset="0"/>
              <a:buChar char="•"/>
              <a:defRPr sz="1300" b="0"/>
            </a:lvl2pPr>
            <a:lvl3pPr marL="447675" indent="-174625">
              <a:lnSpc>
                <a:spcPct val="100000"/>
              </a:lnSpc>
              <a:buFont typeface="Arial" panose="020B0604020202020204" pitchFamily="34" charset="0"/>
              <a:buChar char="−"/>
              <a:defRPr sz="1400" b="0"/>
            </a:lvl3pPr>
            <a:lvl4pPr marL="623888" indent="-176213">
              <a:lnSpc>
                <a:spcPct val="100000"/>
              </a:lnSpc>
              <a:tabLst/>
              <a:defRPr sz="1400" b="0"/>
            </a:lvl4pPr>
            <a:lvl5pPr marL="809625" indent="-185738">
              <a:lnSpc>
                <a:spcPct val="100000"/>
              </a:lnSpc>
              <a:defRPr sz="1400" b="0"/>
            </a:lvl5pPr>
            <a:lvl6pPr marL="1714500" indent="0">
              <a:buNone/>
              <a:defRPr/>
            </a:lvl6pPr>
          </a:lstStyle>
          <a:p>
            <a:pPr lvl="0"/>
            <a:r>
              <a:rPr lang="en-US"/>
              <a:t>Click to add text</a:t>
            </a:r>
          </a:p>
          <a:p>
            <a:pPr lvl="2"/>
            <a:r>
              <a:rPr lang="en-US"/>
              <a:t>Second level</a:t>
            </a:r>
          </a:p>
          <a:p>
            <a:pPr lvl="3"/>
            <a:r>
              <a:rPr lang="en-US"/>
              <a:t>Third level</a:t>
            </a:r>
          </a:p>
          <a:p>
            <a:pPr lvl="4"/>
            <a:r>
              <a:rPr lang="en-US"/>
              <a:t>Fourth level</a:t>
            </a:r>
          </a:p>
          <a:p>
            <a:pPr lvl="0"/>
            <a:endParaRPr lang="en-US" dirty="0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71526E6-52FE-4A12-AF1B-B37A25A003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077FD35B-6C0E-42DE-85B1-6521194AA6A7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BB11B6FB-578C-4F3B-A98D-5AF9DECFC4C8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D518D1FF-B499-48AE-A463-FCD1B03277A3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82F89014-7F8D-47C1-8D79-17A715C9D2B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77045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text and image (right small) -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/>
          <p:cNvSpPr>
            <a:spLocks noGrp="1"/>
          </p:cNvSpPr>
          <p:nvPr>
            <p:ph type="pic" sz="quarter" idx="14" hasCustomPrompt="1"/>
          </p:nvPr>
        </p:nvSpPr>
        <p:spPr>
          <a:xfrm>
            <a:off x="4859336" y="835025"/>
            <a:ext cx="3708401" cy="3897313"/>
          </a:xfrm>
          <a:prstGeom prst="roundRect">
            <a:avLst>
              <a:gd name="adj" fmla="val 4626"/>
            </a:avLst>
          </a:prstGeom>
          <a:solidFill>
            <a:schemeClr val="accent6"/>
          </a:solidFill>
          <a:effectLst/>
        </p:spPr>
        <p:txBody>
          <a:bodyPr tIns="2232000"/>
          <a:lstStyle>
            <a:lvl1pPr marL="0" indent="0" algn="ctr">
              <a:lnSpc>
                <a:spcPct val="100000"/>
              </a:lnSpc>
              <a:buFontTx/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US" noProof="0"/>
              <a:t>Drag picture to placeholder or click icon to add</a:t>
            </a:r>
            <a:endParaRPr lang="en-US" noProof="0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576263" y="835025"/>
            <a:ext cx="3708400" cy="3897313"/>
          </a:xfrm>
          <a:prstGeom prst="rect">
            <a:avLst/>
          </a:prstGeom>
        </p:spPr>
        <p:txBody>
          <a:bodyPr/>
          <a:lstStyle>
            <a:lvl1pPr marL="285750" indent="-285750">
              <a:lnSpc>
                <a:spcPct val="100000"/>
              </a:lnSpc>
              <a:buFont typeface="Arial" panose="020B0604020202020204" pitchFamily="34" charset="0"/>
              <a:buChar char="•"/>
              <a:defRPr sz="1600" b="0" baseline="0"/>
            </a:lvl1pPr>
            <a:lvl2pPr marL="285750" indent="-285750">
              <a:lnSpc>
                <a:spcPct val="100000"/>
              </a:lnSpc>
              <a:buFont typeface="Arial" panose="020B0604020202020204" pitchFamily="34" charset="0"/>
              <a:buChar char="•"/>
              <a:defRPr sz="1300" b="0"/>
            </a:lvl2pPr>
            <a:lvl3pPr marL="447675" indent="-174625">
              <a:lnSpc>
                <a:spcPct val="100000"/>
              </a:lnSpc>
              <a:buFont typeface="Arial" panose="020B0604020202020204" pitchFamily="34" charset="0"/>
              <a:buChar char="−"/>
              <a:defRPr sz="1400" b="0"/>
            </a:lvl3pPr>
            <a:lvl4pPr marL="623888" indent="-176213">
              <a:lnSpc>
                <a:spcPct val="100000"/>
              </a:lnSpc>
              <a:tabLst/>
              <a:defRPr sz="1400" b="0"/>
            </a:lvl4pPr>
            <a:lvl5pPr marL="809625" indent="-185738">
              <a:lnSpc>
                <a:spcPct val="100000"/>
              </a:lnSpc>
              <a:defRPr sz="1400" b="0"/>
            </a:lvl5pPr>
            <a:lvl6pPr marL="1714500" indent="0">
              <a:buNone/>
              <a:defRPr/>
            </a:lvl6pPr>
          </a:lstStyle>
          <a:p>
            <a:pPr lvl="0"/>
            <a:r>
              <a:rPr lang="en-US"/>
              <a:t>Click to add text</a:t>
            </a:r>
          </a:p>
          <a:p>
            <a:pPr lvl="2"/>
            <a:r>
              <a:rPr lang="en-US"/>
              <a:t>Second level</a:t>
            </a:r>
          </a:p>
          <a:p>
            <a:pPr lvl="3"/>
            <a:r>
              <a:rPr lang="en-US"/>
              <a:t>Third level</a:t>
            </a:r>
          </a:p>
          <a:p>
            <a:pPr lvl="4"/>
            <a:r>
              <a:rPr lang="en-US"/>
              <a:t>Fourth level</a:t>
            </a:r>
          </a:p>
          <a:p>
            <a:pPr lvl="0"/>
            <a:endParaRPr lang="en-US" dirty="0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71526E6-52FE-4A12-AF1B-B37A25A003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D7DD8DB3-C531-4BAF-94DF-B0A78EC7175A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8344BE83-BA14-49B6-A392-4BAD50F8603E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3F0C4FF9-2E18-439F-BB75-2227EBAD5880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82F89014-7F8D-47C1-8D79-17A715C9D2B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82511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image (wid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>
            <a:extLst>
              <a:ext uri="{FF2B5EF4-FFF2-40B4-BE49-F238E27FC236}">
                <a16:creationId xmlns:a16="http://schemas.microsoft.com/office/drawing/2014/main" id="{EBA7FD14-63CD-42B5-8123-E0D2D06AE6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D40CD0-E62A-40D6-A9A7-E90A7941CF89}"/>
              </a:ext>
            </a:extLst>
          </p:cNvPr>
          <p:cNvSpPr>
            <a:spLocks noGrp="1"/>
          </p:cNvSpPr>
          <p:nvPr>
            <p:ph type="dt" sz="half" idx="17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6871E6EE-F796-4FC9-A7D0-4C318002A703}"/>
              </a:ext>
            </a:extLst>
          </p:cNvPr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8AA59B62-65E5-4805-9C65-6AB0D3219CEE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82F89014-7F8D-47C1-8D79-17A715C9D2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41D87977-6410-4861-821B-247A28DFF45D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576263" y="835025"/>
            <a:ext cx="7991475" cy="3897313"/>
          </a:xfrm>
          <a:solidFill>
            <a:schemeClr val="accent6"/>
          </a:solidFill>
        </p:spPr>
        <p:txBody>
          <a:bodyPr tIns="2232000"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</a:lstStyle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FF6C00"/>
              </a:buClr>
              <a:buSzTx/>
              <a:buFont typeface="Arial" panose="020B0604020202020204" pitchFamily="34" charset="0"/>
              <a:buNone/>
              <a:tabLst>
                <a:tab pos="266700" algn="l"/>
              </a:tabLst>
              <a:defRPr/>
            </a:pPr>
            <a:r>
              <a:rPr lang="en-US" noProof="0"/>
              <a:t>Drag picture to placeholder or click icon to add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5665248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ide with video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edia Placeholder 3">
            <a:extLst>
              <a:ext uri="{FF2B5EF4-FFF2-40B4-BE49-F238E27FC236}">
                <a16:creationId xmlns:a16="http://schemas.microsoft.com/office/drawing/2014/main" id="{61EF6098-F062-48C8-804B-4CB80BE90332}"/>
              </a:ext>
            </a:extLst>
          </p:cNvPr>
          <p:cNvSpPr>
            <a:spLocks noGrp="1"/>
          </p:cNvSpPr>
          <p:nvPr>
            <p:ph type="media" sz="quarter" idx="17" hasCustomPrompt="1"/>
          </p:nvPr>
        </p:nvSpPr>
        <p:spPr>
          <a:xfrm>
            <a:off x="0" y="0"/>
            <a:ext cx="9144000" cy="5143500"/>
          </a:xfrm>
          <a:solidFill>
            <a:srgbClr val="3E4043">
              <a:alpha val="14902"/>
            </a:srgbClr>
          </a:solidFill>
        </p:spPr>
        <p:txBody>
          <a:bodyPr/>
          <a:lstStyle>
            <a:lvl1pPr marL="0" indent="0" algn="ctr">
              <a:buNone/>
              <a:defRPr/>
            </a:lvl1pPr>
          </a:lstStyle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FF6C00"/>
              </a:buClr>
              <a:buSzTx/>
              <a:buFont typeface="Arial" panose="020B0604020202020204" pitchFamily="34" charset="0"/>
              <a:buNone/>
              <a:tabLst>
                <a:tab pos="266700" algn="l"/>
              </a:tabLst>
              <a:defRPr/>
            </a:pPr>
            <a:r>
              <a:rPr lang="en-US" noProof="0"/>
              <a:t>Drag movie to placeholder or click icon to add</a:t>
            </a:r>
            <a:endParaRPr lang="en-US" noProof="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9DE8C169-6D44-4FAB-8862-F0E9E8469F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6263" y="4227513"/>
            <a:ext cx="7991474" cy="5048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8484033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5" pos="5397">
          <p15:clr>
            <a:srgbClr val="FBAE40"/>
          </p15:clr>
        </p15:guide>
      </p15:sldGuideLst>
    </p:ext>
  </p:extLst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able Placeholder 6"/>
          <p:cNvSpPr>
            <a:spLocks noGrp="1"/>
          </p:cNvSpPr>
          <p:nvPr>
            <p:ph type="tbl" sz="quarter" idx="16"/>
          </p:nvPr>
        </p:nvSpPr>
        <p:spPr>
          <a:xfrm>
            <a:off x="576261" y="835024"/>
            <a:ext cx="7990394" cy="3897313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None/>
              <a:defRPr/>
            </a:lvl1pPr>
          </a:lstStyle>
          <a:p>
            <a:r>
              <a:rPr lang="en-US" noProof="0"/>
              <a:t>Click icon to add table</a:t>
            </a:r>
            <a:endParaRPr lang="en-US" noProof="0" dirty="0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EBA7FD14-63CD-42B5-8123-E0D2D06AE6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D40CD0-E62A-40D6-A9A7-E90A7941CF89}"/>
              </a:ext>
            </a:extLst>
          </p:cNvPr>
          <p:cNvSpPr>
            <a:spLocks noGrp="1"/>
          </p:cNvSpPr>
          <p:nvPr>
            <p:ph type="dt" sz="half" idx="17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6871E6EE-F796-4FC9-A7D0-4C318002A703}"/>
              </a:ext>
            </a:extLst>
          </p:cNvPr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8AA59B62-65E5-4805-9C65-6AB0D3219CEE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82F89014-7F8D-47C1-8D79-17A715C9D2B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89607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with orange text and white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AchtergrondBeeld"/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3E4043">
              <a:alpha val="14902"/>
            </a:srgbClr>
          </a:solidFill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buNone/>
              <a:defRPr sz="1600" baseline="0"/>
            </a:lvl1pPr>
          </a:lstStyle>
          <a:p>
            <a:r>
              <a:rPr lang="en-US" noProof="0" dirty="0"/>
              <a:t>Drag picture to placeholder or click icon to add</a:t>
            </a: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4" hasCustomPrompt="1"/>
          </p:nvPr>
        </p:nvSpPr>
        <p:spPr>
          <a:xfrm>
            <a:off x="576263" y="4411227"/>
            <a:ext cx="5112709" cy="490001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300">
                <a:solidFill>
                  <a:schemeClr val="bg1"/>
                </a:solidFill>
              </a:defRPr>
            </a:lvl1pPr>
            <a:lvl2pPr marL="0" indent="0">
              <a:buNone/>
              <a:defRPr sz="1000"/>
            </a:lvl2pPr>
            <a:lvl3pPr marL="0" indent="0">
              <a:buNone/>
              <a:defRPr sz="1000"/>
            </a:lvl3pPr>
            <a:lvl4pPr marL="0" indent="0">
              <a:buNone/>
              <a:defRPr sz="1000"/>
            </a:lvl4pPr>
            <a:lvl5pPr marL="0" indent="0">
              <a:buNone/>
              <a:defRPr sz="1000"/>
            </a:lvl5pPr>
          </a:lstStyle>
          <a:p>
            <a:pPr lvl="0"/>
            <a:r>
              <a:rPr lang="en-US" dirty="0"/>
              <a:t>Month, year</a:t>
            </a:r>
            <a:br>
              <a:rPr lang="en-US" dirty="0"/>
            </a:br>
            <a:r>
              <a:rPr lang="en-US" dirty="0"/>
              <a:t>Name presenter</a:t>
            </a:r>
          </a:p>
        </p:txBody>
      </p:sp>
      <p:sp>
        <p:nvSpPr>
          <p:cNvPr id="20" name="Title 1"/>
          <p:cNvSpPr>
            <a:spLocks noGrp="1"/>
          </p:cNvSpPr>
          <p:nvPr>
            <p:ph type="ctrTitle" hasCustomPrompt="1"/>
          </p:nvPr>
        </p:nvSpPr>
        <p:spPr>
          <a:xfrm>
            <a:off x="576263" y="1659467"/>
            <a:ext cx="5112709" cy="1744133"/>
          </a:xfrm>
          <a:prstGeom prst="rect">
            <a:avLst/>
          </a:prstGeom>
        </p:spPr>
        <p:txBody>
          <a:bodyPr lIns="0" tIns="0" rIns="0" bIns="0" anchor="t" anchorCtr="0">
            <a:normAutofit/>
          </a:bodyPr>
          <a:lstStyle>
            <a:lvl1pPr algn="l">
              <a:lnSpc>
                <a:spcPct val="100000"/>
              </a:lnSpc>
              <a:defRPr sz="3800">
                <a:solidFill>
                  <a:schemeClr val="accent2"/>
                </a:solidFill>
              </a:defRPr>
            </a:lvl1pPr>
          </a:lstStyle>
          <a:p>
            <a:r>
              <a:rPr lang="en-US" noProof="0" dirty="0"/>
              <a:t>Click to edit title max over 2x lines</a:t>
            </a:r>
          </a:p>
        </p:txBody>
      </p:sp>
      <p:sp>
        <p:nvSpPr>
          <p:cNvPr id="21" name="Text Placeholder 6"/>
          <p:cNvSpPr>
            <a:spLocks noGrp="1"/>
          </p:cNvSpPr>
          <p:nvPr>
            <p:ph type="body" sz="quarter" idx="16" hasCustomPrompt="1"/>
          </p:nvPr>
        </p:nvSpPr>
        <p:spPr>
          <a:xfrm>
            <a:off x="576263" y="3488267"/>
            <a:ext cx="5112709" cy="7620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lnSpc>
                <a:spcPct val="100000"/>
              </a:lnSpc>
              <a:buNone/>
              <a:defRPr sz="2000">
                <a:solidFill>
                  <a:srgbClr val="FF6C00"/>
                </a:solidFill>
              </a:defRPr>
            </a:lvl1pPr>
            <a:lvl2pPr marL="342900" indent="0">
              <a:lnSpc>
                <a:spcPts val="3600"/>
              </a:lnSpc>
              <a:buNone/>
              <a:defRPr sz="3000">
                <a:solidFill>
                  <a:srgbClr val="FF6C00"/>
                </a:solidFill>
              </a:defRPr>
            </a:lvl2pPr>
            <a:lvl3pPr marL="685800" indent="0">
              <a:lnSpc>
                <a:spcPts val="3600"/>
              </a:lnSpc>
              <a:buNone/>
              <a:defRPr sz="3000">
                <a:solidFill>
                  <a:srgbClr val="FF6C00"/>
                </a:solidFill>
              </a:defRPr>
            </a:lvl3pPr>
            <a:lvl4pPr marL="1028700" indent="0">
              <a:lnSpc>
                <a:spcPts val="3600"/>
              </a:lnSpc>
              <a:buNone/>
              <a:defRPr sz="3000">
                <a:solidFill>
                  <a:srgbClr val="FF6C00"/>
                </a:solidFill>
              </a:defRPr>
            </a:lvl4pPr>
            <a:lvl5pPr marL="1371600" indent="0">
              <a:lnSpc>
                <a:spcPts val="3600"/>
              </a:lnSpc>
              <a:buNone/>
              <a:defRPr sz="3000">
                <a:solidFill>
                  <a:srgbClr val="FF6C00"/>
                </a:solidFill>
              </a:defRPr>
            </a:lvl5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8" name="Text Placeholder 9">
            <a:extLst>
              <a:ext uri="{FF2B5EF4-FFF2-40B4-BE49-F238E27FC236}">
                <a16:creationId xmlns:a16="http://schemas.microsoft.com/office/drawing/2014/main" id="{0E6E70A5-8AF3-4A7A-B204-A2BBA103534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76263" y="369888"/>
            <a:ext cx="552450" cy="609600"/>
          </a:xfrm>
          <a:prstGeom prst="rect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rcRect/>
            <a:stretch>
              <a:fillRect/>
            </a:stretch>
          </a:blipFill>
        </p:spPr>
        <p:txBody>
          <a:bodyPr>
            <a:noAutofit/>
          </a:bodyPr>
          <a:lstStyle>
            <a:lvl1pPr marL="0" indent="0">
              <a:buNone/>
              <a:defRPr sz="100"/>
            </a:lvl1pPr>
          </a:lstStyle>
          <a:p>
            <a:pPr lvl="0"/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770435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6EEE115E-9A03-449B-92F1-3CD40794A0D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57900" y="2057400"/>
            <a:ext cx="3086100" cy="3086100"/>
          </a:xfrm>
          <a:prstGeom prst="rect">
            <a:avLst/>
          </a:prstGeom>
        </p:spPr>
      </p:pic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576262" y="835024"/>
            <a:ext cx="5990400" cy="3168000"/>
          </a:xfrm>
          <a:prstGeom prst="rect">
            <a:avLst/>
          </a:prstGeom>
        </p:spPr>
        <p:txBody>
          <a:bodyPr lIns="0" tIns="0" rIns="0">
            <a:normAutofit/>
          </a:bodyPr>
          <a:lstStyle>
            <a:lvl1pPr marL="0" indent="0">
              <a:lnSpc>
                <a:spcPct val="100000"/>
              </a:lnSpc>
              <a:defRPr sz="3600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“Quote”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A140A6-5D0E-4488-95CA-4733486F59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B200B3A-B3FB-4A32-A145-4E221A432D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7DC275C-83AD-4E74-9F99-2A21F1C788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89014-7F8D-47C1-8D79-17A715C9D2B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11472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Quote (white text - on dark ima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accent6"/>
          </a:solidFill>
        </p:spPr>
        <p:txBody>
          <a:bodyPr/>
          <a:lstStyle>
            <a:lvl1pPr marL="0" indent="0" algn="ctr">
              <a:lnSpc>
                <a:spcPct val="100000"/>
              </a:lnSpc>
              <a:buNone/>
              <a:defRPr sz="1600">
                <a:solidFill>
                  <a:schemeClr val="tx1"/>
                </a:solidFill>
              </a:defRPr>
            </a:lvl1pPr>
          </a:lstStyle>
          <a:p>
            <a:r>
              <a:rPr lang="en-US" noProof="0"/>
              <a:t>Drag picture into placeholder</a:t>
            </a:r>
            <a:endParaRPr lang="en-US" noProof="0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143C7E15-6A7F-304C-9E96-52D4906FD97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6263" y="835024"/>
            <a:ext cx="5976000" cy="3168000"/>
          </a:xfrm>
          <a:prstGeom prst="rect">
            <a:avLst/>
          </a:prstGeom>
        </p:spPr>
        <p:txBody>
          <a:bodyPr lIns="0" rIns="0">
            <a:normAutofit/>
          </a:bodyPr>
          <a:lstStyle>
            <a:lvl1pPr marL="0" indent="0">
              <a:lnSpc>
                <a:spcPct val="100000"/>
              </a:lnSpc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/>
              <a:t>“Quote”</a:t>
            </a: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95FDA8F-E5DE-42B3-BE10-7B8BCDC83F25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D6D733F-B7CE-451D-A09C-370A3D494B3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94006D7-7C1F-4025-93C7-D6BFDD015ACE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82F89014-7F8D-47C1-8D79-17A715C9D2B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46552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Quote (dark text - on light ima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accent6"/>
          </a:solidFill>
        </p:spPr>
        <p:txBody>
          <a:bodyPr/>
          <a:lstStyle>
            <a:lvl1pPr marL="0" indent="0" algn="ctr">
              <a:lnSpc>
                <a:spcPct val="100000"/>
              </a:lnSpc>
              <a:buNone/>
              <a:defRPr sz="1600">
                <a:solidFill>
                  <a:schemeClr val="tx1"/>
                </a:solidFill>
              </a:defRPr>
            </a:lvl1pPr>
          </a:lstStyle>
          <a:p>
            <a:r>
              <a:rPr lang="en-US"/>
              <a:t>Drag </a:t>
            </a:r>
            <a:r>
              <a:rPr lang="en-US" noProof="0"/>
              <a:t>picture</a:t>
            </a:r>
            <a:r>
              <a:rPr lang="en-US"/>
              <a:t> into placeholder</a:t>
            </a:r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143C7E15-6A7F-304C-9E96-52D4906FD97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6263" y="835024"/>
            <a:ext cx="5976000" cy="3168000"/>
          </a:xfrm>
          <a:prstGeom prst="rect">
            <a:avLst/>
          </a:prstGeom>
        </p:spPr>
        <p:txBody>
          <a:bodyPr lIns="0" rIns="0">
            <a:normAutofit/>
          </a:bodyPr>
          <a:lstStyle>
            <a:lvl1pPr marL="0" indent="0">
              <a:lnSpc>
                <a:spcPct val="100000"/>
              </a:lnSpc>
              <a:defRPr sz="3600">
                <a:solidFill>
                  <a:srgbClr val="53565A"/>
                </a:solidFill>
              </a:defRPr>
            </a:lvl1pPr>
          </a:lstStyle>
          <a:p>
            <a:r>
              <a:rPr lang="en-US"/>
              <a:t>“Quote”</a:t>
            </a: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B5D03DB-E24A-4B52-B9D9-B3D6DF213897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08D1E53-7D02-44DA-8691-6E53E6200A05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33AB17E-1E0B-4FA0-982D-17BEFEF8771F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82F89014-7F8D-47C1-8D79-17A715C9D2B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55288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4226F7B-C707-4C07-B686-02CD29F0CAD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76263" y="1944888"/>
            <a:ext cx="3708400" cy="1594378"/>
          </a:xfrm>
        </p:spPr>
        <p:txBody>
          <a:bodyPr/>
          <a:lstStyle>
            <a:lvl1pPr marL="0" indent="0">
              <a:buNone/>
              <a:tabLst/>
              <a:defRPr lang="en-US" sz="5000" kern="1200" dirty="0" smtClean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lang="en-US"/>
              <a:t>Closing line</a:t>
            </a:r>
            <a:endParaRPr lang="en-US" dirty="0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4" hasCustomPrompt="1"/>
          </p:nvPr>
        </p:nvSpPr>
        <p:spPr>
          <a:xfrm>
            <a:off x="576263" y="4330700"/>
            <a:ext cx="5112709" cy="448866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400">
                <a:solidFill>
                  <a:schemeClr val="bg1"/>
                </a:solidFill>
              </a:defRPr>
            </a:lvl1pPr>
            <a:lvl2pPr marL="0" indent="0">
              <a:buNone/>
              <a:defRPr sz="1000"/>
            </a:lvl2pPr>
            <a:lvl3pPr marL="0" indent="0">
              <a:buNone/>
              <a:defRPr sz="1000"/>
            </a:lvl3pPr>
            <a:lvl4pPr marL="0" indent="0">
              <a:buNone/>
              <a:defRPr sz="1000"/>
            </a:lvl4pPr>
            <a:lvl5pPr marL="0" indent="0">
              <a:buNone/>
              <a:defRPr sz="1000"/>
            </a:lvl5pPr>
          </a:lstStyle>
          <a:p>
            <a:pPr lvl="0"/>
            <a:r>
              <a:rPr lang="en-US"/>
              <a:t>Department</a:t>
            </a:r>
            <a:br>
              <a:rPr lang="en-US"/>
            </a:br>
            <a:r>
              <a:rPr lang="en-US"/>
              <a:t>Date</a:t>
            </a:r>
            <a:endParaRPr lang="en-US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8ED1E7E9-0B74-D54C-8C9A-067E1D0C0E9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84178" y="1283678"/>
            <a:ext cx="3859822" cy="3859822"/>
          </a:xfrm>
          <a:prstGeom prst="rect">
            <a:avLst/>
          </a:prstGeom>
        </p:spPr>
      </p:pic>
      <p:sp>
        <p:nvSpPr>
          <p:cNvPr id="6" name="Text Placeholder 9">
            <a:extLst>
              <a:ext uri="{FF2B5EF4-FFF2-40B4-BE49-F238E27FC236}">
                <a16:creationId xmlns:a16="http://schemas.microsoft.com/office/drawing/2014/main" id="{AC1E151E-40BD-4BA6-BA47-B4CC88EEAB3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76263" y="369888"/>
            <a:ext cx="552450" cy="609600"/>
          </a:xfrm>
          <a:prstGeom prst="rect">
            <a:avLst/>
          </a:prstGeom>
          <a:blipFill dpi="0"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rcRect/>
            <a:stretch>
              <a:fillRect/>
            </a:stretch>
          </a:blipFill>
        </p:spPr>
        <p:txBody>
          <a:bodyPr>
            <a:noAutofit/>
          </a:bodyPr>
          <a:lstStyle>
            <a:lvl1pPr marL="0" indent="0">
              <a:buNone/>
              <a:defRPr sz="100"/>
            </a:lvl1pPr>
          </a:lstStyle>
          <a:p>
            <a:pPr lvl="0"/>
            <a:r>
              <a:rPr lang="en-US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26547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hart Placeholder 5"/>
          <p:cNvSpPr>
            <a:spLocks noGrp="1"/>
          </p:cNvSpPr>
          <p:nvPr>
            <p:ph type="chart" sz="quarter" idx="15"/>
          </p:nvPr>
        </p:nvSpPr>
        <p:spPr>
          <a:xfrm>
            <a:off x="576262" y="835024"/>
            <a:ext cx="7990393" cy="3897313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None/>
              <a:defRPr/>
            </a:lvl1pPr>
          </a:lstStyle>
          <a:p>
            <a:r>
              <a:rPr lang="en-US" noProof="0"/>
              <a:t>Click icon to add chart</a:t>
            </a:r>
            <a:endParaRPr lang="en-US" noProof="0" dirty="0"/>
          </a:p>
        </p:txBody>
      </p:sp>
      <p:sp>
        <p:nvSpPr>
          <p:cNvPr id="5" name="Titel 4">
            <a:extLst>
              <a:ext uri="{FF2B5EF4-FFF2-40B4-BE49-F238E27FC236}">
                <a16:creationId xmlns:a16="http://schemas.microsoft.com/office/drawing/2014/main" id="{573F1347-FE67-40E4-AA2D-310D37787C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490D2E0-D57F-4A41-BD5C-3583FF074B3E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64C421E-5D95-451E-8949-471305E9407B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89D60DA-BD57-4569-90FD-32EA726464E5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82F89014-7F8D-47C1-8D79-17A715C9D2B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81545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chart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hart Placeholder 5"/>
          <p:cNvSpPr>
            <a:spLocks noGrp="1"/>
          </p:cNvSpPr>
          <p:nvPr>
            <p:ph type="chart" sz="quarter" idx="15"/>
          </p:nvPr>
        </p:nvSpPr>
        <p:spPr>
          <a:xfrm>
            <a:off x="4859339" y="835025"/>
            <a:ext cx="3708400" cy="3897313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None/>
              <a:defRPr/>
            </a:lvl1pPr>
          </a:lstStyle>
          <a:p>
            <a:r>
              <a:rPr lang="en-US" noProof="0"/>
              <a:t>Click icon to add chart</a:t>
            </a:r>
            <a:endParaRPr lang="en-US" noProof="0" dirty="0"/>
          </a:p>
        </p:txBody>
      </p:sp>
      <p:sp>
        <p:nvSpPr>
          <p:cNvPr id="8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576263" y="834831"/>
            <a:ext cx="3708400" cy="3900618"/>
          </a:xfrm>
          <a:prstGeom prst="rect">
            <a:avLst/>
          </a:prstGeom>
        </p:spPr>
        <p:txBody>
          <a:bodyPr/>
          <a:lstStyle>
            <a:lvl1pPr marL="285750" indent="-285750">
              <a:lnSpc>
                <a:spcPct val="100000"/>
              </a:lnSpc>
              <a:buFont typeface="Arial" panose="020B0604020202020204" pitchFamily="34" charset="0"/>
              <a:buChar char="•"/>
              <a:defRPr sz="1600" b="0" baseline="0"/>
            </a:lvl1pPr>
            <a:lvl2pPr marL="285750" indent="-285750">
              <a:lnSpc>
                <a:spcPct val="100000"/>
              </a:lnSpc>
              <a:buFont typeface="Arial" panose="020B0604020202020204" pitchFamily="34" charset="0"/>
              <a:buChar char="•"/>
              <a:defRPr sz="1300" b="0"/>
            </a:lvl2pPr>
            <a:lvl3pPr marL="447675" indent="-174625">
              <a:lnSpc>
                <a:spcPct val="100000"/>
              </a:lnSpc>
              <a:buFont typeface="Arial" panose="020B0604020202020204" pitchFamily="34" charset="0"/>
              <a:buChar char="−"/>
              <a:defRPr sz="1400" b="0"/>
            </a:lvl3pPr>
            <a:lvl4pPr marL="623888" indent="-176213">
              <a:lnSpc>
                <a:spcPct val="100000"/>
              </a:lnSpc>
              <a:tabLst/>
              <a:defRPr sz="1400" b="0"/>
            </a:lvl4pPr>
            <a:lvl5pPr marL="809625" indent="-185738">
              <a:lnSpc>
                <a:spcPct val="100000"/>
              </a:lnSpc>
              <a:defRPr sz="1400" b="0"/>
            </a:lvl5pPr>
            <a:lvl6pPr marL="1714500" indent="0">
              <a:buNone/>
              <a:defRPr/>
            </a:lvl6pPr>
          </a:lstStyle>
          <a:p>
            <a:pPr lvl="0"/>
            <a:r>
              <a:rPr lang="en-US"/>
              <a:t>Click to add text</a:t>
            </a:r>
          </a:p>
          <a:p>
            <a:pPr lvl="2"/>
            <a:r>
              <a:rPr lang="en-US"/>
              <a:t>Second level</a:t>
            </a:r>
          </a:p>
          <a:p>
            <a:pPr lvl="3"/>
            <a:r>
              <a:rPr lang="en-US"/>
              <a:t>Third level</a:t>
            </a:r>
          </a:p>
          <a:p>
            <a:pPr lvl="4"/>
            <a:r>
              <a:rPr lang="en-US"/>
              <a:t>Fourth level</a:t>
            </a:r>
          </a:p>
          <a:p>
            <a:pPr lvl="0"/>
            <a:endParaRPr lang="en-US" dirty="0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8544DA18-BA2E-49AF-B2A3-110A868A5A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40B1EFA-FE5D-49F8-A5F8-64954B1A7280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535A3B56-08BB-4B0C-8F45-D0C01C59B0B1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5001A6C6-F35F-4B8D-9A93-636EA444ED25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82F89014-7F8D-47C1-8D79-17A715C9D2B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64208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chart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hart Placeholder 5"/>
          <p:cNvSpPr>
            <a:spLocks noGrp="1"/>
          </p:cNvSpPr>
          <p:nvPr>
            <p:ph type="chart" sz="quarter" idx="15"/>
          </p:nvPr>
        </p:nvSpPr>
        <p:spPr>
          <a:xfrm>
            <a:off x="576263" y="835025"/>
            <a:ext cx="3708400" cy="3897313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None/>
              <a:defRPr/>
            </a:lvl1pPr>
          </a:lstStyle>
          <a:p>
            <a:r>
              <a:rPr lang="en-US" noProof="0"/>
              <a:t>Click icon to add chart</a:t>
            </a:r>
            <a:endParaRPr lang="en-US" noProof="0" dirty="0"/>
          </a:p>
        </p:txBody>
      </p:sp>
      <p:sp>
        <p:nvSpPr>
          <p:cNvPr id="8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4859339" y="835025"/>
            <a:ext cx="3708400" cy="3900618"/>
          </a:xfrm>
          <a:prstGeom prst="rect">
            <a:avLst/>
          </a:prstGeom>
        </p:spPr>
        <p:txBody>
          <a:bodyPr/>
          <a:lstStyle>
            <a:lvl1pPr marL="285750" indent="-285750">
              <a:lnSpc>
                <a:spcPct val="100000"/>
              </a:lnSpc>
              <a:buFont typeface="Arial" panose="020B0604020202020204" pitchFamily="34" charset="0"/>
              <a:buChar char="•"/>
              <a:defRPr sz="1600" b="0" baseline="0"/>
            </a:lvl1pPr>
            <a:lvl2pPr marL="285750" indent="-285750">
              <a:lnSpc>
                <a:spcPct val="100000"/>
              </a:lnSpc>
              <a:buFont typeface="Arial" panose="020B0604020202020204" pitchFamily="34" charset="0"/>
              <a:buChar char="•"/>
              <a:defRPr sz="1300" b="0"/>
            </a:lvl2pPr>
            <a:lvl3pPr marL="447675" indent="-174625">
              <a:lnSpc>
                <a:spcPct val="100000"/>
              </a:lnSpc>
              <a:buFont typeface="Arial" panose="020B0604020202020204" pitchFamily="34" charset="0"/>
              <a:buChar char="−"/>
              <a:defRPr sz="1400" b="0"/>
            </a:lvl3pPr>
            <a:lvl4pPr marL="623888" indent="-176213">
              <a:lnSpc>
                <a:spcPct val="100000"/>
              </a:lnSpc>
              <a:tabLst/>
              <a:defRPr sz="1400" b="0"/>
            </a:lvl4pPr>
            <a:lvl5pPr marL="809625" indent="-185738">
              <a:lnSpc>
                <a:spcPct val="100000"/>
              </a:lnSpc>
              <a:defRPr sz="1400" b="0"/>
            </a:lvl5pPr>
            <a:lvl6pPr marL="1714500" indent="0">
              <a:buNone/>
              <a:defRPr/>
            </a:lvl6pPr>
          </a:lstStyle>
          <a:p>
            <a:pPr lvl="0"/>
            <a:r>
              <a:rPr lang="en-US"/>
              <a:t>Click to add text</a:t>
            </a:r>
          </a:p>
          <a:p>
            <a:pPr lvl="2"/>
            <a:r>
              <a:rPr lang="en-US"/>
              <a:t>Second level</a:t>
            </a:r>
          </a:p>
          <a:p>
            <a:pPr lvl="3"/>
            <a:r>
              <a:rPr lang="en-US"/>
              <a:t>Third level</a:t>
            </a:r>
          </a:p>
          <a:p>
            <a:pPr lvl="4"/>
            <a:r>
              <a:rPr lang="en-US"/>
              <a:t>Fourth level</a:t>
            </a:r>
          </a:p>
          <a:p>
            <a:pPr lvl="0"/>
            <a:endParaRPr lang="en-US" dirty="0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8544DA18-BA2E-49AF-B2A3-110A868A5A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40B1EFA-FE5D-49F8-A5F8-64954B1A7280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535A3B56-08BB-4B0C-8F45-D0C01C59B0B1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5001A6C6-F35F-4B8D-9A93-636EA444ED25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82F89014-7F8D-47C1-8D79-17A715C9D2B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754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wo char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hart Placeholder 5"/>
          <p:cNvSpPr>
            <a:spLocks noGrp="1"/>
          </p:cNvSpPr>
          <p:nvPr>
            <p:ph type="chart" sz="quarter" idx="19"/>
          </p:nvPr>
        </p:nvSpPr>
        <p:spPr>
          <a:xfrm>
            <a:off x="4859337" y="835024"/>
            <a:ext cx="3708401" cy="3897313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None/>
              <a:defRPr/>
            </a:lvl1pPr>
          </a:lstStyle>
          <a:p>
            <a:r>
              <a:rPr lang="en-US" noProof="0"/>
              <a:t>Click icon to add chart</a:t>
            </a:r>
            <a:endParaRPr lang="en-US" noProof="0" dirty="0"/>
          </a:p>
        </p:txBody>
      </p:sp>
      <p:sp>
        <p:nvSpPr>
          <p:cNvPr id="14" name="Chart Placeholder 5"/>
          <p:cNvSpPr>
            <a:spLocks noGrp="1"/>
          </p:cNvSpPr>
          <p:nvPr>
            <p:ph type="chart" sz="quarter" idx="15"/>
          </p:nvPr>
        </p:nvSpPr>
        <p:spPr>
          <a:xfrm>
            <a:off x="576262" y="835024"/>
            <a:ext cx="3708401" cy="3897313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None/>
              <a:defRPr/>
            </a:lvl1pPr>
          </a:lstStyle>
          <a:p>
            <a:r>
              <a:rPr lang="en-US" noProof="0"/>
              <a:t>Click icon to add chart</a:t>
            </a:r>
            <a:endParaRPr lang="en-US" noProof="0" dirty="0"/>
          </a:p>
        </p:txBody>
      </p:sp>
      <p:sp>
        <p:nvSpPr>
          <p:cNvPr id="5" name="Titel 4">
            <a:extLst>
              <a:ext uri="{FF2B5EF4-FFF2-40B4-BE49-F238E27FC236}">
                <a16:creationId xmlns:a16="http://schemas.microsoft.com/office/drawing/2014/main" id="{897C3F8B-AA01-47E2-9CB3-C8B5B86F1B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CD27E724-76AC-43CB-8150-488BD4B602E8}"/>
              </a:ext>
            </a:extLst>
          </p:cNvPr>
          <p:cNvSpPr>
            <a:spLocks noGrp="1"/>
          </p:cNvSpPr>
          <p:nvPr>
            <p:ph type="dt" sz="half" idx="2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2402BF66-0833-4D31-80F3-93788D9D40C8}"/>
              </a:ext>
            </a:extLst>
          </p:cNvPr>
          <p:cNvSpPr>
            <a:spLocks noGrp="1"/>
          </p:cNvSpPr>
          <p:nvPr>
            <p:ph type="ftr" sz="quarter" idx="2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446FAC6A-2EDD-45F1-BB2D-4D0B78A05100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82F89014-7F8D-47C1-8D79-17A715C9D2B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94377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hree char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hart Placeholder 5"/>
          <p:cNvSpPr>
            <a:spLocks noGrp="1"/>
          </p:cNvSpPr>
          <p:nvPr>
            <p:ph type="chart" sz="quarter" idx="15"/>
          </p:nvPr>
        </p:nvSpPr>
        <p:spPr>
          <a:xfrm>
            <a:off x="576263" y="835025"/>
            <a:ext cx="2471825" cy="3898800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None/>
              <a:defRPr/>
            </a:lvl1pPr>
          </a:lstStyle>
          <a:p>
            <a:r>
              <a:rPr lang="en-US" noProof="0"/>
              <a:t>Click icon to add chart</a:t>
            </a:r>
            <a:endParaRPr lang="en-US" noProof="0" dirty="0"/>
          </a:p>
        </p:txBody>
      </p:sp>
      <p:sp>
        <p:nvSpPr>
          <p:cNvPr id="8" name="Chart Placeholder 5"/>
          <p:cNvSpPr>
            <a:spLocks noGrp="1"/>
          </p:cNvSpPr>
          <p:nvPr>
            <p:ph type="chart" sz="quarter" idx="18"/>
          </p:nvPr>
        </p:nvSpPr>
        <p:spPr>
          <a:xfrm>
            <a:off x="3336087" y="835025"/>
            <a:ext cx="2471825" cy="3898800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None/>
              <a:defRPr/>
            </a:lvl1pPr>
          </a:lstStyle>
          <a:p>
            <a:r>
              <a:rPr lang="en-US" noProof="0"/>
              <a:t>Click icon to add chart</a:t>
            </a:r>
            <a:endParaRPr lang="en-US" noProof="0" dirty="0"/>
          </a:p>
        </p:txBody>
      </p:sp>
      <p:sp>
        <p:nvSpPr>
          <p:cNvPr id="9" name="Chart Placeholder 5"/>
          <p:cNvSpPr>
            <a:spLocks noGrp="1"/>
          </p:cNvSpPr>
          <p:nvPr>
            <p:ph type="chart" sz="quarter" idx="19"/>
          </p:nvPr>
        </p:nvSpPr>
        <p:spPr>
          <a:xfrm>
            <a:off x="6095912" y="835025"/>
            <a:ext cx="2471825" cy="3898800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None/>
              <a:defRPr/>
            </a:lvl1pPr>
          </a:lstStyle>
          <a:p>
            <a:r>
              <a:rPr lang="en-US" noProof="0"/>
              <a:t>Click icon to add chart</a:t>
            </a:r>
            <a:endParaRPr lang="en-US" noProof="0" dirty="0"/>
          </a:p>
        </p:txBody>
      </p:sp>
      <p:sp>
        <p:nvSpPr>
          <p:cNvPr id="5" name="Titel 4">
            <a:extLst>
              <a:ext uri="{FF2B5EF4-FFF2-40B4-BE49-F238E27FC236}">
                <a16:creationId xmlns:a16="http://schemas.microsoft.com/office/drawing/2014/main" id="{F6AC3EB6-1B81-4F6E-9980-641B2C288A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B0E28DA-F910-4040-B42A-86EE40EE1448}"/>
              </a:ext>
            </a:extLst>
          </p:cNvPr>
          <p:cNvSpPr>
            <a:spLocks noGrp="1"/>
          </p:cNvSpPr>
          <p:nvPr>
            <p:ph type="dt" sz="half" idx="2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82FDF0E6-F08C-4144-89DF-E19E4D5C0576}"/>
              </a:ext>
            </a:extLst>
          </p:cNvPr>
          <p:cNvSpPr>
            <a:spLocks noGrp="1"/>
          </p:cNvSpPr>
          <p:nvPr>
            <p:ph type="ftr" sz="quarter" idx="2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851FF921-569A-4A54-859C-5F61B641D598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82F89014-7F8D-47C1-8D79-17A715C9D2B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02984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with orange and gray text and white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AchtergrondBeeld"/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3E4043">
              <a:alpha val="14902"/>
            </a:srgbClr>
          </a:solidFill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buNone/>
              <a:defRPr sz="1600" baseline="0"/>
            </a:lvl1pPr>
          </a:lstStyle>
          <a:p>
            <a:r>
              <a:rPr lang="en-US" noProof="0" dirty="0"/>
              <a:t>Drag picture to placeholder or click icon to add</a:t>
            </a: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4" hasCustomPrompt="1"/>
          </p:nvPr>
        </p:nvSpPr>
        <p:spPr>
          <a:xfrm>
            <a:off x="576263" y="4411227"/>
            <a:ext cx="5112709" cy="490001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300">
                <a:solidFill>
                  <a:schemeClr val="tx1"/>
                </a:solidFill>
              </a:defRPr>
            </a:lvl1pPr>
            <a:lvl2pPr marL="0" indent="0">
              <a:buNone/>
              <a:defRPr sz="1000"/>
            </a:lvl2pPr>
            <a:lvl3pPr marL="0" indent="0">
              <a:buNone/>
              <a:defRPr sz="1000"/>
            </a:lvl3pPr>
            <a:lvl4pPr marL="0" indent="0">
              <a:buNone/>
              <a:defRPr sz="1000"/>
            </a:lvl4pPr>
            <a:lvl5pPr marL="0" indent="0">
              <a:buNone/>
              <a:defRPr sz="1000"/>
            </a:lvl5pPr>
          </a:lstStyle>
          <a:p>
            <a:pPr lvl="0"/>
            <a:r>
              <a:rPr lang="en-US" dirty="0"/>
              <a:t>Month, year</a:t>
            </a:r>
            <a:br>
              <a:rPr lang="en-US" dirty="0"/>
            </a:br>
            <a:r>
              <a:rPr lang="en-US" dirty="0"/>
              <a:t>Name presenter</a:t>
            </a:r>
          </a:p>
        </p:txBody>
      </p:sp>
      <p:sp>
        <p:nvSpPr>
          <p:cNvPr id="20" name="Title 1"/>
          <p:cNvSpPr>
            <a:spLocks noGrp="1"/>
          </p:cNvSpPr>
          <p:nvPr>
            <p:ph type="ctrTitle" hasCustomPrompt="1"/>
          </p:nvPr>
        </p:nvSpPr>
        <p:spPr>
          <a:xfrm>
            <a:off x="576263" y="1659467"/>
            <a:ext cx="5112709" cy="1744133"/>
          </a:xfrm>
          <a:prstGeom prst="rect">
            <a:avLst/>
          </a:prstGeom>
        </p:spPr>
        <p:txBody>
          <a:bodyPr lIns="0" tIns="0" rIns="0" bIns="0" anchor="t" anchorCtr="0">
            <a:normAutofit/>
          </a:bodyPr>
          <a:lstStyle>
            <a:lvl1pPr algn="l">
              <a:lnSpc>
                <a:spcPct val="100000"/>
              </a:lnSpc>
              <a:defRPr sz="3800">
                <a:solidFill>
                  <a:schemeClr val="accent2"/>
                </a:solidFill>
              </a:defRPr>
            </a:lvl1pPr>
          </a:lstStyle>
          <a:p>
            <a:r>
              <a:rPr lang="en-US" noProof="0" dirty="0"/>
              <a:t>Click to edit title max over 2x lines</a:t>
            </a:r>
          </a:p>
        </p:txBody>
      </p:sp>
      <p:sp>
        <p:nvSpPr>
          <p:cNvPr id="21" name="Text Placeholder 6"/>
          <p:cNvSpPr>
            <a:spLocks noGrp="1"/>
          </p:cNvSpPr>
          <p:nvPr>
            <p:ph type="body" sz="quarter" idx="16" hasCustomPrompt="1"/>
          </p:nvPr>
        </p:nvSpPr>
        <p:spPr>
          <a:xfrm>
            <a:off x="576263" y="3488267"/>
            <a:ext cx="5112709" cy="7620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lnSpc>
                <a:spcPct val="100000"/>
              </a:lnSpc>
              <a:buNone/>
              <a:defRPr sz="2000">
                <a:solidFill>
                  <a:srgbClr val="FF6C00"/>
                </a:solidFill>
              </a:defRPr>
            </a:lvl1pPr>
            <a:lvl2pPr marL="342900" indent="0">
              <a:lnSpc>
                <a:spcPts val="3600"/>
              </a:lnSpc>
              <a:buNone/>
              <a:defRPr sz="3000">
                <a:solidFill>
                  <a:srgbClr val="FF6C00"/>
                </a:solidFill>
              </a:defRPr>
            </a:lvl2pPr>
            <a:lvl3pPr marL="685800" indent="0">
              <a:lnSpc>
                <a:spcPts val="3600"/>
              </a:lnSpc>
              <a:buNone/>
              <a:defRPr sz="3000">
                <a:solidFill>
                  <a:srgbClr val="FF6C00"/>
                </a:solidFill>
              </a:defRPr>
            </a:lvl3pPr>
            <a:lvl4pPr marL="1028700" indent="0">
              <a:lnSpc>
                <a:spcPts val="3600"/>
              </a:lnSpc>
              <a:buNone/>
              <a:defRPr sz="3000">
                <a:solidFill>
                  <a:srgbClr val="FF6C00"/>
                </a:solidFill>
              </a:defRPr>
            </a:lvl4pPr>
            <a:lvl5pPr marL="1371600" indent="0">
              <a:lnSpc>
                <a:spcPts val="3600"/>
              </a:lnSpc>
              <a:buNone/>
              <a:defRPr sz="3000">
                <a:solidFill>
                  <a:srgbClr val="FF6C00"/>
                </a:solidFill>
              </a:defRPr>
            </a:lvl5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8" name="Text Placeholder 9">
            <a:extLst>
              <a:ext uri="{FF2B5EF4-FFF2-40B4-BE49-F238E27FC236}">
                <a16:creationId xmlns:a16="http://schemas.microsoft.com/office/drawing/2014/main" id="{0E6E70A5-8AF3-4A7A-B204-A2BBA103534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76263" y="369888"/>
            <a:ext cx="552450" cy="609600"/>
          </a:xfrm>
          <a:prstGeom prst="rect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rcRect/>
            <a:stretch>
              <a:fillRect/>
            </a:stretch>
          </a:blipFill>
        </p:spPr>
        <p:txBody>
          <a:bodyPr>
            <a:noAutofit/>
          </a:bodyPr>
          <a:lstStyle>
            <a:lvl1pPr marL="0" indent="0">
              <a:buNone/>
              <a:defRPr sz="100"/>
            </a:lvl1pPr>
          </a:lstStyle>
          <a:p>
            <a:pPr lvl="0"/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993114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Main title slide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 Placeholder 11"/>
          <p:cNvSpPr>
            <a:spLocks noGrp="1"/>
          </p:cNvSpPr>
          <p:nvPr>
            <p:ph type="body" sz="quarter" idx="14" hasCustomPrompt="1"/>
          </p:nvPr>
        </p:nvSpPr>
        <p:spPr>
          <a:xfrm>
            <a:off x="576263" y="4411227"/>
            <a:ext cx="5112709" cy="490001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 sz="1300"/>
            </a:lvl1pPr>
            <a:lvl2pPr marL="0" indent="0">
              <a:buNone/>
              <a:defRPr sz="1000"/>
            </a:lvl2pPr>
            <a:lvl3pPr marL="0" indent="0">
              <a:buNone/>
              <a:defRPr sz="1000"/>
            </a:lvl3pPr>
            <a:lvl4pPr marL="0" indent="0">
              <a:buNone/>
              <a:defRPr sz="1000"/>
            </a:lvl4pPr>
            <a:lvl5pPr marL="0" indent="0">
              <a:buNone/>
              <a:defRPr sz="1000"/>
            </a:lvl5pPr>
          </a:lstStyle>
          <a:p>
            <a:pPr lvl="0"/>
            <a:r>
              <a:rPr lang="en-US" dirty="0"/>
              <a:t>Month, year</a:t>
            </a:r>
            <a:br>
              <a:rPr lang="en-US" dirty="0"/>
            </a:br>
            <a:r>
              <a:rPr lang="en-US" dirty="0"/>
              <a:t>Name presenter</a:t>
            </a:r>
          </a:p>
        </p:txBody>
      </p:sp>
      <p:sp>
        <p:nvSpPr>
          <p:cNvPr id="8" name="Title 1"/>
          <p:cNvSpPr>
            <a:spLocks noGrp="1"/>
          </p:cNvSpPr>
          <p:nvPr>
            <p:ph type="ctrTitle" hasCustomPrompt="1"/>
          </p:nvPr>
        </p:nvSpPr>
        <p:spPr>
          <a:xfrm>
            <a:off x="576263" y="1659467"/>
            <a:ext cx="5112709" cy="1744133"/>
          </a:xfrm>
          <a:prstGeom prst="rect">
            <a:avLst/>
          </a:prstGeom>
        </p:spPr>
        <p:txBody>
          <a:bodyPr lIns="0" tIns="0" rIns="0" bIns="0" anchor="t" anchorCtr="0">
            <a:normAutofit/>
          </a:bodyPr>
          <a:lstStyle>
            <a:lvl1pPr algn="l">
              <a:lnSpc>
                <a:spcPct val="100000"/>
              </a:lnSpc>
              <a:defRPr sz="3800">
                <a:solidFill>
                  <a:srgbClr val="53565A"/>
                </a:solidFill>
              </a:defRPr>
            </a:lvl1pPr>
          </a:lstStyle>
          <a:p>
            <a:r>
              <a:rPr lang="en-US" noProof="0" dirty="0"/>
              <a:t>Click to edit title max over 2x lines</a:t>
            </a:r>
          </a:p>
        </p:txBody>
      </p:sp>
      <p:sp>
        <p:nvSpPr>
          <p:cNvPr id="10" name="Text Placeholder 6"/>
          <p:cNvSpPr>
            <a:spLocks noGrp="1"/>
          </p:cNvSpPr>
          <p:nvPr>
            <p:ph type="body" sz="quarter" idx="16" hasCustomPrompt="1"/>
          </p:nvPr>
        </p:nvSpPr>
        <p:spPr>
          <a:xfrm>
            <a:off x="576263" y="3488267"/>
            <a:ext cx="5112709" cy="7620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lnSpc>
                <a:spcPct val="100000"/>
              </a:lnSpc>
              <a:buNone/>
              <a:defRPr sz="2000">
                <a:solidFill>
                  <a:srgbClr val="FF6C00"/>
                </a:solidFill>
              </a:defRPr>
            </a:lvl1pPr>
            <a:lvl2pPr marL="342900" indent="0">
              <a:lnSpc>
                <a:spcPts val="3600"/>
              </a:lnSpc>
              <a:buNone/>
              <a:defRPr sz="3000">
                <a:solidFill>
                  <a:srgbClr val="FF6C00"/>
                </a:solidFill>
              </a:defRPr>
            </a:lvl2pPr>
            <a:lvl3pPr marL="685800" indent="0">
              <a:lnSpc>
                <a:spcPts val="3600"/>
              </a:lnSpc>
              <a:buNone/>
              <a:defRPr sz="3000">
                <a:solidFill>
                  <a:srgbClr val="FF6C00"/>
                </a:solidFill>
              </a:defRPr>
            </a:lvl3pPr>
            <a:lvl4pPr marL="1028700" indent="0">
              <a:lnSpc>
                <a:spcPts val="3600"/>
              </a:lnSpc>
              <a:buNone/>
              <a:defRPr sz="3000">
                <a:solidFill>
                  <a:srgbClr val="FF6C00"/>
                </a:solidFill>
              </a:defRPr>
            </a:lvl4pPr>
            <a:lvl5pPr marL="1371600" indent="0">
              <a:lnSpc>
                <a:spcPts val="3600"/>
              </a:lnSpc>
              <a:buNone/>
              <a:defRPr sz="3000">
                <a:solidFill>
                  <a:srgbClr val="FF6C00"/>
                </a:solidFill>
              </a:defRPr>
            </a:lvl5pPr>
          </a:lstStyle>
          <a:p>
            <a:pPr lvl="0"/>
            <a:r>
              <a:rPr lang="en-US" dirty="0"/>
              <a:t>Subtitle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ED1E7E9-0B74-D54C-8C9A-067E1D0C0E9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84178" y="1283678"/>
            <a:ext cx="3859822" cy="3859822"/>
          </a:xfrm>
          <a:prstGeom prst="rect">
            <a:avLst/>
          </a:prstGeom>
        </p:spPr>
      </p:pic>
      <p:sp>
        <p:nvSpPr>
          <p:cNvPr id="11" name="Text Placeholder 9">
            <a:extLst>
              <a:ext uri="{FF2B5EF4-FFF2-40B4-BE49-F238E27FC236}">
                <a16:creationId xmlns:a16="http://schemas.microsoft.com/office/drawing/2014/main" id="{E8A0C770-19FC-43E2-AEE2-B18B053BEFF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76263" y="369888"/>
            <a:ext cx="552450" cy="609600"/>
          </a:xfrm>
          <a:prstGeom prst="rect">
            <a:avLst/>
          </a:prstGeom>
          <a:blipFill dpi="0"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rcRect/>
            <a:stretch>
              <a:fillRect/>
            </a:stretch>
          </a:blipFill>
        </p:spPr>
        <p:txBody>
          <a:bodyPr>
            <a:noAutofit/>
          </a:bodyPr>
          <a:lstStyle>
            <a:lvl1pPr marL="0" indent="0">
              <a:buNone/>
              <a:defRPr sz="100"/>
            </a:lvl1pPr>
          </a:lstStyle>
          <a:p>
            <a:pPr lvl="0"/>
            <a:r>
              <a:rPr lang="en-US" dirty="0"/>
              <a:t>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 cstate="print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1" y="0"/>
            <a:ext cx="9138993" cy="797661"/>
          </a:xfrm>
          <a:prstGeom prst="rect">
            <a:avLst/>
          </a:prstGeom>
        </p:spPr>
      </p:pic>
      <p:sp>
        <p:nvSpPr>
          <p:cNvPr id="7" name="Text Placeholder 6"/>
          <p:cNvSpPr>
            <a:spLocks noGrp="1"/>
          </p:cNvSpPr>
          <p:nvPr>
            <p:ph type="body" sz="quarter" idx="15" hasCustomPrompt="1"/>
          </p:nvPr>
        </p:nvSpPr>
        <p:spPr>
          <a:xfrm>
            <a:off x="576264" y="1063626"/>
            <a:ext cx="7991474" cy="1565274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4000">
                <a:solidFill>
                  <a:schemeClr val="tx1"/>
                </a:solidFill>
              </a:defRPr>
            </a:lvl1pPr>
            <a:lvl2pPr marL="342900" indent="0">
              <a:lnSpc>
                <a:spcPts val="3600"/>
              </a:lnSpc>
              <a:buNone/>
              <a:defRPr sz="3000">
                <a:solidFill>
                  <a:srgbClr val="FF6C00"/>
                </a:solidFill>
              </a:defRPr>
            </a:lvl2pPr>
            <a:lvl3pPr marL="685800" indent="0">
              <a:lnSpc>
                <a:spcPts val="3600"/>
              </a:lnSpc>
              <a:buNone/>
              <a:defRPr sz="3000">
                <a:solidFill>
                  <a:srgbClr val="FF6C00"/>
                </a:solidFill>
              </a:defRPr>
            </a:lvl3pPr>
            <a:lvl4pPr marL="1028700" indent="0">
              <a:lnSpc>
                <a:spcPts val="3600"/>
              </a:lnSpc>
              <a:buNone/>
              <a:defRPr sz="3000">
                <a:solidFill>
                  <a:srgbClr val="FF6C00"/>
                </a:solidFill>
              </a:defRPr>
            </a:lvl4pPr>
            <a:lvl5pPr marL="1371600" indent="0">
              <a:lnSpc>
                <a:spcPts val="3600"/>
              </a:lnSpc>
              <a:buNone/>
              <a:defRPr sz="3000">
                <a:solidFill>
                  <a:srgbClr val="FF6C00"/>
                </a:solidFill>
              </a:defRPr>
            </a:lvl5pPr>
          </a:lstStyle>
          <a:p>
            <a:pPr lvl="0"/>
            <a:r>
              <a:rPr lang="en-US" dirty="0"/>
              <a:t>Click to edit title</a:t>
            </a:r>
            <a:br>
              <a:rPr lang="en-US" dirty="0"/>
            </a:br>
            <a:r>
              <a:rPr lang="en-US" dirty="0"/>
              <a:t>max over 2 lines</a:t>
            </a:r>
          </a:p>
        </p:txBody>
      </p:sp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>
          <a:xfrm>
            <a:off x="576264" y="2641599"/>
            <a:ext cx="7991474" cy="660401"/>
          </a:xfrm>
        </p:spPr>
        <p:txBody>
          <a:bodyPr anchor="t">
            <a:noAutofit/>
          </a:bodyPr>
          <a:lstStyle>
            <a:lvl1pPr algn="ctr">
              <a:lnSpc>
                <a:spcPct val="100000"/>
              </a:lnSpc>
              <a:defRPr sz="2000"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Subtitle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A6EA6FA-95FE-4F8F-85EC-1FAC96E3B7C1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A310452-B107-48F7-82C4-83CEEEAF2C7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2B5289F-FA18-43F2-8D12-2C70CDD7C8F0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82F89014-7F8D-47C1-8D79-17A715C9D2B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 Placeholder 1"/>
          <p:cNvSpPr>
            <a:spLocks noGrp="1"/>
          </p:cNvSpPr>
          <p:nvPr>
            <p:ph type="body" sz="quarter" idx="13"/>
          </p:nvPr>
        </p:nvSpPr>
        <p:spPr>
          <a:xfrm>
            <a:off x="576262" y="835025"/>
            <a:ext cx="7991475" cy="3897313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288000" indent="-288000">
              <a:defRPr lang="en-GB" dirty="0"/>
            </a:lvl1pPr>
          </a:lstStyle>
          <a:p>
            <a:pPr marL="285750" lvl="0" indent="-285750">
              <a:lnSpc>
                <a:spcPct val="100000"/>
              </a:lnSpc>
            </a:pPr>
            <a:r>
              <a:rPr lang="en-US"/>
              <a:t>Click to edit Master text styles</a:t>
            </a:r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70D682A7-E09E-481B-B790-3AF34F8C4EF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Agenda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83A9B50-46B5-4E97-BF86-927797BF349C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F1E6D825-B685-43C9-80D2-C60FD7D07855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BB9D7424-FFC1-4F16-B297-C0AF041229F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82F89014-7F8D-47C1-8D79-17A715C9D2B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26083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image" Target="../media/image2.sv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svg"/><Relationship Id="rId3" Type="http://schemas.openxmlformats.org/officeDocument/2006/relationships/slideLayout" Target="../slideLayouts/slideLayout30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8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32.xml"/><Relationship Id="rId4" Type="http://schemas.openxmlformats.org/officeDocument/2006/relationships/slideLayout" Target="../slideLayouts/slideLayout3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0.xml"/><Relationship Id="rId13" Type="http://schemas.openxmlformats.org/officeDocument/2006/relationships/slideLayout" Target="../slideLayouts/slideLayout45.xml"/><Relationship Id="rId18" Type="http://schemas.openxmlformats.org/officeDocument/2006/relationships/slideLayout" Target="../slideLayouts/slideLayout50.xml"/><Relationship Id="rId3" Type="http://schemas.openxmlformats.org/officeDocument/2006/relationships/slideLayout" Target="../slideLayouts/slideLayout35.xml"/><Relationship Id="rId21" Type="http://schemas.openxmlformats.org/officeDocument/2006/relationships/slideLayout" Target="../slideLayouts/slideLayout53.xml"/><Relationship Id="rId7" Type="http://schemas.openxmlformats.org/officeDocument/2006/relationships/slideLayout" Target="../slideLayouts/slideLayout39.xml"/><Relationship Id="rId12" Type="http://schemas.openxmlformats.org/officeDocument/2006/relationships/slideLayout" Target="../slideLayouts/slideLayout44.xml"/><Relationship Id="rId17" Type="http://schemas.openxmlformats.org/officeDocument/2006/relationships/slideLayout" Target="../slideLayouts/slideLayout49.xml"/><Relationship Id="rId2" Type="http://schemas.openxmlformats.org/officeDocument/2006/relationships/slideLayout" Target="../slideLayouts/slideLayout34.xml"/><Relationship Id="rId16" Type="http://schemas.openxmlformats.org/officeDocument/2006/relationships/slideLayout" Target="../slideLayouts/slideLayout48.xml"/><Relationship Id="rId20" Type="http://schemas.openxmlformats.org/officeDocument/2006/relationships/slideLayout" Target="../slideLayouts/slideLayout52.xml"/><Relationship Id="rId1" Type="http://schemas.openxmlformats.org/officeDocument/2006/relationships/slideLayout" Target="../slideLayouts/slideLayout33.xml"/><Relationship Id="rId6" Type="http://schemas.openxmlformats.org/officeDocument/2006/relationships/slideLayout" Target="../slideLayouts/slideLayout38.xml"/><Relationship Id="rId11" Type="http://schemas.openxmlformats.org/officeDocument/2006/relationships/slideLayout" Target="../slideLayouts/slideLayout43.xml"/><Relationship Id="rId24" Type="http://schemas.openxmlformats.org/officeDocument/2006/relationships/image" Target="../media/image4.svg"/><Relationship Id="rId5" Type="http://schemas.openxmlformats.org/officeDocument/2006/relationships/slideLayout" Target="../slideLayouts/slideLayout37.xml"/><Relationship Id="rId15" Type="http://schemas.openxmlformats.org/officeDocument/2006/relationships/slideLayout" Target="../slideLayouts/slideLayout47.xml"/><Relationship Id="rId23" Type="http://schemas.openxmlformats.org/officeDocument/2006/relationships/image" Target="../media/image3.png"/><Relationship Id="rId10" Type="http://schemas.openxmlformats.org/officeDocument/2006/relationships/slideLayout" Target="../slideLayouts/slideLayout42.xml"/><Relationship Id="rId19" Type="http://schemas.openxmlformats.org/officeDocument/2006/relationships/slideLayout" Target="../slideLayouts/slideLayout51.xml"/><Relationship Id="rId4" Type="http://schemas.openxmlformats.org/officeDocument/2006/relationships/slideLayout" Target="../slideLayouts/slideLayout36.xml"/><Relationship Id="rId9" Type="http://schemas.openxmlformats.org/officeDocument/2006/relationships/slideLayout" Target="../slideLayouts/slideLayout41.xml"/><Relationship Id="rId14" Type="http://schemas.openxmlformats.org/officeDocument/2006/relationships/slideLayout" Target="../slideLayouts/slideLayout46.xml"/><Relationship Id="rId22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svg"/><Relationship Id="rId3" Type="http://schemas.openxmlformats.org/officeDocument/2006/relationships/slideLayout" Target="../slideLayouts/slideLayout56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55.xml"/><Relationship Id="rId1" Type="http://schemas.openxmlformats.org/officeDocument/2006/relationships/slideLayout" Target="../slideLayouts/slideLayout54.xml"/><Relationship Id="rId6" Type="http://schemas.openxmlformats.org/officeDocument/2006/relationships/theme" Target="../theme/theme4.xml"/><Relationship Id="rId5" Type="http://schemas.openxmlformats.org/officeDocument/2006/relationships/slideLayout" Target="../slideLayouts/slideLayout58.xml"/><Relationship Id="rId4" Type="http://schemas.openxmlformats.org/officeDocument/2006/relationships/slideLayout" Target="../slideLayouts/slideLayout5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6263" y="4961769"/>
            <a:ext cx="2059200" cy="144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961769"/>
            <a:ext cx="3086100" cy="144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ct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B4928590-4084-6B40-8DED-B4F8C98BED1B}"/>
              </a:ext>
            </a:extLst>
          </p:cNvPr>
          <p:cNvPicPr>
            <a:picLocks noChangeAspect="1"/>
          </p:cNvPicPr>
          <p:nvPr userDrawn="1"/>
        </p:nvPicPr>
        <p:blipFill>
          <a:blip r:embed="rId2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0"/>
              </a:ext>
            </a:extLst>
          </a:blip>
          <a:srcRect/>
          <a:stretch/>
        </p:blipFill>
        <p:spPr>
          <a:xfrm>
            <a:off x="8567737" y="198501"/>
            <a:ext cx="401839" cy="443408"/>
          </a:xfrm>
          <a:prstGeom prst="rect">
            <a:avLst/>
          </a:prstGeom>
        </p:spPr>
      </p:pic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576263" y="195263"/>
            <a:ext cx="7821950" cy="504825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/>
          <a:p>
            <a:r>
              <a:rPr lang="en-US" noProof="0"/>
              <a:t>Click to edit Master title style</a:t>
            </a:r>
            <a:endParaRPr lang="en-US" noProof="0" dirty="0"/>
          </a:p>
        </p:txBody>
      </p:sp>
      <p:sp>
        <p:nvSpPr>
          <p:cNvPr id="11" name="Text Placeholder 2"/>
          <p:cNvSpPr>
            <a:spLocks noGrp="1"/>
          </p:cNvSpPr>
          <p:nvPr>
            <p:ph type="body" idx="1"/>
          </p:nvPr>
        </p:nvSpPr>
        <p:spPr>
          <a:xfrm>
            <a:off x="576263" y="835024"/>
            <a:ext cx="7991475" cy="389731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65DEE88-71BA-4950-8D35-00B2B8E793E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677" y="4961769"/>
            <a:ext cx="389103" cy="144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ct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F89014-7F8D-47C1-8D79-17A715C9D2B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75585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702" r:id="rId2"/>
    <p:sldLayoutId id="2147483803" r:id="rId3"/>
    <p:sldLayoutId id="2147483660" r:id="rId4"/>
    <p:sldLayoutId id="2147483802" r:id="rId5"/>
    <p:sldLayoutId id="2147483804" r:id="rId6"/>
    <p:sldLayoutId id="2147483701" r:id="rId7"/>
    <p:sldLayoutId id="2147483734" r:id="rId8"/>
    <p:sldLayoutId id="2147483650" r:id="rId9"/>
    <p:sldLayoutId id="2147483735" r:id="rId10"/>
    <p:sldLayoutId id="2147483708" r:id="rId11"/>
    <p:sldLayoutId id="2147483662" r:id="rId12"/>
    <p:sldLayoutId id="2147483703" r:id="rId13"/>
    <p:sldLayoutId id="2147483696" r:id="rId14"/>
    <p:sldLayoutId id="2147483663" r:id="rId15"/>
    <p:sldLayoutId id="2147483698" r:id="rId16"/>
    <p:sldLayoutId id="2147483699" r:id="rId17"/>
    <p:sldLayoutId id="2147483737" r:id="rId18"/>
    <p:sldLayoutId id="2147483666" r:id="rId19"/>
    <p:sldLayoutId id="2147483736" r:id="rId20"/>
    <p:sldLayoutId id="2147483738" r:id="rId21"/>
    <p:sldLayoutId id="2147483767" r:id="rId22"/>
    <p:sldLayoutId id="2147483669" r:id="rId23"/>
    <p:sldLayoutId id="2147483665" r:id="rId24"/>
    <p:sldLayoutId id="2147483664" r:id="rId25"/>
    <p:sldLayoutId id="2147483709" r:id="rId26"/>
    <p:sldLayoutId id="2147483670" r:id="rId27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685800" rtl="0" eaLnBrk="1" latinLnBrk="0" hangingPunct="1">
        <a:lnSpc>
          <a:spcPct val="100000"/>
        </a:lnSpc>
        <a:spcBef>
          <a:spcPct val="0"/>
        </a:spcBef>
        <a:buNone/>
        <a:defRPr sz="2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88000" indent="-288000" algn="l" defTabSz="6858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Clr>
          <a:srgbClr val="FF6C00"/>
        </a:buClr>
        <a:buFont typeface="Arial" panose="020B0604020202020204" pitchFamily="34" charset="0"/>
        <a:buChar char="•"/>
        <a:tabLst>
          <a:tab pos="266700" algn="l"/>
        </a:tabLst>
        <a:defRPr lang="nl-NL" sz="1800" kern="1200" dirty="0" smtClean="0">
          <a:solidFill>
            <a:schemeClr val="tx1"/>
          </a:solidFill>
          <a:latin typeface="+mn-lt"/>
          <a:ea typeface="+mn-ea"/>
          <a:cs typeface="+mn-cs"/>
        </a:defRPr>
      </a:lvl1pPr>
      <a:lvl2pPr marL="468000" indent="-180000" algn="l" defTabSz="685800" rtl="0" eaLnBrk="1" latinLnBrk="0" hangingPunct="1">
        <a:lnSpc>
          <a:spcPct val="100000"/>
        </a:lnSpc>
        <a:spcBef>
          <a:spcPts val="375"/>
        </a:spcBef>
        <a:spcAft>
          <a:spcPts val="600"/>
        </a:spcAft>
        <a:buClr>
          <a:srgbClr val="FF6C00"/>
        </a:buClr>
        <a:buFont typeface="Arial" panose="020B0604020202020204" pitchFamily="34" charset="0"/>
        <a:buChar char="−"/>
        <a:defRPr lang="nl-NL" sz="1600" kern="1200" dirty="0" smtClean="0">
          <a:solidFill>
            <a:schemeClr val="tx1"/>
          </a:solidFill>
          <a:latin typeface="+mn-lt"/>
          <a:ea typeface="+mn-ea"/>
          <a:cs typeface="+mn-cs"/>
        </a:defRPr>
      </a:lvl2pPr>
      <a:lvl3pPr marL="648000" indent="-180000" algn="l" defTabSz="685800" rtl="0" eaLnBrk="1" latinLnBrk="0" hangingPunct="1">
        <a:lnSpc>
          <a:spcPct val="100000"/>
        </a:lnSpc>
        <a:spcBef>
          <a:spcPts val="375"/>
        </a:spcBef>
        <a:spcAft>
          <a:spcPts val="600"/>
        </a:spcAft>
        <a:buClr>
          <a:srgbClr val="FF6C00"/>
        </a:buClr>
        <a:buFont typeface="Courier New" panose="02070309020205020404" pitchFamily="49" charset="0"/>
        <a:buChar char="o"/>
        <a:defRPr lang="nl-NL" sz="1600" kern="1200" dirty="0" smtClean="0">
          <a:solidFill>
            <a:schemeClr val="tx1"/>
          </a:solidFill>
          <a:latin typeface="+mn-lt"/>
          <a:ea typeface="+mn-ea"/>
          <a:cs typeface="+mn-cs"/>
        </a:defRPr>
      </a:lvl3pPr>
      <a:lvl4pPr marL="828000" indent="-180000" algn="l" defTabSz="685800" rtl="0" eaLnBrk="1" latinLnBrk="0" hangingPunct="1">
        <a:lnSpc>
          <a:spcPct val="100000"/>
        </a:lnSpc>
        <a:spcBef>
          <a:spcPts val="375"/>
        </a:spcBef>
        <a:spcAft>
          <a:spcPts val="600"/>
        </a:spcAft>
        <a:buClr>
          <a:srgbClr val="FF6C00"/>
        </a:buClr>
        <a:buFont typeface="Courier New" panose="02070309020205020404" pitchFamily="49" charset="0"/>
        <a:buChar char="o"/>
        <a:defRPr lang="nl-NL" sz="1600" kern="1200" dirty="0" smtClean="0">
          <a:solidFill>
            <a:schemeClr val="tx1"/>
          </a:solidFill>
          <a:latin typeface="+mn-lt"/>
          <a:ea typeface="+mn-ea"/>
          <a:cs typeface="+mn-cs"/>
        </a:defRPr>
      </a:lvl4pPr>
      <a:lvl5pPr marL="1008000" indent="-180000" algn="l" defTabSz="685800" rtl="0" eaLnBrk="1" latinLnBrk="0" hangingPunct="1">
        <a:lnSpc>
          <a:spcPct val="100000"/>
        </a:lnSpc>
        <a:spcBef>
          <a:spcPts val="375"/>
        </a:spcBef>
        <a:spcAft>
          <a:spcPts val="600"/>
        </a:spcAft>
        <a:buClr>
          <a:srgbClr val="FF6C00"/>
        </a:buClr>
        <a:buFont typeface="Courier New" panose="02070309020205020404" pitchFamily="49" charset="0"/>
        <a:buChar char="o"/>
        <a:defRPr lang="de-DE" sz="1600" kern="1200" dirty="0">
          <a:solidFill>
            <a:schemeClr val="tx1"/>
          </a:solidFill>
          <a:latin typeface="+mn-lt"/>
          <a:ea typeface="+mn-ea"/>
          <a:cs typeface="+mn-cs"/>
        </a:defRPr>
      </a:lvl5pPr>
      <a:lvl6pPr marL="1809750" indent="-195263" algn="l" defTabSz="685800" rtl="0" eaLnBrk="1" latinLnBrk="0" hangingPunct="1">
        <a:lnSpc>
          <a:spcPct val="90000"/>
        </a:lnSpc>
        <a:spcBef>
          <a:spcPts val="375"/>
        </a:spcBef>
        <a:buClr>
          <a:srgbClr val="FF6C00"/>
        </a:buClr>
        <a:buFont typeface="Courier New" panose="02070309020205020404" pitchFamily="49" charset="0"/>
        <a:buChar char="o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62163" indent="-176213" algn="l" defTabSz="685800" rtl="0" eaLnBrk="1" latinLnBrk="0" hangingPunct="1">
        <a:lnSpc>
          <a:spcPct val="90000"/>
        </a:lnSpc>
        <a:spcBef>
          <a:spcPts val="375"/>
        </a:spcBef>
        <a:buClr>
          <a:srgbClr val="FF6C00"/>
        </a:buClr>
        <a:buFont typeface="Courier New" panose="02070309020205020404" pitchFamily="49" charset="0"/>
        <a:buChar char="o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333625" indent="-182563" algn="l" defTabSz="685800" rtl="0" eaLnBrk="1" latinLnBrk="0" hangingPunct="1">
        <a:lnSpc>
          <a:spcPct val="90000"/>
        </a:lnSpc>
        <a:spcBef>
          <a:spcPts val="375"/>
        </a:spcBef>
        <a:buClr>
          <a:srgbClr val="FF6C00"/>
        </a:buClr>
        <a:buFont typeface="Courier New" panose="02070309020205020404" pitchFamily="49" charset="0"/>
        <a:buChar char="o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598738" indent="-177800" algn="l" defTabSz="685800" rtl="0" eaLnBrk="1" latinLnBrk="0" hangingPunct="1">
        <a:lnSpc>
          <a:spcPct val="90000"/>
        </a:lnSpc>
        <a:spcBef>
          <a:spcPts val="375"/>
        </a:spcBef>
        <a:buClr>
          <a:srgbClr val="FF6C00"/>
        </a:buClr>
        <a:buFont typeface="Courier New" panose="02070309020205020404" pitchFamily="49" charset="0"/>
        <a:buChar char="o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63">
          <p15:clr>
            <a:srgbClr val="F26B43"/>
          </p15:clr>
        </p15:guide>
        <p15:guide id="2" pos="2880">
          <p15:clr>
            <a:srgbClr val="F26B43"/>
          </p15:clr>
        </p15:guide>
        <p15:guide id="3" pos="2699">
          <p15:clr>
            <a:srgbClr val="F26B43"/>
          </p15:clr>
        </p15:guide>
        <p15:guide id="4" pos="3061">
          <p15:clr>
            <a:srgbClr val="F26B43"/>
          </p15:clr>
        </p15:guide>
        <p15:guide id="5" pos="5397">
          <p15:clr>
            <a:srgbClr val="F26B43"/>
          </p15:clr>
        </p15:guide>
        <p15:guide id="6" orient="horz" pos="526" userDrawn="1">
          <p15:clr>
            <a:srgbClr val="F26B43"/>
          </p15:clr>
        </p15:guide>
        <p15:guide id="9" orient="horz" pos="441" userDrawn="1">
          <p15:clr>
            <a:srgbClr val="F26B43"/>
          </p15:clr>
        </p15:guide>
        <p15:guide id="10" orient="horz" pos="123" userDrawn="1">
          <p15:clr>
            <a:srgbClr val="F26B43"/>
          </p15:clr>
        </p15:guide>
        <p15:guide id="11" orient="horz" pos="3003" userDrawn="1">
          <p15:clr>
            <a:srgbClr val="547EBF"/>
          </p15:clr>
        </p15:guide>
        <p15:guide id="12" pos="5647" userDrawn="1">
          <p15:clr>
            <a:srgbClr val="547EBF"/>
          </p15:clr>
        </p15:guide>
        <p15:guide id="13" orient="horz" pos="3185" userDrawn="1">
          <p15:clr>
            <a:srgbClr val="9FCC3B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6263" y="4961769"/>
            <a:ext cx="2059200" cy="144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961769"/>
            <a:ext cx="3086100" cy="144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ct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576263" y="195263"/>
            <a:ext cx="7821950" cy="504825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/>
          <a:p>
            <a:r>
              <a:rPr lang="en-US" noProof="0" dirty="0"/>
              <a:t>Click to edit Master title style</a:t>
            </a:r>
          </a:p>
        </p:txBody>
      </p:sp>
      <p:sp>
        <p:nvSpPr>
          <p:cNvPr id="11" name="Text Placeholder 2"/>
          <p:cNvSpPr>
            <a:spLocks noGrp="1"/>
          </p:cNvSpPr>
          <p:nvPr>
            <p:ph type="body" idx="1"/>
          </p:nvPr>
        </p:nvSpPr>
        <p:spPr>
          <a:xfrm>
            <a:off x="576263" y="835024"/>
            <a:ext cx="7991475" cy="389731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65DEE88-71BA-4950-8D35-00B2B8E793E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677" y="4961769"/>
            <a:ext cx="389103" cy="144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ct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F89014-7F8D-47C1-8D79-17A715C9D2BB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0" name="Picture 7">
            <a:extLst>
              <a:ext uri="{FF2B5EF4-FFF2-40B4-BE49-F238E27FC236}">
                <a16:creationId xmlns:a16="http://schemas.microsoft.com/office/drawing/2014/main" id="{8D5161C8-EE77-4377-B6B1-7E9C29CB9F0D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rcRect/>
          <a:stretch/>
        </p:blipFill>
        <p:spPr>
          <a:xfrm>
            <a:off x="8567737" y="198501"/>
            <a:ext cx="401839" cy="4434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05821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9" r:id="rId1"/>
    <p:sldLayoutId id="2147483788" r:id="rId2"/>
    <p:sldLayoutId id="2147483792" r:id="rId3"/>
    <p:sldLayoutId id="2147483790" r:id="rId4"/>
    <p:sldLayoutId id="2147483791" r:id="rId5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685800" rtl="0" eaLnBrk="1" latinLnBrk="0" hangingPunct="1">
        <a:lnSpc>
          <a:spcPct val="100000"/>
        </a:lnSpc>
        <a:spcBef>
          <a:spcPct val="0"/>
        </a:spcBef>
        <a:buNone/>
        <a:defRPr sz="2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88000" indent="-288000" algn="l" defTabSz="6858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Clr>
          <a:srgbClr val="FF6C00"/>
        </a:buClr>
        <a:buFont typeface="Arial" panose="020B0604020202020204" pitchFamily="34" charset="0"/>
        <a:buChar char="•"/>
        <a:tabLst>
          <a:tab pos="266700" algn="l"/>
        </a:tabLst>
        <a:defRPr lang="nl-NL" sz="1800" kern="1200" dirty="0" smtClean="0">
          <a:solidFill>
            <a:schemeClr val="tx1"/>
          </a:solidFill>
          <a:latin typeface="+mn-lt"/>
          <a:ea typeface="+mn-ea"/>
          <a:cs typeface="+mn-cs"/>
        </a:defRPr>
      </a:lvl1pPr>
      <a:lvl2pPr marL="468000" indent="-180000" algn="l" defTabSz="685800" rtl="0" eaLnBrk="1" latinLnBrk="0" hangingPunct="1">
        <a:lnSpc>
          <a:spcPct val="100000"/>
        </a:lnSpc>
        <a:spcBef>
          <a:spcPts val="375"/>
        </a:spcBef>
        <a:spcAft>
          <a:spcPts val="600"/>
        </a:spcAft>
        <a:buClr>
          <a:srgbClr val="FF6C00"/>
        </a:buClr>
        <a:buFont typeface="Arial" panose="020B0604020202020204" pitchFamily="34" charset="0"/>
        <a:buChar char="−"/>
        <a:defRPr lang="nl-NL" sz="1600" kern="1200" dirty="0" smtClean="0">
          <a:solidFill>
            <a:schemeClr val="tx1"/>
          </a:solidFill>
          <a:latin typeface="+mn-lt"/>
          <a:ea typeface="+mn-ea"/>
          <a:cs typeface="+mn-cs"/>
        </a:defRPr>
      </a:lvl2pPr>
      <a:lvl3pPr marL="648000" indent="-180000" algn="l" defTabSz="685800" rtl="0" eaLnBrk="1" latinLnBrk="0" hangingPunct="1">
        <a:lnSpc>
          <a:spcPct val="100000"/>
        </a:lnSpc>
        <a:spcBef>
          <a:spcPts val="375"/>
        </a:spcBef>
        <a:spcAft>
          <a:spcPts val="600"/>
        </a:spcAft>
        <a:buClr>
          <a:srgbClr val="FF6C00"/>
        </a:buClr>
        <a:buFont typeface="Courier New" panose="02070309020205020404" pitchFamily="49" charset="0"/>
        <a:buChar char="o"/>
        <a:defRPr lang="nl-NL" sz="1600" kern="1200" dirty="0" smtClean="0">
          <a:solidFill>
            <a:schemeClr val="tx1"/>
          </a:solidFill>
          <a:latin typeface="+mn-lt"/>
          <a:ea typeface="+mn-ea"/>
          <a:cs typeface="+mn-cs"/>
        </a:defRPr>
      </a:lvl3pPr>
      <a:lvl4pPr marL="828000" indent="-180000" algn="l" defTabSz="685800" rtl="0" eaLnBrk="1" latinLnBrk="0" hangingPunct="1">
        <a:lnSpc>
          <a:spcPct val="100000"/>
        </a:lnSpc>
        <a:spcBef>
          <a:spcPts val="375"/>
        </a:spcBef>
        <a:spcAft>
          <a:spcPts val="600"/>
        </a:spcAft>
        <a:buClr>
          <a:srgbClr val="FF6C00"/>
        </a:buClr>
        <a:buFont typeface="Courier New" panose="02070309020205020404" pitchFamily="49" charset="0"/>
        <a:buChar char="o"/>
        <a:defRPr lang="nl-NL" sz="1600" kern="1200" dirty="0" smtClean="0">
          <a:solidFill>
            <a:schemeClr val="tx1"/>
          </a:solidFill>
          <a:latin typeface="+mn-lt"/>
          <a:ea typeface="+mn-ea"/>
          <a:cs typeface="+mn-cs"/>
        </a:defRPr>
      </a:lvl4pPr>
      <a:lvl5pPr marL="1008000" indent="-180000" algn="l" defTabSz="685800" rtl="0" eaLnBrk="1" latinLnBrk="0" hangingPunct="1">
        <a:lnSpc>
          <a:spcPct val="100000"/>
        </a:lnSpc>
        <a:spcBef>
          <a:spcPts val="375"/>
        </a:spcBef>
        <a:spcAft>
          <a:spcPts val="600"/>
        </a:spcAft>
        <a:buClr>
          <a:srgbClr val="FF6C00"/>
        </a:buClr>
        <a:buFont typeface="Courier New" panose="02070309020205020404" pitchFamily="49" charset="0"/>
        <a:buChar char="o"/>
        <a:defRPr lang="de-DE" sz="1600" kern="1200" dirty="0">
          <a:solidFill>
            <a:schemeClr val="tx1"/>
          </a:solidFill>
          <a:latin typeface="+mn-lt"/>
          <a:ea typeface="+mn-ea"/>
          <a:cs typeface="+mn-cs"/>
        </a:defRPr>
      </a:lvl5pPr>
      <a:lvl6pPr marL="1809750" indent="-195263" algn="l" defTabSz="685800" rtl="0" eaLnBrk="1" latinLnBrk="0" hangingPunct="1">
        <a:lnSpc>
          <a:spcPct val="90000"/>
        </a:lnSpc>
        <a:spcBef>
          <a:spcPts val="375"/>
        </a:spcBef>
        <a:buClr>
          <a:srgbClr val="FF6C00"/>
        </a:buClr>
        <a:buFont typeface="Courier New" panose="02070309020205020404" pitchFamily="49" charset="0"/>
        <a:buChar char="o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62163" indent="-176213" algn="l" defTabSz="685800" rtl="0" eaLnBrk="1" latinLnBrk="0" hangingPunct="1">
        <a:lnSpc>
          <a:spcPct val="90000"/>
        </a:lnSpc>
        <a:spcBef>
          <a:spcPts val="375"/>
        </a:spcBef>
        <a:buClr>
          <a:srgbClr val="FF6C00"/>
        </a:buClr>
        <a:buFont typeface="Courier New" panose="02070309020205020404" pitchFamily="49" charset="0"/>
        <a:buChar char="o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333625" indent="-182563" algn="l" defTabSz="685800" rtl="0" eaLnBrk="1" latinLnBrk="0" hangingPunct="1">
        <a:lnSpc>
          <a:spcPct val="90000"/>
        </a:lnSpc>
        <a:spcBef>
          <a:spcPts val="375"/>
        </a:spcBef>
        <a:buClr>
          <a:srgbClr val="FF6C00"/>
        </a:buClr>
        <a:buFont typeface="Courier New" panose="02070309020205020404" pitchFamily="49" charset="0"/>
        <a:buChar char="o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598738" indent="-177800" algn="l" defTabSz="685800" rtl="0" eaLnBrk="1" latinLnBrk="0" hangingPunct="1">
        <a:lnSpc>
          <a:spcPct val="90000"/>
        </a:lnSpc>
        <a:spcBef>
          <a:spcPts val="375"/>
        </a:spcBef>
        <a:buClr>
          <a:srgbClr val="FF6C00"/>
        </a:buClr>
        <a:buFont typeface="Courier New" panose="02070309020205020404" pitchFamily="49" charset="0"/>
        <a:buChar char="o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63">
          <p15:clr>
            <a:srgbClr val="F26B43"/>
          </p15:clr>
        </p15:guide>
        <p15:guide id="2" pos="2880">
          <p15:clr>
            <a:srgbClr val="F26B43"/>
          </p15:clr>
        </p15:guide>
        <p15:guide id="3" pos="2699">
          <p15:clr>
            <a:srgbClr val="F26B43"/>
          </p15:clr>
        </p15:guide>
        <p15:guide id="4" pos="3061">
          <p15:clr>
            <a:srgbClr val="F26B43"/>
          </p15:clr>
        </p15:guide>
        <p15:guide id="5" pos="5397">
          <p15:clr>
            <a:srgbClr val="F26B43"/>
          </p15:clr>
        </p15:guide>
        <p15:guide id="6" orient="horz" pos="526" userDrawn="1">
          <p15:clr>
            <a:srgbClr val="F26B43"/>
          </p15:clr>
        </p15:guide>
        <p15:guide id="9" orient="horz" pos="441" userDrawn="1">
          <p15:clr>
            <a:srgbClr val="F26B43"/>
          </p15:clr>
        </p15:guide>
        <p15:guide id="10" orient="horz" pos="123" userDrawn="1">
          <p15:clr>
            <a:srgbClr val="F26B43"/>
          </p15:clr>
        </p15:guide>
        <p15:guide id="11" orient="horz" pos="3003" userDrawn="1">
          <p15:clr>
            <a:srgbClr val="547EBF"/>
          </p15:clr>
        </p15:guide>
        <p15:guide id="12" pos="5647" userDrawn="1">
          <p15:clr>
            <a:srgbClr val="547EBF"/>
          </p15:clr>
        </p15:guide>
        <p15:guide id="13" orient="horz" pos="3185" userDrawn="1">
          <p15:clr>
            <a:srgbClr val="9FCC3B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2E2E2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6263" y="4961769"/>
            <a:ext cx="2059200" cy="144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961769"/>
            <a:ext cx="3086100" cy="144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ctr"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576263" y="195263"/>
            <a:ext cx="7821950" cy="504825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/>
          <a:p>
            <a:r>
              <a:rPr lang="en-US" noProof="0" dirty="0"/>
              <a:t>Click to edit Master title style</a:t>
            </a:r>
          </a:p>
        </p:txBody>
      </p:sp>
      <p:sp>
        <p:nvSpPr>
          <p:cNvPr id="11" name="Text Placeholder 2"/>
          <p:cNvSpPr>
            <a:spLocks noGrp="1"/>
          </p:cNvSpPr>
          <p:nvPr>
            <p:ph type="body" idx="1"/>
          </p:nvPr>
        </p:nvSpPr>
        <p:spPr>
          <a:xfrm>
            <a:off x="576263" y="835024"/>
            <a:ext cx="7991475" cy="3897313"/>
          </a:xfrm>
          <a:prstGeom prst="rect">
            <a:avLst/>
          </a:prstGeom>
          <a:noFill/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65DEE88-71BA-4950-8D35-00B2B8E793E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677" y="4961769"/>
            <a:ext cx="389103" cy="144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ctr">
              <a:defRPr sz="800">
                <a:solidFill>
                  <a:schemeClr val="bg1"/>
                </a:solidFill>
              </a:defRPr>
            </a:lvl1pPr>
          </a:lstStyle>
          <a:p>
            <a:fld id="{82F89014-7F8D-47C1-8D79-17A715C9D2BB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BD2B5B76-D48B-486B-B148-17C02F22EB4C}"/>
              </a:ext>
            </a:extLst>
          </p:cNvPr>
          <p:cNvPicPr>
            <a:picLocks noChangeAspect="1"/>
          </p:cNvPicPr>
          <p:nvPr userDrawn="1"/>
        </p:nvPicPr>
        <p:blipFill>
          <a:blip r:embed="rId2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4"/>
              </a:ext>
            </a:extLst>
          </a:blip>
          <a:srcRect/>
          <a:stretch/>
        </p:blipFill>
        <p:spPr>
          <a:xfrm>
            <a:off x="8570538" y="198501"/>
            <a:ext cx="396236" cy="4434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2544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3" r:id="rId1"/>
    <p:sldLayoutId id="2147483744" r:id="rId2"/>
    <p:sldLayoutId id="2147483745" r:id="rId3"/>
    <p:sldLayoutId id="2147483746" r:id="rId4"/>
    <p:sldLayoutId id="2147483747" r:id="rId5"/>
    <p:sldLayoutId id="2147483748" r:id="rId6"/>
    <p:sldLayoutId id="2147483749" r:id="rId7"/>
    <p:sldLayoutId id="2147483750" r:id="rId8"/>
    <p:sldLayoutId id="2147483751" r:id="rId9"/>
    <p:sldLayoutId id="2147483752" r:id="rId10"/>
    <p:sldLayoutId id="2147483753" r:id="rId11"/>
    <p:sldLayoutId id="2147483754" r:id="rId12"/>
    <p:sldLayoutId id="2147483755" r:id="rId13"/>
    <p:sldLayoutId id="2147483756" r:id="rId14"/>
    <p:sldLayoutId id="2147483757" r:id="rId15"/>
    <p:sldLayoutId id="2147483801" r:id="rId16"/>
    <p:sldLayoutId id="2147483762" r:id="rId17"/>
    <p:sldLayoutId id="2147483763" r:id="rId18"/>
    <p:sldLayoutId id="2147483764" r:id="rId19"/>
    <p:sldLayoutId id="2147483765" r:id="rId20"/>
    <p:sldLayoutId id="2147483766" r:id="rId2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685800" rtl="0" eaLnBrk="1" latinLnBrk="0" hangingPunct="1">
        <a:lnSpc>
          <a:spcPct val="100000"/>
        </a:lnSpc>
        <a:spcBef>
          <a:spcPct val="0"/>
        </a:spcBef>
        <a:buNone/>
        <a:defRPr sz="24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88000" indent="-288000" algn="l" defTabSz="6858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Clr>
          <a:srgbClr val="FF6C00"/>
        </a:buClr>
        <a:buFont typeface="Arial" panose="020B0604020202020204" pitchFamily="34" charset="0"/>
        <a:buChar char="•"/>
        <a:tabLst>
          <a:tab pos="266700" algn="l"/>
        </a:tabLst>
        <a:defRPr lang="nl-NL" sz="1800" kern="1200" dirty="0" smtClean="0">
          <a:solidFill>
            <a:schemeClr val="bg1"/>
          </a:solidFill>
          <a:latin typeface="+mn-lt"/>
          <a:ea typeface="+mn-ea"/>
          <a:cs typeface="+mn-cs"/>
        </a:defRPr>
      </a:lvl1pPr>
      <a:lvl2pPr marL="468000" indent="-180000" algn="l" defTabSz="685800" rtl="0" eaLnBrk="1" latinLnBrk="0" hangingPunct="1">
        <a:lnSpc>
          <a:spcPct val="100000"/>
        </a:lnSpc>
        <a:spcBef>
          <a:spcPts val="375"/>
        </a:spcBef>
        <a:spcAft>
          <a:spcPts val="600"/>
        </a:spcAft>
        <a:buClr>
          <a:srgbClr val="FF6C00"/>
        </a:buClr>
        <a:buFont typeface="Arial" panose="020B0604020202020204" pitchFamily="34" charset="0"/>
        <a:buChar char="−"/>
        <a:defRPr lang="nl-NL" sz="1600" kern="1200" dirty="0" smtClean="0">
          <a:solidFill>
            <a:schemeClr val="bg1"/>
          </a:solidFill>
          <a:latin typeface="+mn-lt"/>
          <a:ea typeface="+mn-ea"/>
          <a:cs typeface="+mn-cs"/>
        </a:defRPr>
      </a:lvl2pPr>
      <a:lvl3pPr marL="648000" indent="-180000" algn="l" defTabSz="685800" rtl="0" eaLnBrk="1" latinLnBrk="0" hangingPunct="1">
        <a:lnSpc>
          <a:spcPct val="100000"/>
        </a:lnSpc>
        <a:spcBef>
          <a:spcPts val="375"/>
        </a:spcBef>
        <a:spcAft>
          <a:spcPts val="600"/>
        </a:spcAft>
        <a:buClr>
          <a:srgbClr val="FF6C00"/>
        </a:buClr>
        <a:buFont typeface="Courier New" panose="02070309020205020404" pitchFamily="49" charset="0"/>
        <a:buChar char="o"/>
        <a:defRPr lang="nl-NL" sz="1600" kern="1200" dirty="0" smtClean="0">
          <a:solidFill>
            <a:schemeClr val="bg1"/>
          </a:solidFill>
          <a:latin typeface="+mn-lt"/>
          <a:ea typeface="+mn-ea"/>
          <a:cs typeface="+mn-cs"/>
        </a:defRPr>
      </a:lvl3pPr>
      <a:lvl4pPr marL="828000" indent="-180000" algn="l" defTabSz="685800" rtl="0" eaLnBrk="1" latinLnBrk="0" hangingPunct="1">
        <a:lnSpc>
          <a:spcPct val="100000"/>
        </a:lnSpc>
        <a:spcBef>
          <a:spcPts val="375"/>
        </a:spcBef>
        <a:spcAft>
          <a:spcPts val="600"/>
        </a:spcAft>
        <a:buClr>
          <a:srgbClr val="FF6C00"/>
        </a:buClr>
        <a:buFont typeface="Courier New" panose="02070309020205020404" pitchFamily="49" charset="0"/>
        <a:buChar char="o"/>
        <a:defRPr lang="nl-NL" sz="1600" kern="1200" dirty="0" smtClean="0">
          <a:solidFill>
            <a:schemeClr val="bg1"/>
          </a:solidFill>
          <a:latin typeface="+mn-lt"/>
          <a:ea typeface="+mn-ea"/>
          <a:cs typeface="+mn-cs"/>
        </a:defRPr>
      </a:lvl4pPr>
      <a:lvl5pPr marL="1008000" indent="-180000" algn="l" defTabSz="685800" rtl="0" eaLnBrk="1" latinLnBrk="0" hangingPunct="1">
        <a:lnSpc>
          <a:spcPct val="100000"/>
        </a:lnSpc>
        <a:spcBef>
          <a:spcPts val="375"/>
        </a:spcBef>
        <a:spcAft>
          <a:spcPts val="600"/>
        </a:spcAft>
        <a:buClr>
          <a:srgbClr val="FF6C00"/>
        </a:buClr>
        <a:buFont typeface="Courier New" panose="02070309020205020404" pitchFamily="49" charset="0"/>
        <a:buChar char="o"/>
        <a:defRPr lang="de-DE" sz="1600" kern="1200" dirty="0">
          <a:solidFill>
            <a:schemeClr val="bg1"/>
          </a:solidFill>
          <a:latin typeface="+mn-lt"/>
          <a:ea typeface="+mn-ea"/>
          <a:cs typeface="+mn-cs"/>
        </a:defRPr>
      </a:lvl5pPr>
      <a:lvl6pPr marL="1809750" indent="-195263" algn="l" defTabSz="685800" rtl="0" eaLnBrk="1" latinLnBrk="0" hangingPunct="1">
        <a:lnSpc>
          <a:spcPct val="90000"/>
        </a:lnSpc>
        <a:spcBef>
          <a:spcPts val="375"/>
        </a:spcBef>
        <a:buClr>
          <a:srgbClr val="FF6C00"/>
        </a:buClr>
        <a:buFont typeface="Courier New" panose="02070309020205020404" pitchFamily="49" charset="0"/>
        <a:buChar char="o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62163" indent="-176213" algn="l" defTabSz="685800" rtl="0" eaLnBrk="1" latinLnBrk="0" hangingPunct="1">
        <a:lnSpc>
          <a:spcPct val="90000"/>
        </a:lnSpc>
        <a:spcBef>
          <a:spcPts val="375"/>
        </a:spcBef>
        <a:buClr>
          <a:srgbClr val="FF6C00"/>
        </a:buClr>
        <a:buFont typeface="Courier New" panose="02070309020205020404" pitchFamily="49" charset="0"/>
        <a:buChar char="o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333625" indent="-182563" algn="l" defTabSz="685800" rtl="0" eaLnBrk="1" latinLnBrk="0" hangingPunct="1">
        <a:lnSpc>
          <a:spcPct val="90000"/>
        </a:lnSpc>
        <a:spcBef>
          <a:spcPts val="375"/>
        </a:spcBef>
        <a:buClr>
          <a:srgbClr val="FF6C00"/>
        </a:buClr>
        <a:buFont typeface="Courier New" panose="02070309020205020404" pitchFamily="49" charset="0"/>
        <a:buChar char="o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598738" indent="-177800" algn="l" defTabSz="685800" rtl="0" eaLnBrk="1" latinLnBrk="0" hangingPunct="1">
        <a:lnSpc>
          <a:spcPct val="90000"/>
        </a:lnSpc>
        <a:spcBef>
          <a:spcPts val="375"/>
        </a:spcBef>
        <a:buClr>
          <a:srgbClr val="FF6C00"/>
        </a:buClr>
        <a:buFont typeface="Courier New" panose="02070309020205020404" pitchFamily="49" charset="0"/>
        <a:buChar char="o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63">
          <p15:clr>
            <a:srgbClr val="F26B43"/>
          </p15:clr>
        </p15:guide>
        <p15:guide id="2" pos="2880">
          <p15:clr>
            <a:srgbClr val="F26B43"/>
          </p15:clr>
        </p15:guide>
        <p15:guide id="3" pos="2699">
          <p15:clr>
            <a:srgbClr val="F26B43"/>
          </p15:clr>
        </p15:guide>
        <p15:guide id="4" pos="3061">
          <p15:clr>
            <a:srgbClr val="F26B43"/>
          </p15:clr>
        </p15:guide>
        <p15:guide id="5" pos="5397">
          <p15:clr>
            <a:srgbClr val="F26B43"/>
          </p15:clr>
        </p15:guide>
        <p15:guide id="6" orient="horz" pos="526" userDrawn="1">
          <p15:clr>
            <a:srgbClr val="F26B43"/>
          </p15:clr>
        </p15:guide>
        <p15:guide id="9" orient="horz" pos="441" userDrawn="1">
          <p15:clr>
            <a:srgbClr val="F26B43"/>
          </p15:clr>
        </p15:guide>
        <p15:guide id="10" orient="horz" pos="123" userDrawn="1">
          <p15:clr>
            <a:srgbClr val="F26B43"/>
          </p15:clr>
        </p15:guide>
        <p15:guide id="11" orient="horz" pos="3003" userDrawn="1">
          <p15:clr>
            <a:srgbClr val="547EBF"/>
          </p15:clr>
        </p15:guide>
        <p15:guide id="12" pos="5647" userDrawn="1">
          <p15:clr>
            <a:srgbClr val="547EBF"/>
          </p15:clr>
        </p15:guide>
        <p15:guide id="13" orient="horz" pos="3185" userDrawn="1">
          <p15:clr>
            <a:srgbClr val="9FCC3B"/>
          </p15:clr>
        </p15:guide>
      </p15:sldGuideLst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2E2E2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6263" y="4961769"/>
            <a:ext cx="2059200" cy="144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961769"/>
            <a:ext cx="3086100" cy="144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ctr"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576263" y="195263"/>
            <a:ext cx="7821950" cy="504825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/>
          <a:p>
            <a:r>
              <a:rPr lang="en-US" noProof="0" dirty="0"/>
              <a:t>Click to edit Master title style</a:t>
            </a:r>
          </a:p>
        </p:txBody>
      </p:sp>
      <p:sp>
        <p:nvSpPr>
          <p:cNvPr id="11" name="Text Placeholder 2"/>
          <p:cNvSpPr>
            <a:spLocks noGrp="1"/>
          </p:cNvSpPr>
          <p:nvPr>
            <p:ph type="body" idx="1"/>
          </p:nvPr>
        </p:nvSpPr>
        <p:spPr>
          <a:xfrm>
            <a:off x="576263" y="835024"/>
            <a:ext cx="7991475" cy="3897313"/>
          </a:xfrm>
          <a:prstGeom prst="rect">
            <a:avLst/>
          </a:prstGeom>
          <a:noFill/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65DEE88-71BA-4950-8D35-00B2B8E793E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677" y="4961769"/>
            <a:ext cx="389103" cy="144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ctr">
              <a:defRPr sz="800">
                <a:solidFill>
                  <a:schemeClr val="bg1"/>
                </a:solidFill>
              </a:defRPr>
            </a:lvl1pPr>
          </a:lstStyle>
          <a:p>
            <a:fld id="{82F89014-7F8D-47C1-8D79-17A715C9D2BB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682B01DC-AA4B-4B09-A9C1-2490348EB468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rcRect/>
          <a:stretch/>
        </p:blipFill>
        <p:spPr>
          <a:xfrm>
            <a:off x="8570538" y="198501"/>
            <a:ext cx="396236" cy="4434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10727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4" r:id="rId1"/>
    <p:sldLayoutId id="2147483795" r:id="rId2"/>
    <p:sldLayoutId id="2147483796" r:id="rId3"/>
    <p:sldLayoutId id="2147483797" r:id="rId4"/>
    <p:sldLayoutId id="2147483798" r:id="rId5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685800" rtl="0" eaLnBrk="1" latinLnBrk="0" hangingPunct="1">
        <a:lnSpc>
          <a:spcPct val="100000"/>
        </a:lnSpc>
        <a:spcBef>
          <a:spcPct val="0"/>
        </a:spcBef>
        <a:buNone/>
        <a:defRPr sz="24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88000" indent="-288000" algn="l" defTabSz="6858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Clr>
          <a:srgbClr val="FF6C00"/>
        </a:buClr>
        <a:buFont typeface="Arial" panose="020B0604020202020204" pitchFamily="34" charset="0"/>
        <a:buChar char="•"/>
        <a:tabLst>
          <a:tab pos="266700" algn="l"/>
        </a:tabLst>
        <a:defRPr lang="nl-NL" sz="1800" kern="1200" dirty="0" smtClean="0">
          <a:solidFill>
            <a:schemeClr val="bg1"/>
          </a:solidFill>
          <a:latin typeface="+mn-lt"/>
          <a:ea typeface="+mn-ea"/>
          <a:cs typeface="+mn-cs"/>
        </a:defRPr>
      </a:lvl1pPr>
      <a:lvl2pPr marL="468000" indent="-180000" algn="l" defTabSz="685800" rtl="0" eaLnBrk="1" latinLnBrk="0" hangingPunct="1">
        <a:lnSpc>
          <a:spcPct val="100000"/>
        </a:lnSpc>
        <a:spcBef>
          <a:spcPts val="375"/>
        </a:spcBef>
        <a:spcAft>
          <a:spcPts val="600"/>
        </a:spcAft>
        <a:buClr>
          <a:srgbClr val="FF6C00"/>
        </a:buClr>
        <a:buFont typeface="Arial" panose="020B0604020202020204" pitchFamily="34" charset="0"/>
        <a:buChar char="−"/>
        <a:defRPr lang="nl-NL" sz="1600" kern="1200" dirty="0" smtClean="0">
          <a:solidFill>
            <a:schemeClr val="bg1"/>
          </a:solidFill>
          <a:latin typeface="+mn-lt"/>
          <a:ea typeface="+mn-ea"/>
          <a:cs typeface="+mn-cs"/>
        </a:defRPr>
      </a:lvl2pPr>
      <a:lvl3pPr marL="648000" indent="-180000" algn="l" defTabSz="685800" rtl="0" eaLnBrk="1" latinLnBrk="0" hangingPunct="1">
        <a:lnSpc>
          <a:spcPct val="100000"/>
        </a:lnSpc>
        <a:spcBef>
          <a:spcPts val="375"/>
        </a:spcBef>
        <a:spcAft>
          <a:spcPts val="600"/>
        </a:spcAft>
        <a:buClr>
          <a:srgbClr val="FF6C00"/>
        </a:buClr>
        <a:buFont typeface="Courier New" panose="02070309020205020404" pitchFamily="49" charset="0"/>
        <a:buChar char="o"/>
        <a:defRPr lang="nl-NL" sz="1600" kern="1200" dirty="0" smtClean="0">
          <a:solidFill>
            <a:schemeClr val="bg1"/>
          </a:solidFill>
          <a:latin typeface="+mn-lt"/>
          <a:ea typeface="+mn-ea"/>
          <a:cs typeface="+mn-cs"/>
        </a:defRPr>
      </a:lvl3pPr>
      <a:lvl4pPr marL="828000" indent="-180000" algn="l" defTabSz="685800" rtl="0" eaLnBrk="1" latinLnBrk="0" hangingPunct="1">
        <a:lnSpc>
          <a:spcPct val="100000"/>
        </a:lnSpc>
        <a:spcBef>
          <a:spcPts val="375"/>
        </a:spcBef>
        <a:spcAft>
          <a:spcPts val="600"/>
        </a:spcAft>
        <a:buClr>
          <a:srgbClr val="FF6C00"/>
        </a:buClr>
        <a:buFont typeface="Courier New" panose="02070309020205020404" pitchFamily="49" charset="0"/>
        <a:buChar char="o"/>
        <a:defRPr lang="nl-NL" sz="1600" kern="1200" dirty="0" smtClean="0">
          <a:solidFill>
            <a:schemeClr val="bg1"/>
          </a:solidFill>
          <a:latin typeface="+mn-lt"/>
          <a:ea typeface="+mn-ea"/>
          <a:cs typeface="+mn-cs"/>
        </a:defRPr>
      </a:lvl4pPr>
      <a:lvl5pPr marL="1008000" indent="-180000" algn="l" defTabSz="685800" rtl="0" eaLnBrk="1" latinLnBrk="0" hangingPunct="1">
        <a:lnSpc>
          <a:spcPct val="100000"/>
        </a:lnSpc>
        <a:spcBef>
          <a:spcPts val="375"/>
        </a:spcBef>
        <a:spcAft>
          <a:spcPts val="600"/>
        </a:spcAft>
        <a:buClr>
          <a:srgbClr val="FF6C00"/>
        </a:buClr>
        <a:buFont typeface="Courier New" panose="02070309020205020404" pitchFamily="49" charset="0"/>
        <a:buChar char="o"/>
        <a:defRPr lang="de-DE" sz="1600" kern="1200" dirty="0">
          <a:solidFill>
            <a:schemeClr val="bg1"/>
          </a:solidFill>
          <a:latin typeface="+mn-lt"/>
          <a:ea typeface="+mn-ea"/>
          <a:cs typeface="+mn-cs"/>
        </a:defRPr>
      </a:lvl5pPr>
      <a:lvl6pPr marL="1809750" indent="-195263" algn="l" defTabSz="685800" rtl="0" eaLnBrk="1" latinLnBrk="0" hangingPunct="1">
        <a:lnSpc>
          <a:spcPct val="90000"/>
        </a:lnSpc>
        <a:spcBef>
          <a:spcPts val="375"/>
        </a:spcBef>
        <a:buClr>
          <a:srgbClr val="FF6C00"/>
        </a:buClr>
        <a:buFont typeface="Courier New" panose="02070309020205020404" pitchFamily="49" charset="0"/>
        <a:buChar char="o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62163" indent="-176213" algn="l" defTabSz="685800" rtl="0" eaLnBrk="1" latinLnBrk="0" hangingPunct="1">
        <a:lnSpc>
          <a:spcPct val="90000"/>
        </a:lnSpc>
        <a:spcBef>
          <a:spcPts val="375"/>
        </a:spcBef>
        <a:buClr>
          <a:srgbClr val="FF6C00"/>
        </a:buClr>
        <a:buFont typeface="Courier New" panose="02070309020205020404" pitchFamily="49" charset="0"/>
        <a:buChar char="o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333625" indent="-182563" algn="l" defTabSz="685800" rtl="0" eaLnBrk="1" latinLnBrk="0" hangingPunct="1">
        <a:lnSpc>
          <a:spcPct val="90000"/>
        </a:lnSpc>
        <a:spcBef>
          <a:spcPts val="375"/>
        </a:spcBef>
        <a:buClr>
          <a:srgbClr val="FF6C00"/>
        </a:buClr>
        <a:buFont typeface="Courier New" panose="02070309020205020404" pitchFamily="49" charset="0"/>
        <a:buChar char="o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598738" indent="-177800" algn="l" defTabSz="685800" rtl="0" eaLnBrk="1" latinLnBrk="0" hangingPunct="1">
        <a:lnSpc>
          <a:spcPct val="90000"/>
        </a:lnSpc>
        <a:spcBef>
          <a:spcPts val="375"/>
        </a:spcBef>
        <a:buClr>
          <a:srgbClr val="FF6C00"/>
        </a:buClr>
        <a:buFont typeface="Courier New" panose="02070309020205020404" pitchFamily="49" charset="0"/>
        <a:buChar char="o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63">
          <p15:clr>
            <a:srgbClr val="F26B43"/>
          </p15:clr>
        </p15:guide>
        <p15:guide id="2" pos="2880">
          <p15:clr>
            <a:srgbClr val="F26B43"/>
          </p15:clr>
        </p15:guide>
        <p15:guide id="3" pos="2699">
          <p15:clr>
            <a:srgbClr val="F26B43"/>
          </p15:clr>
        </p15:guide>
        <p15:guide id="4" pos="3061">
          <p15:clr>
            <a:srgbClr val="F26B43"/>
          </p15:clr>
        </p15:guide>
        <p15:guide id="5" pos="5397">
          <p15:clr>
            <a:srgbClr val="F26B43"/>
          </p15:clr>
        </p15:guide>
        <p15:guide id="6" orient="horz" pos="526" userDrawn="1">
          <p15:clr>
            <a:srgbClr val="F26B43"/>
          </p15:clr>
        </p15:guide>
        <p15:guide id="9" orient="horz" pos="441" userDrawn="1">
          <p15:clr>
            <a:srgbClr val="F26B43"/>
          </p15:clr>
        </p15:guide>
        <p15:guide id="10" orient="horz" pos="123" userDrawn="1">
          <p15:clr>
            <a:srgbClr val="F26B43"/>
          </p15:clr>
        </p15:guide>
        <p15:guide id="11" orient="horz" pos="3003" userDrawn="1">
          <p15:clr>
            <a:srgbClr val="547EBF"/>
          </p15:clr>
        </p15:guide>
        <p15:guide id="12" pos="5647" userDrawn="1">
          <p15:clr>
            <a:srgbClr val="547EBF"/>
          </p15:clr>
        </p15:guide>
        <p15:guide id="13" orient="horz" pos="3185" userDrawn="1">
          <p15:clr>
            <a:srgbClr val="9FCC3B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DA463197-A37C-4D3D-BFBC-CCB0E2CCBB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Mayfield Stakeholder Map</a:t>
            </a:r>
          </a:p>
        </p:txBody>
      </p:sp>
      <p:graphicFrame>
        <p:nvGraphicFramePr>
          <p:cNvPr id="7" name="Diagram 6">
            <a:extLst>
              <a:ext uri="{FF2B5EF4-FFF2-40B4-BE49-F238E27FC236}">
                <a16:creationId xmlns:a16="http://schemas.microsoft.com/office/drawing/2014/main" id="{FD54029D-CC6C-40ED-B044-97E4B2AD8BE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44571994"/>
              </p:ext>
            </p:extLst>
          </p:nvPr>
        </p:nvGraphicFramePr>
        <p:xfrm>
          <a:off x="1524000" y="53975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25D5733F-328C-480D-910B-E1CB08C6355D}"/>
              </a:ext>
            </a:extLst>
          </p:cNvPr>
          <p:cNvCxnSpPr>
            <a:cxnSpLocks/>
          </p:cNvCxnSpPr>
          <p:nvPr/>
        </p:nvCxnSpPr>
        <p:spPr>
          <a:xfrm flipH="1">
            <a:off x="2203200" y="1398704"/>
            <a:ext cx="2858400" cy="3266896"/>
          </a:xfrm>
          <a:prstGeom prst="line">
            <a:avLst/>
          </a:prstGeom>
          <a:ln w="254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A012E8E9-00B1-41E3-96C7-FA5E7F5B10DF}"/>
              </a:ext>
            </a:extLst>
          </p:cNvPr>
          <p:cNvCxnSpPr>
            <a:cxnSpLocks/>
          </p:cNvCxnSpPr>
          <p:nvPr/>
        </p:nvCxnSpPr>
        <p:spPr>
          <a:xfrm flipH="1" flipV="1">
            <a:off x="2008800" y="1514120"/>
            <a:ext cx="2937600" cy="3089630"/>
          </a:xfrm>
          <a:prstGeom prst="line">
            <a:avLst/>
          </a:prstGeom>
          <a:ln w="254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6CDD9D20-81E0-495F-B100-8B402EC9B035}"/>
              </a:ext>
            </a:extLst>
          </p:cNvPr>
          <p:cNvSpPr txBox="1"/>
          <p:nvPr/>
        </p:nvSpPr>
        <p:spPr>
          <a:xfrm>
            <a:off x="2752038" y="1283288"/>
            <a:ext cx="17352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/>
              <a:t>Governance Segment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1CE8FFAE-5C6E-476E-A3AD-1A6460DFE42C}"/>
              </a:ext>
            </a:extLst>
          </p:cNvPr>
          <p:cNvSpPr txBox="1"/>
          <p:nvPr/>
        </p:nvSpPr>
        <p:spPr>
          <a:xfrm>
            <a:off x="557387" y="2810623"/>
            <a:ext cx="17352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/>
              <a:t>Provider Segment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F941F5CF-F786-4E65-9BBD-C26A741D6B77}"/>
              </a:ext>
            </a:extLst>
          </p:cNvPr>
          <p:cNvSpPr txBox="1"/>
          <p:nvPr/>
        </p:nvSpPr>
        <p:spPr>
          <a:xfrm>
            <a:off x="2752038" y="4719166"/>
            <a:ext cx="17352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/>
              <a:t>Influencer Segment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B2EB7C19-65F0-49D1-A1D4-CE44EA20D8ED}"/>
              </a:ext>
            </a:extLst>
          </p:cNvPr>
          <p:cNvSpPr txBox="1"/>
          <p:nvPr/>
        </p:nvSpPr>
        <p:spPr>
          <a:xfrm>
            <a:off x="4873200" y="3741166"/>
            <a:ext cx="17352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/>
              <a:t>Customer Segment</a:t>
            </a:r>
          </a:p>
        </p:txBody>
      </p:sp>
    </p:spTree>
    <p:extLst>
      <p:ext uri="{BB962C8B-B14F-4D97-AF65-F5344CB8AC3E}">
        <p14:creationId xmlns:p14="http://schemas.microsoft.com/office/powerpoint/2010/main" val="25890148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96ACBBA9-194F-4965-9329-4EB4DDD1A48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46824" y="835025"/>
            <a:ext cx="4179424" cy="3897313"/>
          </a:xfrm>
          <a:prstGeom prst="rect">
            <a:avLst/>
          </a:prstGeom>
          <a:noFill/>
        </p:spPr>
      </p:pic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A05BE7AC-A339-47FE-C650-EFC5A24FFA93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76264" y="835025"/>
            <a:ext cx="2641070" cy="3897313"/>
          </a:xfrm>
        </p:spPr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sz="1200" dirty="0"/>
              <a:t>Determine level of Power and Interest.</a:t>
            </a:r>
          </a:p>
          <a:p>
            <a:r>
              <a:rPr lang="en-US" sz="1200" dirty="0"/>
              <a:t>Place post-it with name in relevant quadrants.</a:t>
            </a:r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6F0144C6-86A0-456C-BFCF-16EA54F8F8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6263" y="195263"/>
            <a:ext cx="7821950" cy="504825"/>
          </a:xfrm>
        </p:spPr>
        <p:txBody>
          <a:bodyPr anchor="ctr">
            <a:normAutofit/>
          </a:bodyPr>
          <a:lstStyle/>
          <a:p>
            <a:r>
              <a:rPr lang="en-US"/>
              <a:t>Mayfield Stakeholder Communication Map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54260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MPOWERCHARTSPROPERTIES_B_0" val="AAAAAAH//////////wEAAAAAAAAAAAAAACoqIFRoaXMgaXMgYSBMaXRlREIgZmlsZSAqKgcEAP////8FAAAAAQAAAAAAAAAAAAAAAAAAAAAAAAAAAAAAAAAAAAAAAAAAAAAAAAABEQAAAFByb3BlcnR5RG9jdW1lbnRzAg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CAAAAAv//////////AQAAAAAAAAAAAAAAEQAAAFByb3BlcnR5RG9jdW1lbnRzAgAAAAAAAAAFAAAACQAAAF9pZD0kLl9pZAEDAAAAAAADAAAAAQADAAAAIwAAAENvbWJpSW5kZXg9JC5OYW1lICsgJ18nICsgJC5WZXJzaW9uAQQAAAAAAAQAAAABAAQAAAA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IBAQEBAQEBAQEBAQEBAQIAAAAAAAAAAwAAAAMAAAAA/////wQASwwAAAAAAAAAAAAAIAD///////////////8AAAD///////////////8DAAAAAwD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8BACAA////////////////AAAO////////Aw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gABAP///////wQAAAACABAACyJ0heV53PlGtRYX1JzAFO0FAAAAAAADAAAAAwADAAAAAQADAAEA////////BAAAAAMAEAALm6GqAtnBEU68A6dwI+nKEAUAAAABAAMAAAAAAAMAAAAC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AAAADAAAAAP////8EACAMAAAAAAAAAAAAACAB////////////////AAAA////////////////BAAAAAMA////////BA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QAgAf///////////////wAADv///////wQAAAACAP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wIAAgEDAAAAAgD///////8aAAZMaW5rZWRTaGFwZXNEYXRhUHJvcGVydHlfMAUAAAAAAAQAAAADAAQAAAABAAQAAAAAAP///////wMAAQEDAAAAAwD///////8lAAZMaW5rZWRTaGFwZVByZXNlbnRhdGlvblNldHRpbmdzRGF0YV8wBQAAAAEABAAAAAAABAAAAAI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FAAAABAAAAAD/////AgC3DgAAAAAAAAAAAAD/////gwCDAAAABV9pZAAQAAAABCJ0heV53PlGtRYX1JzAFO0DRGF0YQAbAAAABExpbmtlZFNoYXBlRGF0YQAFAAAAAAACTmFtZQAZAAAATGlua2VkU2hhcGVzRGF0YVByb3BlcnR5ABBWZXJzaW9uAAAAAAAJTGFzdFdyaXRlAMzT+5l6AQAAAAEA/////50AnQAAAAVfaWQAEAAAAASboaoC2cERTrwDp3Aj6coQA0RhdGEAKgAAAAhQcmVzZW50YXRpb25TY2FubmVkRm9yTGlua2VkU2hhcGVzAAEAAk5hbWUAJAAAAExpbmtlZFNoYXBlUHJlc2VudGF0aW9uU2V0dGluZ3NEYXRhABBWZXJzaW9uAAAAAAAJTGFzdFdyaXRlAN/T+5l6AQ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/>
  <p:tag name="EMPOWERCHARTSPROPERTIES_SLOT" val="B"/>
  <p:tag name="EMPOWERCHARTSPROPERTIES_B_LENGTH" val="24576"/>
  <p:tag name="COAUTHORING_SESSION_ID" val="b566149e-3710-4e24-8c13-ab592f63e281"/>
  <p:tag name="UNDO_REDO_REVISION" val="91"/>
  <p:tag name="MIO_PRESENTATION_LANGUAGE" val="1033"/>
</p:tagLst>
</file>

<file path=ppt/theme/theme1.xml><?xml version="1.0" encoding="utf-8"?>
<a:theme xmlns:a="http://schemas.openxmlformats.org/drawingml/2006/main" name="Elsevier light">
  <a:themeElements>
    <a:clrScheme name="Elsevier2_0">
      <a:dk1>
        <a:srgbClr val="53565A"/>
      </a:dk1>
      <a:lt1>
        <a:sysClr val="window" lastClr="FFFFFF"/>
      </a:lt1>
      <a:dk2>
        <a:srgbClr val="000000"/>
      </a:dk2>
      <a:lt2>
        <a:srgbClr val="F2F2F2"/>
      </a:lt2>
      <a:accent1>
        <a:srgbClr val="3679E0"/>
      </a:accent1>
      <a:accent2>
        <a:srgbClr val="EB6500"/>
      </a:accent2>
      <a:accent3>
        <a:srgbClr val="8E8E8E"/>
      </a:accent3>
      <a:accent4>
        <a:srgbClr val="CDE4FF"/>
      </a:accent4>
      <a:accent5>
        <a:srgbClr val="FFF0E4"/>
      </a:accent5>
      <a:accent6>
        <a:srgbClr val="DCDCDC"/>
      </a:accent6>
      <a:hlink>
        <a:srgbClr val="53565A"/>
      </a:hlink>
      <a:folHlink>
        <a:srgbClr val="53565A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custClrLst>
    <a:custClr name="Illustration 1">
      <a:srgbClr val="3679E0"/>
    </a:custClr>
    <a:custClr name="Illustration 2">
      <a:srgbClr val="C0F25D"/>
    </a:custClr>
    <a:custClr name="Illustration 3">
      <a:srgbClr val="661CCA"/>
    </a:custClr>
    <a:custClr name="Illustration 4">
      <a:srgbClr val="FDD300"/>
    </a:custClr>
    <a:custClr name="Illustration 5">
      <a:srgbClr val="ACD2FF"/>
    </a:custClr>
    <a:custClr name="Illustration 6">
      <a:srgbClr val="073973"/>
    </a:custClr>
    <a:custClr name="Illustration 7">
      <a:srgbClr val="FEB7B7"/>
    </a:custClr>
    <a:custClr name="Illustration 8">
      <a:srgbClr val="A92B1D"/>
    </a:custClr>
    <a:custClr name="Illustration 9">
      <a:srgbClr val="BB84FF"/>
    </a:custClr>
    <a:custClr name="Illustration 10">
      <a:srgbClr val="496E01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 name="Data 1">
      <a:srgbClr val="3AABF0"/>
    </a:custClr>
    <a:custClr name="Data 2">
      <a:srgbClr val="702862"/>
    </a:custClr>
    <a:custClr name="Data 3">
      <a:srgbClr val="FF6E7D"/>
    </a:custClr>
    <a:custClr name="Data 4">
      <a:srgbClr val="D6EA08"/>
    </a:custClr>
    <a:custClr name="Data 5">
      <a:srgbClr val="FF322B"/>
    </a:custClr>
    <a:custClr name="Data 6">
      <a:srgbClr val="00BDC4"/>
    </a:custClr>
    <a:custClr name="Data 7">
      <a:srgbClr val="AC0015"/>
    </a:custClr>
    <a:custClr name="Data 8">
      <a:srgbClr val="6FBC26"/>
    </a:custClr>
    <a:custClr name="Data 9">
      <a:srgbClr val="E6008C"/>
    </a:custClr>
    <a:custClr name="Data 10">
      <a:srgbClr val="664129"/>
    </a:custClr>
  </a:custClrLst>
  <a:extLst>
    <a:ext uri="{05A4C25C-085E-4340-85A3-A5531E510DB2}">
      <thm15:themeFamily xmlns:thm15="http://schemas.microsoft.com/office/thememl/2012/main" name="ELS_PPT_20211118.potx" id="{6D51AB49-0B25-4DDB-B36B-8D36B2C7CBC0}" vid="{FD9B95B7-7997-4FB9-A47B-A8D416D981DD}"/>
    </a:ext>
  </a:extLst>
</a:theme>
</file>

<file path=ppt/theme/theme2.xml><?xml version="1.0" encoding="utf-8"?>
<a:theme xmlns:a="http://schemas.openxmlformats.org/drawingml/2006/main" name="Elsevier light - Charts and Data">
  <a:themeElements>
    <a:clrScheme name="Elsevier_ChartsAndData">
      <a:dk1>
        <a:srgbClr val="53565A"/>
      </a:dk1>
      <a:lt1>
        <a:sysClr val="window" lastClr="FFFFFF"/>
      </a:lt1>
      <a:dk2>
        <a:srgbClr val="000000"/>
      </a:dk2>
      <a:lt2>
        <a:srgbClr val="F2F2F2"/>
      </a:lt2>
      <a:accent1>
        <a:srgbClr val="3AABF0"/>
      </a:accent1>
      <a:accent2>
        <a:srgbClr val="702862"/>
      </a:accent2>
      <a:accent3>
        <a:srgbClr val="FF6E7D"/>
      </a:accent3>
      <a:accent4>
        <a:srgbClr val="D6EA08"/>
      </a:accent4>
      <a:accent5>
        <a:srgbClr val="FF322B"/>
      </a:accent5>
      <a:accent6>
        <a:srgbClr val="00BDC4"/>
      </a:accent6>
      <a:hlink>
        <a:srgbClr val="53565A"/>
      </a:hlink>
      <a:folHlink>
        <a:srgbClr val="53565A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custClrLst>
    <a:custClr name="Illustration 1">
      <a:srgbClr val="3679E0"/>
    </a:custClr>
    <a:custClr name="Illustration 2">
      <a:srgbClr val="C0F25D"/>
    </a:custClr>
    <a:custClr name="Illustration 3">
      <a:srgbClr val="661CCA"/>
    </a:custClr>
    <a:custClr name="Illustration 4">
      <a:srgbClr val="FDD300"/>
    </a:custClr>
    <a:custClr name="Illustration 5">
      <a:srgbClr val="ACD2FF"/>
    </a:custClr>
    <a:custClr name="Illustration 6">
      <a:srgbClr val="073973"/>
    </a:custClr>
    <a:custClr name="Illustration 7">
      <a:srgbClr val="FEB7B7"/>
    </a:custClr>
    <a:custClr name="Illustration 8">
      <a:srgbClr val="A92B1D"/>
    </a:custClr>
    <a:custClr name="Illustration 9">
      <a:srgbClr val="BB84FF"/>
    </a:custClr>
    <a:custClr name="Illustration 10">
      <a:srgbClr val="496E01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 name="Data 1">
      <a:srgbClr val="3AABF0"/>
    </a:custClr>
    <a:custClr name="Data 2">
      <a:srgbClr val="702862"/>
    </a:custClr>
    <a:custClr name="Data 3">
      <a:srgbClr val="FF6E7D"/>
    </a:custClr>
    <a:custClr name="Data 4">
      <a:srgbClr val="D6EA08"/>
    </a:custClr>
    <a:custClr name="Data 5">
      <a:srgbClr val="FF322B"/>
    </a:custClr>
    <a:custClr name="Data 6">
      <a:srgbClr val="00BDC4"/>
    </a:custClr>
    <a:custClr name="Data 7">
      <a:srgbClr val="AC0015"/>
    </a:custClr>
    <a:custClr name="Data 8">
      <a:srgbClr val="6FBC26"/>
    </a:custClr>
    <a:custClr name="Data 9">
      <a:srgbClr val="E6008C"/>
    </a:custClr>
    <a:custClr name="Data 10">
      <a:srgbClr val="664129"/>
    </a:custClr>
  </a:custClrLst>
  <a:extLst>
    <a:ext uri="{05A4C25C-085E-4340-85A3-A5531E510DB2}">
      <thm15:themeFamily xmlns:thm15="http://schemas.microsoft.com/office/thememl/2012/main" name="ELS_PPT_20211118.potx" id="{6D51AB49-0B25-4DDB-B36B-8D36B2C7CBC0}" vid="{F1895935-4782-4ED3-9F2E-DA9302EF7568}"/>
    </a:ext>
  </a:extLst>
</a:theme>
</file>

<file path=ppt/theme/theme3.xml><?xml version="1.0" encoding="utf-8"?>
<a:theme xmlns:a="http://schemas.openxmlformats.org/drawingml/2006/main" name="Elsevier dark">
  <a:themeElements>
    <a:clrScheme name="Elsevier_2.0_Dark">
      <a:dk1>
        <a:srgbClr val="53565A"/>
      </a:dk1>
      <a:lt1>
        <a:sysClr val="window" lastClr="FFFFFF"/>
      </a:lt1>
      <a:dk2>
        <a:srgbClr val="000000"/>
      </a:dk2>
      <a:lt2>
        <a:srgbClr val="F2F2F2"/>
      </a:lt2>
      <a:accent1>
        <a:srgbClr val="3679E0"/>
      </a:accent1>
      <a:accent2>
        <a:srgbClr val="EB6500"/>
      </a:accent2>
      <a:accent3>
        <a:srgbClr val="8E8E8E"/>
      </a:accent3>
      <a:accent4>
        <a:srgbClr val="CDE4FF"/>
      </a:accent4>
      <a:accent5>
        <a:srgbClr val="FFF0E4"/>
      </a:accent5>
      <a:accent6>
        <a:srgbClr val="DCDCDC"/>
      </a:accent6>
      <a:hlink>
        <a:srgbClr val="FFFFFF"/>
      </a:hlink>
      <a:folHlink>
        <a:srgbClr val="FFFFFF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custClrLst>
    <a:custClr name="Illustration 1">
      <a:srgbClr val="3679E0"/>
    </a:custClr>
    <a:custClr name="Illustration 2">
      <a:srgbClr val="C0F25D"/>
    </a:custClr>
    <a:custClr name="Illustration 3">
      <a:srgbClr val="661CCA"/>
    </a:custClr>
    <a:custClr name="Illustration 4">
      <a:srgbClr val="FDD300"/>
    </a:custClr>
    <a:custClr name="Illustration 5">
      <a:srgbClr val="ACD2FF"/>
    </a:custClr>
    <a:custClr name="Illustration 6">
      <a:srgbClr val="073973"/>
    </a:custClr>
    <a:custClr name="Illustration 7">
      <a:srgbClr val="FEB7B7"/>
    </a:custClr>
    <a:custClr name="Illustration 8">
      <a:srgbClr val="A92B1D"/>
    </a:custClr>
    <a:custClr name="Illustration 9">
      <a:srgbClr val="BB84FF"/>
    </a:custClr>
    <a:custClr name="Illustration 10">
      <a:srgbClr val="496E01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 name="Data 1">
      <a:srgbClr val="3AABF0"/>
    </a:custClr>
    <a:custClr name="Data 2">
      <a:srgbClr val="702862"/>
    </a:custClr>
    <a:custClr name="Data 3">
      <a:srgbClr val="FF6E7D"/>
    </a:custClr>
    <a:custClr name="Data 4">
      <a:srgbClr val="D6EA08"/>
    </a:custClr>
    <a:custClr name="Data 5">
      <a:srgbClr val="FF322B"/>
    </a:custClr>
    <a:custClr name="Data 6">
      <a:srgbClr val="00BDC4"/>
    </a:custClr>
    <a:custClr name="Data 7">
      <a:srgbClr val="AC0015"/>
    </a:custClr>
    <a:custClr name="Data 8">
      <a:srgbClr val="6FBC26"/>
    </a:custClr>
    <a:custClr name="Data 9">
      <a:srgbClr val="E6008C"/>
    </a:custClr>
    <a:custClr name="Data 10">
      <a:srgbClr val="664129"/>
    </a:custClr>
  </a:custClrLst>
  <a:extLst>
    <a:ext uri="{05A4C25C-085E-4340-85A3-A5531E510DB2}">
      <thm15:themeFamily xmlns:thm15="http://schemas.microsoft.com/office/thememl/2012/main" name="ELS_PPT_20211118.potx" id="{6D51AB49-0B25-4DDB-B36B-8D36B2C7CBC0}" vid="{0B725E11-DC5A-4140-B411-6A18A3B7ACAE}"/>
    </a:ext>
  </a:extLst>
</a:theme>
</file>

<file path=ppt/theme/theme4.xml><?xml version="1.0" encoding="utf-8"?>
<a:theme xmlns:a="http://schemas.openxmlformats.org/drawingml/2006/main" name="Elsevier dark - Charts and Data">
  <a:themeElements>
    <a:clrScheme name="Elsevier_ChartsAndData">
      <a:dk1>
        <a:srgbClr val="53565A"/>
      </a:dk1>
      <a:lt1>
        <a:sysClr val="window" lastClr="FFFFFF"/>
      </a:lt1>
      <a:dk2>
        <a:srgbClr val="000000"/>
      </a:dk2>
      <a:lt2>
        <a:srgbClr val="F2F2F2"/>
      </a:lt2>
      <a:accent1>
        <a:srgbClr val="3AABF0"/>
      </a:accent1>
      <a:accent2>
        <a:srgbClr val="702862"/>
      </a:accent2>
      <a:accent3>
        <a:srgbClr val="FF6E7D"/>
      </a:accent3>
      <a:accent4>
        <a:srgbClr val="D6EA08"/>
      </a:accent4>
      <a:accent5>
        <a:srgbClr val="FF322B"/>
      </a:accent5>
      <a:accent6>
        <a:srgbClr val="00BDC4"/>
      </a:accent6>
      <a:hlink>
        <a:srgbClr val="53565A"/>
      </a:hlink>
      <a:folHlink>
        <a:srgbClr val="53565A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custClrLst>
    <a:custClr name="Illustration 1">
      <a:srgbClr val="3679E0"/>
    </a:custClr>
    <a:custClr name="Illustration 2">
      <a:srgbClr val="C0F25D"/>
    </a:custClr>
    <a:custClr name="Illustration 3">
      <a:srgbClr val="661CCA"/>
    </a:custClr>
    <a:custClr name="Illustration 4">
      <a:srgbClr val="FDD300"/>
    </a:custClr>
    <a:custClr name="Illustration 5">
      <a:srgbClr val="ACD2FF"/>
    </a:custClr>
    <a:custClr name="Illustration 6">
      <a:srgbClr val="073973"/>
    </a:custClr>
    <a:custClr name="Illustration 7">
      <a:srgbClr val="FEB7B7"/>
    </a:custClr>
    <a:custClr name="Illustration 8">
      <a:srgbClr val="A92B1D"/>
    </a:custClr>
    <a:custClr name="Illustration 9">
      <a:srgbClr val="BB84FF"/>
    </a:custClr>
    <a:custClr name="Illustration 10">
      <a:srgbClr val="496E01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 name="Data 1">
      <a:srgbClr val="3AABF0"/>
    </a:custClr>
    <a:custClr name="Data 2">
      <a:srgbClr val="702862"/>
    </a:custClr>
    <a:custClr name="Data 3">
      <a:srgbClr val="FF6E7D"/>
    </a:custClr>
    <a:custClr name="Data 4">
      <a:srgbClr val="D6EA08"/>
    </a:custClr>
    <a:custClr name="Data 5">
      <a:srgbClr val="FF322B"/>
    </a:custClr>
    <a:custClr name="Data 6">
      <a:srgbClr val="00BDC4"/>
    </a:custClr>
    <a:custClr name="Data 7">
      <a:srgbClr val="AC0015"/>
    </a:custClr>
    <a:custClr name="Data 8">
      <a:srgbClr val="6FBC26"/>
    </a:custClr>
    <a:custClr name="Data 9">
      <a:srgbClr val="E6008C"/>
    </a:custClr>
    <a:custClr name="Data 10">
      <a:srgbClr val="664129"/>
    </a:custClr>
  </a:custClrLst>
  <a:extLst>
    <a:ext uri="{05A4C25C-085E-4340-85A3-A5531E510DB2}">
      <thm15:themeFamily xmlns:thm15="http://schemas.microsoft.com/office/thememl/2012/main" name="ELS_PPT_20211118.potx" id="{6D51AB49-0B25-4DDB-B36B-8D36B2C7CBC0}" vid="{8CCF67CE-5720-4FD2-9BFE-20E687D75710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E348B14100478439B228EE79A1B0B35" ma:contentTypeVersion="17" ma:contentTypeDescription="Create a new document." ma:contentTypeScope="" ma:versionID="fda3b940475e225def7496bc6389ff41">
  <xsd:schema xmlns:xsd="http://www.w3.org/2001/XMLSchema" xmlns:xs="http://www.w3.org/2001/XMLSchema" xmlns:p="http://schemas.microsoft.com/office/2006/metadata/properties" xmlns:ns2="15f75b03-0f17-43e3-9e6a-42c8d770b314" xmlns:ns3="7e8b2d76-80fd-4918-8536-85abfc1e3245" targetNamespace="http://schemas.microsoft.com/office/2006/metadata/properties" ma:root="true" ma:fieldsID="22f00764a2dca8119bd5a0658ae44cfe" ns2:_="" ns3:_="">
    <xsd:import namespace="15f75b03-0f17-43e3-9e6a-42c8d770b314"/>
    <xsd:import namespace="7e8b2d76-80fd-4918-8536-85abfc1e324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5f75b03-0f17-43e3-9e6a-42c8d770b31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02763e4d-7885-4cd8-8534-835ebc0ece8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e8b2d76-80fd-4918-8536-85abfc1e3245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bf519a0d-4344-4b88-9312-d1de238c7e8a}" ma:internalName="TaxCatchAll" ma:showField="CatchAllData" ma:web="7e8b2d76-80fd-4918-8536-85abfc1e324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15f75b03-0f17-43e3-9e6a-42c8d770b314">
      <Terms xmlns="http://schemas.microsoft.com/office/infopath/2007/PartnerControls"/>
    </lcf76f155ced4ddcb4097134ff3c332f>
    <TaxCatchAll xmlns="7e8b2d76-80fd-4918-8536-85abfc1e3245" xsi:nil="true"/>
    <SharedWithUsers xmlns="7e8b2d76-80fd-4918-8536-85abfc1e3245">
      <UserInfo>
        <DisplayName>Tabar, Genoveva E. (REPH-MNL)</DisplayName>
        <AccountId>6819</AccountId>
        <AccountType/>
      </UserInfo>
    </SharedWithUsers>
  </documentManagement>
</p:properties>
</file>

<file path=customXml/itemProps1.xml><?xml version="1.0" encoding="utf-8"?>
<ds:datastoreItem xmlns:ds="http://schemas.openxmlformats.org/officeDocument/2006/customXml" ds:itemID="{4B6F7B44-D12D-4133-882D-CE666F81DAB4}"/>
</file>

<file path=customXml/itemProps2.xml><?xml version="1.0" encoding="utf-8"?>
<ds:datastoreItem xmlns:ds="http://schemas.openxmlformats.org/officeDocument/2006/customXml" ds:itemID="{B7772028-542F-4232-B56D-2478C8F8DD04}"/>
</file>

<file path=customXml/itemProps3.xml><?xml version="1.0" encoding="utf-8"?>
<ds:datastoreItem xmlns:ds="http://schemas.openxmlformats.org/officeDocument/2006/customXml" ds:itemID="{BA601374-67A4-41F6-8A54-5BF56EF7E167}"/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31</TotalTime>
  <Words>42</Words>
  <Application>Microsoft Office PowerPoint</Application>
  <PresentationFormat>On-screen Show (16:9)</PresentationFormat>
  <Paragraphs>20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Courier New</vt:lpstr>
      <vt:lpstr>Elsevier light</vt:lpstr>
      <vt:lpstr>Elsevier light - Charts and Data</vt:lpstr>
      <vt:lpstr>Elsevier dark</vt:lpstr>
      <vt:lpstr>Elsevier dark - Charts and Data</vt:lpstr>
      <vt:lpstr>Mayfield Stakeholder Map</vt:lpstr>
      <vt:lpstr>Mayfield Stakeholder Communication Map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Instructions</dc:title>
  <dc:creator>Daniel</dc:creator>
  <cp:lastModifiedBy>Daniel</cp:lastModifiedBy>
  <cp:revision>3</cp:revision>
  <cp:lastPrinted>2018-07-23T12:36:44Z</cp:lastPrinted>
  <dcterms:created xsi:type="dcterms:W3CDTF">2022-11-09T07:12:58Z</dcterms:created>
  <dcterms:modified xsi:type="dcterms:W3CDTF">2022-11-09T07:44:39Z</dcterms:modified>
  <cp:version>1.0.0</cp:version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UsedEntity">
    <vt:lpwstr>Templates</vt:lpwstr>
  </property>
  <property fmtid="{D5CDD505-2E9C-101B-9397-08002B2CF9AE}" pid="3" name="MSIP_Label_549ac42a-3eb4-4074-b885-aea26bd6241e_Enabled">
    <vt:lpwstr>true</vt:lpwstr>
  </property>
  <property fmtid="{D5CDD505-2E9C-101B-9397-08002B2CF9AE}" pid="4" name="MSIP_Label_549ac42a-3eb4-4074-b885-aea26bd6241e_SetDate">
    <vt:lpwstr>2022-11-09T07:13:01Z</vt:lpwstr>
  </property>
  <property fmtid="{D5CDD505-2E9C-101B-9397-08002B2CF9AE}" pid="5" name="MSIP_Label_549ac42a-3eb4-4074-b885-aea26bd6241e_Method">
    <vt:lpwstr>Standard</vt:lpwstr>
  </property>
  <property fmtid="{D5CDD505-2E9C-101B-9397-08002B2CF9AE}" pid="6" name="MSIP_Label_549ac42a-3eb4-4074-b885-aea26bd6241e_Name">
    <vt:lpwstr>General Business</vt:lpwstr>
  </property>
  <property fmtid="{D5CDD505-2E9C-101B-9397-08002B2CF9AE}" pid="7" name="MSIP_Label_549ac42a-3eb4-4074-b885-aea26bd6241e_SiteId">
    <vt:lpwstr>9274ee3f-9425-4109-a27f-9fb15c10675d</vt:lpwstr>
  </property>
  <property fmtid="{D5CDD505-2E9C-101B-9397-08002B2CF9AE}" pid="8" name="MSIP_Label_549ac42a-3eb4-4074-b885-aea26bd6241e_ActionId">
    <vt:lpwstr>9b7a6aa4-6320-470a-bd59-d6402233b781</vt:lpwstr>
  </property>
  <property fmtid="{D5CDD505-2E9C-101B-9397-08002B2CF9AE}" pid="9" name="MSIP_Label_549ac42a-3eb4-4074-b885-aea26bd6241e_ContentBits">
    <vt:lpwstr>0</vt:lpwstr>
  </property>
  <property fmtid="{D5CDD505-2E9C-101B-9397-08002B2CF9AE}" pid="10" name="ContentTypeId">
    <vt:lpwstr>0x010100EE348B14100478439B228EE79A1B0B35</vt:lpwstr>
  </property>
</Properties>
</file>