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14D2-7A62-E7F4-266C-6CED86161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295E7-AB58-36E0-9216-E60658E69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19AF-3267-CF62-81B7-2DFFC667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95976-6213-7199-7A33-81E4C5C5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F592-609F-9F39-01B0-9B4789DE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9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E634-361D-D2A1-2126-E783895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96074-7E1B-02DD-BE23-27550CE7A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2B6AB-6A30-1473-BB70-6C9264F3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2242-CA2F-DF5C-3EB1-EEEB1C43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132B-D039-3533-1CA0-505E09DC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36815-8D7F-ECEA-3F82-C32641091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A3888-185A-3E4E-9756-CEA4CDE34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3269F-D179-A0B0-3E8C-34AA9B8E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12E1-E7F6-8776-5D8A-3CC6A597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B259-0956-742E-8110-43D35FC7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3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36C9-012A-F0A6-F0F6-318AF7D5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4DE9-C530-B23F-9735-8CCE100B5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148BD-B37F-6D41-AB0E-AD1350EB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EA5E3-CE8C-B43A-231A-9B199EA0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49E95-FA93-6D62-EE84-9A736B8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49D-5696-4BE3-856C-4AB5E15C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58983-2A56-B434-EF59-08DC5627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4E80F-8A4A-185F-C62A-EC418CCA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7A27A-452C-E529-7E4C-5DE693A8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1BD98-3BB5-36C8-19F6-32DEB6AA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C211-2C23-D1E2-9C73-B4D55A97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0125B-5023-6B19-FF6B-730C3F5D8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0DAC8-BE1E-1921-158D-369C02B68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CCD93-7810-EB09-2113-5A20F63F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15C37-E422-B4C3-279D-DE272AAC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F3DA4-68DA-AB6D-C031-113AE14D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10AA-5D3F-091C-8DD6-8D0D52B0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C0FA-5A29-2951-5CE0-0591024D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616F9-9971-DEC2-AAD6-64CDE229A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43795-0365-C20D-0C1C-873CF436A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4DD8A-5995-E354-8AF8-9C4726D76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C6F58-6398-0312-80B9-B8A021F9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02E6C-B494-6B9D-0BAA-56D65275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1CD88-7421-7219-0C46-14412CB1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3F41-E308-75DE-B9DF-7D47C747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AC0EC-D0CA-6800-A891-47BC6E02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80361-08E5-EB06-5E52-E3821821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25F94-092C-8E0F-AAED-3CC0A651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9D2CE-FEEA-8E35-FBA1-B5EF1BB6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B869F-F097-3C46-8EB4-0BBB0792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F616E-DEB4-98D1-D663-376974CC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E8AB-F701-1405-3111-AE135BBF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21FA-292B-CF95-59BC-34ADF8D1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12363-EE06-A1E0-210B-2745B2246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50BEC-D879-21BE-AD35-1E666C18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5EE65-B7DB-85D8-DAEA-820D9FA4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FBCE4-2D01-93FB-4C8B-9AE8D7DD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BCD-E51E-4C1F-DF08-D57822E8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8A9BC-475F-A4CC-0368-C501E8D7A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BDED9-EAFC-AEB7-29DA-81888AD26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E782D-DEA3-E489-75B1-4D0E7198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5931-E4A5-D963-43EF-378D76E9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8A894-1B1A-99A5-D7F1-4F01536D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7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BD875-0B19-0C2B-6BDB-ED985E4B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67C0A-F50C-B0B3-5158-5789B674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20C3-4F37-9D5E-1120-5FC23CD86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C18E-D607-8440-9A20-5B08BB77F0E4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EF86-7076-EFD2-69E9-30F841BF7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4462-5202-9EB8-3AA5-3D83EB6D0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A26E-E9DB-7942-8482-9DCF3756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2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52496-7C13-3852-7FAD-FAB7E8B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2" y="3573"/>
            <a:ext cx="12181114" cy="68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1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52496-7C13-3852-7FAD-FAB7E8B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5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Garth Stewart</dc:creator>
  <cp:lastModifiedBy>Garth Stewart</cp:lastModifiedBy>
  <cp:revision>4</cp:revision>
  <dcterms:created xsi:type="dcterms:W3CDTF">2024-07-09T09:51:06Z</dcterms:created>
  <dcterms:modified xsi:type="dcterms:W3CDTF">2024-08-19T14:20:22Z</dcterms:modified>
</cp:coreProperties>
</file>