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/>
    <p:restoredTop sz="94694"/>
  </p:normalViewPr>
  <p:slideViewPr>
    <p:cSldViewPr snapToGrid="0">
      <p:cViewPr varScale="1">
        <p:scale>
          <a:sx n="106" d="100"/>
          <a:sy n="106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97C4-DF74-CC61-44A2-DE1561D75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85541-C758-8A35-8798-D6B77C3FD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E7E16-95D6-5387-99AC-A6DB18BC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5927F-13D2-FF0E-A0D6-C5D371FB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1F673-10A5-8CCF-6B38-EB3F7FDD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641A-F6B9-FBDE-4EF0-A61CEF5A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AE421-81D6-4B7A-0B8E-B1384D438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43FFE-41FD-54E3-0F04-6B57AF95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088C5-4AF1-104C-B406-CC9003F8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032CF-728B-797F-C7FB-801AC18D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12A71-867D-96C8-6943-3055BF135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AE201-6F85-159A-8929-0DB46D901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D7FB0-F958-312C-F623-F15D2F7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7679A-F3F0-CC6A-8D64-5881F9EA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7A86-87B1-90FC-2EEB-20BD6BE6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692F-DDD7-4517-18DB-A9B5F967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FAE4-11B0-C5F3-AB55-FDDB8A6B6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00FB-52A6-1CE3-F7D1-C68455F7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96119-E2F9-965B-5474-48462661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225DC-F99F-3D72-4F49-7E3032CC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02D0-D0D0-6BF0-A736-44695D64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98EAB-8E6E-A42E-9560-B7B499D10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40596-2DB5-D14F-6C2E-2A0EE8B8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E08BA-CB4A-1FB4-DECE-452ACB87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C4F5-CFCC-0D7E-5490-E6E0EE4E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84-1662-28A6-394F-DDF2DE18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2363-2BB7-4A60-1D28-3A1B65379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A563E-984F-2428-1A03-D91EF7852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B22F5-1080-FA25-FBBA-D05DB1F4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B8A03-D8D4-F82C-1E37-E2898CAD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67FF6-CEC1-760D-7FDA-6596F35F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3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4F3E-14B1-0B94-1485-0BC5D156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9583D-0673-F4EA-22E7-041C8C0D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CEAAB-12C5-ED52-FB61-50F6E71BB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52BD1-52BF-E0AA-C917-BC9230D34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9A668-05B0-F4DC-5E2C-DC5BB06D0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03A6A-4A05-3621-C791-2100E938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AC5A3-93B8-D1C9-5874-A68C877C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60CAF-7AFB-BC8C-A314-B5326C08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B299-3EF0-AF9E-D34F-1139F414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5007F-04FC-FB99-087E-6C533553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2C869-C241-B429-6E18-4E8302B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DD006-88EC-499D-FBE1-3226E312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F070B-A224-0436-3778-6C39BB1F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549C5-09CF-BD01-B9AE-8D6064F7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B7451-B5ED-3205-2EDC-2FDA6858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7DFB-DA74-2ADB-72AD-FB4D07A3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857C7-30CC-073D-AFC4-384494FA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F5D32-785A-3AA8-98EB-05397FC9B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0A4CE-B0BE-6D19-2B22-2AA6D03F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814BC-F381-ACA1-5AA0-CD445FB8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1CB40-A52F-E76D-B315-8BD41728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1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2C66-755A-4134-CCD1-EB5A714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11D22-FB4A-5C57-45BB-B934658A1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6186C-BC4E-A080-A5B5-C771F229D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C69AA-507B-4158-7C64-D255AC33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B5459-F0D5-0416-0BF5-234B6252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0A17D-5E05-159F-3DB1-C999BAFF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1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8D752-B8E2-ECC2-29CA-30BD542A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240C8-79E8-FC71-EC84-DB21087E1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B6F85-A7A1-CEEA-6BD3-A032BAB5F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83ECB9-55D1-0044-BFEC-594DE1CF079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B902-1C90-0E51-D94C-F8A28B62B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EBAEA-5304-F672-FD41-BA40D7E52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ECC8C-755F-0749-83D9-B03BF25A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6F1B61-0BB9-3057-0A48-8A1A5DDB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15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Garth Stewart</dc:creator>
  <cp:lastModifiedBy>Karen Purvis</cp:lastModifiedBy>
  <cp:revision>2</cp:revision>
  <dcterms:created xsi:type="dcterms:W3CDTF">2025-11-17T14:05:15Z</dcterms:created>
  <dcterms:modified xsi:type="dcterms:W3CDTF">2025-11-17T17:47:18Z</dcterms:modified>
</cp:coreProperties>
</file>