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1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26C0-EC5B-3049-9FFB-D05C568BD011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DF35-493C-A54D-B536-24689F4E7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29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26C0-EC5B-3049-9FFB-D05C568BD011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DF35-493C-A54D-B536-24689F4E7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87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26C0-EC5B-3049-9FFB-D05C568BD011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DF35-493C-A54D-B536-24689F4E7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98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26C0-EC5B-3049-9FFB-D05C568BD011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DF35-493C-A54D-B536-24689F4E7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07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26C0-EC5B-3049-9FFB-D05C568BD011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DF35-493C-A54D-B536-24689F4E7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15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26C0-EC5B-3049-9FFB-D05C568BD011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DF35-493C-A54D-B536-24689F4E7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41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26C0-EC5B-3049-9FFB-D05C568BD011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DF35-493C-A54D-B536-24689F4E7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01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26C0-EC5B-3049-9FFB-D05C568BD011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DF35-493C-A54D-B536-24689F4E7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28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26C0-EC5B-3049-9FFB-D05C568BD011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DF35-493C-A54D-B536-24689F4E7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72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26C0-EC5B-3049-9FFB-D05C568BD011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DF35-493C-A54D-B536-24689F4E7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8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26C0-EC5B-3049-9FFB-D05C568BD011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DF35-493C-A54D-B536-24689F4E7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6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426C0-EC5B-3049-9FFB-D05C568BD011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7DF35-493C-A54D-B536-24689F4E7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46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F06600-42C6-EA4C-BE20-54507C873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75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2FCCA0-5519-C449-9BDE-62A87D977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73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Ralph Percival</dc:creator>
  <cp:lastModifiedBy>Ralph Percival</cp:lastModifiedBy>
  <cp:revision>5</cp:revision>
  <dcterms:created xsi:type="dcterms:W3CDTF">2023-12-13T11:02:27Z</dcterms:created>
  <dcterms:modified xsi:type="dcterms:W3CDTF">2024-01-12T13:30:48Z</dcterms:modified>
</cp:coreProperties>
</file>