
<file path=[Content_Types].xml><?xml version="1.0" encoding="utf-8"?>
<Types xmlns="http://schemas.openxmlformats.org/package/2006/content-types">
  <Default Extension="bin" ContentType="image/png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media/image5.bin" ContentType="image/jpeg"/>
  <Override PartName="/ppt/media/image6.bin" ContentType="image/jpeg"/>
  <Override PartName="/ppt/media/image8.bin" ContentType="image/jpeg"/>
  <Override PartName="/ppt/media/image13.bin" ContentType="image/jpeg"/>
  <Override PartName="/ppt/media/image15.bin" ContentType="image/x-emf"/>
  <Override PartName="/ppt/media/image16.bin" ContentType="image/jpeg"/>
  <Override PartName="/ppt/media/image19.bin" ContentType="image/x-emf"/>
  <Override PartName="/ppt/media/image21.bin" ContentType="image/jpeg"/>
  <Override PartName="/ppt/media/image27.bin" ContentType="image/jpeg"/>
  <Override PartName="/ppt/media/image28.bin" ContentType="image/jpeg"/>
  <Override PartName="/ppt/media/image29.bin" ContentType="image/jpeg"/>
  <Override PartName="/ppt/media/image30.bin" ContentType="image/jpeg"/>
  <Override PartName="/ppt/media/image31.bin" ContentType="image/jpeg"/>
  <Override PartName="/ppt/media/image32.bin" ContentType="image/jpeg"/>
  <Override PartName="/ppt/media/image33.bin" ContentType="image/jpeg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5"/>
  </p:sldMasterIdLst>
  <p:notesMasterIdLst>
    <p:notesMasterId r:id="rId22"/>
  </p:notesMasterIdLst>
  <p:handoutMasterIdLst>
    <p:handoutMasterId r:id="rId23"/>
  </p:handoutMasterIdLst>
  <p:sldIdLst>
    <p:sldId id="379" r:id="rId6"/>
    <p:sldId id="390" r:id="rId7"/>
    <p:sldId id="393" r:id="rId8"/>
    <p:sldId id="392" r:id="rId9"/>
    <p:sldId id="382" r:id="rId10"/>
    <p:sldId id="380" r:id="rId11"/>
    <p:sldId id="360" r:id="rId12"/>
    <p:sldId id="396" r:id="rId13"/>
    <p:sldId id="398" r:id="rId14"/>
    <p:sldId id="395" r:id="rId15"/>
    <p:sldId id="391" r:id="rId16"/>
    <p:sldId id="363" r:id="rId17"/>
    <p:sldId id="389" r:id="rId18"/>
    <p:sldId id="365" r:id="rId19"/>
    <p:sldId id="369" r:id="rId20"/>
    <p:sldId id="397" r:id="rId21"/>
  </p:sldIdLst>
  <p:sldSz cx="12188825" cy="6858000"/>
  <p:notesSz cx="6669088" cy="97536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Forfatte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EEB"/>
    <a:srgbClr val="B41730"/>
    <a:srgbClr val="DAD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630389-327F-4B8D-93BC-712BF69B356C}" v="77" dt="2023-05-17T14:25:06.668"/>
    <p1510:client id="{8618C3DB-8077-4224-96AF-C99357BAD292}" v="104" dt="2023-05-17T06:52:33.660"/>
    <p1510:client id="{9ADC8C09-01A0-4BD4-A69D-87128F1D2489}" v="75" dt="2023-05-16T21:52:38.0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90987" autoAdjust="0"/>
  </p:normalViewPr>
  <p:slideViewPr>
    <p:cSldViewPr showGuides="1">
      <p:cViewPr varScale="1">
        <p:scale>
          <a:sx n="70" d="100"/>
          <a:sy n="70" d="100"/>
        </p:scale>
        <p:origin x="49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5" d="100"/>
          <a:sy n="65" d="100"/>
        </p:scale>
        <p:origin x="3082" y="4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9" Type="http://schemas.microsoft.com/office/2018/10/relationships/authors" Target="authors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41502-2AA6-4CB4-B892-513029DD5DB1}" type="datetimeFigureOut">
              <a:rPr lang="da-DK"/>
              <a:t>21-05-2023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B7616-AFE1-46DC-A420-764E8A128DB9}" type="slidenum">
              <a:rPr lang="da-DK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43403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346AACD-6777-47CE-8C92-98B03E382D86}" type="datetimeFigureOut">
              <a:rPr lang="da-DK"/>
              <a:pPr/>
              <a:t>21-05-2023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31838"/>
            <a:ext cx="6497638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11515" y="4632960"/>
            <a:ext cx="4446059" cy="43891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225F4CD-7302-4C64-BAB0-29DAE3DD2854}" type="slidenum">
              <a:rPr lang="da-DK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39606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5F4CD-7302-4C64-BAB0-29DAE3DD2854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78641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8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5F4CD-7302-4C64-BAB0-29DAE3DD2854}" type="slidenum">
              <a:rPr lang="da-DK" smtClean="0"/>
              <a:pPr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21623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5F4CD-7302-4C64-BAB0-29DAE3DD2854}" type="slidenum">
              <a:rPr lang="da-DK" smtClean="0"/>
              <a:pPr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54516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effectLst/>
              <a:latin typeface="Via Office" panose="020B08050304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5F4CD-7302-4C64-BAB0-29DAE3DD2854}" type="slidenum">
              <a:rPr lang="da-DK" smtClean="0"/>
              <a:pPr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102101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5F4CD-7302-4C64-BAB0-29DAE3DD2854}" type="slidenum">
              <a:rPr lang="da-DK" smtClean="0"/>
              <a:pPr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39104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5F4CD-7302-4C64-BAB0-29DAE3DD2854}" type="slidenum">
              <a:rPr lang="da-DK" smtClean="0"/>
              <a:pPr/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693871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/>
              <a:t>Sunna </a:t>
            </a:r>
          </a:p>
          <a:p>
            <a:endParaRPr lang="da-DK" b="1" dirty="0"/>
          </a:p>
          <a:p>
            <a:r>
              <a:rPr lang="da-DK" b="1" dirty="0" err="1"/>
              <a:t>Wrap</a:t>
            </a:r>
            <a:r>
              <a:rPr lang="da-DK" b="1" dirty="0"/>
              <a:t> up </a:t>
            </a:r>
          </a:p>
          <a:p>
            <a:endParaRPr lang="da-DK" b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200" dirty="0" err="1">
                <a:effectLst/>
                <a:latin typeface="Via Office" panose="020B08050304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da-DK" sz="1200" dirty="0">
                <a:effectLst/>
                <a:latin typeface="Via Office" panose="020B08050304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200" dirty="0" err="1">
                <a:effectLst/>
                <a:latin typeface="Via Office" panose="020B08050304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da-DK" sz="1200" dirty="0">
                <a:effectLst/>
                <a:latin typeface="Via Office" panose="020B08050304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200" dirty="0" err="1">
                <a:effectLst/>
                <a:latin typeface="Via Office" panose="020B08050304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</a:t>
            </a:r>
            <a:r>
              <a:rPr lang="da-DK" sz="1200" dirty="0">
                <a:effectLst/>
                <a:latin typeface="Via Office" panose="020B08050304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 the end of </a:t>
            </a:r>
            <a:r>
              <a:rPr lang="da-DK" sz="1200" dirty="0" err="1">
                <a:effectLst/>
                <a:latin typeface="Via Office" panose="020B08050304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</a:t>
            </a:r>
            <a:r>
              <a:rPr lang="da-DK" sz="1200" dirty="0">
                <a:effectLst/>
                <a:latin typeface="Via Office" panose="020B08050304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Design </a:t>
            </a:r>
            <a:r>
              <a:rPr lang="da-DK" sz="1200" dirty="0" err="1">
                <a:effectLst/>
                <a:latin typeface="Via Office" panose="020B08050304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Phase</a:t>
            </a:r>
            <a:r>
              <a:rPr lang="da-DK" sz="1200" dirty="0">
                <a:effectLst/>
                <a:latin typeface="Via Office" panose="020B08050304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a-DK" sz="1200" dirty="0" err="1">
                <a:effectLst/>
                <a:latin typeface="Via Office" panose="020B08050304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soon</a:t>
            </a:r>
            <a:r>
              <a:rPr lang="da-DK" sz="1200" dirty="0">
                <a:effectLst/>
                <a:latin typeface="Via Office" panose="020B08050304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Design </a:t>
            </a:r>
            <a:r>
              <a:rPr lang="da-DK" sz="1200" dirty="0" err="1">
                <a:effectLst/>
                <a:latin typeface="Via Office" panose="020B08050304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Freeze</a:t>
            </a:r>
            <a:r>
              <a:rPr lang="da-DK" sz="1200" dirty="0">
                <a:effectLst/>
                <a:latin typeface="Via Office" panose="020B08050304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- </a:t>
            </a:r>
            <a:r>
              <a:rPr lang="da-DK" sz="1200" dirty="0" err="1">
                <a:effectLst/>
                <a:latin typeface="Via Office" panose="020B08050304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</a:t>
            </a:r>
            <a:r>
              <a:rPr lang="da-DK" sz="1200" dirty="0">
                <a:effectLst/>
                <a:latin typeface="Via Office" panose="020B08050304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step is </a:t>
            </a:r>
            <a:r>
              <a:rPr lang="da-DK" sz="1200" dirty="0" err="1">
                <a:effectLst/>
                <a:latin typeface="Via Office" panose="020B08050304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Production</a:t>
            </a:r>
            <a:r>
              <a:rPr lang="da-DK" sz="1200" dirty="0">
                <a:effectLst/>
                <a:latin typeface="Via Office" panose="020B08050304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5F4CD-7302-4C64-BAB0-29DAE3DD2854}" type="slidenum">
              <a:rPr lang="da-DK" smtClean="0"/>
              <a:pPr/>
              <a:t>15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00880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5F4CD-7302-4C64-BAB0-29DAE3DD2854}" type="slidenum">
              <a:rPr lang="da-DK" smtClean="0"/>
              <a:pPr/>
              <a:t>16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88989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5F4CD-7302-4C64-BAB0-29DAE3DD2854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02681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5F4CD-7302-4C64-BAB0-29DAE3DD2854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2942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5F4CD-7302-4C64-BAB0-29DAE3DD2854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06200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5F4CD-7302-4C64-BAB0-29DAE3DD2854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81105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5F4CD-7302-4C64-BAB0-29DAE3DD2854}" type="slidenum">
              <a:rPr lang="da-DK" smtClean="0"/>
              <a:pPr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1838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8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5F4CD-7302-4C64-BAB0-29DAE3DD2854}" type="slidenum">
              <a:rPr lang="da-DK" smtClean="0"/>
              <a:pPr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5019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8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5F4CD-7302-4C64-BAB0-29DAE3DD2854}" type="slidenum">
              <a:rPr lang="da-DK" smtClean="0"/>
              <a:pPr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86595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8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5F4CD-7302-4C64-BAB0-29DAE3DD2854}" type="slidenum">
              <a:rPr lang="da-DK" smtClean="0"/>
              <a:pPr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8893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bin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bin"/><Relationship Id="rId2" Type="http://schemas.openxmlformats.org/officeDocument/2006/relationships/image" Target="../media/image15.bin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bin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bin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bin"/><Relationship Id="rId2" Type="http://schemas.openxmlformats.org/officeDocument/2006/relationships/image" Target="../media/image15.bin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23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25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5.bin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bin"/><Relationship Id="rId2" Type="http://schemas.openxmlformats.org/officeDocument/2006/relationships/image" Target="../media/image15.bin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bin"/><Relationship Id="rId2" Type="http://schemas.openxmlformats.org/officeDocument/2006/relationships/image" Target="../media/image15.bin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bin"/><Relationship Id="rId2" Type="http://schemas.openxmlformats.org/officeDocument/2006/relationships/image" Target="../media/image15.bin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bin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bin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bin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bin"/><Relationship Id="rId2" Type="http://schemas.openxmlformats.org/officeDocument/2006/relationships/image" Target="../media/image32.bin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bin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bin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bin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bin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ed billede 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074" y="1981200"/>
            <a:ext cx="11092677" cy="4158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252000" tIns="270000" rIns="252000" bIns="2066400" anchor="b" anchorCtr="0">
            <a:normAutofit/>
          </a:bodyPr>
          <a:lstStyle>
            <a:lvl1pPr>
              <a:lnSpc>
                <a:spcPct val="85000"/>
              </a:lnSpc>
              <a:defRPr sz="65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48074" y="4186801"/>
            <a:ext cx="9619861" cy="1042400"/>
          </a:xfrm>
          <a:prstGeom prst="rect">
            <a:avLst/>
          </a:prstGeom>
        </p:spPr>
        <p:txBody>
          <a:bodyPr lIns="288000" bIns="21600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923" b="0">
                <a:solidFill>
                  <a:schemeClr val="bg1"/>
                </a:solidFill>
              </a:defRPr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da-DK" dirty="0"/>
              <a:t>Indsæt undertitel eller tekst på maksimalt tre linjer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>
          <a:xfrm>
            <a:off x="935971" y="5576400"/>
            <a:ext cx="4515624" cy="1836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B9B7F785-9404-446A-8B74-CB57E2E14FF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>
          <a:xfrm>
            <a:off x="935971" y="5400000"/>
            <a:ext cx="4515624" cy="158400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mødetitel</a:t>
            </a:r>
          </a:p>
        </p:txBody>
      </p:sp>
      <p:sp>
        <p:nvSpPr>
          <p:cNvPr id="14" name="FormDate"/>
          <p:cNvSpPr>
            <a:spLocks noGrp="1"/>
          </p:cNvSpPr>
          <p:nvPr>
            <p:ph type="body" sz="quarter" idx="13" hasCustomPrompt="1"/>
          </p:nvPr>
        </p:nvSpPr>
        <p:spPr>
          <a:xfrm>
            <a:off x="936772" y="5833538"/>
            <a:ext cx="4513675" cy="14400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9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INDSÆT DD. MMM ÅÅÅÅ</a:t>
            </a:r>
          </a:p>
        </p:txBody>
      </p:sp>
      <p:pic>
        <p:nvPicPr>
          <p:cNvPr id="15" name="Picture 2" descr="U:\DSB\Jobs\5162_Opgradering af design\Received\LO\DSB Powerpoint Skabeloner NY\Slide1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85488" y="0"/>
            <a:ext cx="2157413" cy="162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icture Placeholder 10" hidden="1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88825" cy="6858000"/>
          </a:xfrm>
          <a:prstGeom prst="rect">
            <a:avLst/>
          </a:prstGeom>
        </p:spPr>
        <p:txBody>
          <a:bodyPr lIns="828000" rIns="828000"/>
          <a:lstStyle>
            <a:lvl1pPr algn="ctr">
              <a:defRPr/>
            </a:lvl1pPr>
          </a:lstStyle>
          <a:p>
            <a:r>
              <a:rPr lang="da-DK" noProof="0" dirty="0"/>
              <a:t>Klik på ikonet og indsæt et baggrundsbillede, højre klik på billedet og vælg placer bagerst</a:t>
            </a:r>
          </a:p>
        </p:txBody>
      </p:sp>
    </p:spTree>
    <p:extLst>
      <p:ext uri="{BB962C8B-B14F-4D97-AF65-F5344CB8AC3E}">
        <p14:creationId xmlns:p14="http://schemas.microsoft.com/office/powerpoint/2010/main" val="3491287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ekst inge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0"/>
          <p:cNvSpPr txBox="1">
            <a:spLocks noChangeArrowheads="1"/>
          </p:cNvSpPr>
          <p:nvPr userDrawn="1"/>
        </p:nvSpPr>
        <p:spPr bwMode="auto">
          <a:xfrm>
            <a:off x="-2880246" y="2004967"/>
            <a:ext cx="2799167" cy="173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 sz="900" b="1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Tekst slide </a:t>
            </a:r>
          </a:p>
          <a:p>
            <a:pPr algn="r" eaLnBrk="1" hangingPunct="1"/>
            <a:r>
              <a:rPr lang="da-DK" sz="90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Brug </a:t>
            </a:r>
            <a:r>
              <a:rPr lang="da-DK" sz="900" b="1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TAB</a:t>
            </a:r>
            <a:r>
              <a:rPr lang="da-DK" sz="90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-tasten for at skifte </a:t>
            </a:r>
            <a:br>
              <a:rPr lang="da-DK" sz="900" noProof="1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da-DK" sz="90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mellem</a:t>
            </a:r>
            <a:r>
              <a:rPr lang="da-DK" sz="900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da-DK" sz="90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tekst og bullet-niveauer</a:t>
            </a:r>
            <a:br>
              <a:rPr lang="da-DK" sz="900" noProof="1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da-DK" sz="90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Brug</a:t>
            </a:r>
            <a:r>
              <a:rPr lang="da-DK" sz="900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da-DK" sz="900" b="1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SHIFT+TAB</a:t>
            </a:r>
            <a:r>
              <a:rPr lang="da-DK" sz="900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-tasterne </a:t>
            </a:r>
            <a:br>
              <a:rPr lang="da-DK" sz="900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da-DK" sz="900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for at kommer tilbage</a:t>
            </a:r>
            <a:endParaRPr lang="da-DK" sz="900" noProof="1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r" eaLnBrk="1" hangingPunct="1">
              <a:spcBef>
                <a:spcPct val="50000"/>
              </a:spcBef>
            </a:pPr>
            <a:r>
              <a:rPr lang="da-DK" sz="90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1. Niveau = </a:t>
            </a:r>
            <a:r>
              <a:rPr lang="da-DK" sz="900" b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Almindelig tekst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2. Niveau</a:t>
            </a:r>
            <a:r>
              <a:rPr lang="da-DK" sz="900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 =     </a:t>
            </a:r>
            <a:r>
              <a:rPr lang="da-DK" sz="900" kern="1200" baseline="0" noProof="1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Bullet-tekst</a:t>
            </a:r>
            <a:endParaRPr lang="da-DK" sz="900" b="1" baseline="0" noProof="1">
              <a:solidFill>
                <a:srgbClr val="B41730"/>
              </a:solidFill>
              <a:latin typeface="+mn-lt"/>
            </a:endParaRPr>
          </a:p>
          <a:p>
            <a:pPr marL="0" indent="0" algn="r" eaLnBrk="1" hangingPunct="1">
              <a:spcBef>
                <a:spcPct val="50000"/>
              </a:spcBef>
              <a:buFontTx/>
              <a:buNone/>
            </a:pPr>
            <a:r>
              <a:rPr lang="da-DK" sz="900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3. Niveau = - Bullet-tekst      </a:t>
            </a:r>
          </a:p>
          <a:p>
            <a:pPr marL="0" indent="0" algn="r" eaLnBrk="1" hangingPunct="1">
              <a:spcBef>
                <a:spcPct val="50000"/>
              </a:spcBef>
              <a:buFontTx/>
              <a:buNone/>
            </a:pPr>
            <a:r>
              <a:rPr lang="da-DK" sz="900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4. Niveau = </a:t>
            </a:r>
            <a:r>
              <a:rPr kumimoji="0" lang="da-DK" sz="900" b="0" i="0" u="none" strike="noStrike" kern="1200" cap="none" spc="0" normalizeH="0" baseline="0" noProof="1">
                <a:ln>
                  <a:noFill/>
                </a:ln>
                <a:solidFill>
                  <a:srgbClr val="909090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 Bullet-tekst</a:t>
            </a:r>
            <a:endParaRPr lang="da-DK" sz="900" baseline="0" noProof="1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r" eaLnBrk="1" hangingPunct="1">
              <a:spcBef>
                <a:spcPct val="50000"/>
              </a:spcBef>
            </a:pPr>
            <a:r>
              <a:rPr lang="da-DK" sz="900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5. Niveau = </a:t>
            </a:r>
            <a:r>
              <a:rPr kumimoji="0" lang="da-DK" sz="900" b="0" i="0" u="none" strike="noStrike" kern="1200" cap="none" spc="0" normalizeH="0" baseline="0" noProof="1">
                <a:ln>
                  <a:noFill/>
                </a:ln>
                <a:solidFill>
                  <a:srgbClr val="909090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Bullet-tekst </a:t>
            </a:r>
            <a:endParaRPr lang="da-DK" sz="900" noProof="1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0326" y="2985229"/>
            <a:ext cx="143978" cy="108105"/>
          </a:xfrm>
          <a:prstGeom prst="rect">
            <a:avLst/>
          </a:prstGeom>
        </p:spPr>
      </p:pic>
      <p:pic>
        <p:nvPicPr>
          <p:cNvPr id="11" name="Picture 2" descr="U:\DSB\Jobs\5162_Opgradering af design\Received\LO\DSB Powerpoint Skabeloner NY\Slide8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85489" y="0"/>
            <a:ext cx="216217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498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kolonn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07737" y="6274801"/>
            <a:ext cx="5697177" cy="365125"/>
          </a:xfrm>
          <a:prstGeom prst="rect">
            <a:avLst/>
          </a:prstGeom>
        </p:spPr>
        <p:txBody>
          <a:bodyPr/>
          <a:lstStyle/>
          <a:p>
            <a:r>
              <a:rPr lang="da-DK" dirty="0"/>
              <a:t>Indsæt mødetitel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5464" y="6273317"/>
            <a:ext cx="389701" cy="365125"/>
          </a:xfrm>
          <a:prstGeom prst="rect">
            <a:avLst/>
          </a:prstGeom>
        </p:spPr>
        <p:txBody>
          <a:bodyPr/>
          <a:lstStyle/>
          <a:p>
            <a:fld id="{B9B7F785-9404-446A-8B74-CB57E2E14FFA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79276" y="1954214"/>
            <a:ext cx="8755481" cy="4186237"/>
          </a:xfrm>
          <a:prstGeom prst="rect">
            <a:avLst/>
          </a:prstGeom>
        </p:spPr>
        <p:txBody>
          <a:bodyPr numCol="2" spcCol="21600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​"/>
              <a:defRPr sz="1200"/>
            </a:lvl1pPr>
            <a:lvl2pPr marL="0" indent="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​"/>
              <a:defRPr sz="1200" b="1">
                <a:solidFill>
                  <a:srgbClr val="B41730"/>
                </a:solidFill>
              </a:defRPr>
            </a:lvl2pPr>
            <a:lvl3pPr marL="216000" indent="-216000">
              <a:spcBef>
                <a:spcPts val="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200"/>
            </a:lvl3pPr>
            <a:lvl4pPr marL="432000" indent="-21600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-"/>
              <a:defRPr sz="1200"/>
            </a:lvl4pPr>
            <a:lvl5pPr marL="648000" indent="-2160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200"/>
            </a:lvl5pPr>
          </a:lstStyle>
          <a:p>
            <a:pPr lvl="0"/>
            <a:r>
              <a:rPr lang="da-DK" dirty="0"/>
              <a:t>Indsæt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0" name="TextBox 20"/>
          <p:cNvSpPr txBox="1">
            <a:spLocks noChangeArrowheads="1"/>
          </p:cNvSpPr>
          <p:nvPr userDrawn="1"/>
        </p:nvSpPr>
        <p:spPr bwMode="auto">
          <a:xfrm>
            <a:off x="-2880246" y="2004966"/>
            <a:ext cx="279916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 sz="900" b="1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Tekst slide med </a:t>
            </a:r>
            <a:br>
              <a:rPr lang="da-DK" sz="900" b="1" noProof="1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da-DK" sz="900" b="1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Tekst</a:t>
            </a:r>
            <a:r>
              <a:rPr lang="da-DK" sz="900" b="1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 og Pil-</a:t>
            </a:r>
            <a:r>
              <a:rPr lang="da-DK" sz="900" b="1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bullet</a:t>
            </a:r>
            <a:endParaRPr lang="da-DK" sz="900" noProof="1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r" eaLnBrk="1" hangingPunct="1">
              <a:spcBef>
                <a:spcPct val="50000"/>
              </a:spcBef>
            </a:pPr>
            <a:r>
              <a:rPr lang="da-DK" sz="90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Brug </a:t>
            </a:r>
            <a:r>
              <a:rPr lang="da-DK" sz="900" b="1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TAB</a:t>
            </a:r>
            <a:r>
              <a:rPr lang="da-DK" sz="90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-tasten for at skifte </a:t>
            </a:r>
            <a:br>
              <a:rPr lang="da-DK" sz="900" noProof="1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da-DK" sz="90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mellem</a:t>
            </a:r>
            <a:r>
              <a:rPr lang="da-DK" sz="900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da-DK" sz="90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tekst og bullet-niveauer</a:t>
            </a:r>
            <a:br>
              <a:rPr lang="da-DK" sz="900" noProof="1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da-DK" sz="90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Brug</a:t>
            </a:r>
            <a:r>
              <a:rPr lang="da-DK" sz="900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da-DK" sz="900" b="1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SHIFT+TAB</a:t>
            </a:r>
            <a:r>
              <a:rPr lang="da-DK" sz="900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-tasterne </a:t>
            </a:r>
            <a:br>
              <a:rPr lang="da-DK" sz="900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da-DK" sz="900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for at kommer tilbage</a:t>
            </a:r>
            <a:endParaRPr lang="da-DK" sz="900" noProof="1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r" eaLnBrk="1" hangingPunct="1">
              <a:spcBef>
                <a:spcPct val="50000"/>
              </a:spcBef>
            </a:pPr>
            <a:r>
              <a:rPr lang="da-DK" sz="90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1. Niveau = </a:t>
            </a:r>
            <a:r>
              <a:rPr lang="da-DK" sz="900" b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Almindelig tekst</a:t>
            </a:r>
          </a:p>
          <a:p>
            <a:pPr algn="r" eaLnBrk="1" hangingPunct="1">
              <a:spcBef>
                <a:spcPct val="50000"/>
              </a:spcBef>
            </a:pPr>
            <a:r>
              <a:rPr lang="da-DK" sz="90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2. Niveau</a:t>
            </a:r>
            <a:r>
              <a:rPr lang="da-DK" sz="900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 = </a:t>
            </a:r>
            <a:r>
              <a:rPr lang="da-DK" sz="900" b="1" baseline="0" noProof="1">
                <a:solidFill>
                  <a:srgbClr val="B41730"/>
                </a:solidFill>
                <a:latin typeface="+mn-lt"/>
              </a:rPr>
              <a:t>Fed underoverskrift</a:t>
            </a:r>
          </a:p>
          <a:p>
            <a:pPr marL="0" indent="0" algn="r" eaLnBrk="1" hangingPunct="1">
              <a:spcBef>
                <a:spcPct val="50000"/>
              </a:spcBef>
              <a:buFontTx/>
              <a:buNone/>
            </a:pPr>
            <a:r>
              <a:rPr lang="da-DK" sz="900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3. Niveau =      Bullet-tekst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4. Niveau = - Bullet-tekst</a:t>
            </a:r>
          </a:p>
          <a:p>
            <a:pPr algn="r" eaLnBrk="1" hangingPunct="1">
              <a:spcBef>
                <a:spcPct val="50000"/>
              </a:spcBef>
            </a:pPr>
            <a:r>
              <a:rPr lang="da-DK" sz="900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5. Niveau = • Bullet-tekst</a:t>
            </a:r>
            <a:endParaRPr lang="da-DK" sz="900" noProof="1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2691" y="3409639"/>
            <a:ext cx="143978" cy="108105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79275" y="387768"/>
            <a:ext cx="8711928" cy="1097016"/>
          </a:xfrm>
          <a:prstGeom prst="rect">
            <a:avLst/>
          </a:prstGeom>
        </p:spPr>
        <p:txBody>
          <a:bodyPr/>
          <a:lstStyle/>
          <a:p>
            <a:r>
              <a:rPr lang="da-DK" dirty="0"/>
              <a:t>Indsæt titel på maksimalt to linjer</a:t>
            </a:r>
          </a:p>
        </p:txBody>
      </p:sp>
      <p:grpSp>
        <p:nvGrpSpPr>
          <p:cNvPr id="13" name="Gruppe 12"/>
          <p:cNvGrpSpPr/>
          <p:nvPr userDrawn="1"/>
        </p:nvGrpSpPr>
        <p:grpSpPr>
          <a:xfrm>
            <a:off x="12285488" y="-26380"/>
            <a:ext cx="2160000" cy="1620000"/>
            <a:chOff x="9216516" y="-26380"/>
            <a:chExt cx="2160000" cy="1620000"/>
          </a:xfrm>
        </p:grpSpPr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9216516" y="-26380"/>
              <a:ext cx="2160000" cy="16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7"/>
            <p:cNvSpPr/>
            <p:nvPr userDrawn="1"/>
          </p:nvSpPr>
          <p:spPr>
            <a:xfrm>
              <a:off x="11016716" y="44624"/>
              <a:ext cx="324036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600" dirty="0"/>
            </a:p>
          </p:txBody>
        </p:sp>
        <p:pic>
          <p:nvPicPr>
            <p:cNvPr id="16" name="LogoSizeOne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60732" y="80628"/>
              <a:ext cx="159460" cy="144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9613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ullet-tekst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753C41FD-8A45-423B-959E-94D06CDE6C1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77921" y="1981199"/>
            <a:ext cx="5517096" cy="2061412"/>
          </a:xfrm>
          <a:prstGeom prst="rect">
            <a:avLst/>
          </a:prstGeom>
          <a:solidFill>
            <a:schemeClr val="bg2"/>
          </a:solidFill>
        </p:spPr>
        <p:txBody>
          <a:bodyPr lIns="288000" bIns="106200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0" b="1">
                <a:noFill/>
                <a:latin typeface="+mj-lt"/>
              </a:defRPr>
            </a:lvl1pPr>
          </a:lstStyle>
          <a:p>
            <a:pPr lvl="0"/>
            <a:endParaRPr lang="da-DK" dirty="0"/>
          </a:p>
        </p:txBody>
      </p:sp>
      <p:sp>
        <p:nvSpPr>
          <p:cNvPr id="33" name="Text Placeholder 1">
            <a:extLst>
              <a:ext uri="{FF2B5EF4-FFF2-40B4-BE49-F238E27FC236}">
                <a16:creationId xmlns:a16="http://schemas.microsoft.com/office/drawing/2014/main" id="{D44DB109-0AEA-40C4-B80E-4B9BEB80FA9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281714" y="1981199"/>
            <a:ext cx="5517096" cy="2061412"/>
          </a:xfrm>
          <a:prstGeom prst="rect">
            <a:avLst/>
          </a:prstGeom>
          <a:solidFill>
            <a:schemeClr val="bg2"/>
          </a:solidFill>
        </p:spPr>
        <p:txBody>
          <a:bodyPr lIns="288000" bIns="106200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0" b="1">
                <a:noFill/>
                <a:latin typeface="+mj-lt"/>
              </a:defRPr>
            </a:lvl1pPr>
          </a:lstStyle>
          <a:p>
            <a:pPr lvl="0"/>
            <a:endParaRPr lang="da-DK" dirty="0"/>
          </a:p>
        </p:txBody>
      </p:sp>
      <p:sp>
        <p:nvSpPr>
          <p:cNvPr id="34" name="Text Placeholder 1">
            <a:extLst>
              <a:ext uri="{FF2B5EF4-FFF2-40B4-BE49-F238E27FC236}">
                <a16:creationId xmlns:a16="http://schemas.microsoft.com/office/drawing/2014/main" id="{AF859E31-42FE-42A3-9368-A4DC3F44DC8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81714" y="4106765"/>
            <a:ext cx="5517096" cy="2061412"/>
          </a:xfrm>
          <a:prstGeom prst="rect">
            <a:avLst/>
          </a:prstGeom>
          <a:solidFill>
            <a:schemeClr val="bg2"/>
          </a:solidFill>
        </p:spPr>
        <p:txBody>
          <a:bodyPr lIns="288000" bIns="106200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0" b="1">
                <a:noFill/>
                <a:latin typeface="+mj-lt"/>
              </a:defRPr>
            </a:lvl1pPr>
          </a:lstStyle>
          <a:p>
            <a:pPr lvl="0"/>
            <a:endParaRPr lang="da-DK" dirty="0"/>
          </a:p>
        </p:txBody>
      </p:sp>
      <p:sp>
        <p:nvSpPr>
          <p:cNvPr id="37" name="Text Placeholder 1">
            <a:extLst>
              <a:ext uri="{FF2B5EF4-FFF2-40B4-BE49-F238E27FC236}">
                <a16:creationId xmlns:a16="http://schemas.microsoft.com/office/drawing/2014/main" id="{0B1E8391-D44C-42F8-BDE2-23CBF90E1C8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7921" y="4126516"/>
            <a:ext cx="5517096" cy="2061412"/>
          </a:xfrm>
          <a:prstGeom prst="rect">
            <a:avLst/>
          </a:prstGeom>
          <a:solidFill>
            <a:schemeClr val="bg2"/>
          </a:solidFill>
        </p:spPr>
        <p:txBody>
          <a:bodyPr lIns="288000" bIns="106200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0" b="1">
                <a:noFill/>
                <a:latin typeface="+mj-lt"/>
              </a:defRPr>
            </a:lvl1pPr>
          </a:lstStyle>
          <a:p>
            <a:pPr lvl="0"/>
            <a:endParaRPr lang="da-DK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79276" y="1954214"/>
            <a:ext cx="5517096" cy="2070587"/>
          </a:xfrm>
          <a:prstGeom prst="rect">
            <a:avLst/>
          </a:prstGeom>
        </p:spPr>
        <p:txBody>
          <a:bodyPr lIns="108000" tIns="324000" rIns="108000" bIns="36000">
            <a:normAutofit/>
          </a:bodyPr>
          <a:lstStyle>
            <a:lvl1pPr marL="306000" indent="-306000">
              <a:spcBef>
                <a:spcPts val="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200"/>
            </a:lvl1pPr>
            <a:lvl2pPr marL="522000" indent="-216000">
              <a:spcBef>
                <a:spcPts val="0"/>
              </a:spcBef>
              <a:spcAft>
                <a:spcPts val="0"/>
              </a:spcAft>
              <a:defRPr sz="1200"/>
            </a:lvl2pPr>
            <a:lvl3pPr marL="738000" indent="-216000">
              <a:spcBef>
                <a:spcPts val="0"/>
              </a:spcBef>
              <a:spcAft>
                <a:spcPts val="0"/>
              </a:spcAft>
              <a:defRPr sz="1200"/>
            </a:lvl3pPr>
            <a:lvl4pPr marL="954000">
              <a:spcBef>
                <a:spcPts val="0"/>
              </a:spcBef>
              <a:spcAft>
                <a:spcPts val="0"/>
              </a:spcAft>
              <a:defRPr sz="1200"/>
            </a:lvl4pPr>
            <a:lvl5pPr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da-DK" dirty="0"/>
              <a:t>Indsæt tekst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813412" y="2042868"/>
            <a:ext cx="4849065" cy="19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270000" indent="0">
              <a:buNone/>
              <a:defRPr sz="1200"/>
            </a:lvl2pPr>
            <a:lvl3pPr marL="540000" indent="0">
              <a:buNone/>
              <a:defRPr sz="1200"/>
            </a:lvl3pPr>
            <a:lvl4pPr marL="810000" indent="0">
              <a:buNone/>
              <a:defRPr sz="1200"/>
            </a:lvl4pPr>
            <a:lvl5pPr marL="1080000" indent="0">
              <a:buNone/>
              <a:defRPr sz="1200"/>
            </a:lvl5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679276" y="4097590"/>
            <a:ext cx="5518561" cy="2070587"/>
          </a:xfrm>
          <a:prstGeom prst="rect">
            <a:avLst/>
          </a:prstGeom>
        </p:spPr>
        <p:txBody>
          <a:bodyPr lIns="108000" tIns="324000" rIns="108000" bIns="36000">
            <a:normAutofit/>
          </a:bodyPr>
          <a:lstStyle>
            <a:lvl1pPr marL="306000" indent="-306000">
              <a:spcBef>
                <a:spcPts val="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200"/>
            </a:lvl1pPr>
            <a:lvl2pPr marL="522000" indent="-216000">
              <a:spcBef>
                <a:spcPts val="0"/>
              </a:spcBef>
              <a:spcAft>
                <a:spcPts val="0"/>
              </a:spcAft>
              <a:defRPr sz="1200"/>
            </a:lvl2pPr>
            <a:lvl3pPr marL="738000" indent="-216000">
              <a:spcBef>
                <a:spcPts val="0"/>
              </a:spcBef>
              <a:spcAft>
                <a:spcPts val="0"/>
              </a:spcAft>
              <a:defRPr sz="1200"/>
            </a:lvl3pPr>
            <a:lvl4pPr marL="954000">
              <a:spcBef>
                <a:spcPts val="0"/>
              </a:spcBef>
              <a:spcAft>
                <a:spcPts val="0"/>
              </a:spcAft>
              <a:defRPr sz="1200"/>
            </a:lvl4pPr>
            <a:lvl5pPr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da-DK" dirty="0"/>
              <a:t>Indsæt tekst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813412" y="4140000"/>
            <a:ext cx="4849065" cy="19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270000" indent="0">
              <a:buNone/>
              <a:defRPr sz="1200"/>
            </a:lvl2pPr>
            <a:lvl3pPr marL="540000" indent="0">
              <a:buNone/>
              <a:defRPr sz="1200"/>
            </a:lvl3pPr>
            <a:lvl4pPr marL="810000" indent="0">
              <a:buNone/>
              <a:defRPr sz="1200"/>
            </a:lvl4pPr>
            <a:lvl5pPr marL="1080000" indent="0">
              <a:buNone/>
              <a:defRPr sz="1200"/>
            </a:lvl5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6271740" y="1954801"/>
            <a:ext cx="5517096" cy="2070587"/>
          </a:xfrm>
          <a:prstGeom prst="rect">
            <a:avLst/>
          </a:prstGeom>
        </p:spPr>
        <p:txBody>
          <a:bodyPr lIns="108000" tIns="324000" rIns="108000" bIns="36000">
            <a:normAutofit/>
          </a:bodyPr>
          <a:lstStyle>
            <a:lvl1pPr marL="306000" indent="-306000">
              <a:spcBef>
                <a:spcPts val="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200"/>
            </a:lvl1pPr>
            <a:lvl2pPr marL="522000" indent="-216000">
              <a:spcBef>
                <a:spcPts val="0"/>
              </a:spcBef>
              <a:spcAft>
                <a:spcPts val="0"/>
              </a:spcAft>
              <a:defRPr sz="1200"/>
            </a:lvl2pPr>
            <a:lvl3pPr marL="738000" indent="-216000">
              <a:spcBef>
                <a:spcPts val="0"/>
              </a:spcBef>
              <a:spcAft>
                <a:spcPts val="0"/>
              </a:spcAft>
              <a:defRPr sz="1200"/>
            </a:lvl3pPr>
            <a:lvl4pPr marL="954000">
              <a:spcBef>
                <a:spcPts val="0"/>
              </a:spcBef>
              <a:spcAft>
                <a:spcPts val="0"/>
              </a:spcAft>
              <a:defRPr sz="1200"/>
            </a:lvl4pPr>
            <a:lvl5pPr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da-DK" dirty="0"/>
              <a:t>Indsæt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411415" y="2026800"/>
            <a:ext cx="4849065" cy="19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270000" indent="0">
              <a:buNone/>
              <a:defRPr sz="1200"/>
            </a:lvl2pPr>
            <a:lvl3pPr marL="540000" indent="0">
              <a:buNone/>
              <a:defRPr sz="1200"/>
            </a:lvl3pPr>
            <a:lvl4pPr marL="810000" indent="0">
              <a:buNone/>
              <a:defRPr sz="1200"/>
            </a:lvl4pPr>
            <a:lvl5pPr marL="1080000" indent="0">
              <a:buNone/>
              <a:defRPr sz="1200"/>
            </a:lvl5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6271739" y="4098177"/>
            <a:ext cx="5518561" cy="2070587"/>
          </a:xfrm>
          <a:prstGeom prst="rect">
            <a:avLst/>
          </a:prstGeom>
        </p:spPr>
        <p:txBody>
          <a:bodyPr lIns="108000" tIns="324000" rIns="108000" bIns="36000">
            <a:normAutofit/>
          </a:bodyPr>
          <a:lstStyle>
            <a:lvl1pPr marL="306000" indent="-306000">
              <a:spcBef>
                <a:spcPts val="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sz="1200"/>
            </a:lvl1pPr>
            <a:lvl2pPr marL="522000" indent="-216000">
              <a:spcBef>
                <a:spcPts val="0"/>
              </a:spcBef>
              <a:spcAft>
                <a:spcPts val="0"/>
              </a:spcAft>
              <a:defRPr sz="1200"/>
            </a:lvl2pPr>
            <a:lvl3pPr marL="738000" indent="-216000">
              <a:spcBef>
                <a:spcPts val="0"/>
              </a:spcBef>
              <a:spcAft>
                <a:spcPts val="0"/>
              </a:spcAft>
              <a:defRPr sz="1200"/>
            </a:lvl3pPr>
            <a:lvl4pPr marL="954000">
              <a:spcBef>
                <a:spcPts val="0"/>
              </a:spcBef>
              <a:spcAft>
                <a:spcPts val="0"/>
              </a:spcAft>
              <a:defRPr sz="1200"/>
            </a:lvl4pPr>
            <a:lvl5pPr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da-DK" dirty="0"/>
              <a:t>Indsæt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6377876" y="4140000"/>
            <a:ext cx="4849065" cy="19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270000" indent="0">
              <a:buNone/>
              <a:defRPr sz="1200"/>
            </a:lvl2pPr>
            <a:lvl3pPr marL="540000" indent="0">
              <a:buNone/>
              <a:defRPr sz="1200"/>
            </a:lvl3pPr>
            <a:lvl4pPr marL="810000" indent="0">
              <a:buNone/>
              <a:defRPr sz="1200"/>
            </a:lvl4pPr>
            <a:lvl5pPr marL="1080000" indent="0">
              <a:buNone/>
              <a:defRPr sz="1200"/>
            </a:lvl5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7737" y="6274801"/>
            <a:ext cx="5697177" cy="365125"/>
          </a:xfrm>
          <a:prstGeom prst="rect">
            <a:avLst/>
          </a:prstGeom>
        </p:spPr>
        <p:txBody>
          <a:bodyPr/>
          <a:lstStyle/>
          <a:p>
            <a:r>
              <a:rPr lang="da-DK" dirty="0"/>
              <a:t>Indsæt mødetitel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5464" y="6273317"/>
            <a:ext cx="389701" cy="365125"/>
          </a:xfrm>
          <a:prstGeom prst="rect">
            <a:avLst/>
          </a:prstGeom>
        </p:spPr>
        <p:txBody>
          <a:bodyPr/>
          <a:lstStyle/>
          <a:p>
            <a:fld id="{B9B7F785-9404-446A-8B74-CB57E2E14FFA}" type="slidenum">
              <a:rPr lang="da-DK"/>
              <a:t>‹nr.›</a:t>
            </a:fld>
            <a:endParaRPr lang="da-DK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79275" y="387768"/>
            <a:ext cx="8711928" cy="1097016"/>
          </a:xfrm>
          <a:prstGeom prst="rect">
            <a:avLst/>
          </a:prstGeom>
        </p:spPr>
        <p:txBody>
          <a:bodyPr/>
          <a:lstStyle/>
          <a:p>
            <a:r>
              <a:rPr lang="da-DK" dirty="0"/>
              <a:t>Indsæt titel på maksimalt to linjer</a:t>
            </a:r>
          </a:p>
        </p:txBody>
      </p:sp>
      <p:grpSp>
        <p:nvGrpSpPr>
          <p:cNvPr id="2" name="Gruppe 1"/>
          <p:cNvGrpSpPr/>
          <p:nvPr userDrawn="1"/>
        </p:nvGrpSpPr>
        <p:grpSpPr>
          <a:xfrm>
            <a:off x="12289452" y="-26380"/>
            <a:ext cx="2160000" cy="1620000"/>
            <a:chOff x="12289452" y="-26380"/>
            <a:chExt cx="2160000" cy="1620000"/>
          </a:xfrm>
        </p:grpSpPr>
        <p:pic>
          <p:nvPicPr>
            <p:cNvPr id="22" name="Picture 2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2289452" y="-26380"/>
              <a:ext cx="2160000" cy="16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18"/>
            <p:cNvSpPr/>
            <p:nvPr userDrawn="1"/>
          </p:nvSpPr>
          <p:spPr>
            <a:xfrm>
              <a:off x="14089652" y="44624"/>
              <a:ext cx="324036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600" dirty="0"/>
            </a:p>
          </p:txBody>
        </p:sp>
        <p:pic>
          <p:nvPicPr>
            <p:cNvPr id="26" name="LogoSizeOne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233668" y="80628"/>
              <a:ext cx="159460" cy="144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353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til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9275" y="387768"/>
            <a:ext cx="8711928" cy="1097016"/>
          </a:xfrm>
          <a:prstGeom prst="rect">
            <a:avLst/>
          </a:prstGeom>
        </p:spPr>
        <p:txBody>
          <a:bodyPr/>
          <a:lstStyle/>
          <a:p>
            <a:r>
              <a:rPr lang="da-DK" dirty="0"/>
              <a:t>Indsæt titel på maksimalt to linjer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7737" y="6274801"/>
            <a:ext cx="5697177" cy="365125"/>
          </a:xfrm>
          <a:prstGeom prst="rect">
            <a:avLst/>
          </a:prstGeom>
        </p:spPr>
        <p:txBody>
          <a:bodyPr/>
          <a:lstStyle/>
          <a:p>
            <a:r>
              <a:rPr lang="da-DK" dirty="0"/>
              <a:t>Indsæt mødetitel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5464" y="6273317"/>
            <a:ext cx="389701" cy="365125"/>
          </a:xfrm>
          <a:prstGeom prst="rect">
            <a:avLst/>
          </a:prstGeom>
        </p:spPr>
        <p:txBody>
          <a:bodyPr/>
          <a:lstStyle/>
          <a:p>
            <a:fld id="{B9B7F785-9404-446A-8B74-CB57E2E14FFA}" type="slidenum">
              <a:rPr lang="da-DK"/>
              <a:t>‹nr.›</a:t>
            </a:fld>
            <a:endParaRPr lang="da-DK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679275" y="1989138"/>
            <a:ext cx="4215318" cy="4151312"/>
          </a:xfrm>
          <a:prstGeom prst="rect">
            <a:avLst/>
          </a:prstGeom>
        </p:spPr>
        <p:txBody>
          <a:bodyPr/>
          <a:lstStyle>
            <a:lvl1pPr marL="0" indent="0">
              <a:buSzPct val="100000"/>
              <a:buFont typeface="Calibri" panose="020F0502020204030204" pitchFamily="34" charset="0"/>
              <a:buChar char="​"/>
              <a:defRPr/>
            </a:lvl1pPr>
            <a:lvl2pPr marL="270000" indent="-270000">
              <a:spcBef>
                <a:spcPts val="600"/>
              </a:spcBef>
              <a:spcAft>
                <a:spcPts val="600"/>
              </a:spcAft>
              <a:buSzPct val="100000"/>
              <a:buFontTx/>
              <a:buBlip>
                <a:blip r:embed="rId2"/>
              </a:buBlip>
              <a:defRPr/>
            </a:lvl2pPr>
            <a:lvl3pPr marL="540000" indent="-270000">
              <a:buFont typeface="Arial" panose="020B0604020202020204" pitchFamily="34" charset="0"/>
              <a:buChar char="-"/>
              <a:defRPr/>
            </a:lvl3pPr>
            <a:lvl4pPr marL="810000" indent="-270000">
              <a:buFont typeface="Arial" panose="020B0604020202020204" pitchFamily="34" charset="0"/>
              <a:buChar char="•"/>
              <a:defRPr/>
            </a:lvl4pPr>
            <a:lvl5pPr marL="1080000" indent="-270000">
              <a:buFont typeface="Arial" panose="020B0604020202020204" pitchFamily="34" charset="0"/>
              <a:buChar char="-"/>
              <a:defRPr/>
            </a:lvl5pPr>
          </a:lstStyle>
          <a:p>
            <a:pPr lvl="0"/>
            <a:r>
              <a:rPr lang="da-DK" dirty="0"/>
              <a:t>Indsæt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5192948" y="1989138"/>
            <a:ext cx="6581119" cy="4151312"/>
          </a:xfrm>
          <a:prstGeom prst="rect">
            <a:avLst/>
          </a:prstGeom>
        </p:spPr>
        <p:txBody>
          <a:bodyPr tIns="1296000"/>
          <a:lstStyle>
            <a:lvl1pPr marL="0" indent="0" algn="ctr">
              <a:buNone/>
              <a:defRPr/>
            </a:lvl1pPr>
          </a:lstStyle>
          <a:p>
            <a:endParaRPr lang="da-DK" dirty="0"/>
          </a:p>
        </p:txBody>
      </p:sp>
      <p:sp>
        <p:nvSpPr>
          <p:cNvPr id="9" name="TextBox 20"/>
          <p:cNvSpPr txBox="1">
            <a:spLocks noChangeArrowheads="1"/>
          </p:cNvSpPr>
          <p:nvPr userDrawn="1"/>
        </p:nvSpPr>
        <p:spPr bwMode="auto">
          <a:xfrm>
            <a:off x="-2880246" y="2004967"/>
            <a:ext cx="2799167" cy="173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 sz="900" b="1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Tekst slide </a:t>
            </a:r>
          </a:p>
          <a:p>
            <a:pPr algn="r" eaLnBrk="1" hangingPunct="1"/>
            <a:r>
              <a:rPr lang="da-DK" sz="90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Brug </a:t>
            </a:r>
            <a:r>
              <a:rPr lang="da-DK" sz="900" b="1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TAB</a:t>
            </a:r>
            <a:r>
              <a:rPr lang="da-DK" sz="90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-tasten for at skifte </a:t>
            </a:r>
            <a:br>
              <a:rPr lang="da-DK" sz="900" noProof="1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da-DK" sz="90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mellem</a:t>
            </a:r>
            <a:r>
              <a:rPr lang="da-DK" sz="900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da-DK" sz="90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tekst og bullet-niveauer</a:t>
            </a:r>
            <a:br>
              <a:rPr lang="da-DK" sz="900" noProof="1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da-DK" sz="90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Brug</a:t>
            </a:r>
            <a:r>
              <a:rPr lang="da-DK" sz="900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da-DK" sz="900" b="1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SHIFT+TAB</a:t>
            </a:r>
            <a:r>
              <a:rPr lang="da-DK" sz="900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-tasterne </a:t>
            </a:r>
            <a:br>
              <a:rPr lang="da-DK" sz="900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da-DK" sz="900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for at kommer tilbage</a:t>
            </a:r>
            <a:endParaRPr lang="da-DK" sz="900" noProof="1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r" eaLnBrk="1" hangingPunct="1">
              <a:spcBef>
                <a:spcPct val="50000"/>
              </a:spcBef>
            </a:pPr>
            <a:r>
              <a:rPr lang="da-DK" sz="90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1. Niveau = </a:t>
            </a:r>
            <a:r>
              <a:rPr lang="da-DK" sz="900" b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Almindelig tekst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2. Niveau</a:t>
            </a:r>
            <a:r>
              <a:rPr lang="da-DK" sz="900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 =     </a:t>
            </a:r>
            <a:r>
              <a:rPr lang="da-DK" sz="900" kern="1200" baseline="0" noProof="1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Bullet-tekst</a:t>
            </a:r>
            <a:endParaRPr lang="da-DK" sz="900" b="1" baseline="0" noProof="1">
              <a:solidFill>
                <a:srgbClr val="B41730"/>
              </a:solidFill>
              <a:latin typeface="+mn-lt"/>
            </a:endParaRPr>
          </a:p>
          <a:p>
            <a:pPr marL="0" indent="0" algn="r" eaLnBrk="1" hangingPunct="1">
              <a:spcBef>
                <a:spcPct val="50000"/>
              </a:spcBef>
              <a:buFontTx/>
              <a:buNone/>
            </a:pPr>
            <a:r>
              <a:rPr lang="da-DK" sz="900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3. Niveau = - Bullet-tekst      </a:t>
            </a:r>
          </a:p>
          <a:p>
            <a:pPr marL="0" indent="0" algn="r" eaLnBrk="1" hangingPunct="1">
              <a:spcBef>
                <a:spcPct val="50000"/>
              </a:spcBef>
              <a:buFontTx/>
              <a:buNone/>
            </a:pPr>
            <a:r>
              <a:rPr lang="da-DK" sz="900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4. Niveau = </a:t>
            </a:r>
            <a:r>
              <a:rPr kumimoji="0" lang="da-DK" sz="900" b="0" i="0" u="none" strike="noStrike" kern="1200" cap="none" spc="0" normalizeH="0" baseline="0" noProof="1">
                <a:ln>
                  <a:noFill/>
                </a:ln>
                <a:solidFill>
                  <a:srgbClr val="909090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 Bullet-tekst</a:t>
            </a:r>
            <a:endParaRPr lang="da-DK" sz="900" baseline="0" noProof="1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r" eaLnBrk="1" hangingPunct="1">
              <a:spcBef>
                <a:spcPct val="50000"/>
              </a:spcBef>
            </a:pPr>
            <a:r>
              <a:rPr lang="da-DK" sz="900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5. Niveau = </a:t>
            </a:r>
            <a:r>
              <a:rPr kumimoji="0" lang="da-DK" sz="900" b="0" i="0" u="none" strike="noStrike" kern="1200" cap="none" spc="0" normalizeH="0" baseline="0" noProof="1">
                <a:ln>
                  <a:noFill/>
                </a:ln>
                <a:solidFill>
                  <a:srgbClr val="909090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Bullet-tekst </a:t>
            </a:r>
            <a:endParaRPr lang="da-DK" sz="900" noProof="1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0364" y="2985229"/>
            <a:ext cx="143978" cy="108105"/>
          </a:xfrm>
          <a:prstGeom prst="rect">
            <a:avLst/>
          </a:prstGeom>
        </p:spPr>
      </p:pic>
      <p:pic>
        <p:nvPicPr>
          <p:cNvPr id="11" name="Picture 2" descr="U:\DSB\Jobs\5162_Opgradering af design\Received\LO\DSB Powerpoint Skabeloner NY\Slide14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85489" y="0"/>
            <a:ext cx="216217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940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-tekst og billede til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5192948" y="1"/>
            <a:ext cx="6995878" cy="6857999"/>
          </a:xfrm>
          <a:prstGeom prst="rect">
            <a:avLst/>
          </a:prstGeom>
        </p:spPr>
        <p:txBody>
          <a:bodyPr tIns="2772000"/>
          <a:lstStyle>
            <a:lvl1pPr marL="0" indent="0" algn="ctr">
              <a:buNone/>
              <a:defRPr/>
            </a:lvl1pPr>
          </a:lstStyle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9276" y="388801"/>
            <a:ext cx="4215318" cy="1099021"/>
          </a:xfrm>
          <a:prstGeom prst="rect">
            <a:avLst/>
          </a:prstGeom>
        </p:spPr>
        <p:txBody>
          <a:bodyPr/>
          <a:lstStyle/>
          <a:p>
            <a:r>
              <a:rPr lang="da-DK" dirty="0"/>
              <a:t>Indsæt titel på to linjer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7737" y="6274801"/>
            <a:ext cx="5697177" cy="365125"/>
          </a:xfrm>
          <a:prstGeom prst="rect">
            <a:avLst/>
          </a:prstGeom>
        </p:spPr>
        <p:txBody>
          <a:bodyPr/>
          <a:lstStyle/>
          <a:p>
            <a:r>
              <a:rPr lang="da-DK" dirty="0"/>
              <a:t>Indsæt mødetitel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5464" y="6273317"/>
            <a:ext cx="389701" cy="365125"/>
          </a:xfrm>
          <a:prstGeom prst="rect">
            <a:avLst/>
          </a:prstGeom>
        </p:spPr>
        <p:txBody>
          <a:bodyPr/>
          <a:lstStyle/>
          <a:p>
            <a:fld id="{B9B7F785-9404-446A-8B74-CB57E2E14FFA}" type="slidenum">
              <a:rPr lang="da-DK"/>
              <a:t>‹nr.›</a:t>
            </a:fld>
            <a:endParaRPr lang="da-DK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79277" y="1990800"/>
            <a:ext cx="4227997" cy="4150800"/>
          </a:xfrm>
          <a:prstGeom prst="rect">
            <a:avLst/>
          </a:prstGeom>
        </p:spPr>
        <p:txBody>
          <a:bodyPr/>
          <a:lstStyle>
            <a:lvl1pPr marL="306000" indent="-306000">
              <a:buSzPct val="100000"/>
              <a:buFontTx/>
              <a:buBlip>
                <a:blip r:embed="rId2"/>
              </a:buBlip>
              <a:defRPr/>
            </a:lvl1pPr>
            <a:lvl2pPr marL="522000" indent="-216000">
              <a:spcBef>
                <a:spcPts val="0"/>
              </a:spcBef>
              <a:spcAft>
                <a:spcPts val="0"/>
              </a:spcAft>
              <a:defRPr/>
            </a:lvl2pPr>
            <a:lvl3pPr marL="738000" indent="-216000">
              <a:spcBef>
                <a:spcPts val="0"/>
              </a:spcBef>
              <a:spcAft>
                <a:spcPts val="0"/>
              </a:spcAft>
              <a:defRPr/>
            </a:lvl3pPr>
            <a:lvl4pPr marL="954000"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da-DK" dirty="0"/>
              <a:t>Indsæt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3" name="TextBox 20"/>
          <p:cNvSpPr txBox="1">
            <a:spLocks noChangeArrowheads="1"/>
          </p:cNvSpPr>
          <p:nvPr userDrawn="1"/>
        </p:nvSpPr>
        <p:spPr bwMode="auto">
          <a:xfrm>
            <a:off x="-2880246" y="2004967"/>
            <a:ext cx="2799167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 sz="900" b="1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Bullet-</a:t>
            </a:r>
            <a:r>
              <a:rPr lang="da-DK" sz="900" b="1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t</a:t>
            </a:r>
            <a:r>
              <a:rPr lang="da-DK" sz="900" b="1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ekst slide </a:t>
            </a:r>
          </a:p>
          <a:p>
            <a:pPr algn="r" eaLnBrk="1" hangingPunct="1"/>
            <a:r>
              <a:rPr lang="da-DK" sz="90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Brug </a:t>
            </a:r>
            <a:r>
              <a:rPr lang="da-DK" sz="900" b="1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TAB</a:t>
            </a:r>
            <a:r>
              <a:rPr lang="da-DK" sz="90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-tasten for at skifte </a:t>
            </a:r>
            <a:br>
              <a:rPr lang="da-DK" sz="900" noProof="1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da-DK" sz="90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mellem bullet-niveauer</a:t>
            </a:r>
            <a:br>
              <a:rPr lang="da-DK" sz="900" noProof="1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da-DK" sz="90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Brug</a:t>
            </a:r>
            <a:r>
              <a:rPr lang="da-DK" sz="900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da-DK" sz="900" b="1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SHIFT+TAB</a:t>
            </a:r>
            <a:r>
              <a:rPr lang="da-DK" sz="900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-tasterne </a:t>
            </a:r>
            <a:br>
              <a:rPr lang="da-DK" sz="900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da-DK" sz="900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for at kommer tilbage</a:t>
            </a:r>
            <a:endParaRPr lang="da-DK" sz="900" noProof="1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Logo"/>
          <p:cNvSpPr>
            <a:spLocks noGrp="1"/>
          </p:cNvSpPr>
          <p:nvPr>
            <p:ph type="body" sz="quarter" idx="28"/>
          </p:nvPr>
        </p:nvSpPr>
        <p:spPr>
          <a:xfrm>
            <a:off x="11280617" y="379704"/>
            <a:ext cx="604800" cy="5472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bIns="2304000" anchor="b" anchorCtr="0">
            <a:normAutofit/>
          </a:bodyPr>
          <a:lstStyle>
            <a:lvl1pPr marL="0" indent="0">
              <a:buFontTx/>
              <a:buNone/>
              <a:defRPr sz="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da-DK" noProof="1"/>
              <a:t>Click to edit Master text styles</a:t>
            </a:r>
          </a:p>
        </p:txBody>
      </p:sp>
      <p:grpSp>
        <p:nvGrpSpPr>
          <p:cNvPr id="4" name="Gruppe 3"/>
          <p:cNvGrpSpPr/>
          <p:nvPr userDrawn="1"/>
        </p:nvGrpSpPr>
        <p:grpSpPr>
          <a:xfrm>
            <a:off x="12278711" y="251"/>
            <a:ext cx="2160000" cy="1620000"/>
            <a:chOff x="12278711" y="251"/>
            <a:chExt cx="2160000" cy="1620000"/>
          </a:xfrm>
        </p:grpSpPr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2278711" y="251"/>
              <a:ext cx="2160000" cy="16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2"/>
            <p:cNvSpPr/>
            <p:nvPr userDrawn="1"/>
          </p:nvSpPr>
          <p:spPr>
            <a:xfrm>
              <a:off x="14079427" y="44624"/>
              <a:ext cx="324036" cy="1440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600" dirty="0"/>
            </a:p>
          </p:txBody>
        </p:sp>
        <p:pic>
          <p:nvPicPr>
            <p:cNvPr id="19" name="Logo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223443" y="80628"/>
              <a:ext cx="159460" cy="144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7121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og billede til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tc\AppData\Local\Temp\SNAGHTML4d4521a9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64368" y="609600"/>
            <a:ext cx="1916038" cy="116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5192948" y="1"/>
            <a:ext cx="6995878" cy="6857999"/>
          </a:xfrm>
          <a:prstGeom prst="rect">
            <a:avLst/>
          </a:prstGeom>
        </p:spPr>
        <p:txBody>
          <a:bodyPr tIns="2772000"/>
          <a:lstStyle>
            <a:lvl1pPr marL="0" indent="0" algn="ctr">
              <a:buNone/>
              <a:defRPr/>
            </a:lvl1pPr>
          </a:lstStyle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9276" y="388801"/>
            <a:ext cx="4215318" cy="5735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Indsæt tekst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7737" y="6274801"/>
            <a:ext cx="5697177" cy="365125"/>
          </a:xfrm>
          <a:prstGeom prst="rect">
            <a:avLst/>
          </a:prstGeom>
        </p:spPr>
        <p:txBody>
          <a:bodyPr/>
          <a:lstStyle/>
          <a:p>
            <a:r>
              <a:rPr lang="da-DK" dirty="0"/>
              <a:t>Indsæt mødetitel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5464" y="6273317"/>
            <a:ext cx="389701" cy="365125"/>
          </a:xfrm>
          <a:prstGeom prst="rect">
            <a:avLst/>
          </a:prstGeom>
        </p:spPr>
        <p:txBody>
          <a:bodyPr/>
          <a:lstStyle/>
          <a:p>
            <a:fld id="{B9B7F785-9404-446A-8B74-CB57E2E14FFA}" type="slidenum">
              <a:rPr lang="da-DK"/>
              <a:t>‹nr.›</a:t>
            </a:fld>
            <a:endParaRPr lang="da-DK" dirty="0"/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-2494413" y="12400"/>
            <a:ext cx="2402188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 sz="900" b="1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Highlight ord med farve</a:t>
            </a:r>
          </a:p>
          <a:p>
            <a:pPr marL="0" indent="0" algn="r" eaLnBrk="1" hangingPunct="1">
              <a:buFontTx/>
              <a:buNone/>
            </a:pPr>
            <a:r>
              <a:rPr lang="da-DK" sz="900" b="1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1. </a:t>
            </a:r>
            <a:r>
              <a:rPr lang="da-DK" sz="900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Markér ord, vælg Font farve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1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2. </a:t>
            </a:r>
            <a:r>
              <a:rPr lang="da-DK" sz="900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Vælg den </a:t>
            </a:r>
            <a:r>
              <a:rPr lang="da-DK" sz="900" b="1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røde</a:t>
            </a:r>
            <a:r>
              <a:rPr lang="da-DK" sz="900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 fra de pre-definerede DSB farver</a:t>
            </a:r>
          </a:p>
          <a:p>
            <a:pPr marL="228600" indent="-228600" algn="r" eaLnBrk="1" hangingPunct="1">
              <a:buAutoNum type="arabicPeriod"/>
            </a:pPr>
            <a:endParaRPr lang="da-DK" sz="900" baseline="0" noProof="1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-1328931" y="979200"/>
            <a:ext cx="272412" cy="2535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 dirty="0"/>
          </a:p>
        </p:txBody>
      </p:sp>
      <p:sp>
        <p:nvSpPr>
          <p:cNvPr id="18" name="Logo"/>
          <p:cNvSpPr>
            <a:spLocks noGrp="1"/>
          </p:cNvSpPr>
          <p:nvPr>
            <p:ph type="body" sz="quarter" idx="28"/>
          </p:nvPr>
        </p:nvSpPr>
        <p:spPr>
          <a:xfrm>
            <a:off x="11280617" y="379704"/>
            <a:ext cx="604800" cy="5472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bIns="2304000" anchor="b" anchorCtr="0">
            <a:normAutofit/>
          </a:bodyPr>
          <a:lstStyle>
            <a:lvl1pPr marL="0" indent="0">
              <a:buFontTx/>
              <a:buNone/>
              <a:defRPr sz="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da-DK" noProof="1"/>
              <a:t>Click to edit Master text styles</a:t>
            </a:r>
          </a:p>
        </p:txBody>
      </p:sp>
      <p:grpSp>
        <p:nvGrpSpPr>
          <p:cNvPr id="3" name="Gruppe 2"/>
          <p:cNvGrpSpPr/>
          <p:nvPr userDrawn="1"/>
        </p:nvGrpSpPr>
        <p:grpSpPr>
          <a:xfrm>
            <a:off x="12299589" y="251"/>
            <a:ext cx="2160000" cy="1620000"/>
            <a:chOff x="9216000" y="251"/>
            <a:chExt cx="2160000" cy="1620000"/>
          </a:xfrm>
        </p:grpSpPr>
        <p:pic>
          <p:nvPicPr>
            <p:cNvPr id="16" name="Picture 2"/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9216000" y="251"/>
              <a:ext cx="2160000" cy="16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3"/>
            <p:cNvSpPr/>
            <p:nvPr userDrawn="1"/>
          </p:nvSpPr>
          <p:spPr>
            <a:xfrm>
              <a:off x="11016716" y="44624"/>
              <a:ext cx="324036" cy="1440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600" dirty="0"/>
            </a:p>
          </p:txBody>
        </p:sp>
        <p:pic>
          <p:nvPicPr>
            <p:cNvPr id="20" name="Logo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60732" y="80628"/>
              <a:ext cx="159460" cy="144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6938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kolonner, billede, tekst,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406F11AF-25C1-4229-9BEF-E2C26727C15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599275" y="1981198"/>
            <a:ext cx="2171248" cy="4185649"/>
          </a:xfrm>
          <a:prstGeom prst="rect">
            <a:avLst/>
          </a:prstGeom>
          <a:solidFill>
            <a:schemeClr val="bg2"/>
          </a:solidFill>
        </p:spPr>
        <p:txBody>
          <a:bodyPr lIns="288000" bIns="106200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0" b="1">
                <a:noFill/>
                <a:latin typeface="+mj-lt"/>
              </a:defRPr>
            </a:lvl1pPr>
          </a:lstStyle>
          <a:p>
            <a:pPr lvl="0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9275" y="387768"/>
            <a:ext cx="8711928" cy="1097016"/>
          </a:xfrm>
          <a:prstGeom prst="rect">
            <a:avLst/>
          </a:prstGeom>
        </p:spPr>
        <p:txBody>
          <a:bodyPr/>
          <a:lstStyle/>
          <a:p>
            <a:r>
              <a:rPr lang="da-DK" dirty="0"/>
              <a:t>Indsæt titel på maksimalt to linjer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81421" y="3825044"/>
            <a:ext cx="4305600" cy="23154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ClrTx/>
              <a:buFont typeface="Calibri" panose="020F0502020204030204" pitchFamily="34" charset="0"/>
              <a:buChar char="​"/>
              <a:defRPr sz="1400"/>
            </a:lvl1pPr>
            <a:lvl2pPr marL="0" indent="0">
              <a:buClrTx/>
              <a:buFont typeface="Calibri" panose="020F0502020204030204" pitchFamily="34" charset="0"/>
              <a:buChar char="​"/>
              <a:defRPr sz="1400" b="1">
                <a:solidFill>
                  <a:srgbClr val="B41730"/>
                </a:solidFill>
              </a:defRPr>
            </a:lvl2pPr>
            <a:lvl3pPr marL="216000" indent="-216000">
              <a:buSzPct val="100000"/>
              <a:buFontTx/>
              <a:buBlip>
                <a:blip r:embed="rId2"/>
              </a:buBlip>
              <a:defRPr sz="1400"/>
            </a:lvl3pPr>
            <a:lvl4pPr marL="432000" indent="-216000">
              <a:buFont typeface="Arial" panose="020B0604020202020204" pitchFamily="34" charset="0"/>
              <a:buChar char="•"/>
              <a:defRPr sz="1400"/>
            </a:lvl4pPr>
            <a:lvl5pPr marL="648000" indent="-216000">
              <a:buFont typeface="Arial" panose="020B0604020202020204" pitchFamily="34" charset="0"/>
              <a:buChar char="-"/>
              <a:defRPr sz="1400"/>
            </a:lvl5pPr>
          </a:lstStyle>
          <a:p>
            <a:pPr lvl="0"/>
            <a:r>
              <a:rPr lang="da-DK" dirty="0"/>
              <a:t>Indsæt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192947" y="1954213"/>
            <a:ext cx="4198256" cy="4186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ClrTx/>
              <a:buFont typeface="Calibri" panose="020F0502020204030204" pitchFamily="34" charset="0"/>
              <a:buChar char="​"/>
              <a:defRPr sz="1400"/>
            </a:lvl1pPr>
            <a:lvl2pPr marL="0" indent="0">
              <a:buClrTx/>
              <a:buFont typeface="Calibri" panose="020F0502020204030204" pitchFamily="34" charset="0"/>
              <a:buChar char="​"/>
              <a:defRPr sz="1400" b="1">
                <a:solidFill>
                  <a:srgbClr val="B41730"/>
                </a:solidFill>
              </a:defRPr>
            </a:lvl2pPr>
            <a:lvl3pPr marL="216000" indent="-216000">
              <a:buSzPct val="100000"/>
              <a:buFontTx/>
              <a:buBlip>
                <a:blip r:embed="rId2"/>
              </a:buBlip>
              <a:defRPr sz="1400"/>
            </a:lvl3pPr>
            <a:lvl4pPr marL="432000" indent="-216000">
              <a:buFont typeface="Arial" panose="020B0604020202020204" pitchFamily="34" charset="0"/>
              <a:buChar char="•"/>
              <a:defRPr sz="1400"/>
            </a:lvl4pPr>
            <a:lvl5pPr marL="648000" indent="-216000">
              <a:buFont typeface="Arial" panose="020B0604020202020204" pitchFamily="34" charset="0"/>
              <a:buChar char="-"/>
              <a:defRPr sz="1400"/>
            </a:lvl5pPr>
          </a:lstStyle>
          <a:p>
            <a:pPr lvl="0"/>
            <a:r>
              <a:rPr lang="da-DK" dirty="0"/>
              <a:t>Indsæt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9597889" y="1971147"/>
            <a:ext cx="2172634" cy="75890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ctr">
              <a:buNone/>
              <a:defRPr sz="4800" b="1">
                <a:solidFill>
                  <a:schemeClr val="tx2"/>
                </a:solidFill>
              </a:defRPr>
            </a:lvl1pPr>
            <a:lvl2pPr marL="270000" indent="0">
              <a:buNone/>
              <a:defRPr sz="1200"/>
            </a:lvl2pPr>
            <a:lvl3pPr marL="540000" indent="0">
              <a:buNone/>
              <a:defRPr sz="1200"/>
            </a:lvl3pPr>
            <a:lvl4pPr marL="810000" indent="0">
              <a:buNone/>
              <a:defRPr sz="1200"/>
            </a:lvl4pPr>
            <a:lvl5pPr marL="1080000" indent="0">
              <a:buNone/>
              <a:defRPr sz="1200"/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9597889" y="2631282"/>
            <a:ext cx="2178243" cy="905731"/>
          </a:xfrm>
          <a:prstGeom prst="rect">
            <a:avLst/>
          </a:prstGeom>
        </p:spPr>
        <p:txBody>
          <a:bodyPr lIns="144000" rIns="108000"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270000" indent="0">
              <a:buNone/>
              <a:defRPr sz="1200"/>
            </a:lvl2pPr>
            <a:lvl3pPr marL="540000" indent="0">
              <a:buNone/>
              <a:defRPr sz="1200"/>
            </a:lvl3pPr>
            <a:lvl4pPr marL="810000" indent="0">
              <a:buNone/>
              <a:defRPr sz="1200"/>
            </a:lvl4pPr>
            <a:lvl5pPr marL="1080000" indent="0">
              <a:buNone/>
              <a:defRPr sz="1200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07737" y="6274801"/>
            <a:ext cx="5697177" cy="365125"/>
          </a:xfrm>
          <a:prstGeom prst="rect">
            <a:avLst/>
          </a:prstGeom>
        </p:spPr>
        <p:txBody>
          <a:bodyPr/>
          <a:lstStyle/>
          <a:p>
            <a:r>
              <a:rPr lang="da-DK" dirty="0"/>
              <a:t>Indsæt mødetitel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5464" y="6273317"/>
            <a:ext cx="389701" cy="365125"/>
          </a:xfrm>
          <a:prstGeom prst="rect">
            <a:avLst/>
          </a:prstGeom>
        </p:spPr>
        <p:txBody>
          <a:bodyPr/>
          <a:lstStyle/>
          <a:p>
            <a:fld id="{B9B7F785-9404-446A-8B74-CB57E2E14FFA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79275" y="1971919"/>
            <a:ext cx="4305600" cy="17091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da-DK" dirty="0"/>
          </a:p>
        </p:txBody>
      </p:sp>
      <p:sp>
        <p:nvSpPr>
          <p:cNvPr id="14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9597889" y="3609020"/>
            <a:ext cx="2178243" cy="1008112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ctr">
              <a:buNone/>
              <a:defRPr sz="1000" baseline="0"/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da-DK" dirty="0"/>
              <a:t>Indsæt tabel eller diagram</a:t>
            </a:r>
          </a:p>
        </p:txBody>
      </p:sp>
      <p:sp>
        <p:nvSpPr>
          <p:cNvPr id="17" name="Content Placeholder 9"/>
          <p:cNvSpPr>
            <a:spLocks noGrp="1"/>
          </p:cNvSpPr>
          <p:nvPr>
            <p:ph sz="quarter" idx="19" hasCustomPrompt="1"/>
          </p:nvPr>
        </p:nvSpPr>
        <p:spPr>
          <a:xfrm>
            <a:off x="9597889" y="4627819"/>
            <a:ext cx="2178243" cy="1512629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ctr">
              <a:buNone/>
              <a:defRPr sz="1000"/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da-DK" dirty="0"/>
              <a:t>Indsæt tabel eller diagram</a:t>
            </a:r>
          </a:p>
        </p:txBody>
      </p:sp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-2880246" y="2004967"/>
            <a:ext cx="2799167" cy="186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 sz="900" b="1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Tre kolonner, billede, </a:t>
            </a:r>
            <a:br>
              <a:rPr lang="da-DK" sz="900" b="1" noProof="1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da-DK" sz="900" b="1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tekst, indhold</a:t>
            </a:r>
          </a:p>
          <a:p>
            <a:pPr algn="r" eaLnBrk="1" hangingPunct="1"/>
            <a:r>
              <a:rPr lang="da-DK" sz="90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Brug </a:t>
            </a:r>
            <a:r>
              <a:rPr lang="da-DK" sz="900" b="1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TAB</a:t>
            </a:r>
            <a:r>
              <a:rPr lang="da-DK" sz="90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-tasten for at skifte </a:t>
            </a:r>
            <a:br>
              <a:rPr lang="da-DK" sz="900" noProof="1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da-DK" sz="90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mellem</a:t>
            </a:r>
            <a:r>
              <a:rPr lang="da-DK" sz="900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da-DK" sz="90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tekst og bullet-niveauer</a:t>
            </a:r>
            <a:br>
              <a:rPr lang="da-DK" sz="900" noProof="1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da-DK" sz="90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Brug</a:t>
            </a:r>
            <a:r>
              <a:rPr lang="da-DK" sz="900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da-DK" sz="900" b="1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SHIFT+TAB</a:t>
            </a:r>
            <a:r>
              <a:rPr lang="da-DK" sz="900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-tasterne </a:t>
            </a:r>
            <a:br>
              <a:rPr lang="da-DK" sz="900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da-DK" sz="900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for at kommer tilbage</a:t>
            </a:r>
            <a:endParaRPr lang="da-DK" sz="900" noProof="1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r" eaLnBrk="1" hangingPunct="1">
              <a:spcBef>
                <a:spcPct val="50000"/>
              </a:spcBef>
            </a:pPr>
            <a:r>
              <a:rPr lang="da-DK" sz="90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1. Niveau = </a:t>
            </a:r>
            <a:r>
              <a:rPr lang="da-DK" sz="900" b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Almindelig tekst</a:t>
            </a:r>
          </a:p>
          <a:p>
            <a:pPr algn="r" eaLnBrk="1" hangingPunct="1">
              <a:spcBef>
                <a:spcPct val="50000"/>
              </a:spcBef>
            </a:pPr>
            <a:r>
              <a:rPr lang="da-DK" sz="90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2. Niveau</a:t>
            </a:r>
            <a:r>
              <a:rPr lang="da-DK" sz="900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 = </a:t>
            </a:r>
            <a:r>
              <a:rPr lang="da-DK" sz="900" b="1" baseline="0" noProof="1">
                <a:solidFill>
                  <a:srgbClr val="B41730"/>
                </a:solidFill>
                <a:latin typeface="+mn-lt"/>
              </a:rPr>
              <a:t>Fed underoverskrift</a:t>
            </a:r>
          </a:p>
          <a:p>
            <a:pPr marL="0" indent="0" algn="r" eaLnBrk="1" hangingPunct="1">
              <a:spcBef>
                <a:spcPct val="50000"/>
              </a:spcBef>
              <a:buFontTx/>
              <a:buNone/>
            </a:pPr>
            <a:r>
              <a:rPr lang="da-DK" sz="900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3. Niveau =      Bullet-tekst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4. Niveau = - Bullet-tekst</a:t>
            </a:r>
          </a:p>
          <a:p>
            <a:pPr algn="r" eaLnBrk="1" hangingPunct="1">
              <a:spcBef>
                <a:spcPct val="50000"/>
              </a:spcBef>
            </a:pPr>
            <a:r>
              <a:rPr lang="da-DK" sz="900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5. Niveau = • Bullet-tekst</a:t>
            </a:r>
            <a:endParaRPr lang="da-DK" sz="900" noProof="1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0364" y="3320989"/>
            <a:ext cx="143978" cy="108105"/>
          </a:xfrm>
          <a:prstGeom prst="rect">
            <a:avLst/>
          </a:prstGeom>
        </p:spPr>
      </p:pic>
      <p:grpSp>
        <p:nvGrpSpPr>
          <p:cNvPr id="3" name="Gruppe 2"/>
          <p:cNvGrpSpPr/>
          <p:nvPr userDrawn="1"/>
        </p:nvGrpSpPr>
        <p:grpSpPr>
          <a:xfrm>
            <a:off x="12293298" y="-26380"/>
            <a:ext cx="2158901" cy="1620000"/>
            <a:chOff x="9217065" y="-26380"/>
            <a:chExt cx="2158901" cy="1620000"/>
          </a:xfrm>
        </p:grpSpPr>
        <p:pic>
          <p:nvPicPr>
            <p:cNvPr id="23" name="Picture 2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9217065" y="-26380"/>
              <a:ext cx="2158901" cy="16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17"/>
            <p:cNvSpPr/>
            <p:nvPr userDrawn="1"/>
          </p:nvSpPr>
          <p:spPr>
            <a:xfrm>
              <a:off x="11016716" y="44624"/>
              <a:ext cx="324036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600" dirty="0"/>
            </a:p>
          </p:txBody>
        </p:sp>
        <p:pic>
          <p:nvPicPr>
            <p:cNvPr id="25" name="LogoSizeOne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60732" y="80628"/>
              <a:ext cx="159460" cy="144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8699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AF68B19A-CF1C-4094-99E0-6872A954F61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182547" y="1981198"/>
            <a:ext cx="6591519" cy="4159251"/>
          </a:xfrm>
          <a:prstGeom prst="rect">
            <a:avLst/>
          </a:prstGeom>
          <a:solidFill>
            <a:srgbClr val="ECEEEB"/>
          </a:solidFill>
        </p:spPr>
        <p:txBody>
          <a:bodyPr lIns="288000" bIns="106200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0" b="1">
                <a:noFill/>
                <a:latin typeface="+mj-lt"/>
              </a:defRPr>
            </a:lvl1pPr>
          </a:lstStyle>
          <a:p>
            <a:pPr lvl="0"/>
            <a:endParaRPr lang="da-DK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5182549" y="1989138"/>
            <a:ext cx="6591518" cy="4151312"/>
          </a:xfrm>
          <a:prstGeom prst="rect">
            <a:avLst/>
          </a:prstGeom>
          <a:noFill/>
        </p:spPr>
        <p:txBody>
          <a:bodyPr tIns="1296000"/>
          <a:lstStyle>
            <a:lvl1pPr marL="0" indent="0" algn="ctr">
              <a:buNone/>
              <a:defRPr/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da-DK" dirty="0"/>
              <a:t>Indsæt tabel eller diagram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9275" y="387768"/>
            <a:ext cx="8711928" cy="1097016"/>
          </a:xfrm>
          <a:prstGeom prst="rect">
            <a:avLst/>
          </a:prstGeom>
        </p:spPr>
        <p:txBody>
          <a:bodyPr/>
          <a:lstStyle/>
          <a:p>
            <a:r>
              <a:rPr lang="da-DK" dirty="0"/>
              <a:t>Indsæt titel på maksimalt to linjer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7737" y="6274801"/>
            <a:ext cx="5697177" cy="365125"/>
          </a:xfrm>
          <a:prstGeom prst="rect">
            <a:avLst/>
          </a:prstGeom>
        </p:spPr>
        <p:txBody>
          <a:bodyPr/>
          <a:lstStyle/>
          <a:p>
            <a:r>
              <a:rPr lang="da-DK" dirty="0"/>
              <a:t>Indsæt mødetitel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5464" y="6273317"/>
            <a:ext cx="389701" cy="365125"/>
          </a:xfrm>
          <a:prstGeom prst="rect">
            <a:avLst/>
          </a:prstGeom>
        </p:spPr>
        <p:txBody>
          <a:bodyPr/>
          <a:lstStyle/>
          <a:p>
            <a:fld id="{B9B7F785-9404-446A-8B74-CB57E2E14FFA}" type="slidenum">
              <a:rPr lang="da-DK"/>
              <a:t>‹nr.›</a:t>
            </a:fld>
            <a:endParaRPr lang="da-DK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679274" y="1989138"/>
            <a:ext cx="4227999" cy="4151312"/>
          </a:xfrm>
          <a:prstGeom prst="rect">
            <a:avLst/>
          </a:prstGeom>
        </p:spPr>
        <p:txBody>
          <a:bodyPr/>
          <a:lstStyle>
            <a:lvl1pPr marL="0" indent="0">
              <a:buSzPct val="100000"/>
              <a:buFont typeface="Calibri" panose="020F0502020204030204" pitchFamily="34" charset="0"/>
              <a:buChar char="​"/>
              <a:defRPr/>
            </a:lvl1pPr>
            <a:lvl2pPr marL="270000" indent="-270000">
              <a:spcBef>
                <a:spcPts val="600"/>
              </a:spcBef>
              <a:spcAft>
                <a:spcPts val="600"/>
              </a:spcAft>
              <a:buSzPct val="100000"/>
              <a:buFontTx/>
              <a:buBlip>
                <a:blip r:embed="rId2"/>
              </a:buBlip>
              <a:defRPr/>
            </a:lvl2pPr>
            <a:lvl3pPr marL="540000" indent="-270000">
              <a:buFont typeface="Arial" panose="020B0604020202020204" pitchFamily="34" charset="0"/>
              <a:buChar char="-"/>
              <a:defRPr/>
            </a:lvl3pPr>
            <a:lvl4pPr marL="810000" indent="-270000">
              <a:buFont typeface="Arial" panose="020B0604020202020204" pitchFamily="34" charset="0"/>
              <a:buChar char="•"/>
              <a:defRPr/>
            </a:lvl4pPr>
            <a:lvl5pPr marL="1080000" indent="-270000">
              <a:buFont typeface="Arial" panose="020B0604020202020204" pitchFamily="34" charset="0"/>
              <a:buChar char="-"/>
              <a:defRPr/>
            </a:lvl5pPr>
          </a:lstStyle>
          <a:p>
            <a:pPr lvl="0"/>
            <a:r>
              <a:rPr lang="da-DK" dirty="0"/>
              <a:t>Indsæt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326527" y="2060576"/>
            <a:ext cx="5106187" cy="1802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270000" indent="0">
              <a:buNone/>
              <a:defRPr sz="1200"/>
            </a:lvl2pPr>
            <a:lvl3pPr marL="540000" indent="0">
              <a:buNone/>
              <a:defRPr sz="1200"/>
            </a:lvl3pPr>
            <a:lvl4pPr marL="810000" indent="0">
              <a:buNone/>
              <a:defRPr sz="1200"/>
            </a:lvl4pPr>
            <a:lvl5pPr marL="1080000" indent="0">
              <a:buNone/>
              <a:defRPr sz="1200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5326527" y="2259358"/>
            <a:ext cx="5106187" cy="1802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tx2"/>
                </a:solidFill>
              </a:defRPr>
            </a:lvl1pPr>
            <a:lvl2pPr marL="270000" indent="0">
              <a:buNone/>
              <a:defRPr sz="1200"/>
            </a:lvl2pPr>
            <a:lvl3pPr marL="540000" indent="0">
              <a:buNone/>
              <a:defRPr sz="1200"/>
            </a:lvl3pPr>
            <a:lvl4pPr marL="810000" indent="0">
              <a:buNone/>
              <a:defRPr sz="1200"/>
            </a:lvl4pPr>
            <a:lvl5pPr marL="1080000" indent="0">
              <a:buNone/>
              <a:defRPr sz="1200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3" name="TextBox 20"/>
          <p:cNvSpPr txBox="1">
            <a:spLocks noChangeArrowheads="1"/>
          </p:cNvSpPr>
          <p:nvPr userDrawn="1"/>
        </p:nvSpPr>
        <p:spPr bwMode="auto">
          <a:xfrm>
            <a:off x="-2880246" y="2004967"/>
            <a:ext cx="2799167" cy="173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 sz="900" b="1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Tekst</a:t>
            </a:r>
          </a:p>
          <a:p>
            <a:pPr algn="r" eaLnBrk="1" hangingPunct="1"/>
            <a:r>
              <a:rPr lang="da-DK" sz="90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Brug </a:t>
            </a:r>
            <a:r>
              <a:rPr lang="da-DK" sz="900" b="1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TAB</a:t>
            </a:r>
            <a:r>
              <a:rPr lang="da-DK" sz="90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-tasten for at skifte </a:t>
            </a:r>
            <a:br>
              <a:rPr lang="da-DK" sz="900" noProof="1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da-DK" sz="90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mellem</a:t>
            </a:r>
            <a:r>
              <a:rPr lang="da-DK" sz="900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da-DK" sz="90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tekst og bullet-niveauer</a:t>
            </a:r>
            <a:br>
              <a:rPr lang="da-DK" sz="900" noProof="1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da-DK" sz="90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Brug</a:t>
            </a:r>
            <a:r>
              <a:rPr lang="da-DK" sz="900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da-DK" sz="900" b="1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SHIFT+TAB</a:t>
            </a:r>
            <a:r>
              <a:rPr lang="da-DK" sz="900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-tasterne </a:t>
            </a:r>
            <a:br>
              <a:rPr lang="da-DK" sz="900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da-DK" sz="900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for at kommer tilbage</a:t>
            </a:r>
            <a:endParaRPr lang="da-DK" sz="900" noProof="1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r" eaLnBrk="1" hangingPunct="1">
              <a:spcBef>
                <a:spcPct val="50000"/>
              </a:spcBef>
            </a:pPr>
            <a:r>
              <a:rPr lang="da-DK" sz="90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1. Niveau = </a:t>
            </a:r>
            <a:r>
              <a:rPr lang="da-DK" sz="900" b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Almindelig tekst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2. Niveau</a:t>
            </a:r>
            <a:r>
              <a:rPr lang="da-DK" sz="900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 =     </a:t>
            </a:r>
            <a:r>
              <a:rPr lang="da-DK" sz="900" kern="1200" baseline="0" noProof="1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Bullet-tekst</a:t>
            </a:r>
            <a:endParaRPr lang="da-DK" sz="900" b="1" baseline="0" noProof="1">
              <a:solidFill>
                <a:srgbClr val="B41730"/>
              </a:solidFill>
              <a:latin typeface="+mn-lt"/>
            </a:endParaRPr>
          </a:p>
          <a:p>
            <a:pPr marL="0" indent="0" algn="r" eaLnBrk="1" hangingPunct="1">
              <a:spcBef>
                <a:spcPct val="50000"/>
              </a:spcBef>
              <a:buFontTx/>
              <a:buNone/>
            </a:pPr>
            <a:r>
              <a:rPr lang="da-DK" sz="900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3. Niveau = - Bullet-tekst      </a:t>
            </a:r>
          </a:p>
          <a:p>
            <a:pPr marL="0" indent="0" algn="r" eaLnBrk="1" hangingPunct="1">
              <a:spcBef>
                <a:spcPct val="50000"/>
              </a:spcBef>
              <a:buFontTx/>
              <a:buNone/>
            </a:pPr>
            <a:r>
              <a:rPr lang="da-DK" sz="900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4. Niveau = </a:t>
            </a:r>
            <a:r>
              <a:rPr kumimoji="0" lang="da-DK" sz="900" b="0" i="0" u="none" strike="noStrike" kern="1200" cap="none" spc="0" normalizeH="0" baseline="0" noProof="1">
                <a:ln>
                  <a:noFill/>
                </a:ln>
                <a:solidFill>
                  <a:srgbClr val="909090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 Bullet-tekst</a:t>
            </a:r>
            <a:endParaRPr lang="da-DK" sz="900" baseline="0" noProof="1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r" eaLnBrk="1" hangingPunct="1">
              <a:spcBef>
                <a:spcPct val="50000"/>
              </a:spcBef>
            </a:pPr>
            <a:r>
              <a:rPr lang="da-DK" sz="900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5. Niveau = </a:t>
            </a:r>
            <a:r>
              <a:rPr kumimoji="0" lang="da-DK" sz="900" b="0" i="0" u="none" strike="noStrike" kern="1200" cap="none" spc="0" normalizeH="0" baseline="0" noProof="1">
                <a:ln>
                  <a:noFill/>
                </a:ln>
                <a:solidFill>
                  <a:srgbClr val="909090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Bullet-tekst </a:t>
            </a:r>
            <a:endParaRPr lang="da-DK" sz="900" noProof="1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0364" y="2985229"/>
            <a:ext cx="143978" cy="108105"/>
          </a:xfrm>
          <a:prstGeom prst="rect">
            <a:avLst/>
          </a:prstGeom>
        </p:spPr>
      </p:pic>
      <p:pic>
        <p:nvPicPr>
          <p:cNvPr id="17" name="Picture 3" descr="U:\DSB\Jobs\5162_Opgradering af design\Received\LO\DSB Powerpoint Skabeloner NY\Slide9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91160" y="0"/>
            <a:ext cx="216217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102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to indhold til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7BB4F00E-E12C-4D27-AAF0-FD8528818CE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172358" y="1981198"/>
            <a:ext cx="3263439" cy="4159251"/>
          </a:xfrm>
          <a:prstGeom prst="rect">
            <a:avLst/>
          </a:prstGeom>
          <a:solidFill>
            <a:srgbClr val="ECEEEB"/>
          </a:solidFill>
        </p:spPr>
        <p:txBody>
          <a:bodyPr lIns="288000" bIns="106200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0" b="1">
                <a:noFill/>
                <a:latin typeface="+mj-lt"/>
              </a:defRPr>
            </a:lvl1pPr>
          </a:lstStyle>
          <a:p>
            <a:pPr lvl="0"/>
            <a:endParaRPr lang="da-DK" dirty="0"/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305764DE-11CF-40FB-97B8-DC4CFCA9EDA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510627" y="1981198"/>
            <a:ext cx="3263439" cy="4159251"/>
          </a:xfrm>
          <a:prstGeom prst="rect">
            <a:avLst/>
          </a:prstGeom>
          <a:solidFill>
            <a:srgbClr val="ECEEEB"/>
          </a:solidFill>
        </p:spPr>
        <p:txBody>
          <a:bodyPr lIns="288000" bIns="106200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0" b="1">
                <a:noFill/>
                <a:latin typeface="+mj-lt"/>
              </a:defRPr>
            </a:lvl1pPr>
          </a:lstStyle>
          <a:p>
            <a:pPr lvl="0"/>
            <a:endParaRPr lang="da-DK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5182549" y="1989138"/>
            <a:ext cx="3263150" cy="4151312"/>
          </a:xfrm>
          <a:prstGeom prst="rect">
            <a:avLst/>
          </a:prstGeom>
        </p:spPr>
        <p:txBody>
          <a:bodyPr tIns="1296000">
            <a:noAutofit/>
          </a:bodyPr>
          <a:lstStyle>
            <a:lvl1pPr marL="0" indent="0" algn="ctr">
              <a:buNone/>
              <a:defRPr/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da-DK" dirty="0"/>
              <a:t>Indsæt tabel eller diagram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8510627" y="1989138"/>
            <a:ext cx="3263150" cy="4151312"/>
          </a:xfrm>
          <a:prstGeom prst="rect">
            <a:avLst/>
          </a:prstGeom>
        </p:spPr>
        <p:txBody>
          <a:bodyPr tIns="1296000">
            <a:noAutofit/>
          </a:bodyPr>
          <a:lstStyle>
            <a:lvl1pPr marL="0" indent="0" algn="ctr">
              <a:buNone/>
              <a:defRPr/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da-DK" dirty="0"/>
              <a:t>Indsæt tabel eller diagram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9275" y="387768"/>
            <a:ext cx="8711928" cy="1097016"/>
          </a:xfrm>
          <a:prstGeom prst="rect">
            <a:avLst/>
          </a:prstGeom>
        </p:spPr>
        <p:txBody>
          <a:bodyPr/>
          <a:lstStyle/>
          <a:p>
            <a:r>
              <a:rPr lang="da-DK" dirty="0"/>
              <a:t>Indsæt titel på maksimalt to linjer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7737" y="6274801"/>
            <a:ext cx="5697177" cy="365125"/>
          </a:xfrm>
          <a:prstGeom prst="rect">
            <a:avLst/>
          </a:prstGeom>
        </p:spPr>
        <p:txBody>
          <a:bodyPr/>
          <a:lstStyle/>
          <a:p>
            <a:r>
              <a:rPr lang="da-DK" dirty="0"/>
              <a:t>Indsæt mødetitel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5464" y="6273317"/>
            <a:ext cx="389701" cy="365125"/>
          </a:xfrm>
          <a:prstGeom prst="rect">
            <a:avLst/>
          </a:prstGeom>
        </p:spPr>
        <p:txBody>
          <a:bodyPr/>
          <a:lstStyle/>
          <a:p>
            <a:fld id="{B9B7F785-9404-446A-8B74-CB57E2E14FFA}" type="slidenum">
              <a:rPr lang="da-DK"/>
              <a:t>‹nr.›</a:t>
            </a:fld>
            <a:endParaRPr lang="da-DK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79274" y="1989138"/>
            <a:ext cx="4227999" cy="41513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tabLst/>
              <a:defRPr/>
            </a:lvl1pPr>
            <a:lvl2pPr marL="270000" indent="-270000">
              <a:spcBef>
                <a:spcPts val="600"/>
              </a:spcBef>
              <a:spcAft>
                <a:spcPts val="600"/>
              </a:spcAft>
              <a:buSzPct val="100000"/>
              <a:buFontTx/>
              <a:buBlip>
                <a:blip r:embed="rId2"/>
              </a:buBlip>
              <a:defRPr/>
            </a:lvl2pPr>
            <a:lvl3pPr marL="540000" indent="-270000">
              <a:buFont typeface="Arial" panose="020B0604020202020204" pitchFamily="34" charset="0"/>
              <a:buChar char="-"/>
              <a:defRPr/>
            </a:lvl3pPr>
            <a:lvl4pPr marL="810000" indent="-270000">
              <a:buFont typeface="Arial" panose="020B0604020202020204" pitchFamily="34" charset="0"/>
              <a:buChar char="•"/>
              <a:defRPr/>
            </a:lvl4pPr>
            <a:lvl5pPr marL="1080000" indent="-270000">
              <a:buFont typeface="Arial" panose="020B0604020202020204" pitchFamily="34" charset="0"/>
              <a:buChar char="-"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​"/>
              <a:tabLst/>
              <a:defRPr/>
            </a:pPr>
            <a:r>
              <a:rPr lang="da-DK" dirty="0"/>
              <a:t>Indsæt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326527" y="2060576"/>
            <a:ext cx="3095194" cy="1802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270000" indent="0">
              <a:buNone/>
              <a:defRPr sz="1200"/>
            </a:lvl2pPr>
            <a:lvl3pPr marL="540000" indent="0">
              <a:buNone/>
              <a:defRPr sz="1200"/>
            </a:lvl3pPr>
            <a:lvl4pPr marL="810000" indent="0">
              <a:buNone/>
              <a:defRPr sz="1200"/>
            </a:lvl4pPr>
            <a:lvl5pPr marL="1080000" indent="0">
              <a:buNone/>
              <a:defRPr sz="1200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326527" y="2259358"/>
            <a:ext cx="3095194" cy="1802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270000" indent="0">
              <a:buNone/>
              <a:defRPr sz="1200"/>
            </a:lvl2pPr>
            <a:lvl3pPr marL="540000" indent="0">
              <a:buNone/>
              <a:defRPr sz="1200"/>
            </a:lvl3pPr>
            <a:lvl4pPr marL="810000" indent="0">
              <a:buNone/>
              <a:defRPr sz="1200"/>
            </a:lvl4pPr>
            <a:lvl5pPr marL="1080000" indent="0">
              <a:buNone/>
              <a:defRPr sz="1200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648432" y="2064552"/>
            <a:ext cx="3115154" cy="176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270000" indent="0">
              <a:buNone/>
              <a:defRPr sz="1200"/>
            </a:lvl2pPr>
            <a:lvl3pPr marL="540000" indent="0">
              <a:buNone/>
              <a:defRPr sz="1200"/>
            </a:lvl3pPr>
            <a:lvl4pPr marL="810000" indent="0">
              <a:buNone/>
              <a:defRPr sz="1200"/>
            </a:lvl4pPr>
            <a:lvl5pPr marL="1080000" indent="0">
              <a:buNone/>
              <a:defRPr sz="1200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8648432" y="2263334"/>
            <a:ext cx="3115154" cy="1935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270000" indent="0">
              <a:buNone/>
              <a:defRPr sz="1200"/>
            </a:lvl2pPr>
            <a:lvl3pPr marL="540000" indent="0">
              <a:buNone/>
              <a:defRPr sz="1200"/>
            </a:lvl3pPr>
            <a:lvl4pPr marL="810000" indent="0">
              <a:buNone/>
              <a:defRPr sz="1200"/>
            </a:lvl4pPr>
            <a:lvl5pPr marL="1080000" indent="0">
              <a:buNone/>
              <a:defRPr sz="1200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-2880246" y="2004967"/>
            <a:ext cx="2799167" cy="173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 sz="900" b="1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Tekst</a:t>
            </a:r>
          </a:p>
          <a:p>
            <a:pPr algn="r" eaLnBrk="1" hangingPunct="1"/>
            <a:r>
              <a:rPr lang="da-DK" sz="90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Brug </a:t>
            </a:r>
            <a:r>
              <a:rPr lang="da-DK" sz="900" b="1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TAB</a:t>
            </a:r>
            <a:r>
              <a:rPr lang="da-DK" sz="90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-tasten for at skifte </a:t>
            </a:r>
            <a:br>
              <a:rPr lang="da-DK" sz="900" noProof="1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da-DK" sz="90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mellem</a:t>
            </a:r>
            <a:r>
              <a:rPr lang="da-DK" sz="900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da-DK" sz="90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tekst og bullet-niveauer</a:t>
            </a:r>
            <a:br>
              <a:rPr lang="da-DK" sz="900" noProof="1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da-DK" sz="90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Brug</a:t>
            </a:r>
            <a:r>
              <a:rPr lang="da-DK" sz="900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da-DK" sz="900" b="1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SHIFT+TAB</a:t>
            </a:r>
            <a:r>
              <a:rPr lang="da-DK" sz="900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-tasterne </a:t>
            </a:r>
            <a:br>
              <a:rPr lang="da-DK" sz="900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da-DK" sz="900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for at kommer tilbage</a:t>
            </a:r>
            <a:endParaRPr lang="da-DK" sz="900" noProof="1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r" eaLnBrk="1" hangingPunct="1">
              <a:spcBef>
                <a:spcPct val="50000"/>
              </a:spcBef>
            </a:pPr>
            <a:r>
              <a:rPr lang="da-DK" sz="90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1. Niveau = </a:t>
            </a:r>
            <a:r>
              <a:rPr lang="da-DK" sz="900" b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Almindelig tekst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2. Niveau</a:t>
            </a:r>
            <a:r>
              <a:rPr lang="da-DK" sz="900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 =     </a:t>
            </a:r>
            <a:r>
              <a:rPr lang="da-DK" sz="900" kern="1200" baseline="0" noProof="1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Bullet-tekst</a:t>
            </a:r>
            <a:endParaRPr lang="da-DK" sz="900" b="1" baseline="0" noProof="1">
              <a:solidFill>
                <a:srgbClr val="B41730"/>
              </a:solidFill>
              <a:latin typeface="+mn-lt"/>
            </a:endParaRPr>
          </a:p>
          <a:p>
            <a:pPr marL="0" indent="0" algn="r" eaLnBrk="1" hangingPunct="1">
              <a:spcBef>
                <a:spcPct val="50000"/>
              </a:spcBef>
              <a:buFontTx/>
              <a:buNone/>
            </a:pPr>
            <a:r>
              <a:rPr lang="da-DK" sz="900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3. Niveau = - Bullet-tekst      </a:t>
            </a:r>
          </a:p>
          <a:p>
            <a:pPr marL="0" indent="0" algn="r" eaLnBrk="1" hangingPunct="1">
              <a:spcBef>
                <a:spcPct val="50000"/>
              </a:spcBef>
              <a:buFontTx/>
              <a:buNone/>
            </a:pPr>
            <a:r>
              <a:rPr lang="da-DK" sz="900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4. Niveau = </a:t>
            </a:r>
            <a:r>
              <a:rPr kumimoji="0" lang="da-DK" sz="900" b="0" i="0" u="none" strike="noStrike" kern="1200" cap="none" spc="0" normalizeH="0" baseline="0" noProof="1">
                <a:ln>
                  <a:noFill/>
                </a:ln>
                <a:solidFill>
                  <a:srgbClr val="909090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 Bullet-tekst</a:t>
            </a:r>
            <a:endParaRPr lang="da-DK" sz="900" baseline="0" noProof="1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r" eaLnBrk="1" hangingPunct="1">
              <a:spcBef>
                <a:spcPct val="50000"/>
              </a:spcBef>
            </a:pPr>
            <a:r>
              <a:rPr lang="da-DK" sz="900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5. Niveau = </a:t>
            </a:r>
            <a:r>
              <a:rPr kumimoji="0" lang="da-DK" sz="900" b="0" i="0" u="none" strike="noStrike" kern="1200" cap="none" spc="0" normalizeH="0" baseline="0" noProof="1">
                <a:ln>
                  <a:noFill/>
                </a:ln>
                <a:solidFill>
                  <a:srgbClr val="909090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Bullet-tekst </a:t>
            </a:r>
            <a:endParaRPr lang="da-DK" sz="900" noProof="1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0364" y="2985229"/>
            <a:ext cx="143978" cy="108105"/>
          </a:xfrm>
          <a:prstGeom prst="rect">
            <a:avLst/>
          </a:prstGeom>
        </p:spPr>
      </p:pic>
      <p:pic>
        <p:nvPicPr>
          <p:cNvPr id="23" name="Picture 2" descr="U:\DSB\Jobs\5162_Opgradering af design\Received\LO\DSB Powerpoint Skabeloner NY\Slide10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01360" y="0"/>
            <a:ext cx="216217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4762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to indhold oven på hinan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35493458-A311-42F4-94CE-65F912C8952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182547" y="1981199"/>
            <a:ext cx="6591519" cy="2059940"/>
          </a:xfrm>
          <a:prstGeom prst="rect">
            <a:avLst/>
          </a:prstGeom>
          <a:solidFill>
            <a:srgbClr val="ECEEEB"/>
          </a:solidFill>
        </p:spPr>
        <p:txBody>
          <a:bodyPr lIns="288000" bIns="106200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0" b="1">
                <a:noFill/>
                <a:latin typeface="+mj-lt"/>
              </a:defRPr>
            </a:lvl1pPr>
          </a:lstStyle>
          <a:p>
            <a:pPr lvl="0"/>
            <a:endParaRPr lang="da-DK" dirty="0"/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F56DD391-4A4F-473B-8262-D305A541767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182547" y="4081834"/>
            <a:ext cx="6591519" cy="2059940"/>
          </a:xfrm>
          <a:prstGeom prst="rect">
            <a:avLst/>
          </a:prstGeom>
          <a:solidFill>
            <a:srgbClr val="ECEEEB"/>
          </a:solidFill>
        </p:spPr>
        <p:txBody>
          <a:bodyPr lIns="288000" bIns="106200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0" b="1">
                <a:noFill/>
                <a:latin typeface="+mj-lt"/>
              </a:defRPr>
            </a:lvl1pPr>
          </a:lstStyle>
          <a:p>
            <a:pPr lvl="0"/>
            <a:endParaRPr lang="da-DK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183541" y="1989138"/>
            <a:ext cx="6582884" cy="2052000"/>
          </a:xfrm>
          <a:prstGeom prst="rect">
            <a:avLst/>
          </a:prstGeom>
        </p:spPr>
        <p:txBody>
          <a:bodyPr tIns="1296000">
            <a:noAutofit/>
          </a:bodyPr>
          <a:lstStyle>
            <a:lvl1pPr marL="0" indent="0" algn="ctr">
              <a:buNone/>
              <a:defRPr/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da-DK" dirty="0"/>
              <a:t>Indsæt tabel eller diagram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5192947" y="4088450"/>
            <a:ext cx="6581119" cy="2052000"/>
          </a:xfrm>
          <a:prstGeom prst="rect">
            <a:avLst/>
          </a:prstGeom>
        </p:spPr>
        <p:txBody>
          <a:bodyPr tIns="1296000">
            <a:noAutofit/>
          </a:bodyPr>
          <a:lstStyle>
            <a:lvl1pPr marL="0" indent="0" algn="ctr">
              <a:buNone/>
              <a:defRPr/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da-DK" dirty="0"/>
              <a:t>Indsæt tabel eller diagram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9275" y="387768"/>
            <a:ext cx="8711928" cy="1097016"/>
          </a:xfrm>
          <a:prstGeom prst="rect">
            <a:avLst/>
          </a:prstGeom>
        </p:spPr>
        <p:txBody>
          <a:bodyPr/>
          <a:lstStyle/>
          <a:p>
            <a:r>
              <a:rPr lang="da-DK" dirty="0"/>
              <a:t>Indsæt titel på maksimalt to linjer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7737" y="6274801"/>
            <a:ext cx="5697177" cy="365125"/>
          </a:xfrm>
          <a:prstGeom prst="rect">
            <a:avLst/>
          </a:prstGeom>
        </p:spPr>
        <p:txBody>
          <a:bodyPr/>
          <a:lstStyle/>
          <a:p>
            <a:r>
              <a:rPr lang="da-DK" dirty="0"/>
              <a:t>Indsæt mødetitel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5464" y="6273317"/>
            <a:ext cx="389701" cy="365125"/>
          </a:xfrm>
          <a:prstGeom prst="rect">
            <a:avLst/>
          </a:prstGeom>
        </p:spPr>
        <p:txBody>
          <a:bodyPr/>
          <a:lstStyle/>
          <a:p>
            <a:fld id="{B9B7F785-9404-446A-8B74-CB57E2E14FFA}" type="slidenum">
              <a:rPr lang="da-DK"/>
              <a:t>‹nr.›</a:t>
            </a:fld>
            <a:endParaRPr lang="da-DK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79274" y="1989138"/>
            <a:ext cx="4227999" cy="41513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tabLst/>
              <a:defRPr/>
            </a:lvl1pPr>
            <a:lvl2pPr marL="270000" indent="-270000">
              <a:spcBef>
                <a:spcPts val="600"/>
              </a:spcBef>
              <a:spcAft>
                <a:spcPts val="600"/>
              </a:spcAft>
              <a:buSzPct val="100000"/>
              <a:buFontTx/>
              <a:buBlip>
                <a:blip r:embed="rId2"/>
              </a:buBlip>
              <a:defRPr/>
            </a:lvl2pPr>
            <a:lvl3pPr marL="540000" indent="-270000">
              <a:buFont typeface="Arial" panose="020B0604020202020204" pitchFamily="34" charset="0"/>
              <a:buChar char="-"/>
              <a:defRPr/>
            </a:lvl3pPr>
            <a:lvl4pPr marL="810000" indent="-270000">
              <a:buFont typeface="Arial" panose="020B0604020202020204" pitchFamily="34" charset="0"/>
              <a:buChar char="•"/>
              <a:defRPr/>
            </a:lvl4pPr>
            <a:lvl5pPr marL="1080000" indent="-270000">
              <a:buFont typeface="Arial" panose="020B0604020202020204" pitchFamily="34" charset="0"/>
              <a:buChar char="-"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​"/>
              <a:tabLst/>
              <a:defRPr/>
            </a:pPr>
            <a:r>
              <a:rPr lang="da-DK" dirty="0"/>
              <a:t>Indsæt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326527" y="2060576"/>
            <a:ext cx="5106187" cy="1802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270000" indent="0">
              <a:buNone/>
              <a:defRPr sz="1200"/>
            </a:lvl2pPr>
            <a:lvl3pPr marL="540000" indent="0">
              <a:buNone/>
              <a:defRPr sz="1200"/>
            </a:lvl3pPr>
            <a:lvl4pPr marL="810000" indent="0">
              <a:buNone/>
              <a:defRPr sz="1200"/>
            </a:lvl4pPr>
            <a:lvl5pPr marL="1080000" indent="0">
              <a:buNone/>
              <a:defRPr sz="1200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326527" y="2259358"/>
            <a:ext cx="5106187" cy="1802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270000" indent="0">
              <a:buNone/>
              <a:defRPr sz="1200"/>
            </a:lvl2pPr>
            <a:lvl3pPr marL="540000" indent="0">
              <a:buNone/>
              <a:defRPr sz="1200"/>
            </a:lvl3pPr>
            <a:lvl4pPr marL="810000" indent="0">
              <a:buNone/>
              <a:defRPr sz="1200"/>
            </a:lvl4pPr>
            <a:lvl5pPr marL="1080000" indent="0">
              <a:buNone/>
              <a:defRPr sz="1200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326527" y="4202327"/>
            <a:ext cx="5106187" cy="1802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270000" indent="0">
              <a:buNone/>
              <a:defRPr sz="1200"/>
            </a:lvl2pPr>
            <a:lvl3pPr marL="540000" indent="0">
              <a:buNone/>
              <a:defRPr sz="1200"/>
            </a:lvl3pPr>
            <a:lvl4pPr marL="810000" indent="0">
              <a:buNone/>
              <a:defRPr sz="1200"/>
            </a:lvl4pPr>
            <a:lvl5pPr marL="1080000" indent="0">
              <a:buNone/>
              <a:defRPr sz="1200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5326527" y="4401109"/>
            <a:ext cx="5106187" cy="1802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270000" indent="0">
              <a:buNone/>
              <a:defRPr sz="1200"/>
            </a:lvl2pPr>
            <a:lvl3pPr marL="540000" indent="0">
              <a:buNone/>
              <a:defRPr sz="1200"/>
            </a:lvl3pPr>
            <a:lvl4pPr marL="810000" indent="0">
              <a:buNone/>
              <a:defRPr sz="1200"/>
            </a:lvl4pPr>
            <a:lvl5pPr marL="1080000" indent="0">
              <a:buNone/>
              <a:defRPr sz="1200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24" name="TextBox 23"/>
          <p:cNvSpPr txBox="1">
            <a:spLocks noChangeArrowheads="1"/>
          </p:cNvSpPr>
          <p:nvPr userDrawn="1"/>
        </p:nvSpPr>
        <p:spPr bwMode="auto">
          <a:xfrm>
            <a:off x="-2880246" y="2004967"/>
            <a:ext cx="2799167" cy="173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 sz="900" b="1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Tekst</a:t>
            </a:r>
          </a:p>
          <a:p>
            <a:pPr algn="r" eaLnBrk="1" hangingPunct="1"/>
            <a:r>
              <a:rPr lang="da-DK" sz="90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Brug </a:t>
            </a:r>
            <a:r>
              <a:rPr lang="da-DK" sz="900" b="1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TAB</a:t>
            </a:r>
            <a:r>
              <a:rPr lang="da-DK" sz="90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-tasten for at skifte </a:t>
            </a:r>
            <a:br>
              <a:rPr lang="da-DK" sz="900" noProof="1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da-DK" sz="90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mellem</a:t>
            </a:r>
            <a:r>
              <a:rPr lang="da-DK" sz="900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da-DK" sz="90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tekst og bullet-niveauer</a:t>
            </a:r>
            <a:br>
              <a:rPr lang="da-DK" sz="900" noProof="1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da-DK" sz="90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Brug</a:t>
            </a:r>
            <a:r>
              <a:rPr lang="da-DK" sz="900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da-DK" sz="900" b="1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SHIFT+TAB</a:t>
            </a:r>
            <a:r>
              <a:rPr lang="da-DK" sz="900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-tasterne </a:t>
            </a:r>
            <a:br>
              <a:rPr lang="da-DK" sz="900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da-DK" sz="900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for at kommer tilbage</a:t>
            </a:r>
            <a:endParaRPr lang="da-DK" sz="900" noProof="1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r" eaLnBrk="1" hangingPunct="1">
              <a:spcBef>
                <a:spcPct val="50000"/>
              </a:spcBef>
            </a:pPr>
            <a:r>
              <a:rPr lang="da-DK" sz="90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1. Niveau = </a:t>
            </a:r>
            <a:r>
              <a:rPr lang="da-DK" sz="900" b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Almindelig tekst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2. Niveau</a:t>
            </a:r>
            <a:r>
              <a:rPr lang="da-DK" sz="900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 =     </a:t>
            </a:r>
            <a:r>
              <a:rPr lang="da-DK" sz="900" kern="1200" baseline="0" noProof="1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Bullet-tekst</a:t>
            </a:r>
            <a:endParaRPr lang="da-DK" sz="900" b="1" baseline="0" noProof="1">
              <a:solidFill>
                <a:srgbClr val="B41730"/>
              </a:solidFill>
              <a:latin typeface="+mn-lt"/>
            </a:endParaRPr>
          </a:p>
          <a:p>
            <a:pPr marL="0" indent="0" algn="r" eaLnBrk="1" hangingPunct="1">
              <a:spcBef>
                <a:spcPct val="50000"/>
              </a:spcBef>
              <a:buFontTx/>
              <a:buNone/>
            </a:pPr>
            <a:r>
              <a:rPr lang="da-DK" sz="900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3. Niveau = - Bullet-tekst      </a:t>
            </a:r>
          </a:p>
          <a:p>
            <a:pPr marL="0" indent="0" algn="r" eaLnBrk="1" hangingPunct="1">
              <a:spcBef>
                <a:spcPct val="50000"/>
              </a:spcBef>
              <a:buFontTx/>
              <a:buNone/>
            </a:pPr>
            <a:r>
              <a:rPr lang="da-DK" sz="900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4. Niveau = </a:t>
            </a:r>
            <a:r>
              <a:rPr kumimoji="0" lang="da-DK" sz="900" b="0" i="0" u="none" strike="noStrike" kern="1200" cap="none" spc="0" normalizeH="0" baseline="0" noProof="1">
                <a:ln>
                  <a:noFill/>
                </a:ln>
                <a:solidFill>
                  <a:srgbClr val="909090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 Bullet-tekst</a:t>
            </a:r>
            <a:endParaRPr lang="da-DK" sz="900" baseline="0" noProof="1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r" eaLnBrk="1" hangingPunct="1">
              <a:spcBef>
                <a:spcPct val="50000"/>
              </a:spcBef>
            </a:pPr>
            <a:r>
              <a:rPr lang="da-DK" sz="900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5. Niveau = </a:t>
            </a:r>
            <a:r>
              <a:rPr kumimoji="0" lang="da-DK" sz="900" b="0" i="0" u="none" strike="noStrike" kern="1200" cap="none" spc="0" normalizeH="0" baseline="0" noProof="1">
                <a:ln>
                  <a:noFill/>
                </a:ln>
                <a:solidFill>
                  <a:srgbClr val="909090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Bullet-tekst </a:t>
            </a:r>
            <a:endParaRPr lang="da-DK" sz="900" noProof="1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0364" y="2985229"/>
            <a:ext cx="143978" cy="108105"/>
          </a:xfrm>
          <a:prstGeom prst="rect">
            <a:avLst/>
          </a:prstGeom>
        </p:spPr>
      </p:pic>
      <p:pic>
        <p:nvPicPr>
          <p:cNvPr id="22" name="Picture 2" descr="U:\DSB\Jobs\5162_Opgradering af design\Received\LO\DSB Powerpoint Skabeloner NY\Slide11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82589" y="0"/>
            <a:ext cx="216217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784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7737" y="6274801"/>
            <a:ext cx="5697177" cy="365125"/>
          </a:xfrm>
          <a:prstGeom prst="rect">
            <a:avLst/>
          </a:prstGeom>
        </p:spPr>
        <p:txBody>
          <a:bodyPr/>
          <a:lstStyle/>
          <a:p>
            <a:r>
              <a:rPr lang="da-DK" dirty="0"/>
              <a:t>Indsæt mødetitel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5464" y="6273317"/>
            <a:ext cx="389701" cy="365125"/>
          </a:xfrm>
          <a:prstGeom prst="rect">
            <a:avLst/>
          </a:prstGeom>
        </p:spPr>
        <p:txBody>
          <a:bodyPr/>
          <a:lstStyle/>
          <a:p>
            <a:fld id="{B9B7F785-9404-446A-8B74-CB57E2E14FFA}" type="slidenum">
              <a:rPr lang="da-DK"/>
              <a:t>‹nr.›</a:t>
            </a:fld>
            <a:endParaRPr lang="da-DK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79273" y="1989138"/>
            <a:ext cx="8711930" cy="4151313"/>
          </a:xfrm>
          <a:prstGeom prst="rect">
            <a:avLst/>
          </a:prstGeom>
        </p:spPr>
        <p:txBody>
          <a:bodyPr/>
          <a:lstStyle>
            <a:lvl1pPr marL="269875" indent="-269875">
              <a:defRPr/>
            </a:lvl1pPr>
            <a:lvl2pPr marL="541338" indent="-270000">
              <a:spcBef>
                <a:spcPts val="0"/>
              </a:spcBef>
              <a:spcAft>
                <a:spcPts val="0"/>
              </a:spcAft>
              <a:defRPr/>
            </a:lvl2pPr>
            <a:lvl3pPr marL="810000" indent="-270000"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da-DK" dirty="0"/>
              <a:t>Indsæt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5" name="TextBox 20"/>
          <p:cNvSpPr txBox="1">
            <a:spLocks noChangeArrowheads="1"/>
          </p:cNvSpPr>
          <p:nvPr userDrawn="1"/>
        </p:nvSpPr>
        <p:spPr bwMode="auto">
          <a:xfrm>
            <a:off x="-2880246" y="2004967"/>
            <a:ext cx="2799167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 sz="900" b="1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Bullet-</a:t>
            </a:r>
            <a:r>
              <a:rPr lang="da-DK" sz="900" b="1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t</a:t>
            </a:r>
            <a:r>
              <a:rPr lang="da-DK" sz="900" b="1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ekst slide </a:t>
            </a:r>
          </a:p>
          <a:p>
            <a:pPr algn="r" eaLnBrk="1" hangingPunct="1"/>
            <a:r>
              <a:rPr lang="da-DK" sz="90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Brug </a:t>
            </a:r>
            <a:r>
              <a:rPr lang="da-DK" sz="900" b="1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TAB</a:t>
            </a:r>
            <a:r>
              <a:rPr lang="da-DK" sz="90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-tasten for at skifte </a:t>
            </a:r>
            <a:br>
              <a:rPr lang="da-DK" sz="900" noProof="1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da-DK" sz="90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mellem bullet-niveauer</a:t>
            </a:r>
            <a:br>
              <a:rPr lang="da-DK" sz="900" noProof="1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da-DK" sz="90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Brug</a:t>
            </a:r>
            <a:r>
              <a:rPr lang="da-DK" sz="900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da-DK" sz="900" b="1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SHIFT+TAB</a:t>
            </a:r>
            <a:r>
              <a:rPr lang="da-DK" sz="900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-tasterne </a:t>
            </a:r>
            <a:br>
              <a:rPr lang="da-DK" sz="900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da-DK" sz="900" baseline="0" noProof="1">
                <a:solidFill>
                  <a:schemeClr val="tx2">
                    <a:lumMod val="50000"/>
                  </a:schemeClr>
                </a:solidFill>
                <a:latin typeface="+mn-lt"/>
              </a:rPr>
              <a:t>for at kommer tilbage</a:t>
            </a:r>
            <a:endParaRPr lang="da-DK" sz="900" noProof="1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79275" y="387768"/>
            <a:ext cx="8711928" cy="1097016"/>
          </a:xfrm>
          <a:prstGeom prst="rect">
            <a:avLst/>
          </a:prstGeom>
        </p:spPr>
        <p:txBody>
          <a:bodyPr/>
          <a:lstStyle/>
          <a:p>
            <a:r>
              <a:rPr lang="da-DK" dirty="0"/>
              <a:t>Indsæt titel på maksimalt to linjer</a:t>
            </a:r>
          </a:p>
        </p:txBody>
      </p:sp>
      <p:pic>
        <p:nvPicPr>
          <p:cNvPr id="9" name="Picture 2" descr="U:\DSB\Jobs\5162_Opgradering af design\Received\LO\DSB Powerpoint Skabeloner NY\Slide7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84801" y="2759"/>
            <a:ext cx="216217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449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1">
            <a:extLst>
              <a:ext uri="{FF2B5EF4-FFF2-40B4-BE49-F238E27FC236}">
                <a16:creationId xmlns:a16="http://schemas.microsoft.com/office/drawing/2014/main" id="{39DE0047-B572-4818-8D3A-88427F9931A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251716" y="4088450"/>
            <a:ext cx="5522350" cy="2052000"/>
          </a:xfrm>
          <a:prstGeom prst="rect">
            <a:avLst/>
          </a:prstGeom>
          <a:solidFill>
            <a:srgbClr val="ECEEEB"/>
          </a:solidFill>
        </p:spPr>
        <p:txBody>
          <a:bodyPr lIns="288000" bIns="106200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0" b="1">
                <a:noFill/>
                <a:latin typeface="+mj-lt"/>
              </a:defRPr>
            </a:lvl1pPr>
          </a:lstStyle>
          <a:p>
            <a:pPr lvl="0"/>
            <a:endParaRPr lang="da-DK" dirty="0"/>
          </a:p>
        </p:txBody>
      </p:sp>
      <p:sp>
        <p:nvSpPr>
          <p:cNvPr id="33" name="Text Placeholder 1">
            <a:extLst>
              <a:ext uri="{FF2B5EF4-FFF2-40B4-BE49-F238E27FC236}">
                <a16:creationId xmlns:a16="http://schemas.microsoft.com/office/drawing/2014/main" id="{4F10B74A-D694-4771-A5A6-34A16002910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78055" y="1989138"/>
            <a:ext cx="5522350" cy="2052000"/>
          </a:xfrm>
          <a:prstGeom prst="rect">
            <a:avLst/>
          </a:prstGeom>
          <a:solidFill>
            <a:srgbClr val="ECEEEB"/>
          </a:solidFill>
        </p:spPr>
        <p:txBody>
          <a:bodyPr lIns="288000" bIns="106200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0" b="1">
                <a:noFill/>
                <a:latin typeface="+mj-lt"/>
              </a:defRPr>
            </a:lvl1pPr>
          </a:lstStyle>
          <a:p>
            <a:pPr lvl="0"/>
            <a:endParaRPr lang="da-DK" dirty="0"/>
          </a:p>
        </p:txBody>
      </p:sp>
      <p:sp>
        <p:nvSpPr>
          <p:cNvPr id="34" name="Text Placeholder 1">
            <a:extLst>
              <a:ext uri="{FF2B5EF4-FFF2-40B4-BE49-F238E27FC236}">
                <a16:creationId xmlns:a16="http://schemas.microsoft.com/office/drawing/2014/main" id="{DAAFEBC1-0CE0-4BE5-BE2D-8F4376A56B6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8055" y="4088450"/>
            <a:ext cx="5522350" cy="2052000"/>
          </a:xfrm>
          <a:prstGeom prst="rect">
            <a:avLst/>
          </a:prstGeom>
          <a:solidFill>
            <a:srgbClr val="ECEEEB"/>
          </a:solidFill>
        </p:spPr>
        <p:txBody>
          <a:bodyPr lIns="288000" bIns="106200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0" b="1">
                <a:noFill/>
                <a:latin typeface="+mj-lt"/>
              </a:defRPr>
            </a:lvl1pPr>
          </a:lstStyle>
          <a:p>
            <a:pPr lvl="0"/>
            <a:endParaRPr lang="da-DK" dirty="0"/>
          </a:p>
        </p:txBody>
      </p:sp>
      <p:sp>
        <p:nvSpPr>
          <p:cNvPr id="31" name="Text Placeholder 1">
            <a:extLst>
              <a:ext uri="{FF2B5EF4-FFF2-40B4-BE49-F238E27FC236}">
                <a16:creationId xmlns:a16="http://schemas.microsoft.com/office/drawing/2014/main" id="{2292395C-547E-41FA-9220-F85C30FDE98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51716" y="1989138"/>
            <a:ext cx="5522350" cy="2052000"/>
          </a:xfrm>
          <a:prstGeom prst="rect">
            <a:avLst/>
          </a:prstGeom>
          <a:solidFill>
            <a:srgbClr val="ECEEEB"/>
          </a:solidFill>
        </p:spPr>
        <p:txBody>
          <a:bodyPr lIns="288000" bIns="106200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0" b="1">
                <a:noFill/>
                <a:latin typeface="+mj-lt"/>
              </a:defRPr>
            </a:lvl1pPr>
          </a:lstStyle>
          <a:p>
            <a:pPr lvl="0"/>
            <a:endParaRPr lang="da-DK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6266657" y="1989138"/>
            <a:ext cx="5504166" cy="2052000"/>
          </a:xfrm>
          <a:prstGeom prst="rect">
            <a:avLst/>
          </a:prstGeom>
        </p:spPr>
        <p:txBody>
          <a:bodyPr tIns="1296000">
            <a:noAutofit/>
          </a:bodyPr>
          <a:lstStyle>
            <a:lvl1pPr marL="0" indent="0" algn="ctr">
              <a:buNone/>
              <a:defRPr/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da-DK" dirty="0"/>
              <a:t>Indsæt tabel eller diagram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6256057" y="4088450"/>
            <a:ext cx="5504166" cy="2052000"/>
          </a:xfrm>
          <a:prstGeom prst="rect">
            <a:avLst/>
          </a:prstGeom>
        </p:spPr>
        <p:txBody>
          <a:bodyPr tIns="1296000">
            <a:noAutofit/>
          </a:bodyPr>
          <a:lstStyle>
            <a:lvl1pPr marL="0" indent="0" algn="ctr">
              <a:buNone/>
              <a:defRPr/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da-DK" dirty="0"/>
              <a:t>Indsæt tabel eller diagram</a:t>
            </a:r>
          </a:p>
        </p:txBody>
      </p:sp>
      <p:sp>
        <p:nvSpPr>
          <p:cNvPr id="17" name="Content Placeholder 9"/>
          <p:cNvSpPr>
            <a:spLocks noGrp="1"/>
          </p:cNvSpPr>
          <p:nvPr>
            <p:ph sz="quarter" idx="20" hasCustomPrompt="1"/>
          </p:nvPr>
        </p:nvSpPr>
        <p:spPr>
          <a:xfrm>
            <a:off x="677982" y="1989138"/>
            <a:ext cx="5504166" cy="2052000"/>
          </a:xfrm>
          <a:prstGeom prst="rect">
            <a:avLst/>
          </a:prstGeom>
        </p:spPr>
        <p:txBody>
          <a:bodyPr tIns="1296000">
            <a:noAutofit/>
          </a:bodyPr>
          <a:lstStyle>
            <a:lvl1pPr marL="0" indent="0" algn="ctr">
              <a:buNone/>
              <a:defRPr/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da-DK" dirty="0"/>
              <a:t>Indsæt tabel eller diagram</a:t>
            </a:r>
          </a:p>
        </p:txBody>
      </p:sp>
      <p:sp>
        <p:nvSpPr>
          <p:cNvPr id="20" name="Content Placeholder 9"/>
          <p:cNvSpPr>
            <a:spLocks noGrp="1"/>
          </p:cNvSpPr>
          <p:nvPr>
            <p:ph sz="quarter" idx="23" hasCustomPrompt="1"/>
          </p:nvPr>
        </p:nvSpPr>
        <p:spPr>
          <a:xfrm>
            <a:off x="679274" y="4088450"/>
            <a:ext cx="5504166" cy="2052000"/>
          </a:xfrm>
          <a:prstGeom prst="rect">
            <a:avLst/>
          </a:prstGeom>
        </p:spPr>
        <p:txBody>
          <a:bodyPr tIns="1296000">
            <a:noAutofit/>
          </a:bodyPr>
          <a:lstStyle>
            <a:lvl1pPr marL="0" indent="0" algn="ctr">
              <a:buNone/>
              <a:defRPr/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da-DK" dirty="0"/>
              <a:t>Indsæt tabel eller diagram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9275" y="387768"/>
            <a:ext cx="8711928" cy="1097016"/>
          </a:xfrm>
          <a:prstGeom prst="rect">
            <a:avLst/>
          </a:prstGeom>
        </p:spPr>
        <p:txBody>
          <a:bodyPr/>
          <a:lstStyle/>
          <a:p>
            <a:r>
              <a:rPr lang="da-DK" dirty="0"/>
              <a:t>Indsæt titel på maksimalt to linjer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7737" y="6274801"/>
            <a:ext cx="5697177" cy="365125"/>
          </a:xfrm>
          <a:prstGeom prst="rect">
            <a:avLst/>
          </a:prstGeom>
        </p:spPr>
        <p:txBody>
          <a:bodyPr/>
          <a:lstStyle/>
          <a:p>
            <a:r>
              <a:rPr lang="da-DK" dirty="0"/>
              <a:t>Indsæt mødetitel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5464" y="6273317"/>
            <a:ext cx="389701" cy="365125"/>
          </a:xfrm>
          <a:prstGeom prst="rect">
            <a:avLst/>
          </a:prstGeom>
        </p:spPr>
        <p:txBody>
          <a:bodyPr/>
          <a:lstStyle/>
          <a:p>
            <a:fld id="{B9B7F785-9404-446A-8B74-CB57E2E14FFA}" type="slidenum">
              <a:rPr lang="da-DK"/>
              <a:t>‹nr.›</a:t>
            </a:fld>
            <a:endParaRPr lang="da-DK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411415" y="2071322"/>
            <a:ext cx="4849065" cy="176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270000" indent="0">
              <a:buNone/>
              <a:defRPr sz="1200"/>
            </a:lvl2pPr>
            <a:lvl3pPr marL="540000" indent="0">
              <a:buNone/>
              <a:defRPr sz="1200"/>
            </a:lvl3pPr>
            <a:lvl4pPr marL="810000" indent="0">
              <a:buNone/>
              <a:defRPr sz="1200"/>
            </a:lvl4pPr>
            <a:lvl5pPr marL="1080000" indent="0">
              <a:buNone/>
              <a:defRPr sz="1200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6411415" y="2270104"/>
            <a:ext cx="4849065" cy="1975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270000" indent="0">
              <a:buNone/>
              <a:defRPr sz="1200"/>
            </a:lvl2pPr>
            <a:lvl3pPr marL="540000" indent="0">
              <a:buNone/>
              <a:defRPr sz="1200"/>
            </a:lvl3pPr>
            <a:lvl4pPr marL="810000" indent="0">
              <a:buNone/>
              <a:defRPr sz="1200"/>
            </a:lvl4pPr>
            <a:lvl5pPr marL="1080000" indent="0">
              <a:buNone/>
              <a:defRPr sz="1200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813412" y="2071322"/>
            <a:ext cx="4849065" cy="176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270000" indent="0">
              <a:buNone/>
              <a:defRPr sz="1200"/>
            </a:lvl2pPr>
            <a:lvl3pPr marL="540000" indent="0">
              <a:buNone/>
              <a:defRPr sz="1200"/>
            </a:lvl3pPr>
            <a:lvl4pPr marL="810000" indent="0">
              <a:buNone/>
              <a:defRPr sz="1200"/>
            </a:lvl4pPr>
            <a:lvl5pPr marL="1080000" indent="0">
              <a:buNone/>
              <a:defRPr sz="1200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813412" y="2270104"/>
            <a:ext cx="4849065" cy="1975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270000" indent="0">
              <a:buNone/>
              <a:defRPr sz="1200"/>
            </a:lvl2pPr>
            <a:lvl3pPr marL="540000" indent="0">
              <a:buNone/>
              <a:defRPr sz="1200"/>
            </a:lvl3pPr>
            <a:lvl4pPr marL="810000" indent="0">
              <a:buNone/>
              <a:defRPr sz="1200"/>
            </a:lvl4pPr>
            <a:lvl5pPr marL="1080000" indent="0">
              <a:buNone/>
              <a:defRPr sz="1200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813412" y="4170466"/>
            <a:ext cx="4849065" cy="176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270000" indent="0">
              <a:buNone/>
              <a:defRPr sz="1200"/>
            </a:lvl2pPr>
            <a:lvl3pPr marL="540000" indent="0">
              <a:buNone/>
              <a:defRPr sz="1200"/>
            </a:lvl3pPr>
            <a:lvl4pPr marL="810000" indent="0">
              <a:buNone/>
              <a:defRPr sz="1200"/>
            </a:lvl4pPr>
            <a:lvl5pPr marL="1080000" indent="0">
              <a:buNone/>
              <a:defRPr sz="1200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5" hasCustomPrompt="1"/>
          </p:nvPr>
        </p:nvSpPr>
        <p:spPr>
          <a:xfrm>
            <a:off x="813412" y="4369248"/>
            <a:ext cx="4849065" cy="1975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270000" indent="0">
              <a:buNone/>
              <a:defRPr sz="1200"/>
            </a:lvl2pPr>
            <a:lvl3pPr marL="540000" indent="0">
              <a:buNone/>
              <a:defRPr sz="1200"/>
            </a:lvl3pPr>
            <a:lvl4pPr marL="810000" indent="0">
              <a:buNone/>
              <a:defRPr sz="1200"/>
            </a:lvl4pPr>
            <a:lvl5pPr marL="1080000" indent="0">
              <a:buNone/>
              <a:defRPr sz="1200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6377876" y="4162514"/>
            <a:ext cx="4849065" cy="176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270000" indent="0">
              <a:buNone/>
              <a:defRPr sz="1200"/>
            </a:lvl2pPr>
            <a:lvl3pPr marL="540000" indent="0">
              <a:buNone/>
              <a:defRPr sz="1200"/>
            </a:lvl3pPr>
            <a:lvl4pPr marL="810000" indent="0">
              <a:buNone/>
              <a:defRPr sz="1200"/>
            </a:lvl4pPr>
            <a:lvl5pPr marL="1080000" indent="0">
              <a:buNone/>
              <a:defRPr sz="1200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7" hasCustomPrompt="1"/>
          </p:nvPr>
        </p:nvSpPr>
        <p:spPr>
          <a:xfrm>
            <a:off x="6377876" y="4361296"/>
            <a:ext cx="4849065" cy="1975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270000" indent="0">
              <a:buNone/>
              <a:defRPr sz="1200"/>
            </a:lvl2pPr>
            <a:lvl3pPr marL="540000" indent="0">
              <a:buNone/>
              <a:defRPr sz="1200"/>
            </a:lvl3pPr>
            <a:lvl4pPr marL="810000" indent="0">
              <a:buNone/>
              <a:defRPr sz="1200"/>
            </a:lvl4pPr>
            <a:lvl5pPr marL="1080000" indent="0">
              <a:buNone/>
              <a:defRPr sz="1200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pic>
        <p:nvPicPr>
          <p:cNvPr id="22" name="Picture 2" descr="U:\DSB\Jobs\5162_Opgradering af design\Received\LO\DSB Powerpoint Skabeloner NY\Slide1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84801" y="0"/>
            <a:ext cx="216217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256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 /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CCAB4B3F-44FF-46A7-845D-7612C596FC4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79273" y="1981198"/>
            <a:ext cx="11094793" cy="4159251"/>
          </a:xfrm>
          <a:prstGeom prst="rect">
            <a:avLst/>
          </a:prstGeom>
          <a:solidFill>
            <a:srgbClr val="ECEEEB"/>
          </a:solidFill>
        </p:spPr>
        <p:txBody>
          <a:bodyPr lIns="288000" bIns="106200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0" b="1">
                <a:noFill/>
                <a:latin typeface="+mj-lt"/>
              </a:defRPr>
            </a:lvl1pPr>
          </a:lstStyle>
          <a:p>
            <a:pPr lvl="0"/>
            <a:endParaRPr lang="da-DK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815201" y="2636912"/>
            <a:ext cx="10654409" cy="3348372"/>
          </a:xfrm>
          <a:prstGeom prst="rect">
            <a:avLst/>
          </a:prstGeom>
          <a:noFill/>
        </p:spPr>
        <p:txBody>
          <a:bodyPr tIns="1296000">
            <a:noAutofit/>
          </a:bodyPr>
          <a:lstStyle>
            <a:lvl1pPr marL="0" indent="0" algn="ctr">
              <a:buNone/>
              <a:defRPr/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da-DK" dirty="0"/>
              <a:t>Indsæt tabel eller diagram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7737" y="6274801"/>
            <a:ext cx="5697177" cy="365125"/>
          </a:xfrm>
          <a:prstGeom prst="rect">
            <a:avLst/>
          </a:prstGeom>
        </p:spPr>
        <p:txBody>
          <a:bodyPr/>
          <a:lstStyle/>
          <a:p>
            <a:r>
              <a:rPr lang="da-DK" dirty="0"/>
              <a:t>Indsæt mødetitel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5464" y="6273317"/>
            <a:ext cx="389701" cy="365125"/>
          </a:xfrm>
          <a:prstGeom prst="rect">
            <a:avLst/>
          </a:prstGeom>
        </p:spPr>
        <p:txBody>
          <a:bodyPr/>
          <a:lstStyle/>
          <a:p>
            <a:fld id="{B9B7F785-9404-446A-8B74-CB57E2E14FFA}" type="slidenum">
              <a:rPr lang="da-DK"/>
              <a:t>‹nr.›</a:t>
            </a:fld>
            <a:endParaRPr lang="da-DK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79275" y="387768"/>
            <a:ext cx="8711928" cy="1097016"/>
          </a:xfrm>
          <a:prstGeom prst="rect">
            <a:avLst/>
          </a:prstGeom>
        </p:spPr>
        <p:txBody>
          <a:bodyPr/>
          <a:lstStyle/>
          <a:p>
            <a:r>
              <a:rPr lang="da-DK" dirty="0"/>
              <a:t>Indsæt titel på maksimalt to linjer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813412" y="2071322"/>
            <a:ext cx="4849065" cy="176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270000" indent="0">
              <a:buNone/>
              <a:defRPr sz="1200"/>
            </a:lvl2pPr>
            <a:lvl3pPr marL="540000" indent="0">
              <a:buNone/>
              <a:defRPr sz="1200"/>
            </a:lvl3pPr>
            <a:lvl4pPr marL="810000" indent="0">
              <a:buNone/>
              <a:defRPr sz="1200"/>
            </a:lvl4pPr>
            <a:lvl5pPr marL="1080000" indent="0">
              <a:buNone/>
              <a:defRPr sz="1200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813412" y="2270104"/>
            <a:ext cx="4849065" cy="1975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270000" indent="0">
              <a:buNone/>
              <a:defRPr sz="1200"/>
            </a:lvl2pPr>
            <a:lvl3pPr marL="540000" indent="0">
              <a:buNone/>
              <a:defRPr sz="1200"/>
            </a:lvl3pPr>
            <a:lvl4pPr marL="810000" indent="0">
              <a:buNone/>
              <a:defRPr sz="1200"/>
            </a:lvl4pPr>
            <a:lvl5pPr marL="1080000" indent="0">
              <a:buNone/>
              <a:defRPr sz="1200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pic>
        <p:nvPicPr>
          <p:cNvPr id="10" name="Picture 2" descr="U:\DSB\Jobs\5162_Opgradering af design\Received\LO\DSB Powerpoint Skabeloner NY\Slide1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84801" y="0"/>
            <a:ext cx="216217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2475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0799199F-9491-4A05-B283-320E05EBA70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79273" y="1981198"/>
            <a:ext cx="11094793" cy="4159251"/>
          </a:xfrm>
          <a:prstGeom prst="rect">
            <a:avLst/>
          </a:prstGeom>
          <a:solidFill>
            <a:srgbClr val="ECEEEB"/>
          </a:solidFill>
        </p:spPr>
        <p:txBody>
          <a:bodyPr lIns="288000" bIns="106200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0" b="1">
                <a:noFill/>
                <a:latin typeface="+mj-lt"/>
              </a:defRPr>
            </a:lvl1pPr>
          </a:lstStyle>
          <a:p>
            <a:pPr lvl="0"/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7737" y="6274801"/>
            <a:ext cx="5697177" cy="365125"/>
          </a:xfrm>
          <a:prstGeom prst="rect">
            <a:avLst/>
          </a:prstGeom>
        </p:spPr>
        <p:txBody>
          <a:bodyPr/>
          <a:lstStyle/>
          <a:p>
            <a:r>
              <a:rPr lang="da-DK" dirty="0"/>
              <a:t>Indsæt mødetitel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5464" y="6273317"/>
            <a:ext cx="389701" cy="365125"/>
          </a:xfrm>
          <a:prstGeom prst="rect">
            <a:avLst/>
          </a:prstGeom>
        </p:spPr>
        <p:txBody>
          <a:bodyPr/>
          <a:lstStyle/>
          <a:p>
            <a:fld id="{B9B7F785-9404-446A-8B74-CB57E2E14FFA}" type="slidenum">
              <a:rPr lang="da-DK"/>
              <a:t>‹nr.›</a:t>
            </a:fld>
            <a:endParaRPr lang="da-DK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79275" y="387768"/>
            <a:ext cx="8711928" cy="1097016"/>
          </a:xfrm>
          <a:prstGeom prst="rect">
            <a:avLst/>
          </a:prstGeom>
        </p:spPr>
        <p:txBody>
          <a:bodyPr/>
          <a:lstStyle/>
          <a:p>
            <a:r>
              <a:rPr lang="da-DK" dirty="0"/>
              <a:t>Indsæt titel på maksimalt to linjer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79274" y="1989138"/>
            <a:ext cx="11094793" cy="4151312"/>
          </a:xfrm>
          <a:prstGeom prst="rect">
            <a:avLst/>
          </a:prstGeom>
          <a:noFill/>
        </p:spPr>
        <p:txBody>
          <a:bodyPr tIns="1296000">
            <a:noAutofit/>
          </a:bodyPr>
          <a:lstStyle>
            <a:lvl1pPr marL="0" indent="0" algn="ctr">
              <a:buNone/>
              <a:defRPr/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pic>
        <p:nvPicPr>
          <p:cNvPr id="10" name="Picture 3" descr="U:\DSB\Jobs\5162_Opgradering af design\Received\LO\DSB Powerpoint Skabeloner NY\Slide16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85489" y="1702078"/>
            <a:ext cx="216217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U:\DSB\Jobs\5162_Opgradering af design\Received\LO\DSB Powerpoint Skabeloner NY\Slide15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85489" y="0"/>
            <a:ext cx="216217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383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9275" y="387768"/>
            <a:ext cx="8711928" cy="1097016"/>
          </a:xfrm>
          <a:prstGeom prst="rect">
            <a:avLst/>
          </a:prstGeom>
        </p:spPr>
        <p:txBody>
          <a:bodyPr/>
          <a:lstStyle/>
          <a:p>
            <a:r>
              <a:rPr lang="da-DK" dirty="0"/>
              <a:t>Indsæt titel på maksimalt to linjer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07737" y="6274801"/>
            <a:ext cx="5697177" cy="365125"/>
          </a:xfrm>
          <a:prstGeom prst="rect">
            <a:avLst/>
          </a:prstGeom>
        </p:spPr>
        <p:txBody>
          <a:bodyPr/>
          <a:lstStyle/>
          <a:p>
            <a:r>
              <a:rPr lang="da-DK" dirty="0"/>
              <a:t>Indsæt mødetitel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5464" y="6273317"/>
            <a:ext cx="389701" cy="365125"/>
          </a:xfrm>
          <a:prstGeom prst="rect">
            <a:avLst/>
          </a:prstGeom>
        </p:spPr>
        <p:txBody>
          <a:bodyPr/>
          <a:lstStyle/>
          <a:p>
            <a:fld id="{B9B7F785-9404-446A-8B74-CB57E2E14FFA}" type="slidenum">
              <a:rPr lang="da-DK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30088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07737" y="6274801"/>
            <a:ext cx="5697177" cy="365125"/>
          </a:xfrm>
          <a:prstGeom prst="rect">
            <a:avLst/>
          </a:prstGeom>
        </p:spPr>
        <p:txBody>
          <a:bodyPr/>
          <a:lstStyle/>
          <a:p>
            <a:r>
              <a:rPr lang="da-DK" dirty="0"/>
              <a:t>Indsæt mødetitel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5464" y="6273317"/>
            <a:ext cx="389701" cy="365125"/>
          </a:xfrm>
          <a:prstGeom prst="rect">
            <a:avLst/>
          </a:prstGeom>
        </p:spPr>
        <p:txBody>
          <a:bodyPr/>
          <a:lstStyle/>
          <a:p>
            <a:fld id="{B9B7F785-9404-446A-8B74-CB57E2E14FFA}" type="slidenum">
              <a:rPr lang="da-DK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09509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ogobaggrund i pladsholder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88825" cy="6144050"/>
          </a:xfrm>
          <a:prstGeom prst="rect">
            <a:avLst/>
          </a:prstGeom>
          <a:noFill/>
        </p:spPr>
        <p:txBody>
          <a:bodyPr lIns="352800" bIns="302400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5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#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07737" y="6274801"/>
            <a:ext cx="5697177" cy="365125"/>
          </a:xfrm>
          <a:prstGeom prst="rect">
            <a:avLst/>
          </a:prstGeom>
        </p:spPr>
        <p:txBody>
          <a:bodyPr/>
          <a:lstStyle/>
          <a:p>
            <a:r>
              <a:rPr lang="da-DK" dirty="0"/>
              <a:t>Indsæt mødetitel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5464" y="6273317"/>
            <a:ext cx="389701" cy="365125"/>
          </a:xfrm>
          <a:prstGeom prst="rect">
            <a:avLst/>
          </a:prstGeom>
        </p:spPr>
        <p:txBody>
          <a:bodyPr/>
          <a:lstStyle/>
          <a:p>
            <a:fld id="{B9B7F785-9404-446A-8B74-CB57E2E14FFA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679273" y="3169501"/>
            <a:ext cx="8710789" cy="255881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Indsæt titel på maksimalt tre linjer</a:t>
            </a:r>
          </a:p>
        </p:txBody>
      </p:sp>
    </p:spTree>
    <p:extLst>
      <p:ext uri="{BB962C8B-B14F-4D97-AF65-F5344CB8AC3E}">
        <p14:creationId xmlns:p14="http://schemas.microsoft.com/office/powerpoint/2010/main" val="28128513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8">
            <a:extLst>
              <a:ext uri="{FF2B5EF4-FFF2-40B4-BE49-F238E27FC236}">
                <a16:creationId xmlns:a16="http://schemas.microsoft.com/office/drawing/2014/main" id="{8E3AA504-6580-45C0-BE3C-52EAC065CC47}"/>
              </a:ext>
            </a:extLst>
          </p:cNvPr>
          <p:cNvSpPr/>
          <p:nvPr userDrawn="1"/>
        </p:nvSpPr>
        <p:spPr bwMode="auto">
          <a:xfrm>
            <a:off x="153752" y="188640"/>
            <a:ext cx="11917324" cy="6516723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09090"/>
              </a:buClr>
              <a:buFont typeface="Symbol" pitchFamily="18" charset="2"/>
              <a:buNone/>
            </a:pPr>
            <a:endParaRPr lang="en-US" sz="1400" dirty="0">
              <a:solidFill>
                <a:srgbClr val="737377"/>
              </a:solidFill>
              <a:latin typeface="Arial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6AC4CEA-0471-44A3-8BE5-03B8A84800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7598" y="1254125"/>
            <a:ext cx="5091450" cy="3175962"/>
          </a:xfrm>
          <a:prstGeom prst="rect">
            <a:avLst/>
          </a:prstGeom>
        </p:spPr>
        <p:txBody>
          <a:bodyPr lIns="72000" tIns="72000" rIns="72000" bIns="72000" anchor="b"/>
          <a:lstStyle>
            <a:lvl1pPr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</a:t>
            </a:r>
          </a:p>
        </p:txBody>
      </p:sp>
      <p:cxnSp>
        <p:nvCxnSpPr>
          <p:cNvPr id="11" name="Straight Connector 9">
            <a:extLst>
              <a:ext uri="{FF2B5EF4-FFF2-40B4-BE49-F238E27FC236}">
                <a16:creationId xmlns:a16="http://schemas.microsoft.com/office/drawing/2014/main" id="{137C95ED-4E93-4A77-8B00-7409276F220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6727598" y="4689140"/>
            <a:ext cx="5343478" cy="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009EABA9-82AE-45DF-A965-C5AE1A2BD7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27598" y="4937973"/>
            <a:ext cx="5091450" cy="1479359"/>
          </a:xfrm>
          <a:prstGeom prst="rect">
            <a:avLst/>
          </a:prstGeom>
        </p:spPr>
        <p:txBody>
          <a:bodyPr lIns="72000" tIns="72000" rIns="72000" bIns="72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divider subtitle</a:t>
            </a:r>
          </a:p>
        </p:txBody>
      </p:sp>
      <p:pic>
        <p:nvPicPr>
          <p:cNvPr id="6" name="LogoSizeOneInverted">
            <a:extLst>
              <a:ext uri="{FF2B5EF4-FFF2-40B4-BE49-F238E27FC236}">
                <a16:creationId xmlns:a16="http://schemas.microsoft.com/office/drawing/2014/main" id="{74F64993-4CE4-4EE7-8849-BB0AC2B845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645" y="392233"/>
            <a:ext cx="606403" cy="54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643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 dirty="0">
              <a:solidFill>
                <a:schemeClr val="accent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07737" y="6274801"/>
            <a:ext cx="569717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mødetitel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5464" y="6273317"/>
            <a:ext cx="3897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9B7F785-9404-446A-8B74-CB57E2E14FFA}" type="slidenum">
              <a:rPr lang="da-DK"/>
              <a:pPr/>
              <a:t>‹nr.›</a:t>
            </a:fld>
            <a:endParaRPr lang="da-DK" dirty="0"/>
          </a:p>
        </p:txBody>
      </p:sp>
      <p:pic>
        <p:nvPicPr>
          <p:cNvPr id="6" name="LogoEndSlide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7203" y="2717989"/>
            <a:ext cx="1514419" cy="136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59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ed billede I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-4799" y="-3600"/>
            <a:ext cx="12198423" cy="6865200"/>
          </a:xfrm>
          <a:prstGeom prst="rect">
            <a:avLst/>
          </a:prstGeom>
        </p:spPr>
        <p:txBody>
          <a:bodyPr bIns="684000" anchor="ctr" anchorCtr="0"/>
          <a:lstStyle>
            <a:lvl1pPr marL="0" indent="0" algn="ctr">
              <a:buFontTx/>
              <a:buNone/>
              <a:defRPr/>
            </a:lvl1pPr>
          </a:lstStyle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8074" y="3609164"/>
            <a:ext cx="11092677" cy="25308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252000" tIns="270000" rIns="252000" bIns="1386000" anchor="b" anchorCtr="0">
            <a:normAutofit/>
          </a:bodyPr>
          <a:lstStyle>
            <a:lvl1pPr>
              <a:lnSpc>
                <a:spcPct val="85000"/>
              </a:lnSpc>
              <a:defRPr sz="58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22" name="FormDate"/>
          <p:cNvSpPr>
            <a:spLocks noGrp="1"/>
          </p:cNvSpPr>
          <p:nvPr>
            <p:ph type="body" sz="quarter" idx="13" hasCustomPrompt="1"/>
          </p:nvPr>
        </p:nvSpPr>
        <p:spPr>
          <a:xfrm>
            <a:off x="937573" y="5833538"/>
            <a:ext cx="4513675" cy="14400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9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INDSÆT DD. MMM ÅÅÅÅ</a:t>
            </a:r>
          </a:p>
        </p:txBody>
      </p:sp>
      <p:sp>
        <p:nvSpPr>
          <p:cNvPr id="9" name="Slide Number Placeholder 8" hidden="1"/>
          <p:cNvSpPr>
            <a:spLocks noGrp="1"/>
          </p:cNvSpPr>
          <p:nvPr userDrawn="1">
            <p:ph type="sldNum" sz="quarter" idx="17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B9B7F785-9404-446A-8B74-CB57E2E14FF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15"/>
          </p:nvPr>
        </p:nvSpPr>
        <p:spPr>
          <a:xfrm>
            <a:off x="936772" y="5576400"/>
            <a:ext cx="4515624" cy="1836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21" name="Footer Placeholder 7"/>
          <p:cNvSpPr>
            <a:spLocks noGrp="1"/>
          </p:cNvSpPr>
          <p:nvPr>
            <p:ph type="ftr" sz="quarter" idx="16"/>
          </p:nvPr>
        </p:nvSpPr>
        <p:spPr>
          <a:xfrm>
            <a:off x="936772" y="5400000"/>
            <a:ext cx="4515624" cy="158400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mødetitel</a:t>
            </a:r>
          </a:p>
        </p:txBody>
      </p:sp>
      <p:pic>
        <p:nvPicPr>
          <p:cNvPr id="10" name="Picture 2" descr="U:\DSB\Jobs\5162_Opgradering af design\Received\LO\DSB Powerpoint Skabeloner NY\Slide2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85489" y="0"/>
            <a:ext cx="216217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28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ed billede II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-4799" y="-3600"/>
            <a:ext cx="12198423" cy="6865200"/>
          </a:xfrm>
          <a:prstGeom prst="rect">
            <a:avLst/>
          </a:prstGeom>
        </p:spPr>
        <p:txBody>
          <a:bodyPr bIns="684000" anchor="ctr" anchorCtr="0"/>
          <a:lstStyle>
            <a:lvl1pPr marL="0" indent="0" algn="ctr">
              <a:buFontTx/>
              <a:buNone/>
              <a:defRPr/>
            </a:lvl1pPr>
          </a:lstStyle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666412" y="3609164"/>
            <a:ext cx="8856000" cy="25308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252000" tIns="270000" rIns="252000" bIns="1386000" anchor="b" anchorCtr="0">
            <a:normAutofit/>
          </a:bodyPr>
          <a:lstStyle>
            <a:lvl1pPr>
              <a:lnSpc>
                <a:spcPct val="85000"/>
              </a:lnSpc>
              <a:defRPr sz="58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22" name="FormDate"/>
          <p:cNvSpPr>
            <a:spLocks noGrp="1"/>
          </p:cNvSpPr>
          <p:nvPr>
            <p:ph type="body" sz="quarter" idx="13" hasCustomPrompt="1"/>
          </p:nvPr>
        </p:nvSpPr>
        <p:spPr>
          <a:xfrm>
            <a:off x="2055911" y="5833538"/>
            <a:ext cx="4513675" cy="14400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9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INDSÆT DD. MMM ÅÅÅÅ</a:t>
            </a:r>
          </a:p>
        </p:txBody>
      </p:sp>
      <p:sp>
        <p:nvSpPr>
          <p:cNvPr id="9" name="Slide Number Placeholder 8" hidden="1"/>
          <p:cNvSpPr>
            <a:spLocks noGrp="1"/>
          </p:cNvSpPr>
          <p:nvPr userDrawn="1">
            <p:ph type="sldNum" sz="quarter" idx="17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B9B7F785-9404-446A-8B74-CB57E2E14FF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15"/>
          </p:nvPr>
        </p:nvSpPr>
        <p:spPr>
          <a:xfrm>
            <a:off x="2055110" y="5576400"/>
            <a:ext cx="4515624" cy="1836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21" name="Footer Placeholder 7"/>
          <p:cNvSpPr>
            <a:spLocks noGrp="1"/>
          </p:cNvSpPr>
          <p:nvPr>
            <p:ph type="ftr" sz="quarter" idx="16"/>
          </p:nvPr>
        </p:nvSpPr>
        <p:spPr>
          <a:xfrm>
            <a:off x="2055110" y="5400000"/>
            <a:ext cx="4515624" cy="158400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mødetitel</a:t>
            </a:r>
          </a:p>
        </p:txBody>
      </p:sp>
      <p:pic>
        <p:nvPicPr>
          <p:cNvPr id="10" name="Picture 2" descr="U:\DSB\Jobs\5162_Opgradering af design\Received\LO\DSB Powerpoint Skabeloner NY\Slide2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85489" y="0"/>
            <a:ext cx="216217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795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ed billede III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66412" y="2708400"/>
            <a:ext cx="8856000" cy="34308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252000" tIns="270000" rIns="252000" bIns="2066400" anchor="b" anchorCtr="0">
            <a:normAutofit/>
          </a:bodyPr>
          <a:lstStyle>
            <a:lvl1pPr>
              <a:lnSpc>
                <a:spcPct val="85000"/>
              </a:lnSpc>
              <a:defRPr sz="65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666412" y="4186801"/>
            <a:ext cx="7814589" cy="1042400"/>
          </a:xfrm>
          <a:prstGeom prst="rect">
            <a:avLst/>
          </a:prstGeom>
        </p:spPr>
        <p:txBody>
          <a:bodyPr lIns="288000" bIns="21600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923" b="0">
                <a:solidFill>
                  <a:schemeClr val="bg1"/>
                </a:solidFill>
              </a:defRPr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da-DK" dirty="0"/>
              <a:t>Indsæt undertitel eller tekst på maksimalt tre linjer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>
          <a:xfrm>
            <a:off x="2060068" y="5576400"/>
            <a:ext cx="4515624" cy="1836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8" hidden="1"/>
          <p:cNvSpPr>
            <a:spLocks noGrp="1"/>
          </p:cNvSpPr>
          <p:nvPr>
            <p:ph type="sldNum" sz="quarter" idx="17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B9B7F785-9404-446A-8B74-CB57E2E14FF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>
          <a:xfrm>
            <a:off x="2060068" y="5400000"/>
            <a:ext cx="4515624" cy="158400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mødetitel</a:t>
            </a:r>
          </a:p>
        </p:txBody>
      </p:sp>
      <p:sp>
        <p:nvSpPr>
          <p:cNvPr id="14" name="FormDate"/>
          <p:cNvSpPr>
            <a:spLocks noGrp="1"/>
          </p:cNvSpPr>
          <p:nvPr>
            <p:ph type="body" sz="quarter" idx="13" hasCustomPrompt="1"/>
          </p:nvPr>
        </p:nvSpPr>
        <p:spPr>
          <a:xfrm>
            <a:off x="2060869" y="5833538"/>
            <a:ext cx="4513675" cy="14400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9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INDSÆT DD. MMM ÅÅÅÅ</a:t>
            </a:r>
          </a:p>
        </p:txBody>
      </p:sp>
      <p:pic>
        <p:nvPicPr>
          <p:cNvPr id="15" name="Picture 2" descr="U:\DSB\Jobs\5162_Opgradering af design\Received\LO\DSB Powerpoint Skabeloner NY\Slide1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85488" y="0"/>
            <a:ext cx="2157413" cy="162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88825" cy="6858000"/>
          </a:xfrm>
          <a:prstGeom prst="rect">
            <a:avLst/>
          </a:prstGeom>
        </p:spPr>
        <p:txBody>
          <a:bodyPr lIns="828000" rIns="828000"/>
          <a:lstStyle>
            <a:lvl1pPr algn="ctr">
              <a:defRPr/>
            </a:lvl1pPr>
          </a:lstStyle>
          <a:p>
            <a:r>
              <a:rPr lang="da-DK" noProof="0" dirty="0"/>
              <a:t>Klik på ikonet og indsæt et baggrundsbillede, højre klik på billedet og vælg placer bagerst</a:t>
            </a:r>
          </a:p>
        </p:txBody>
      </p:sp>
    </p:spTree>
    <p:extLst>
      <p:ext uri="{BB962C8B-B14F-4D97-AF65-F5344CB8AC3E}">
        <p14:creationId xmlns:p14="http://schemas.microsoft.com/office/powerpoint/2010/main" val="4224099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vertikal tekstbok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88825" cy="6858000"/>
          </a:xfrm>
          <a:prstGeom prst="rect">
            <a:avLst/>
          </a:prstGeom>
        </p:spPr>
        <p:txBody>
          <a:bodyPr tIns="72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10000"/>
              <a:buFontTx/>
              <a:buNone/>
              <a:tabLst/>
              <a:defRPr sz="1400"/>
            </a:lvl1pPr>
          </a:lstStyle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9274" y="693651"/>
            <a:ext cx="3772800" cy="54468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270000" tIns="270000" rIns="252000" bIns="1378800" anchor="b" anchorCtr="0">
            <a:noAutofit/>
          </a:bodyPr>
          <a:lstStyle>
            <a:lvl1pPr>
              <a:lnSpc>
                <a:spcPct val="85000"/>
              </a:lnSpc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8" name="Slide Number Placeholder 7" hidden="1"/>
          <p:cNvSpPr>
            <a:spLocks noGrp="1"/>
          </p:cNvSpPr>
          <p:nvPr>
            <p:ph type="sldNum" sz="quarter" idx="22"/>
          </p:nvPr>
        </p:nvSpPr>
        <p:spPr>
          <a:xfrm>
            <a:off x="-2167" y="6858001"/>
            <a:ext cx="149737" cy="127483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9B7F785-9404-446A-8B74-CB57E2E14FFA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14" name="FormDate"/>
          <p:cNvSpPr>
            <a:spLocks noGrp="1"/>
          </p:cNvSpPr>
          <p:nvPr>
            <p:ph type="body" sz="quarter" idx="13" hasCustomPrompt="1"/>
          </p:nvPr>
        </p:nvSpPr>
        <p:spPr>
          <a:xfrm>
            <a:off x="981861" y="5833538"/>
            <a:ext cx="2365200" cy="14400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9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INDSÆT DD. MMM ÅÅÅÅ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981861" y="5569557"/>
            <a:ext cx="2365200" cy="144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 sz="900" b="1" cap="none" baseline="0"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81861" y="5401837"/>
            <a:ext cx="2365200" cy="153888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lnSpc>
                <a:spcPts val="1200"/>
              </a:lnSpc>
              <a:defRPr sz="900" b="1" cap="none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mødetitel</a:t>
            </a:r>
          </a:p>
        </p:txBody>
      </p:sp>
    </p:spTree>
    <p:extLst>
      <p:ext uri="{BB962C8B-B14F-4D97-AF65-F5344CB8AC3E}">
        <p14:creationId xmlns:p14="http://schemas.microsoft.com/office/powerpoint/2010/main" val="4196383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rød-grå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12188825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679274" y="663548"/>
            <a:ext cx="9619861" cy="2405412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58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679272" y="6367480"/>
            <a:ext cx="4515624" cy="144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 sz="900" b="1" cap="none" baseline="0"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679271" y="6210941"/>
            <a:ext cx="4515624" cy="14228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ts val="1200"/>
              </a:lnSpc>
              <a:defRPr sz="900" b="1" cap="none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mødetitel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65464" y="6561140"/>
            <a:ext cx="389701" cy="2968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9B7F785-9404-446A-8B74-CB57E2E14FFA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16" name="FormDate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79274" y="6524878"/>
            <a:ext cx="4513675" cy="14400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900" b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INDSÆT DD. MMM ÅÅÅÅ</a:t>
            </a:r>
          </a:p>
        </p:txBody>
      </p:sp>
      <p:sp>
        <p:nvSpPr>
          <p:cNvPr id="13" name="Text Placeholder 1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79274" y="3778981"/>
            <a:ext cx="7787305" cy="1882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923" b="1">
                <a:solidFill>
                  <a:schemeClr val="tx1"/>
                </a:solidFill>
              </a:defRPr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da-DK" dirty="0"/>
              <a:t>Indsæt undertitel eller tekst</a:t>
            </a:r>
          </a:p>
        </p:txBody>
      </p:sp>
      <p:pic>
        <p:nvPicPr>
          <p:cNvPr id="14" name="LogoSizeOne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8988" y="6099008"/>
            <a:ext cx="606429" cy="547692"/>
          </a:xfrm>
          <a:prstGeom prst="rect">
            <a:avLst/>
          </a:prstGeom>
        </p:spPr>
      </p:pic>
      <p:pic>
        <p:nvPicPr>
          <p:cNvPr id="12" name="Picture 3" descr="U:\DSB\Jobs\5162_Opgradering af design\Received\LO\DSB Powerpoint Skabeloner NY\Slide4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85489" y="0"/>
            <a:ext cx="216217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596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ød forsid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5625244"/>
            <a:ext cx="12188825" cy="1232756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" y="0"/>
            <a:ext cx="12201383" cy="56252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12188825" cy="5625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9274" y="999108"/>
            <a:ext cx="9619861" cy="31975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ct val="95000"/>
              </a:lnSpc>
              <a:defRPr sz="58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16701" y="4330152"/>
            <a:ext cx="9582435" cy="11521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923" b="0">
                <a:solidFill>
                  <a:schemeClr val="bg1"/>
                </a:solidFill>
              </a:defRPr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da-DK" dirty="0"/>
              <a:t>Indsæt undertitel eller tekst på maksimalt tre linjer</a:t>
            </a:r>
          </a:p>
        </p:txBody>
      </p:sp>
      <p:sp>
        <p:nvSpPr>
          <p:cNvPr id="21" name="bmkFldClientNameAndDepartment"/>
          <p:cNvSpPr txBox="1"/>
          <p:nvPr userDrawn="1"/>
        </p:nvSpPr>
        <p:spPr>
          <a:xfrm>
            <a:off x="661137" y="6129773"/>
            <a:ext cx="7378147" cy="1879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lang="da-DK" sz="1200" b="0" noProof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5"/>
          </p:nvPr>
        </p:nvSpPr>
        <p:spPr>
          <a:xfrm>
            <a:off x="729634" y="6152658"/>
            <a:ext cx="7386423" cy="2329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6"/>
          </p:nvPr>
        </p:nvSpPr>
        <p:spPr>
          <a:xfrm>
            <a:off x="735579" y="5904000"/>
            <a:ext cx="7380478" cy="234000"/>
          </a:xfrm>
          <a:prstGeom prst="rect">
            <a:avLst/>
          </a:prstGeom>
        </p:spPr>
        <p:txBody>
          <a:bodyPr anchor="b" anchorCtr="0"/>
          <a:lstStyle>
            <a:lvl1pPr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mødetitel</a:t>
            </a:r>
          </a:p>
        </p:txBody>
      </p:sp>
      <p:sp>
        <p:nvSpPr>
          <p:cNvPr id="25" name="Slide Number Placeholder 24" hidden="1"/>
          <p:cNvSpPr>
            <a:spLocks noGrp="1"/>
          </p:cNvSpPr>
          <p:nvPr>
            <p:ph type="sldNum" sz="quarter" idx="17"/>
          </p:nvPr>
        </p:nvSpPr>
        <p:spPr>
          <a:xfrm>
            <a:off x="0" y="7136757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B9B7F785-9404-446A-8B74-CB57E2E14FF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FormDate"/>
          <p:cNvSpPr>
            <a:spLocks noGrp="1"/>
          </p:cNvSpPr>
          <p:nvPr>
            <p:ph type="body" sz="quarter" idx="13" hasCustomPrompt="1"/>
          </p:nvPr>
        </p:nvSpPr>
        <p:spPr>
          <a:xfrm>
            <a:off x="735768" y="6400844"/>
            <a:ext cx="2932036" cy="1384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9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DD. MMM ÅÅÅÅ</a:t>
            </a:r>
          </a:p>
        </p:txBody>
      </p:sp>
      <p:pic>
        <p:nvPicPr>
          <p:cNvPr id="14" name="LogoSizeOneInverted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9014" y="384949"/>
            <a:ext cx="606403" cy="54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59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forsid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" y="0"/>
            <a:ext cx="12201383" cy="56252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12188825" cy="5625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9274" y="999108"/>
            <a:ext cx="9619861" cy="31975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ct val="95000"/>
              </a:lnSpc>
              <a:defRPr sz="5800" b="1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16701" y="4330152"/>
            <a:ext cx="9582435" cy="11521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923" b="0">
                <a:solidFill>
                  <a:schemeClr val="tx1"/>
                </a:solidFill>
              </a:defRPr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da-DK" dirty="0"/>
              <a:t>Indsæt undertitel eller tekst på maksimalt tre linjer</a:t>
            </a:r>
          </a:p>
        </p:txBody>
      </p:sp>
      <p:sp>
        <p:nvSpPr>
          <p:cNvPr id="21" name="bmkFldClientNameAndDepartment"/>
          <p:cNvSpPr txBox="1"/>
          <p:nvPr userDrawn="1"/>
        </p:nvSpPr>
        <p:spPr>
          <a:xfrm>
            <a:off x="661137" y="6129773"/>
            <a:ext cx="7378147" cy="1879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lang="da-DK" sz="1200" b="0" noProof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5"/>
          </p:nvPr>
        </p:nvSpPr>
        <p:spPr>
          <a:xfrm>
            <a:off x="729634" y="6152658"/>
            <a:ext cx="7386423" cy="2329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6"/>
          </p:nvPr>
        </p:nvSpPr>
        <p:spPr>
          <a:xfrm>
            <a:off x="735579" y="5904000"/>
            <a:ext cx="7380478" cy="234000"/>
          </a:xfrm>
          <a:prstGeom prst="rect">
            <a:avLst/>
          </a:prstGeom>
        </p:spPr>
        <p:txBody>
          <a:bodyPr anchor="b" anchorCtr="0"/>
          <a:lstStyle>
            <a:lvl1pPr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mødetitel</a:t>
            </a:r>
          </a:p>
        </p:txBody>
      </p:sp>
      <p:sp>
        <p:nvSpPr>
          <p:cNvPr id="25" name="Slide Number Placeholder 24" hidden="1"/>
          <p:cNvSpPr>
            <a:spLocks noGrp="1"/>
          </p:cNvSpPr>
          <p:nvPr>
            <p:ph type="sldNum" sz="quarter" idx="17"/>
          </p:nvPr>
        </p:nvSpPr>
        <p:spPr>
          <a:xfrm>
            <a:off x="0" y="7136757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B9B7F785-9404-446A-8B74-CB57E2E14FF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FormDate"/>
          <p:cNvSpPr>
            <a:spLocks noGrp="1"/>
          </p:cNvSpPr>
          <p:nvPr>
            <p:ph type="body" sz="quarter" idx="13" hasCustomPrompt="1"/>
          </p:nvPr>
        </p:nvSpPr>
        <p:spPr>
          <a:xfrm>
            <a:off x="735768" y="6400844"/>
            <a:ext cx="2932036" cy="1384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9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DD. MMM ÅÅÅÅ</a:t>
            </a:r>
          </a:p>
        </p:txBody>
      </p:sp>
      <p:pic>
        <p:nvPicPr>
          <p:cNvPr id="14" name="LogoSizeOneInverted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9014" y="384949"/>
            <a:ext cx="606403" cy="54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8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s, font, logo, graphic design&#10;&#10;Description automatically generated">
            <a:extLst>
              <a:ext uri="{FF2B5EF4-FFF2-40B4-BE49-F238E27FC236}">
                <a16:creationId xmlns:a16="http://schemas.microsoft.com/office/drawing/2014/main" id="{9A449F80-BBEF-59DD-25EA-F404C57E5775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812" y="6096859"/>
            <a:ext cx="1197716" cy="325112"/>
          </a:xfrm>
          <a:prstGeom prst="rect">
            <a:avLst/>
          </a:prstGeom>
        </p:spPr>
      </p:pic>
      <p:pic>
        <p:nvPicPr>
          <p:cNvPr id="9" name="Picture 8" descr="A red hexagon with white text&#10;&#10;Description automatically generated">
            <a:extLst>
              <a:ext uri="{FF2B5EF4-FFF2-40B4-BE49-F238E27FC236}">
                <a16:creationId xmlns:a16="http://schemas.microsoft.com/office/drawing/2014/main" id="{546482AB-D9B3-6C7B-9A76-0FD9B94C3C4D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1003" y="6062760"/>
            <a:ext cx="438911" cy="39331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4D4640-699B-BCE4-D227-7407690C0A32}"/>
              </a:ext>
            </a:extLst>
          </p:cNvPr>
          <p:cNvCxnSpPr>
            <a:cxnSpLocks/>
          </p:cNvCxnSpPr>
          <p:nvPr userDrawn="1"/>
        </p:nvCxnSpPr>
        <p:spPr>
          <a:xfrm>
            <a:off x="11062964" y="6062760"/>
            <a:ext cx="0" cy="39331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5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8" r:id="rId2"/>
    <p:sldLayoutId id="2147483652" r:id="rId3"/>
    <p:sldLayoutId id="2147483674" r:id="rId4"/>
    <p:sldLayoutId id="2147483675" r:id="rId5"/>
    <p:sldLayoutId id="2147483670" r:id="rId6"/>
    <p:sldLayoutId id="2147483665" r:id="rId7"/>
    <p:sldLayoutId id="2147483662" r:id="rId8"/>
    <p:sldLayoutId id="2147483676" r:id="rId9"/>
    <p:sldLayoutId id="2147483671" r:id="rId10"/>
    <p:sldLayoutId id="2147483668" r:id="rId11"/>
    <p:sldLayoutId id="2147483663" r:id="rId12"/>
    <p:sldLayoutId id="2147483655" r:id="rId13"/>
    <p:sldLayoutId id="2147483650" r:id="rId14"/>
    <p:sldLayoutId id="2147483672" r:id="rId15"/>
    <p:sldLayoutId id="2147483666" r:id="rId16"/>
    <p:sldLayoutId id="2147483659" r:id="rId17"/>
    <p:sldLayoutId id="2147483656" r:id="rId18"/>
    <p:sldLayoutId id="2147483651" r:id="rId19"/>
    <p:sldLayoutId id="2147483669" r:id="rId20"/>
    <p:sldLayoutId id="2147483660" r:id="rId21"/>
    <p:sldLayoutId id="2147483653" r:id="rId22"/>
    <p:sldLayoutId id="2147483673" r:id="rId23"/>
    <p:sldLayoutId id="2147483667" r:id="rId24"/>
    <p:sldLayoutId id="2147483664" r:id="rId25"/>
    <p:sldLayoutId id="2147483677" r:id="rId26"/>
    <p:sldLayoutId id="2147483657" r:id="rId2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spcBef>
          <a:spcPts val="600"/>
        </a:spcBef>
        <a:spcAft>
          <a:spcPts val="600"/>
        </a:spcAft>
        <a:buClr>
          <a:schemeClr val="accent1"/>
        </a:buClr>
        <a:buSzPct val="100000"/>
        <a:buFontTx/>
        <a:buBlip>
          <a:blip r:embed="rId31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spcBef>
          <a:spcPts val="0"/>
        </a:spcBef>
        <a:spcAft>
          <a:spcPts val="0"/>
        </a:spcAft>
        <a:buClr>
          <a:schemeClr val="tx1"/>
        </a:buClr>
        <a:buFont typeface="Arial" pitchFamily="34" charset="0"/>
        <a:buChar char="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spcBef>
          <a:spcPts val="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70000" algn="l" defTabSz="914400" rtl="0" eaLnBrk="1" latinLnBrk="0" hangingPunct="1">
        <a:spcBef>
          <a:spcPts val="0"/>
        </a:spcBef>
        <a:spcAft>
          <a:spcPts val="0"/>
        </a:spcAft>
        <a:buFont typeface="Arial" pitchFamily="34" charset="0"/>
        <a:buChar char="­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spcBef>
          <a:spcPts val="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7" userDrawn="1">
          <p15:clr>
            <a:srgbClr val="F26B43"/>
          </p15:clr>
        </p15:guide>
        <p15:guide id="2" pos="5915" userDrawn="1">
          <p15:clr>
            <a:srgbClr val="F26B43"/>
          </p15:clr>
        </p15:guide>
        <p15:guide id="3" orient="horz" pos="244" userDrawn="1">
          <p15:clr>
            <a:srgbClr val="F26B43"/>
          </p15:clr>
        </p15:guide>
        <p15:guide id="4" orient="horz" pos="935" userDrawn="1">
          <p15:clr>
            <a:srgbClr val="F26B43"/>
          </p15:clr>
        </p15:guide>
        <p15:guide id="5" orient="horz" pos="1253" userDrawn="1">
          <p15:clr>
            <a:srgbClr val="F26B43"/>
          </p15:clr>
        </p15:guide>
        <p15:guide id="6" orient="horz" pos="38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1.jp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3.wdp"/><Relationship Id="rId5" Type="http://schemas.openxmlformats.org/officeDocument/2006/relationships/image" Target="../media/image65.png"/><Relationship Id="rId4" Type="http://schemas.openxmlformats.org/officeDocument/2006/relationships/image" Target="../media/image7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3.wdp"/><Relationship Id="rId5" Type="http://schemas.openxmlformats.org/officeDocument/2006/relationships/image" Target="../media/image65.png"/><Relationship Id="rId4" Type="http://schemas.openxmlformats.org/officeDocument/2006/relationships/image" Target="../media/image7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1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emf"/><Relationship Id="rId9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7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4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2.wdp"/><Relationship Id="rId5" Type="http://schemas.openxmlformats.org/officeDocument/2006/relationships/image" Target="../media/image5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3.wdp"/><Relationship Id="rId5" Type="http://schemas.openxmlformats.org/officeDocument/2006/relationships/image" Target="../media/image65.png"/><Relationship Id="rId4" Type="http://schemas.openxmlformats.org/officeDocument/2006/relationships/image" Target="../media/image6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1F5AD1-E8A0-7FC2-9509-9A79179A5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train with lights on&#10;&#10;Description automatically generated with low confidence">
            <a:extLst>
              <a:ext uri="{FF2B5EF4-FFF2-40B4-BE49-F238E27FC236}">
                <a16:creationId xmlns:a16="http://schemas.microsoft.com/office/drawing/2014/main" id="{778D0787-453E-5DEC-8E34-FEA3AF5A00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034" t="11695" r="2965" b="28634"/>
          <a:stretch/>
        </p:blipFill>
        <p:spPr>
          <a:xfrm>
            <a:off x="-1" y="0"/>
            <a:ext cx="12188825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69F16FA-1881-4166-C645-E99F9352C8FA}"/>
              </a:ext>
            </a:extLst>
          </p:cNvPr>
          <p:cNvSpPr txBox="1">
            <a:spLocks/>
          </p:cNvSpPr>
          <p:nvPr/>
        </p:nvSpPr>
        <p:spPr>
          <a:xfrm>
            <a:off x="8038627" y="1484784"/>
            <a:ext cx="3492387" cy="17993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6000">
                <a:solidFill>
                  <a:schemeClr val="accent1"/>
                </a:solidFill>
              </a:rPr>
              <a:t>IC5</a:t>
            </a:r>
            <a:r>
              <a:rPr lang="da-DK" sz="4400">
                <a:solidFill>
                  <a:schemeClr val="accent1"/>
                </a:solidFill>
              </a:rPr>
              <a:t> </a:t>
            </a:r>
            <a:br>
              <a:rPr lang="da-DK" sz="4400">
                <a:solidFill>
                  <a:schemeClr val="accent1"/>
                </a:solidFill>
              </a:rPr>
            </a:br>
            <a:r>
              <a:rPr lang="da-DK" sz="1800">
                <a:solidFill>
                  <a:srgbClr val="B41730"/>
                </a:solidFill>
              </a:rPr>
              <a:t>Coradia Stream </a:t>
            </a:r>
            <a:br>
              <a:rPr lang="da-DK" sz="1800">
                <a:solidFill>
                  <a:srgbClr val="B41730"/>
                </a:solidFill>
              </a:rPr>
            </a:br>
            <a:r>
              <a:rPr lang="da-DK" sz="1800">
                <a:solidFill>
                  <a:srgbClr val="B41730"/>
                </a:solidFill>
              </a:rPr>
              <a:t>is coming to Denmark</a:t>
            </a:r>
            <a:br>
              <a:rPr lang="da-DK" sz="1800">
                <a:solidFill>
                  <a:srgbClr val="B41730"/>
                </a:solidFill>
              </a:rPr>
            </a:br>
            <a:br>
              <a:rPr lang="da-DK" sz="90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900">
                <a:solidFill>
                  <a:schemeClr val="bg2">
                    <a:lumMod val="50000"/>
                  </a:schemeClr>
                </a:solidFill>
              </a:rPr>
              <a:t>Banekonferencen</a:t>
            </a:r>
            <a:br>
              <a:rPr lang="da-DK" sz="90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900">
                <a:solidFill>
                  <a:schemeClr val="bg2">
                    <a:lumMod val="50000"/>
                  </a:schemeClr>
                </a:solidFill>
              </a:rPr>
              <a:t>22. Maj 2023</a:t>
            </a:r>
            <a:endParaRPr lang="da-DK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Picture 6" descr="A picture containing graphics, font, logo, graphic design&#10;&#10;Description automatically generated">
            <a:extLst>
              <a:ext uri="{FF2B5EF4-FFF2-40B4-BE49-F238E27FC236}">
                <a16:creationId xmlns:a16="http://schemas.microsoft.com/office/drawing/2014/main" id="{49619BD0-D46D-15D8-C898-08283D5169B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812" y="6096859"/>
            <a:ext cx="1197716" cy="325112"/>
          </a:xfrm>
          <a:prstGeom prst="rect">
            <a:avLst/>
          </a:prstGeom>
        </p:spPr>
      </p:pic>
      <p:pic>
        <p:nvPicPr>
          <p:cNvPr id="8" name="Picture 7" descr="A red hexagon with white text&#10;&#10;Description automatically generated">
            <a:extLst>
              <a:ext uri="{FF2B5EF4-FFF2-40B4-BE49-F238E27FC236}">
                <a16:creationId xmlns:a16="http://schemas.microsoft.com/office/drawing/2014/main" id="{4D2413B9-39FC-81CE-CF34-F6C9D832585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1003" y="6062760"/>
            <a:ext cx="438911" cy="39331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6E22CA-99AE-CA57-C353-F7A3E6300CDF}"/>
              </a:ext>
            </a:extLst>
          </p:cNvPr>
          <p:cNvCxnSpPr>
            <a:cxnSpLocks/>
          </p:cNvCxnSpPr>
          <p:nvPr/>
        </p:nvCxnSpPr>
        <p:spPr>
          <a:xfrm>
            <a:off x="11062964" y="6062760"/>
            <a:ext cx="0" cy="39331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1049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0BC5F-EBBF-6159-03A3-499815439890}"/>
              </a:ext>
            </a:extLst>
          </p:cNvPr>
          <p:cNvSpPr txBox="1">
            <a:spLocks/>
          </p:cNvSpPr>
          <p:nvPr/>
        </p:nvSpPr>
        <p:spPr>
          <a:xfrm>
            <a:off x="463427" y="5907815"/>
            <a:ext cx="10239495" cy="95018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200" dirty="0">
                <a:solidFill>
                  <a:srgbClr val="C00000"/>
                </a:solidFill>
              </a:rPr>
              <a:t>High </a:t>
            </a:r>
            <a:r>
              <a:rPr lang="da-DK" sz="3200" dirty="0" err="1">
                <a:solidFill>
                  <a:srgbClr val="C00000"/>
                </a:solidFill>
              </a:rPr>
              <a:t>floor</a:t>
            </a:r>
            <a:r>
              <a:rPr lang="da-DK" sz="3200" dirty="0">
                <a:solidFill>
                  <a:srgbClr val="C00000"/>
                </a:solidFill>
              </a:rPr>
              <a:t> </a:t>
            </a:r>
            <a:r>
              <a:rPr lang="da-DK" sz="3200" dirty="0" err="1">
                <a:solidFill>
                  <a:srgbClr val="C00000"/>
                </a:solidFill>
              </a:rPr>
              <a:t>seating</a:t>
            </a:r>
            <a:r>
              <a:rPr lang="da-DK" sz="3200" dirty="0">
                <a:solidFill>
                  <a:srgbClr val="C00000"/>
                </a:solidFill>
              </a:rPr>
              <a:t> </a:t>
            </a:r>
            <a:r>
              <a:rPr lang="da-DK" sz="3200" dirty="0" err="1">
                <a:solidFill>
                  <a:srgbClr val="C00000"/>
                </a:solidFill>
              </a:rPr>
              <a:t>areas</a:t>
            </a:r>
            <a:endParaRPr lang="da-DK" sz="3200" dirty="0">
              <a:solidFill>
                <a:srgbClr val="C000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66495CC-61D1-CA05-1F39-13254DCC0AFE}"/>
              </a:ext>
            </a:extLst>
          </p:cNvPr>
          <p:cNvGrpSpPr/>
          <p:nvPr/>
        </p:nvGrpSpPr>
        <p:grpSpPr>
          <a:xfrm>
            <a:off x="463428" y="594191"/>
            <a:ext cx="11271138" cy="1034609"/>
            <a:chOff x="81745" y="1245041"/>
            <a:chExt cx="12025336" cy="1103839"/>
          </a:xfrm>
        </p:grpSpPr>
        <p:pic>
          <p:nvPicPr>
            <p:cNvPr id="4" name="Picture 3" descr="A close up of a computer&#10;&#10;Description automatically generated with low confidence">
              <a:extLst>
                <a:ext uri="{FF2B5EF4-FFF2-40B4-BE49-F238E27FC236}">
                  <a16:creationId xmlns:a16="http://schemas.microsoft.com/office/drawing/2014/main" id="{1F4FAE8C-9ADE-A2E4-BD33-CB32A4DAE2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671" t="33811" r="671" b="35231"/>
            <a:stretch/>
          </p:blipFill>
          <p:spPr>
            <a:xfrm>
              <a:off x="81745" y="1276312"/>
              <a:ext cx="12025336" cy="107256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011379E-3DA4-C2C2-1D23-47121362E5EF}"/>
                </a:ext>
              </a:extLst>
            </p:cNvPr>
            <p:cNvSpPr/>
            <p:nvPr/>
          </p:nvSpPr>
          <p:spPr>
            <a:xfrm>
              <a:off x="621804" y="1268760"/>
              <a:ext cx="469365" cy="97210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EE7F709-404D-1F3A-6D83-B2253D5D7DC2}"/>
                </a:ext>
              </a:extLst>
            </p:cNvPr>
            <p:cNvSpPr/>
            <p:nvPr/>
          </p:nvSpPr>
          <p:spPr>
            <a:xfrm>
              <a:off x="2241983" y="1268760"/>
              <a:ext cx="893757" cy="97210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A9EC3A-3AF8-A390-7CC2-95ECB15440F1}"/>
                </a:ext>
              </a:extLst>
            </p:cNvPr>
            <p:cNvSpPr/>
            <p:nvPr/>
          </p:nvSpPr>
          <p:spPr>
            <a:xfrm>
              <a:off x="6315212" y="1245041"/>
              <a:ext cx="1543396" cy="97210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3A61886-6358-8019-309B-88E78D75FB9A}"/>
                </a:ext>
              </a:extLst>
            </p:cNvPr>
            <p:cNvSpPr/>
            <p:nvPr/>
          </p:nvSpPr>
          <p:spPr>
            <a:xfrm>
              <a:off x="11115343" y="1262577"/>
              <a:ext cx="487681" cy="97210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99ED4DD-3942-3B9E-A4C2-0CE55D5AE626}"/>
                </a:ext>
              </a:extLst>
            </p:cNvPr>
            <p:cNvSpPr/>
            <p:nvPr/>
          </p:nvSpPr>
          <p:spPr>
            <a:xfrm>
              <a:off x="9082744" y="1245041"/>
              <a:ext cx="756085" cy="97210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383A77F-E2DE-2414-D152-6DB78C58BCC4}"/>
                </a:ext>
              </a:extLst>
            </p:cNvPr>
            <p:cNvSpPr/>
            <p:nvPr/>
          </p:nvSpPr>
          <p:spPr>
            <a:xfrm>
              <a:off x="4339072" y="1262577"/>
              <a:ext cx="756085" cy="97210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/>
            </a:p>
          </p:txBody>
        </p:sp>
      </p:grpSp>
      <p:pic>
        <p:nvPicPr>
          <p:cNvPr id="12" name="Picture 11" descr="A picture containing passenger, vehicle, train, indoor&#10;&#10;Description automatically generated">
            <a:extLst>
              <a:ext uri="{FF2B5EF4-FFF2-40B4-BE49-F238E27FC236}">
                <a16:creationId xmlns:a16="http://schemas.microsoft.com/office/drawing/2014/main" id="{182BB1E8-EB9B-89B6-8EC4-A594D477EC7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427" y="1988839"/>
            <a:ext cx="6330154" cy="3560711"/>
          </a:xfrm>
          <a:prstGeom prst="rect">
            <a:avLst/>
          </a:prstGeom>
        </p:spPr>
      </p:pic>
      <p:pic>
        <p:nvPicPr>
          <p:cNvPr id="13" name="Picture 12" descr="A picture containing indoor, passenger, ceiling, aircraft cabin&#10;&#10;Description automatically generated">
            <a:extLst>
              <a:ext uri="{FF2B5EF4-FFF2-40B4-BE49-F238E27FC236}">
                <a16:creationId xmlns:a16="http://schemas.microsoft.com/office/drawing/2014/main" id="{7DBA0460-6D27-8B45-2D79-D69D18C7508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191" r="11209"/>
          <a:stretch/>
        </p:blipFill>
        <p:spPr>
          <a:xfrm>
            <a:off x="7030516" y="1988839"/>
            <a:ext cx="4719917" cy="355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03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9E8CE-E648-448D-72E8-4A5882D4AA61}"/>
              </a:ext>
            </a:extLst>
          </p:cNvPr>
          <p:cNvSpPr txBox="1">
            <a:spLocks/>
          </p:cNvSpPr>
          <p:nvPr/>
        </p:nvSpPr>
        <p:spPr>
          <a:xfrm>
            <a:off x="470322" y="5932437"/>
            <a:ext cx="10239495" cy="92556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200" dirty="0">
                <a:solidFill>
                  <a:srgbClr val="C00000"/>
                </a:solidFill>
              </a:rPr>
              <a:t>Seat</a:t>
            </a:r>
          </a:p>
          <a:p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Comfort &amp; Elegance</a:t>
            </a:r>
            <a:endParaRPr lang="da-DK" sz="2000" dirty="0"/>
          </a:p>
        </p:txBody>
      </p:sp>
      <p:pic>
        <p:nvPicPr>
          <p:cNvPr id="4" name="Picture 3" descr="A close-up of a seat&#10;&#10;Description automatically generated with low confidence">
            <a:extLst>
              <a:ext uri="{FF2B5EF4-FFF2-40B4-BE49-F238E27FC236}">
                <a16:creationId xmlns:a16="http://schemas.microsoft.com/office/drawing/2014/main" id="{0DEF26AB-6F1D-99CC-844A-27AA3943AD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33198" r="823" b="14048"/>
          <a:stretch/>
        </p:blipFill>
        <p:spPr>
          <a:xfrm>
            <a:off x="6284953" y="332655"/>
            <a:ext cx="2603034" cy="2076907"/>
          </a:xfrm>
          <a:prstGeom prst="rect">
            <a:avLst/>
          </a:prstGeom>
        </p:spPr>
      </p:pic>
      <p:pic>
        <p:nvPicPr>
          <p:cNvPr id="5" name="Picture 4" descr="A close-up of a seat&#10;&#10;Description automatically generated with medium confidence">
            <a:extLst>
              <a:ext uri="{FF2B5EF4-FFF2-40B4-BE49-F238E27FC236}">
                <a16:creationId xmlns:a16="http://schemas.microsoft.com/office/drawing/2014/main" id="{029D6F71-08D0-931F-9E30-99E12E747A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761" t="22406" r="25365" b="19286"/>
          <a:stretch/>
        </p:blipFill>
        <p:spPr>
          <a:xfrm>
            <a:off x="9122362" y="332655"/>
            <a:ext cx="2603035" cy="2070313"/>
          </a:xfrm>
          <a:prstGeom prst="rect">
            <a:avLst/>
          </a:prstGeom>
        </p:spPr>
      </p:pic>
      <p:pic>
        <p:nvPicPr>
          <p:cNvPr id="6" name="Picture 5" descr="A picture containing building&#10;&#10;Description automatically generated">
            <a:extLst>
              <a:ext uri="{FF2B5EF4-FFF2-40B4-BE49-F238E27FC236}">
                <a16:creationId xmlns:a16="http://schemas.microsoft.com/office/drawing/2014/main" id="{F9FBFABA-0E29-8FF4-2552-60CCDFA562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73" r="11826"/>
          <a:stretch/>
        </p:blipFill>
        <p:spPr>
          <a:xfrm rot="5400000">
            <a:off x="592910" y="210070"/>
            <a:ext cx="5328127" cy="5573302"/>
          </a:xfrm>
          <a:prstGeom prst="rect">
            <a:avLst/>
          </a:prstGeom>
        </p:spPr>
      </p:pic>
      <p:pic>
        <p:nvPicPr>
          <p:cNvPr id="8" name="Picture 7" descr="A picture containing indoor, furniture, train, armrest&#10;&#10;Description automatically generated">
            <a:extLst>
              <a:ext uri="{FF2B5EF4-FFF2-40B4-BE49-F238E27FC236}">
                <a16:creationId xmlns:a16="http://schemas.microsoft.com/office/drawing/2014/main" id="{034BEC4C-42D2-EC67-E3DC-A75EA1BB01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7572" y="2585570"/>
            <a:ext cx="545782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43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30AE9A7-4488-0E14-E1CA-7B31F4120FC2}"/>
              </a:ext>
            </a:extLst>
          </p:cNvPr>
          <p:cNvSpPr txBox="1">
            <a:spLocks/>
          </p:cNvSpPr>
          <p:nvPr/>
        </p:nvSpPr>
        <p:spPr>
          <a:xfrm>
            <a:off x="463428" y="5913277"/>
            <a:ext cx="10239495" cy="94472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200" dirty="0" err="1">
                <a:solidFill>
                  <a:srgbClr val="C00000"/>
                </a:solidFill>
              </a:rPr>
              <a:t>Wheelchair</a:t>
            </a:r>
            <a:r>
              <a:rPr lang="da-DK" sz="3200" dirty="0">
                <a:solidFill>
                  <a:srgbClr val="C00000"/>
                </a:solidFill>
              </a:rPr>
              <a:t> </a:t>
            </a:r>
            <a:r>
              <a:rPr lang="da-DK" sz="3200" dirty="0" err="1">
                <a:solidFill>
                  <a:srgbClr val="C00000"/>
                </a:solidFill>
              </a:rPr>
              <a:t>Area</a:t>
            </a:r>
            <a:endParaRPr lang="da-DK" sz="3200" dirty="0">
              <a:solidFill>
                <a:srgbClr val="C00000"/>
              </a:solidFill>
            </a:endParaRPr>
          </a:p>
          <a:p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Accessibility and inclusivity</a:t>
            </a:r>
            <a:endParaRPr lang="da-DK" sz="2000" dirty="0"/>
          </a:p>
        </p:txBody>
      </p:sp>
      <p:pic>
        <p:nvPicPr>
          <p:cNvPr id="6" name="Picture 5" descr="A table and chairs in a train&#10;&#10;Description automatically generated with low confidence">
            <a:extLst>
              <a:ext uri="{FF2B5EF4-FFF2-40B4-BE49-F238E27FC236}">
                <a16:creationId xmlns:a16="http://schemas.microsoft.com/office/drawing/2014/main" id="{E3B4CE25-A834-F510-9066-E7C705E5F3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00" r="22297"/>
          <a:stretch/>
        </p:blipFill>
        <p:spPr>
          <a:xfrm>
            <a:off x="7030516" y="1988839"/>
            <a:ext cx="4732764" cy="3738958"/>
          </a:xfrm>
          <a:prstGeom prst="rect">
            <a:avLst/>
          </a:prstGeom>
        </p:spPr>
      </p:pic>
      <p:pic>
        <p:nvPicPr>
          <p:cNvPr id="8" name="Picture 7" descr="A picture containing public transport, indoor, transport, passenger&#10;&#10;Description automatically generated">
            <a:extLst>
              <a:ext uri="{FF2B5EF4-FFF2-40B4-BE49-F238E27FC236}">
                <a16:creationId xmlns:a16="http://schemas.microsoft.com/office/drawing/2014/main" id="{CAE32643-276F-89E9-56CA-987E3EBBFC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10" r="-52"/>
          <a:stretch/>
        </p:blipFill>
        <p:spPr>
          <a:xfrm>
            <a:off x="465915" y="1995563"/>
            <a:ext cx="6327666" cy="375685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8A47FAE-01AD-3A7D-4341-F4435CC0F192}"/>
              </a:ext>
            </a:extLst>
          </p:cNvPr>
          <p:cNvGrpSpPr/>
          <p:nvPr/>
        </p:nvGrpSpPr>
        <p:grpSpPr>
          <a:xfrm>
            <a:off x="463428" y="610627"/>
            <a:ext cx="11271138" cy="1018173"/>
            <a:chOff x="463428" y="610627"/>
            <a:chExt cx="11271138" cy="1018173"/>
          </a:xfrm>
        </p:grpSpPr>
        <p:pic>
          <p:nvPicPr>
            <p:cNvPr id="10" name="Picture 9" descr="A close up of a computer&#10;&#10;Description automatically generated with low confidence">
              <a:extLst>
                <a:ext uri="{FF2B5EF4-FFF2-40B4-BE49-F238E27FC236}">
                  <a16:creationId xmlns:a16="http://schemas.microsoft.com/office/drawing/2014/main" id="{E149F922-3106-9572-8D02-55FF59B637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671" t="33811" r="671" b="35231"/>
            <a:stretch/>
          </p:blipFill>
          <p:spPr>
            <a:xfrm>
              <a:off x="463428" y="623501"/>
              <a:ext cx="11271138" cy="1005299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DA63D97-16F6-051B-2012-8E87ED30E766}"/>
                </a:ext>
              </a:extLst>
            </p:cNvPr>
            <p:cNvSpPr/>
            <p:nvPr/>
          </p:nvSpPr>
          <p:spPr>
            <a:xfrm>
              <a:off x="5302324" y="610627"/>
              <a:ext cx="1044116" cy="91114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435775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0D2F4-4711-E73F-98C3-6DB658A9DD5D}"/>
              </a:ext>
            </a:extLst>
          </p:cNvPr>
          <p:cNvSpPr txBox="1">
            <a:spLocks/>
          </p:cNvSpPr>
          <p:nvPr/>
        </p:nvSpPr>
        <p:spPr>
          <a:xfrm>
            <a:off x="473464" y="5914163"/>
            <a:ext cx="10239495" cy="94685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200" dirty="0">
                <a:solidFill>
                  <a:srgbClr val="C00000"/>
                </a:solidFill>
              </a:rPr>
              <a:t>Catering Area</a:t>
            </a:r>
          </a:p>
          <a:p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Accessibility and Modularity</a:t>
            </a:r>
            <a:endParaRPr lang="da-DK" sz="2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45D2A22-3FED-2892-A8E0-FBF43C69B850}"/>
              </a:ext>
            </a:extLst>
          </p:cNvPr>
          <p:cNvGrpSpPr/>
          <p:nvPr/>
        </p:nvGrpSpPr>
        <p:grpSpPr>
          <a:xfrm>
            <a:off x="463428" y="594191"/>
            <a:ext cx="11271138" cy="1034609"/>
            <a:chOff x="81745" y="1245041"/>
            <a:chExt cx="12025336" cy="1103839"/>
          </a:xfrm>
        </p:grpSpPr>
        <p:pic>
          <p:nvPicPr>
            <p:cNvPr id="6" name="Picture 5" descr="A close up of a computer&#10;&#10;Description automatically generated with low confidence">
              <a:extLst>
                <a:ext uri="{FF2B5EF4-FFF2-40B4-BE49-F238E27FC236}">
                  <a16:creationId xmlns:a16="http://schemas.microsoft.com/office/drawing/2014/main" id="{59D888FC-22DD-DBE3-9106-BFF0857AD7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671" t="33811" r="671" b="35231"/>
            <a:stretch/>
          </p:blipFill>
          <p:spPr>
            <a:xfrm>
              <a:off x="81745" y="1276312"/>
              <a:ext cx="12025336" cy="107256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DE506C4-2159-B542-ABB4-EECC30306464}"/>
                </a:ext>
              </a:extLst>
            </p:cNvPr>
            <p:cNvSpPr/>
            <p:nvPr/>
          </p:nvSpPr>
          <p:spPr>
            <a:xfrm>
              <a:off x="5472986" y="1245041"/>
              <a:ext cx="462883" cy="97210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/>
            </a:p>
          </p:txBody>
        </p:sp>
      </p:grpSp>
      <p:pic>
        <p:nvPicPr>
          <p:cNvPr id="10" name="Picture 4">
            <a:extLst>
              <a:ext uri="{FF2B5EF4-FFF2-40B4-BE49-F238E27FC236}">
                <a16:creationId xmlns:a16="http://schemas.microsoft.com/office/drawing/2014/main" id="{43FB5650-31E8-BE5D-6182-64C5A4449F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39" r="14831"/>
          <a:stretch/>
        </p:blipFill>
        <p:spPr bwMode="auto">
          <a:xfrm>
            <a:off x="477788" y="1985938"/>
            <a:ext cx="4920335" cy="356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waste container, cabinet, cabinetry, indoor&#10;&#10;Description automatically generated">
            <a:extLst>
              <a:ext uri="{FF2B5EF4-FFF2-40B4-BE49-F238E27FC236}">
                <a16:creationId xmlns:a16="http://schemas.microsoft.com/office/drawing/2014/main" id="{7C6F0524-C943-6919-6BAD-CB2D031C534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04"/>
          <a:stretch/>
        </p:blipFill>
        <p:spPr>
          <a:xfrm>
            <a:off x="5584693" y="1973062"/>
            <a:ext cx="6149681" cy="357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45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public transport, floor, ceiling&#10;&#10;Description automatically generated">
            <a:extLst>
              <a:ext uri="{FF2B5EF4-FFF2-40B4-BE49-F238E27FC236}">
                <a16:creationId xmlns:a16="http://schemas.microsoft.com/office/drawing/2014/main" id="{B5ACC73F-9BEE-EA18-68A2-3F66A59B4C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86" t="-241" r="13174" b="241"/>
          <a:stretch/>
        </p:blipFill>
        <p:spPr>
          <a:xfrm>
            <a:off x="6984470" y="1978691"/>
            <a:ext cx="4750095" cy="3560711"/>
          </a:xfrm>
          <a:prstGeom prst="rect">
            <a:avLst/>
          </a:prstGeom>
        </p:spPr>
      </p:pic>
      <p:pic>
        <p:nvPicPr>
          <p:cNvPr id="4" name="Picture 3" descr="A picture containing passenger, public transport, indoor, train&#10;&#10;Description automatically generated">
            <a:extLst>
              <a:ext uri="{FF2B5EF4-FFF2-40B4-BE49-F238E27FC236}">
                <a16:creationId xmlns:a16="http://schemas.microsoft.com/office/drawing/2014/main" id="{6318A327-7264-34CD-EDE4-C5797CDA5B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259" y="1985937"/>
            <a:ext cx="6305413" cy="354679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9FF97C2-770A-F035-5C64-696AF2ACEB9A}"/>
              </a:ext>
            </a:extLst>
          </p:cNvPr>
          <p:cNvSpPr txBox="1">
            <a:spLocks/>
          </p:cNvSpPr>
          <p:nvPr/>
        </p:nvSpPr>
        <p:spPr>
          <a:xfrm>
            <a:off x="463428" y="5909715"/>
            <a:ext cx="10239495" cy="102495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200" dirty="0">
                <a:solidFill>
                  <a:srgbClr val="C00000"/>
                </a:solidFill>
              </a:rPr>
              <a:t>Flexible </a:t>
            </a:r>
            <a:r>
              <a:rPr lang="da-DK" sz="3200" dirty="0" err="1">
                <a:solidFill>
                  <a:srgbClr val="C00000"/>
                </a:solidFill>
              </a:rPr>
              <a:t>Area</a:t>
            </a:r>
            <a:endParaRPr lang="da-DK" sz="3200" dirty="0">
              <a:solidFill>
                <a:srgbClr val="C00000"/>
              </a:solidFill>
            </a:endParaRPr>
          </a:p>
          <a:p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Accessibility </a:t>
            </a:r>
            <a:r>
              <a:rPr lang="en-GB" sz="2000">
                <a:solidFill>
                  <a:schemeClr val="tx2">
                    <a:lumMod val="60000"/>
                    <a:lumOff val="40000"/>
                  </a:schemeClr>
                </a:solidFill>
              </a:rPr>
              <a:t>and flexibility</a:t>
            </a:r>
            <a:endParaRPr lang="da-DK" sz="20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7AB4C9A-DAEC-72E5-5F16-F00567D62E32}"/>
              </a:ext>
            </a:extLst>
          </p:cNvPr>
          <p:cNvGrpSpPr/>
          <p:nvPr/>
        </p:nvGrpSpPr>
        <p:grpSpPr>
          <a:xfrm>
            <a:off x="463428" y="594191"/>
            <a:ext cx="11271138" cy="1034609"/>
            <a:chOff x="81745" y="1245041"/>
            <a:chExt cx="12025336" cy="1103839"/>
          </a:xfrm>
        </p:grpSpPr>
        <p:pic>
          <p:nvPicPr>
            <p:cNvPr id="10" name="Picture 9" descr="A close up of a computer&#10;&#10;Description automatically generated with low confidence">
              <a:extLst>
                <a:ext uri="{FF2B5EF4-FFF2-40B4-BE49-F238E27FC236}">
                  <a16:creationId xmlns:a16="http://schemas.microsoft.com/office/drawing/2014/main" id="{4E901574-CA77-D0FD-76AB-F772F99847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671" t="33811" r="671" b="35231"/>
            <a:stretch/>
          </p:blipFill>
          <p:spPr>
            <a:xfrm>
              <a:off x="81745" y="1276312"/>
              <a:ext cx="12025336" cy="1072568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ABCE78C-6243-1088-823E-0B0702AF851B}"/>
                </a:ext>
              </a:extLst>
            </p:cNvPr>
            <p:cNvSpPr/>
            <p:nvPr/>
          </p:nvSpPr>
          <p:spPr>
            <a:xfrm>
              <a:off x="3093294" y="1245041"/>
              <a:ext cx="614611" cy="97210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B16620D3-16A4-EAF2-D0DA-F668675D451B}"/>
              </a:ext>
            </a:extLst>
          </p:cNvPr>
          <p:cNvSpPr/>
          <p:nvPr/>
        </p:nvSpPr>
        <p:spPr>
          <a:xfrm>
            <a:off x="8362664" y="594191"/>
            <a:ext cx="576064" cy="9111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3198115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rain with lights on&#10;&#10;Description automatically generated with low confidence">
            <a:extLst>
              <a:ext uri="{FF2B5EF4-FFF2-40B4-BE49-F238E27FC236}">
                <a16:creationId xmlns:a16="http://schemas.microsoft.com/office/drawing/2014/main" id="{C456D681-5BF9-5607-6DCF-557BC83313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" t="7181" r="56896" b="26935"/>
          <a:stretch/>
        </p:blipFill>
        <p:spPr>
          <a:xfrm>
            <a:off x="-9737" y="0"/>
            <a:ext cx="12198562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3A933B-A788-A242-9840-62ED98EBA9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6" r="30169"/>
          <a:stretch/>
        </p:blipFill>
        <p:spPr>
          <a:xfrm>
            <a:off x="-2" y="-6834"/>
            <a:ext cx="9910837" cy="6864834"/>
          </a:xfrm>
          <a:prstGeom prst="rect">
            <a:avLst/>
          </a:prstGeom>
        </p:spPr>
      </p:pic>
      <p:sp>
        <p:nvSpPr>
          <p:cNvPr id="7" name="textruta 10">
            <a:extLst>
              <a:ext uri="{FF2B5EF4-FFF2-40B4-BE49-F238E27FC236}">
                <a16:creationId xmlns:a16="http://schemas.microsoft.com/office/drawing/2014/main" id="{3AF19303-F727-AC10-C6F2-BAA1962ADBE6}"/>
              </a:ext>
            </a:extLst>
          </p:cNvPr>
          <p:cNvSpPr txBox="1"/>
          <p:nvPr/>
        </p:nvSpPr>
        <p:spPr>
          <a:xfrm>
            <a:off x="818182" y="4761148"/>
            <a:ext cx="360428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720"/>
              </a:spcAft>
            </a:pPr>
            <a:r>
              <a:rPr lang="da-DK" sz="4400" b="1" dirty="0" err="1">
                <a:solidFill>
                  <a:prstClr val="white"/>
                </a:solidFill>
              </a:rPr>
              <a:t>Questions</a:t>
            </a:r>
            <a:r>
              <a:rPr lang="da-DK" sz="4400" b="1" dirty="0">
                <a:solidFill>
                  <a:prstClr val="white"/>
                </a:solidFill>
              </a:rPr>
              <a:t>?</a:t>
            </a:r>
          </a:p>
        </p:txBody>
      </p:sp>
      <p:pic>
        <p:nvPicPr>
          <p:cNvPr id="8" name="Picture 7" descr="A picture containing graphics, font, logo, graphic design&#10;&#10;Description automatically generated">
            <a:extLst>
              <a:ext uri="{FF2B5EF4-FFF2-40B4-BE49-F238E27FC236}">
                <a16:creationId xmlns:a16="http://schemas.microsoft.com/office/drawing/2014/main" id="{4ED514CA-F796-23C0-3729-AFADDB2E083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812" y="6096859"/>
            <a:ext cx="1197716" cy="325112"/>
          </a:xfrm>
          <a:prstGeom prst="rect">
            <a:avLst/>
          </a:prstGeom>
        </p:spPr>
      </p:pic>
      <p:pic>
        <p:nvPicPr>
          <p:cNvPr id="9" name="Picture 8" descr="A red hexagon with white text&#10;&#10;Description automatically generated">
            <a:extLst>
              <a:ext uri="{FF2B5EF4-FFF2-40B4-BE49-F238E27FC236}">
                <a16:creationId xmlns:a16="http://schemas.microsoft.com/office/drawing/2014/main" id="{87AC190D-0E66-2795-D027-E68E44607A8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1003" y="6062760"/>
            <a:ext cx="438911" cy="39331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30D053-24D1-0AA1-134F-9EB73BD307F1}"/>
              </a:ext>
            </a:extLst>
          </p:cNvPr>
          <p:cNvCxnSpPr>
            <a:cxnSpLocks/>
          </p:cNvCxnSpPr>
          <p:nvPr/>
        </p:nvCxnSpPr>
        <p:spPr>
          <a:xfrm>
            <a:off x="11062964" y="6062760"/>
            <a:ext cx="0" cy="39331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361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train with lights on&#10;&#10;Description automatically generated with low confidence">
            <a:extLst>
              <a:ext uri="{FF2B5EF4-FFF2-40B4-BE49-F238E27FC236}">
                <a16:creationId xmlns:a16="http://schemas.microsoft.com/office/drawing/2014/main" id="{D771BA3D-8249-B01F-67B0-EC9E74D650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" t="7181" r="56896" b="26935"/>
          <a:stretch/>
        </p:blipFill>
        <p:spPr>
          <a:xfrm>
            <a:off x="-9737" y="0"/>
            <a:ext cx="12198562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4D6220C-A4F3-04ED-7310-17381E5EF37D}"/>
              </a:ext>
            </a:extLst>
          </p:cNvPr>
          <p:cNvGrpSpPr/>
          <p:nvPr/>
        </p:nvGrpSpPr>
        <p:grpSpPr>
          <a:xfrm>
            <a:off x="4124065" y="3051911"/>
            <a:ext cx="3940695" cy="754179"/>
            <a:chOff x="5590356" y="2746829"/>
            <a:chExt cx="2055102" cy="393310"/>
          </a:xfrm>
        </p:grpSpPr>
        <p:pic>
          <p:nvPicPr>
            <p:cNvPr id="4" name="Picture 3" descr="A picture containing graphics, font, logo, graphic design&#10;&#10;Description automatically generated">
              <a:extLst>
                <a:ext uri="{FF2B5EF4-FFF2-40B4-BE49-F238E27FC236}">
                  <a16:creationId xmlns:a16="http://schemas.microsoft.com/office/drawing/2014/main" id="{E807C129-5E71-9CB2-DCEC-23F87C7CE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90356" y="2780928"/>
              <a:ext cx="1197716" cy="325112"/>
            </a:xfrm>
            <a:prstGeom prst="rect">
              <a:avLst/>
            </a:prstGeom>
          </p:spPr>
        </p:pic>
        <p:pic>
          <p:nvPicPr>
            <p:cNvPr id="5" name="Picture 4" descr="A red hexagon with white text&#10;&#10;Description automatically generated">
              <a:extLst>
                <a:ext uri="{FF2B5EF4-FFF2-40B4-BE49-F238E27FC236}">
                  <a16:creationId xmlns:a16="http://schemas.microsoft.com/office/drawing/2014/main" id="{8CCC02C2-ACF4-269E-A3CE-B9831BBD5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6547" y="2746829"/>
              <a:ext cx="438911" cy="393310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B64CC63-207A-7C1F-AFAF-C67B0E9C10F5}"/>
                </a:ext>
              </a:extLst>
            </p:cNvPr>
            <p:cNvCxnSpPr>
              <a:cxnSpLocks/>
            </p:cNvCxnSpPr>
            <p:nvPr/>
          </p:nvCxnSpPr>
          <p:spPr>
            <a:xfrm>
              <a:off x="6958508" y="2746829"/>
              <a:ext cx="0" cy="393310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40577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train with lights on&#10;&#10;Description automatically generated with low confidence">
            <a:extLst>
              <a:ext uri="{FF2B5EF4-FFF2-40B4-BE49-F238E27FC236}">
                <a16:creationId xmlns:a16="http://schemas.microsoft.com/office/drawing/2014/main" id="{A509E94F-4AA8-0A99-3980-E1645DF54E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" t="7181" r="56896" b="26935"/>
          <a:stretch/>
        </p:blipFill>
        <p:spPr>
          <a:xfrm>
            <a:off x="-9737" y="0"/>
            <a:ext cx="12198562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A6D3C4-2101-A374-3076-9C8014BD67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6" r="30169"/>
          <a:stretch/>
        </p:blipFill>
        <p:spPr>
          <a:xfrm>
            <a:off x="-2" y="-6834"/>
            <a:ext cx="9910837" cy="6864834"/>
          </a:xfrm>
          <a:prstGeom prst="rect">
            <a:avLst/>
          </a:prstGeom>
        </p:spPr>
      </p:pic>
      <p:sp>
        <p:nvSpPr>
          <p:cNvPr id="6" name="textruta 10">
            <a:extLst>
              <a:ext uri="{FF2B5EF4-FFF2-40B4-BE49-F238E27FC236}">
                <a16:creationId xmlns:a16="http://schemas.microsoft.com/office/drawing/2014/main" id="{3A5B965A-464A-5106-C265-0891830559F0}"/>
              </a:ext>
            </a:extLst>
          </p:cNvPr>
          <p:cNvSpPr txBox="1"/>
          <p:nvPr/>
        </p:nvSpPr>
        <p:spPr>
          <a:xfrm>
            <a:off x="818182" y="1880828"/>
            <a:ext cx="360428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720"/>
              </a:spcAft>
            </a:pPr>
            <a:r>
              <a:rPr lang="da-DK" sz="4400" b="1" dirty="0">
                <a:solidFill>
                  <a:prstClr val="white"/>
                </a:solidFill>
              </a:rPr>
              <a:t>Agenda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223B1350-A98B-8866-43E4-A24E494E51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9273" y="1989139"/>
            <a:ext cx="3902971" cy="568798"/>
          </a:xfrm>
        </p:spPr>
        <p:txBody>
          <a:bodyPr/>
          <a:lstStyle/>
          <a:p>
            <a:endParaRPr lang="en-US" dirty="0"/>
          </a:p>
          <a:p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AFE62A-C6D2-29A4-1FC4-6656F08C99D9}"/>
              </a:ext>
            </a:extLst>
          </p:cNvPr>
          <p:cNvSpPr/>
          <p:nvPr/>
        </p:nvSpPr>
        <p:spPr>
          <a:xfrm>
            <a:off x="765820" y="2370249"/>
            <a:ext cx="5688632" cy="2357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Context &amp; Process</a:t>
            </a:r>
            <a:endParaRPr lang="da-DK" b="1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Trainset Layout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Exterior Design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Interior Design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Questions and Answers</a:t>
            </a:r>
            <a:endParaRPr lang="da-DK" b="1" dirty="0">
              <a:solidFill>
                <a:schemeClr val="bg1"/>
              </a:solidFill>
              <a:ea typeface="Verdana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561FCD-BE03-A1A2-0299-FCC45A942E16}"/>
              </a:ext>
            </a:extLst>
          </p:cNvPr>
          <p:cNvSpPr/>
          <p:nvPr/>
        </p:nvSpPr>
        <p:spPr>
          <a:xfrm>
            <a:off x="6964931" y="2273538"/>
            <a:ext cx="5688632" cy="1681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en-US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With</a:t>
            </a:r>
            <a:b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Sunna Jonsdottir Marchant - DSB</a:t>
            </a:r>
            <a:b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&amp; Alexandre Boulanger - Alstom</a:t>
            </a:r>
          </a:p>
        </p:txBody>
      </p:sp>
      <p:pic>
        <p:nvPicPr>
          <p:cNvPr id="18" name="Picture 17" descr="A picture containing graphics, font, logo, graphic design&#10;&#10;Description automatically generated">
            <a:extLst>
              <a:ext uri="{FF2B5EF4-FFF2-40B4-BE49-F238E27FC236}">
                <a16:creationId xmlns:a16="http://schemas.microsoft.com/office/drawing/2014/main" id="{40748040-A5A3-51E9-253F-404E8894C45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812" y="6096859"/>
            <a:ext cx="1197716" cy="325112"/>
          </a:xfrm>
          <a:prstGeom prst="rect">
            <a:avLst/>
          </a:prstGeom>
        </p:spPr>
      </p:pic>
      <p:pic>
        <p:nvPicPr>
          <p:cNvPr id="20" name="Picture 19" descr="A red hexagon with white text&#10;&#10;Description automatically generated">
            <a:extLst>
              <a:ext uri="{FF2B5EF4-FFF2-40B4-BE49-F238E27FC236}">
                <a16:creationId xmlns:a16="http://schemas.microsoft.com/office/drawing/2014/main" id="{9735EC7C-03B3-D466-EB88-B7E0621E6FE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1003" y="6062760"/>
            <a:ext cx="438911" cy="39331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62561F0-24D2-5E85-C62F-8BE4176B5C5D}"/>
              </a:ext>
            </a:extLst>
          </p:cNvPr>
          <p:cNvCxnSpPr>
            <a:cxnSpLocks/>
          </p:cNvCxnSpPr>
          <p:nvPr/>
        </p:nvCxnSpPr>
        <p:spPr>
          <a:xfrm>
            <a:off x="11062964" y="6062760"/>
            <a:ext cx="0" cy="39331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316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Chevron 3">
            <a:extLst>
              <a:ext uri="{FF2B5EF4-FFF2-40B4-BE49-F238E27FC236}">
                <a16:creationId xmlns:a16="http://schemas.microsoft.com/office/drawing/2014/main" id="{74422F64-8993-9C74-D606-C26F1D5E36CC}"/>
              </a:ext>
            </a:extLst>
          </p:cNvPr>
          <p:cNvSpPr/>
          <p:nvPr/>
        </p:nvSpPr>
        <p:spPr>
          <a:xfrm>
            <a:off x="441784" y="2744953"/>
            <a:ext cx="3834947" cy="619207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41A89C74-69C0-DF44-AFA9-9336A47346A6}"/>
              </a:ext>
            </a:extLst>
          </p:cNvPr>
          <p:cNvSpPr/>
          <p:nvPr/>
        </p:nvSpPr>
        <p:spPr>
          <a:xfrm>
            <a:off x="7914562" y="2744952"/>
            <a:ext cx="3834947" cy="619207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2A68970-0748-996F-5C62-666DEAE46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84" y="5874209"/>
            <a:ext cx="8712200" cy="1096963"/>
          </a:xfrm>
        </p:spPr>
        <p:txBody>
          <a:bodyPr>
            <a:normAutofit/>
          </a:bodyPr>
          <a:lstStyle/>
          <a:p>
            <a:r>
              <a:rPr lang="da-DK" sz="3200" dirty="0">
                <a:solidFill>
                  <a:srgbClr val="C00000"/>
                </a:solidFill>
              </a:rPr>
              <a:t>Context &amp; Process</a:t>
            </a:r>
            <a:r>
              <a:rPr lang="da-DK" sz="3200" dirty="0"/>
              <a:t> </a:t>
            </a:r>
            <a:br>
              <a:rPr lang="da-DK" sz="3200" dirty="0"/>
            </a:b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Ways of Working  </a:t>
            </a:r>
            <a:endParaRPr lang="da-DK" sz="2000" dirty="0"/>
          </a:p>
        </p:txBody>
      </p:sp>
      <p:pic>
        <p:nvPicPr>
          <p:cNvPr id="7" name="Billede 27">
            <a:extLst>
              <a:ext uri="{FF2B5EF4-FFF2-40B4-BE49-F238E27FC236}">
                <a16:creationId xmlns:a16="http://schemas.microsoft.com/office/drawing/2014/main" id="{20ED864A-1391-DE29-4C42-670CEFB787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821"/>
          <a:stretch/>
        </p:blipFill>
        <p:spPr>
          <a:xfrm>
            <a:off x="876014" y="3690717"/>
            <a:ext cx="2853050" cy="17638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94068E-64C9-4FB5-8B37-B68D31B5E8F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7887" y="3783824"/>
            <a:ext cx="2853050" cy="1675156"/>
          </a:xfrm>
          <a:prstGeom prst="rect">
            <a:avLst/>
          </a:prstGeom>
        </p:spPr>
      </p:pic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CB76CCFB-C2A2-549A-E609-50DC6E53740B}"/>
              </a:ext>
            </a:extLst>
          </p:cNvPr>
          <p:cNvSpPr/>
          <p:nvPr/>
        </p:nvSpPr>
        <p:spPr>
          <a:xfrm>
            <a:off x="4176939" y="2744953"/>
            <a:ext cx="3834947" cy="619207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1E889A-DCF5-AA54-41BA-B669C0287734}"/>
              </a:ext>
            </a:extLst>
          </p:cNvPr>
          <p:cNvSpPr/>
          <p:nvPr/>
        </p:nvSpPr>
        <p:spPr>
          <a:xfrm>
            <a:off x="4942239" y="2873321"/>
            <a:ext cx="2306814" cy="362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Design Phase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FE2D43-C960-1B94-73ED-6E02BFE9D1A4}"/>
              </a:ext>
            </a:extLst>
          </p:cNvPr>
          <p:cNvSpPr/>
          <p:nvPr/>
        </p:nvSpPr>
        <p:spPr>
          <a:xfrm>
            <a:off x="1611372" y="2873321"/>
            <a:ext cx="1652689" cy="362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Vision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8BA936-966C-1021-258D-A0FE9BD7C6E3}"/>
              </a:ext>
            </a:extLst>
          </p:cNvPr>
          <p:cNvSpPr/>
          <p:nvPr/>
        </p:nvSpPr>
        <p:spPr>
          <a:xfrm>
            <a:off x="8420894" y="2873321"/>
            <a:ext cx="2822279" cy="362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Final Design</a:t>
            </a:r>
          </a:p>
        </p:txBody>
      </p:sp>
      <p:pic>
        <p:nvPicPr>
          <p:cNvPr id="16" name="Picture 15" descr="A picture containing indoor, furniture, office building, office chair&#10;&#10;Description automatically generated">
            <a:extLst>
              <a:ext uri="{FF2B5EF4-FFF2-40B4-BE49-F238E27FC236}">
                <a16:creationId xmlns:a16="http://schemas.microsoft.com/office/drawing/2014/main" id="{8895F364-93D3-B62D-40B1-EB191CDE7A3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0189" y="3683031"/>
            <a:ext cx="3138356" cy="1763828"/>
          </a:xfrm>
          <a:prstGeom prst="rect">
            <a:avLst/>
          </a:prstGeom>
        </p:spPr>
      </p:pic>
      <p:pic>
        <p:nvPicPr>
          <p:cNvPr id="18" name="Picture 17" descr="A close-up of a brochure&#10;&#10;Description automatically generated with low confidence">
            <a:extLst>
              <a:ext uri="{FF2B5EF4-FFF2-40B4-BE49-F238E27FC236}">
                <a16:creationId xmlns:a16="http://schemas.microsoft.com/office/drawing/2014/main" id="{881E5290-C59E-0261-669F-EA85CE17488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0997" y="472746"/>
            <a:ext cx="3326827" cy="2128162"/>
          </a:xfrm>
          <a:prstGeom prst="rect">
            <a:avLst/>
          </a:prstGeom>
        </p:spPr>
      </p:pic>
      <p:pic>
        <p:nvPicPr>
          <p:cNvPr id="20" name="Picture 19" descr="A picture containing text, screenshot, website, online advertising&#10;&#10;Description automatically generated">
            <a:extLst>
              <a:ext uri="{FF2B5EF4-FFF2-40B4-BE49-F238E27FC236}">
                <a16:creationId xmlns:a16="http://schemas.microsoft.com/office/drawing/2014/main" id="{6D5769CA-4933-0010-75C6-DD3E3BF8AB3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934" y="472744"/>
            <a:ext cx="2700646" cy="2128163"/>
          </a:xfrm>
          <a:prstGeom prst="rect">
            <a:avLst/>
          </a:prstGeom>
        </p:spPr>
      </p:pic>
      <p:pic>
        <p:nvPicPr>
          <p:cNvPr id="21" name="Picture 20" descr="Several images of a train&#10;&#10;Description automatically generated with low confidence">
            <a:extLst>
              <a:ext uri="{FF2B5EF4-FFF2-40B4-BE49-F238E27FC236}">
                <a16:creationId xmlns:a16="http://schemas.microsoft.com/office/drawing/2014/main" id="{D0A577C4-3EC8-0CF4-6442-6C81EC408E6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1842" y="472744"/>
            <a:ext cx="2700385" cy="21281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3263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jeans, indoor, wood, footwear&#10;&#10;Description automatically generated">
            <a:extLst>
              <a:ext uri="{FF2B5EF4-FFF2-40B4-BE49-F238E27FC236}">
                <a16:creationId xmlns:a16="http://schemas.microsoft.com/office/drawing/2014/main" id="{D078FEBF-633B-BA93-EF06-9E5D46C5E0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0" t="13135" r="2578" b="12233"/>
          <a:stretch/>
        </p:blipFill>
        <p:spPr>
          <a:xfrm>
            <a:off x="9323667" y="3258917"/>
            <a:ext cx="2420065" cy="2468880"/>
          </a:xfrm>
          <a:prstGeom prst="rect">
            <a:avLst/>
          </a:prstGeom>
        </p:spPr>
      </p:pic>
      <p:pic>
        <p:nvPicPr>
          <p:cNvPr id="7" name="Picture 6" descr="A picture containing clothing, person, wheel, vehicle&#10;&#10;Description automatically generated">
            <a:extLst>
              <a:ext uri="{FF2B5EF4-FFF2-40B4-BE49-F238E27FC236}">
                <a16:creationId xmlns:a16="http://schemas.microsoft.com/office/drawing/2014/main" id="{65403774-8CCD-483D-3717-01296696B4C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004" t="13420" r="2345" b="14040"/>
          <a:stretch/>
        </p:blipFill>
        <p:spPr>
          <a:xfrm>
            <a:off x="8097117" y="588911"/>
            <a:ext cx="3659231" cy="2468880"/>
          </a:xfrm>
          <a:prstGeom prst="rect">
            <a:avLst/>
          </a:prstGeom>
        </p:spPr>
      </p:pic>
      <p:pic>
        <p:nvPicPr>
          <p:cNvPr id="10" name="Picture 9" descr="A picture containing clothing, footwear, person, person&#10;&#10;Description automatically generated">
            <a:extLst>
              <a:ext uri="{FF2B5EF4-FFF2-40B4-BE49-F238E27FC236}">
                <a16:creationId xmlns:a16="http://schemas.microsoft.com/office/drawing/2014/main" id="{37282D07-0C45-2B7D-982B-6BAA62341D0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009" r="15637" b="106"/>
          <a:stretch/>
        </p:blipFill>
        <p:spPr>
          <a:xfrm>
            <a:off x="4275533" y="3258917"/>
            <a:ext cx="1818879" cy="2468880"/>
          </a:xfrm>
          <a:prstGeom prst="rect">
            <a:avLst/>
          </a:prstGeom>
        </p:spPr>
      </p:pic>
      <p:pic>
        <p:nvPicPr>
          <p:cNvPr id="11" name="Picture 10" descr="A group of people standing in a room&#10;&#10;Description automatically generated with low confidence">
            <a:extLst>
              <a:ext uri="{FF2B5EF4-FFF2-40B4-BE49-F238E27FC236}">
                <a16:creationId xmlns:a16="http://schemas.microsoft.com/office/drawing/2014/main" id="{41E002B5-BB03-2492-A931-930B117994D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321" t="11587" r="17121" b="16818"/>
          <a:stretch/>
        </p:blipFill>
        <p:spPr>
          <a:xfrm>
            <a:off x="6288426" y="3263887"/>
            <a:ext cx="2830322" cy="2468880"/>
          </a:xfrm>
          <a:prstGeom prst="rect">
            <a:avLst/>
          </a:prstGeom>
        </p:spPr>
      </p:pic>
      <p:pic>
        <p:nvPicPr>
          <p:cNvPr id="12" name="Picture 11" descr="A picture containing indoor, clothing, person, floor&#10;&#10;Description automatically generated">
            <a:extLst>
              <a:ext uri="{FF2B5EF4-FFF2-40B4-BE49-F238E27FC236}">
                <a16:creationId xmlns:a16="http://schemas.microsoft.com/office/drawing/2014/main" id="{2D7F8F12-0882-61B0-FFC2-22ABD566BF3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07" t="8034" r="15464"/>
          <a:stretch/>
        </p:blipFill>
        <p:spPr>
          <a:xfrm>
            <a:off x="457706" y="3258917"/>
            <a:ext cx="3623813" cy="2468880"/>
          </a:xfrm>
          <a:prstGeom prst="rect">
            <a:avLst/>
          </a:prstGeom>
        </p:spPr>
      </p:pic>
      <p:pic>
        <p:nvPicPr>
          <p:cNvPr id="13" name="Picture 12" descr="A person wearing virtual reality goggles&#10;&#10;Description automatically generated with medium confidence">
            <a:extLst>
              <a:ext uri="{FF2B5EF4-FFF2-40B4-BE49-F238E27FC236}">
                <a16:creationId xmlns:a16="http://schemas.microsoft.com/office/drawing/2014/main" id="{92C049CB-ED4A-6FA4-1D18-0C5E87EEBA8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5633" y="588911"/>
            <a:ext cx="3618979" cy="2468880"/>
          </a:xfrm>
          <a:prstGeom prst="rect">
            <a:avLst/>
          </a:prstGeom>
        </p:spPr>
      </p:pic>
      <p:pic>
        <p:nvPicPr>
          <p:cNvPr id="14" name="Picture 13" descr="A picture containing person, clothing, computer, person&#10;&#10;Description automatically generated">
            <a:extLst>
              <a:ext uri="{FF2B5EF4-FFF2-40B4-BE49-F238E27FC236}">
                <a16:creationId xmlns:a16="http://schemas.microsoft.com/office/drawing/2014/main" id="{E3721713-7089-647A-4904-4381B9AE122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5960" b="14575"/>
          <a:stretch/>
        </p:blipFill>
        <p:spPr>
          <a:xfrm>
            <a:off x="457706" y="588911"/>
            <a:ext cx="3623813" cy="246888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9D8DB6DF-2074-DC49-BE96-F5EB8A47B563}"/>
              </a:ext>
            </a:extLst>
          </p:cNvPr>
          <p:cNvSpPr txBox="1">
            <a:spLocks/>
          </p:cNvSpPr>
          <p:nvPr/>
        </p:nvSpPr>
        <p:spPr>
          <a:xfrm>
            <a:off x="470608" y="5913276"/>
            <a:ext cx="10239495" cy="91694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200" dirty="0">
                <a:solidFill>
                  <a:srgbClr val="C00000"/>
                </a:solidFill>
              </a:rPr>
              <a:t>Design </a:t>
            </a:r>
            <a:r>
              <a:rPr lang="da-DK" sz="3200" dirty="0" err="1">
                <a:solidFill>
                  <a:srgbClr val="C00000"/>
                </a:solidFill>
              </a:rPr>
              <a:t>Phase</a:t>
            </a:r>
            <a:endParaRPr lang="da-DK" sz="3200" dirty="0">
              <a:solidFill>
                <a:srgbClr val="C00000"/>
              </a:solidFill>
            </a:endParaRPr>
          </a:p>
          <a:p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Ways of Working </a:t>
            </a:r>
            <a:endParaRPr lang="da-DK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0890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chairs and desks&#10;&#10;Description automatically generated with low confidence">
            <a:extLst>
              <a:ext uri="{FF2B5EF4-FFF2-40B4-BE49-F238E27FC236}">
                <a16:creationId xmlns:a16="http://schemas.microsoft.com/office/drawing/2014/main" id="{C79CF84E-4980-0C07-BCF2-99CEAF6D2B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338" t="1" r="14112" b="-1"/>
          <a:stretch/>
        </p:blipFill>
        <p:spPr>
          <a:xfrm>
            <a:off x="8771465" y="3265496"/>
            <a:ext cx="2964761" cy="2468880"/>
          </a:xfrm>
          <a:prstGeom prst="rect">
            <a:avLst/>
          </a:prstGeom>
        </p:spPr>
      </p:pic>
      <p:pic>
        <p:nvPicPr>
          <p:cNvPr id="6" name="Picture 5" descr="A picture containing car, plane, indoor, control&#10;&#10;Description automatically generated">
            <a:extLst>
              <a:ext uri="{FF2B5EF4-FFF2-40B4-BE49-F238E27FC236}">
                <a16:creationId xmlns:a16="http://schemas.microsoft.com/office/drawing/2014/main" id="{134BC9E1-0288-9E81-69EB-D3C97F1AF0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24977" r="-1"/>
          <a:stretch/>
        </p:blipFill>
        <p:spPr>
          <a:xfrm>
            <a:off x="4657621" y="578262"/>
            <a:ext cx="4389119" cy="2468880"/>
          </a:xfrm>
          <a:prstGeom prst="rect">
            <a:avLst/>
          </a:prstGeom>
        </p:spPr>
      </p:pic>
      <p:sp>
        <p:nvSpPr>
          <p:cNvPr id="7" name="Arrow: Pentagon 6">
            <a:extLst>
              <a:ext uri="{FF2B5EF4-FFF2-40B4-BE49-F238E27FC236}">
                <a16:creationId xmlns:a16="http://schemas.microsoft.com/office/drawing/2014/main" id="{8D8F8883-AFB5-42D0-6295-125C95B3C047}"/>
              </a:ext>
            </a:extLst>
          </p:cNvPr>
          <p:cNvSpPr/>
          <p:nvPr/>
        </p:nvSpPr>
        <p:spPr>
          <a:xfrm>
            <a:off x="3480176" y="583943"/>
            <a:ext cx="1148533" cy="2468878"/>
          </a:xfrm>
          <a:prstGeom prst="homePlate">
            <a:avLst>
              <a:gd name="adj" fmla="val 463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3C3B41-EDE7-1C08-2F41-41C35C6D082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0853" r="91" b="6814"/>
          <a:stretch/>
        </p:blipFill>
        <p:spPr>
          <a:xfrm>
            <a:off x="463428" y="3265496"/>
            <a:ext cx="2246975" cy="246888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222C6B9-6B23-19D8-148F-B670850EE149}"/>
              </a:ext>
            </a:extLst>
          </p:cNvPr>
          <p:cNvSpPr txBox="1">
            <a:spLocks/>
          </p:cNvSpPr>
          <p:nvPr/>
        </p:nvSpPr>
        <p:spPr>
          <a:xfrm>
            <a:off x="470608" y="5913276"/>
            <a:ext cx="10239495" cy="91694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200" dirty="0" err="1">
                <a:solidFill>
                  <a:srgbClr val="C00000"/>
                </a:solidFill>
              </a:rPr>
              <a:t>Mock</a:t>
            </a:r>
            <a:r>
              <a:rPr lang="da-DK" sz="3200" dirty="0">
                <a:solidFill>
                  <a:srgbClr val="C00000"/>
                </a:solidFill>
              </a:rPr>
              <a:t>-up </a:t>
            </a:r>
            <a:r>
              <a:rPr lang="da-DK" sz="3200" dirty="0" err="1">
                <a:solidFill>
                  <a:srgbClr val="C00000"/>
                </a:solidFill>
              </a:rPr>
              <a:t>development</a:t>
            </a:r>
            <a:endParaRPr lang="da-DK" sz="3200" dirty="0"/>
          </a:p>
          <a:p>
            <a:r>
              <a:rPr lang="da-DK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Evolutive</a:t>
            </a:r>
            <a:r>
              <a:rPr lang="da-DK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a-DK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Mock</a:t>
            </a:r>
            <a:r>
              <a:rPr lang="da-DK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-up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601987-5EF4-D8C2-6183-623C5E9F353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677" b="13899"/>
          <a:stretch/>
        </p:blipFill>
        <p:spPr>
          <a:xfrm>
            <a:off x="2911333" y="3265496"/>
            <a:ext cx="2246975" cy="24688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48002E-9588-C8FF-0C95-92F74A500B6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4" t="7034" r="932" b="8299"/>
          <a:stretch/>
        </p:blipFill>
        <p:spPr>
          <a:xfrm>
            <a:off x="470323" y="583943"/>
            <a:ext cx="3971500" cy="2468878"/>
          </a:xfrm>
          <a:prstGeom prst="rect">
            <a:avLst/>
          </a:prstGeom>
        </p:spPr>
      </p:pic>
      <p:pic>
        <p:nvPicPr>
          <p:cNvPr id="16" name="Picture 15" descr="A picture containing indoor, wall, window, vehicle&#10;&#10;Description automatically generated">
            <a:extLst>
              <a:ext uri="{FF2B5EF4-FFF2-40B4-BE49-F238E27FC236}">
                <a16:creationId xmlns:a16="http://schemas.microsoft.com/office/drawing/2014/main" id="{08EBE8F4-8D3C-FCA0-D499-24554A05D64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0" t="17257" r="25131"/>
          <a:stretch/>
        </p:blipFill>
        <p:spPr>
          <a:xfrm>
            <a:off x="5590356" y="3265495"/>
            <a:ext cx="2971422" cy="2468881"/>
          </a:xfrm>
          <a:prstGeom prst="rect">
            <a:avLst/>
          </a:prstGeom>
        </p:spPr>
      </p:pic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D9F5A3B0-0186-EC67-52C5-28F3E7A1D247}"/>
              </a:ext>
            </a:extLst>
          </p:cNvPr>
          <p:cNvSpPr/>
          <p:nvPr/>
        </p:nvSpPr>
        <p:spPr>
          <a:xfrm>
            <a:off x="4218287" y="1503098"/>
            <a:ext cx="698436" cy="619207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2F3859C5-2AF9-D68B-1B3C-5245557E8525}"/>
              </a:ext>
            </a:extLst>
          </p:cNvPr>
          <p:cNvSpPr/>
          <p:nvPr/>
        </p:nvSpPr>
        <p:spPr>
          <a:xfrm>
            <a:off x="2464604" y="4190331"/>
            <a:ext cx="698436" cy="619207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A95C5455-AC7C-A1F7-A922-D64D82AC81D9}"/>
              </a:ext>
            </a:extLst>
          </p:cNvPr>
          <p:cNvSpPr/>
          <p:nvPr/>
        </p:nvSpPr>
        <p:spPr>
          <a:xfrm>
            <a:off x="8317404" y="4190331"/>
            <a:ext cx="698436" cy="619207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7605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9">
            <a:extLst>
              <a:ext uri="{FF2B5EF4-FFF2-40B4-BE49-F238E27FC236}">
                <a16:creationId xmlns:a16="http://schemas.microsoft.com/office/drawing/2014/main" id="{F9799C68-A722-87C4-357A-6826568ECD75}"/>
              </a:ext>
            </a:extLst>
          </p:cNvPr>
          <p:cNvSpPr txBox="1"/>
          <p:nvPr/>
        </p:nvSpPr>
        <p:spPr>
          <a:xfrm>
            <a:off x="1305880" y="761654"/>
            <a:ext cx="5472608" cy="867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Verdana" panose="020B0604030504040204" pitchFamily="34" charset="0"/>
              <a:buChar char="›"/>
            </a:pPr>
            <a:r>
              <a:rPr lang="da-DK" b="1" dirty="0">
                <a:solidFill>
                  <a:schemeClr val="accent1"/>
                </a:solidFill>
                <a:latin typeface="+mj-lt"/>
              </a:rPr>
              <a:t>300 seats including wheelchair spaces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Verdana" panose="020B0604030504040204" pitchFamily="34" charset="0"/>
              <a:buChar char="›"/>
            </a:pPr>
            <a:r>
              <a:rPr lang="da-DK" b="1" dirty="0">
                <a:solidFill>
                  <a:schemeClr val="accent1"/>
                </a:solidFill>
                <a:latin typeface="+mj-lt"/>
              </a:rPr>
              <a:t>2 standard toilets &amp; 1 universal toilet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004DB90-5472-0F84-F6EF-EA42935FAC40}"/>
              </a:ext>
            </a:extLst>
          </p:cNvPr>
          <p:cNvSpPr txBox="1">
            <a:spLocks/>
          </p:cNvSpPr>
          <p:nvPr/>
        </p:nvSpPr>
        <p:spPr>
          <a:xfrm>
            <a:off x="477788" y="5913276"/>
            <a:ext cx="10239495" cy="109696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200" dirty="0" err="1">
                <a:solidFill>
                  <a:srgbClr val="C00000"/>
                </a:solidFill>
              </a:rPr>
              <a:t>Trainset</a:t>
            </a:r>
            <a:r>
              <a:rPr lang="da-DK" sz="3200" dirty="0">
                <a:solidFill>
                  <a:srgbClr val="C00000"/>
                </a:solidFill>
              </a:rPr>
              <a:t> layout</a:t>
            </a:r>
          </a:p>
          <a:p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Efficient passenger flow, well-defined zones</a:t>
            </a:r>
            <a:endParaRPr lang="da-DK" sz="2000" dirty="0"/>
          </a:p>
        </p:txBody>
      </p:sp>
      <p:pic>
        <p:nvPicPr>
          <p:cNvPr id="4" name="Picture 3" descr="A picture containing surge suppressor&#10;&#10;Description automatically generated with medium confidence">
            <a:extLst>
              <a:ext uri="{FF2B5EF4-FFF2-40B4-BE49-F238E27FC236}">
                <a16:creationId xmlns:a16="http://schemas.microsoft.com/office/drawing/2014/main" id="{EB8E7247-EBF9-70AD-EDBC-A942D928C5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776" y="2024844"/>
            <a:ext cx="11356784" cy="16829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0CFA83-63C0-6396-6D7A-14E76C4C711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976"/>
          <a:stretch/>
        </p:blipFill>
        <p:spPr>
          <a:xfrm>
            <a:off x="598763" y="3833527"/>
            <a:ext cx="11132353" cy="1605747"/>
          </a:xfrm>
          <a:prstGeom prst="rect">
            <a:avLst/>
          </a:prstGeom>
        </p:spPr>
      </p:pic>
      <p:sp>
        <p:nvSpPr>
          <p:cNvPr id="7" name="Tekstfelt 9">
            <a:extLst>
              <a:ext uri="{FF2B5EF4-FFF2-40B4-BE49-F238E27FC236}">
                <a16:creationId xmlns:a16="http://schemas.microsoft.com/office/drawing/2014/main" id="{1400DC82-0832-BC3B-7BD9-7DCBB416634E}"/>
              </a:ext>
            </a:extLst>
          </p:cNvPr>
          <p:cNvSpPr txBox="1"/>
          <p:nvPr/>
        </p:nvSpPr>
        <p:spPr>
          <a:xfrm>
            <a:off x="7714591" y="761654"/>
            <a:ext cx="3168353" cy="867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Verdana" panose="020B0604030504040204" pitchFamily="34" charset="0"/>
              <a:buChar char="›"/>
            </a:pPr>
            <a:r>
              <a:rPr lang="da-DK" b="1" dirty="0">
                <a:solidFill>
                  <a:schemeClr val="accent1"/>
                </a:solidFill>
                <a:latin typeface="+mj-lt"/>
              </a:rPr>
              <a:t>2 </a:t>
            </a:r>
            <a:r>
              <a:rPr lang="da-DK" b="1" dirty="0" err="1">
                <a:solidFill>
                  <a:schemeClr val="accent1"/>
                </a:solidFill>
                <a:latin typeface="+mj-lt"/>
              </a:rPr>
              <a:t>flexible</a:t>
            </a:r>
            <a:r>
              <a:rPr lang="da-DK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da-DK" b="1" dirty="0" err="1">
                <a:solidFill>
                  <a:schemeClr val="accent1"/>
                </a:solidFill>
                <a:latin typeface="+mj-lt"/>
              </a:rPr>
              <a:t>areas</a:t>
            </a:r>
            <a:r>
              <a:rPr lang="da-DK" b="1" dirty="0">
                <a:solidFill>
                  <a:schemeClr val="accent1"/>
                </a:solidFill>
                <a:latin typeface="+mj-lt"/>
              </a:rPr>
              <a:t> 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Verdana" panose="020B0604030504040204" pitchFamily="34" charset="0"/>
              <a:buChar char="›"/>
            </a:pPr>
            <a:r>
              <a:rPr lang="da-DK" b="1" dirty="0">
                <a:solidFill>
                  <a:schemeClr val="accent1"/>
                </a:solidFill>
                <a:latin typeface="+mj-lt"/>
              </a:rPr>
              <a:t>1 catering area</a:t>
            </a:r>
          </a:p>
        </p:txBody>
      </p:sp>
    </p:spTree>
    <p:extLst>
      <p:ext uri="{BB962C8B-B14F-4D97-AF65-F5344CB8AC3E}">
        <p14:creationId xmlns:p14="http://schemas.microsoft.com/office/powerpoint/2010/main" val="3441495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D2AB1-513E-76E3-8019-46F200CED569}"/>
              </a:ext>
            </a:extLst>
          </p:cNvPr>
          <p:cNvSpPr txBox="1">
            <a:spLocks/>
          </p:cNvSpPr>
          <p:nvPr/>
        </p:nvSpPr>
        <p:spPr>
          <a:xfrm>
            <a:off x="456487" y="5913276"/>
            <a:ext cx="10239495" cy="109696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200" dirty="0" err="1">
                <a:solidFill>
                  <a:srgbClr val="C00000"/>
                </a:solidFill>
              </a:rPr>
              <a:t>Exterior</a:t>
            </a:r>
            <a:r>
              <a:rPr lang="da-DK" sz="3200" dirty="0">
                <a:solidFill>
                  <a:srgbClr val="C00000"/>
                </a:solidFill>
              </a:rPr>
              <a:t> Design</a:t>
            </a:r>
          </a:p>
          <a:p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DSB’s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face towards the riding public over the next 30 years</a:t>
            </a:r>
            <a:endParaRPr lang="da-DK" sz="2000" dirty="0"/>
          </a:p>
        </p:txBody>
      </p:sp>
      <p:pic>
        <p:nvPicPr>
          <p:cNvPr id="4" name="Picture 3" descr="A red train in a building&#10;&#10;Description automatically generated with medium confidence">
            <a:extLst>
              <a:ext uri="{FF2B5EF4-FFF2-40B4-BE49-F238E27FC236}">
                <a16:creationId xmlns:a16="http://schemas.microsoft.com/office/drawing/2014/main" id="{47D61EB6-FB90-7DF9-3310-B97E9E93A1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63" t="6455" r="376" b="840"/>
          <a:stretch/>
        </p:blipFill>
        <p:spPr>
          <a:xfrm>
            <a:off x="470323" y="587648"/>
            <a:ext cx="7204958" cy="5140149"/>
          </a:xfrm>
          <a:prstGeom prst="rect">
            <a:avLst/>
          </a:prstGeom>
        </p:spPr>
      </p:pic>
      <p:pic>
        <p:nvPicPr>
          <p:cNvPr id="5" name="Picture 4" descr="A red and black train in a warehouse&#10;&#10;Description automatically generated with medium confidence">
            <a:extLst>
              <a:ext uri="{FF2B5EF4-FFF2-40B4-BE49-F238E27FC236}">
                <a16:creationId xmlns:a16="http://schemas.microsoft.com/office/drawing/2014/main" id="{4DF213CE-61B5-576F-8357-7F507013A6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13" t="16631" r="18388" b="20753"/>
          <a:stretch/>
        </p:blipFill>
        <p:spPr>
          <a:xfrm>
            <a:off x="7858608" y="584684"/>
            <a:ext cx="3872510" cy="514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71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0C6A90-06F7-E812-483F-3C320BDDE800}"/>
              </a:ext>
            </a:extLst>
          </p:cNvPr>
          <p:cNvSpPr txBox="1">
            <a:spLocks/>
          </p:cNvSpPr>
          <p:nvPr/>
        </p:nvSpPr>
        <p:spPr>
          <a:xfrm>
            <a:off x="475919" y="5913276"/>
            <a:ext cx="10239495" cy="109696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200" dirty="0" err="1">
                <a:solidFill>
                  <a:srgbClr val="C00000"/>
                </a:solidFill>
              </a:rPr>
              <a:t>Seating</a:t>
            </a:r>
            <a:r>
              <a:rPr lang="da-DK" sz="3200" dirty="0">
                <a:solidFill>
                  <a:srgbClr val="C00000"/>
                </a:solidFill>
              </a:rPr>
              <a:t> </a:t>
            </a:r>
            <a:r>
              <a:rPr lang="da-DK" sz="3200" dirty="0" err="1">
                <a:solidFill>
                  <a:srgbClr val="C00000"/>
                </a:solidFill>
              </a:rPr>
              <a:t>Area</a:t>
            </a:r>
            <a:endParaRPr lang="da-DK" sz="3200" dirty="0">
              <a:solidFill>
                <a:srgbClr val="C00000"/>
              </a:solidFill>
            </a:endParaRPr>
          </a:p>
          <a:p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Function, ergonomics and aesthetics</a:t>
            </a:r>
            <a:endParaRPr lang="da-DK" sz="2000" dirty="0"/>
          </a:p>
        </p:txBody>
      </p:sp>
      <p:pic>
        <p:nvPicPr>
          <p:cNvPr id="5" name="Picture 4" descr="A picture containing furniture, indoor, office building, floor&#10;&#10;Description automatically generated">
            <a:extLst>
              <a:ext uri="{FF2B5EF4-FFF2-40B4-BE49-F238E27FC236}">
                <a16:creationId xmlns:a16="http://schemas.microsoft.com/office/drawing/2014/main" id="{BEA5109D-D254-D9CC-D9DA-2E30A2D484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39" r="9488"/>
          <a:stretch/>
        </p:blipFill>
        <p:spPr>
          <a:xfrm>
            <a:off x="470323" y="583944"/>
            <a:ext cx="7813678" cy="5143854"/>
          </a:xfrm>
          <a:prstGeom prst="rect">
            <a:avLst/>
          </a:prstGeom>
        </p:spPr>
      </p:pic>
      <p:pic>
        <p:nvPicPr>
          <p:cNvPr id="7" name="Picture 6" descr="A picture containing passenger, aircraft cabin, indoor, train&#10;&#10;Description automatically generated">
            <a:extLst>
              <a:ext uri="{FF2B5EF4-FFF2-40B4-BE49-F238E27FC236}">
                <a16:creationId xmlns:a16="http://schemas.microsoft.com/office/drawing/2014/main" id="{8D8AF3AD-384F-FC65-ADD9-0ECBFE2F1F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24" b="5480"/>
          <a:stretch/>
        </p:blipFill>
        <p:spPr>
          <a:xfrm>
            <a:off x="8492561" y="583944"/>
            <a:ext cx="3251171" cy="514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64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783B2E7-95A3-1084-5084-185C18620FC7}"/>
              </a:ext>
            </a:extLst>
          </p:cNvPr>
          <p:cNvSpPr txBox="1">
            <a:spLocks/>
          </p:cNvSpPr>
          <p:nvPr/>
        </p:nvSpPr>
        <p:spPr>
          <a:xfrm>
            <a:off x="463428" y="5752417"/>
            <a:ext cx="10239495" cy="109696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200" dirty="0">
                <a:solidFill>
                  <a:srgbClr val="C00000"/>
                </a:solidFill>
              </a:rPr>
              <a:t>Low </a:t>
            </a:r>
            <a:r>
              <a:rPr lang="da-DK" sz="3200" dirty="0" err="1">
                <a:solidFill>
                  <a:srgbClr val="C00000"/>
                </a:solidFill>
              </a:rPr>
              <a:t>floor</a:t>
            </a:r>
            <a:r>
              <a:rPr lang="da-DK" sz="3200" dirty="0">
                <a:solidFill>
                  <a:srgbClr val="C00000"/>
                </a:solidFill>
              </a:rPr>
              <a:t> </a:t>
            </a:r>
            <a:r>
              <a:rPr lang="da-DK" sz="3200" dirty="0" err="1">
                <a:solidFill>
                  <a:srgbClr val="C00000"/>
                </a:solidFill>
              </a:rPr>
              <a:t>seating</a:t>
            </a:r>
            <a:r>
              <a:rPr lang="da-DK" sz="3200" dirty="0">
                <a:solidFill>
                  <a:srgbClr val="C00000"/>
                </a:solidFill>
              </a:rPr>
              <a:t> </a:t>
            </a:r>
            <a:r>
              <a:rPr lang="da-DK" sz="3200" dirty="0" err="1">
                <a:solidFill>
                  <a:srgbClr val="C00000"/>
                </a:solidFill>
              </a:rPr>
              <a:t>areas</a:t>
            </a:r>
            <a:endParaRPr lang="da-DK" sz="3200" dirty="0">
              <a:solidFill>
                <a:srgbClr val="C00000"/>
              </a:solidFill>
            </a:endParaRPr>
          </a:p>
        </p:txBody>
      </p:sp>
      <p:pic>
        <p:nvPicPr>
          <p:cNvPr id="4" name="Picture 3" descr="A picture containing passenger, aircraft cabin, indoor, train&#10;&#10;Description automatically generated">
            <a:extLst>
              <a:ext uri="{FF2B5EF4-FFF2-40B4-BE49-F238E27FC236}">
                <a16:creationId xmlns:a16="http://schemas.microsoft.com/office/drawing/2014/main" id="{26B9A53C-CF24-1D12-BB86-B32C2E7FB4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24" b="5480"/>
          <a:stretch/>
        </p:blipFill>
        <p:spPr>
          <a:xfrm>
            <a:off x="8128865" y="1630271"/>
            <a:ext cx="2574057" cy="4072558"/>
          </a:xfrm>
          <a:prstGeom prst="rect">
            <a:avLst/>
          </a:prstGeom>
        </p:spPr>
      </p:pic>
      <p:pic>
        <p:nvPicPr>
          <p:cNvPr id="5" name="Picture 4" descr="A picture containing airplane, indoor, aircraft cabin, plane&#10;&#10;Description automatically generated">
            <a:extLst>
              <a:ext uri="{FF2B5EF4-FFF2-40B4-BE49-F238E27FC236}">
                <a16:creationId xmlns:a16="http://schemas.microsoft.com/office/drawing/2014/main" id="{289D3C2B-98A6-E8A4-7B16-D761AEA0BF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707" y="1628800"/>
            <a:ext cx="7242719" cy="407402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C49E0CE-3756-23C3-17E8-181513FDB431}"/>
              </a:ext>
            </a:extLst>
          </p:cNvPr>
          <p:cNvGrpSpPr/>
          <p:nvPr/>
        </p:nvGrpSpPr>
        <p:grpSpPr>
          <a:xfrm>
            <a:off x="457707" y="548680"/>
            <a:ext cx="11273409" cy="1012582"/>
            <a:chOff x="81745" y="1268760"/>
            <a:chExt cx="12025336" cy="1080120"/>
          </a:xfrm>
        </p:grpSpPr>
        <p:pic>
          <p:nvPicPr>
            <p:cNvPr id="11" name="Picture 10" descr="A close up of a computer&#10;&#10;Description automatically generated with low confidence">
              <a:extLst>
                <a:ext uri="{FF2B5EF4-FFF2-40B4-BE49-F238E27FC236}">
                  <a16:creationId xmlns:a16="http://schemas.microsoft.com/office/drawing/2014/main" id="{A4EDC065-0C2D-7C32-52D6-8220A845BB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671" t="33811" r="671" b="35231"/>
            <a:stretch/>
          </p:blipFill>
          <p:spPr>
            <a:xfrm>
              <a:off x="81745" y="1276312"/>
              <a:ext cx="12025336" cy="1072568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66C132E-A07D-FDE3-9C94-D29F449090DD}"/>
                </a:ext>
              </a:extLst>
            </p:cNvPr>
            <p:cNvSpPr/>
            <p:nvPr/>
          </p:nvSpPr>
          <p:spPr>
            <a:xfrm>
              <a:off x="1055165" y="1268760"/>
              <a:ext cx="1258827" cy="97210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5A9A62B-BB57-2E7A-E426-FC39B10DE4DB}"/>
                </a:ext>
              </a:extLst>
            </p:cNvPr>
            <p:cNvSpPr/>
            <p:nvPr/>
          </p:nvSpPr>
          <p:spPr>
            <a:xfrm>
              <a:off x="3050717" y="1268760"/>
              <a:ext cx="1258827" cy="97210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0F03AA2-8CA0-E609-AEB8-0A55EA6E4C10}"/>
                </a:ext>
              </a:extLst>
            </p:cNvPr>
            <p:cNvSpPr/>
            <p:nvPr/>
          </p:nvSpPr>
          <p:spPr>
            <a:xfrm>
              <a:off x="5035239" y="1268760"/>
              <a:ext cx="1383209" cy="97210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59F95E3-A299-A422-8432-342DBC52BDF0}"/>
                </a:ext>
              </a:extLst>
            </p:cNvPr>
            <p:cNvSpPr/>
            <p:nvPr/>
          </p:nvSpPr>
          <p:spPr>
            <a:xfrm>
              <a:off x="7807547" y="1276312"/>
              <a:ext cx="1383209" cy="97210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AA992DF-5A7E-2CEC-2EAD-5D7D40FFECD8}"/>
                </a:ext>
              </a:extLst>
            </p:cNvPr>
            <p:cNvSpPr/>
            <p:nvPr/>
          </p:nvSpPr>
          <p:spPr>
            <a:xfrm>
              <a:off x="9931783" y="1276312"/>
              <a:ext cx="1201877" cy="97210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1882609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3480074683782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3480074683782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3480074683782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348007468378208"/>
</p:tagLst>
</file>

<file path=ppt/theme/theme1.xml><?xml version="1.0" encoding="utf-8"?>
<a:theme xmlns:a="http://schemas.openxmlformats.org/drawingml/2006/main" name="DSB">
  <a:themeElements>
    <a:clrScheme name="DSB">
      <a:dk1>
        <a:srgbClr val="000000"/>
      </a:dk1>
      <a:lt1>
        <a:sysClr val="window" lastClr="FFFFFF"/>
      </a:lt1>
      <a:dk2>
        <a:srgbClr val="909090"/>
      </a:dk2>
      <a:lt2>
        <a:srgbClr val="E2E2E2"/>
      </a:lt2>
      <a:accent1>
        <a:srgbClr val="B41730"/>
      </a:accent1>
      <a:accent2>
        <a:srgbClr val="00233C"/>
      </a:accent2>
      <a:accent3>
        <a:srgbClr val="5382B6"/>
      </a:accent3>
      <a:accent4>
        <a:srgbClr val="DF652C"/>
      </a:accent4>
      <a:accent5>
        <a:srgbClr val="A5A5A5"/>
      </a:accent5>
      <a:accent6>
        <a:srgbClr val="6E3C6E"/>
      </a:accent6>
      <a:hlink>
        <a:srgbClr val="0000FF"/>
      </a:hlink>
      <a:folHlink>
        <a:srgbClr val="800080"/>
      </a:folHlink>
    </a:clrScheme>
    <a:fontScheme name="DSB -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6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DSB NY.potx" id="{48B14C03-4ACA-499F-BE52-655132B6DA8C}" vid="{02172963-EA89-419B-8D0B-81AB49D9B2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7aa87e4-3641-46f5-a9e6-d6d8ab8d0085" xsi:nil="true"/>
    <lcf76f155ced4ddcb4097134ff3c332f xmlns="fc457dad-9b68-4bb1-a48f-c526caf313a1">
      <Terms xmlns="http://schemas.microsoft.com/office/infopath/2007/PartnerControls"/>
    </lcf76f155ced4ddcb4097134ff3c332f>
    <Billede xmlns="fc457dad-9b68-4bb1-a48f-c526caf313a1" xsi:nil="true"/>
    <Sortering xmlns="fc457dad-9b68-4bb1-a48f-c526caf313a1">true</Sortering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9954722A2FBF44952B2BE34F07D0E1" ma:contentTypeVersion="39" ma:contentTypeDescription="Create a new document." ma:contentTypeScope="" ma:versionID="85b94eec02ce9807b29619f201692e8c">
  <xsd:schema xmlns:xsd="http://www.w3.org/2001/XMLSchema" xmlns:xs="http://www.w3.org/2001/XMLSchema" xmlns:p="http://schemas.microsoft.com/office/2006/metadata/properties" xmlns:ns2="b16729b0-9e0e-4bd7-9931-278342092aca" xmlns:ns3="068a5afd-8e70-4bab-ba89-0d001c6c3220" xmlns:ns4="2418c138-ece4-4784-b607-1830da725e2c" xmlns:ns5="http://schemas.microsoft.com/sharepoint/v4" xmlns:ns6="6a86ab94-9681-43d4-8b08-5d98872cee6b" targetNamespace="http://schemas.microsoft.com/office/2006/metadata/properties" ma:root="true" ma:fieldsID="137595c4835deaa2465a2305d7d4849d" ns2:_="" ns3:_="" ns4:_="" ns5:_="" ns6:_="">
    <xsd:import namespace="b16729b0-9e0e-4bd7-9931-278342092aca"/>
    <xsd:import namespace="068a5afd-8e70-4bab-ba89-0d001c6c3220"/>
    <xsd:import namespace="2418c138-ece4-4784-b607-1830da725e2c"/>
    <xsd:import namespace="http://schemas.microsoft.com/sharepoint/v4"/>
    <xsd:import namespace="6a86ab94-9681-43d4-8b08-5d98872cee6b"/>
    <xsd:element name="properties">
      <xsd:complexType>
        <xsd:sequence>
          <xsd:element name="documentManagement">
            <xsd:complexType>
              <xsd:all>
                <xsd:element ref="ns2:Type_x0020_of_x0020_Document" minOccurs="0"/>
                <xsd:element ref="ns2:Letter_x0020_Number" minOccurs="0"/>
                <xsd:element ref="ns2:Supplier_x0020_DocID" minOccurs="0"/>
                <xsd:element ref="ns3:_dlc_DocIdUrl" minOccurs="0"/>
                <xsd:element ref="ns2:SalesforceId" minOccurs="0"/>
                <xsd:element ref="ns3:_dlc_DocIdPersistId" minOccurs="0"/>
                <xsd:element ref="ns3:_dlc_DocId" minOccurs="0"/>
                <xsd:element ref="ns4:SharedWithUsers" minOccurs="0"/>
                <xsd:element ref="ns4:SharedWithDetails" minOccurs="0"/>
                <xsd:element ref="ns2:MediaServiceMetadata" minOccurs="0"/>
                <xsd:element ref="ns2:MediaServiceFastMetadata" minOccurs="0"/>
                <xsd:element ref="ns5:IconOverlay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6:TaxCatchAll" minOccurs="0"/>
                <xsd:element ref="ns2:MediaServiceLocation" minOccurs="0"/>
                <xsd:element ref="ns2:lcf76f155ced4ddcb4097134ff3c332f" minOccurs="0"/>
                <xsd:element ref="ns2:Transmittal_x0020_numb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6729b0-9e0e-4bd7-9931-278342092aca" elementFormDefault="qualified">
    <xsd:import namespace="http://schemas.microsoft.com/office/2006/documentManagement/types"/>
    <xsd:import namespace="http://schemas.microsoft.com/office/infopath/2007/PartnerControls"/>
    <xsd:element name="Type_x0020_of_x0020_Document" ma:index="2" nillable="true" ma:displayName="Type of Document" ma:format="Dropdown" ma:internalName="Type_x0020_of_x0020_Document">
      <xsd:simpleType>
        <xsd:restriction base="dms:Choice">
          <xsd:enumeration value="Agenda"/>
          <xsd:enumeration value="Agreement"/>
          <xsd:enumeration value="Analysis"/>
          <xsd:enumeration value="Appendix"/>
          <xsd:enumeration value="Attachment"/>
          <xsd:enumeration value="Budget"/>
          <xsd:enumeration value="Catalogue"/>
          <xsd:enumeration value="Certificate"/>
          <xsd:enumeration value="Chart"/>
          <xsd:enumeration value="Compared document"/>
          <xsd:enumeration value="Cost"/>
          <xsd:enumeration value="Cover Letter"/>
          <xsd:enumeration value="Drawing"/>
          <xsd:enumeration value="Email"/>
          <xsd:enumeration value="Enclosure"/>
          <xsd:enumeration value="Environment"/>
          <xsd:enumeration value="Estimate"/>
          <xsd:enumeration value="Fact sheet"/>
          <xsd:enumeration value="Form"/>
          <xsd:enumeration value="Letter"/>
          <xsd:enumeration value="List/Log"/>
          <xsd:enumeration value="Mandate"/>
          <xsd:enumeration value="Manual"/>
          <xsd:enumeration value="Master"/>
          <xsd:enumeration value="Matrix"/>
          <xsd:enumeration value="Minutes of meeting"/>
          <xsd:enumeration value="Note"/>
          <xsd:enumeration value="Plan"/>
          <xsd:enumeration value="PPD(Slutprodukter)"/>
          <xsd:enumeration value="Presentation"/>
          <xsd:enumeration value="Process"/>
          <xsd:enumeration value="Question ＆ answers"/>
          <xsd:enumeration value="Quality Inspection &amp; FAI"/>
          <xsd:enumeration value="Quality Management &amp; Audit"/>
          <xsd:enumeration value="Recommendation"/>
          <xsd:enumeration value="Report"/>
          <xsd:enumeration value="Review"/>
          <xsd:enumeration value="RFI"/>
          <xsd:enumeration value="Safety &amp; Autorisation"/>
          <xsd:enumeration value="Schedule"/>
          <xsd:enumeration value="System description"/>
          <xsd:enumeration value="Technical description"/>
          <xsd:enumeration value="Verification and Validation"/>
        </xsd:restriction>
      </xsd:simpleType>
    </xsd:element>
    <xsd:element name="Letter_x0020_Number" ma:index="3" nillable="true" ma:displayName="Letter Number" ma:description="Option to add reference to correspondence" ma:internalName="Letter_x0020_Number" ma:readOnly="false">
      <xsd:simpleType>
        <xsd:restriction base="dms:Text">
          <xsd:maxLength value="255"/>
        </xsd:restriction>
      </xsd:simpleType>
    </xsd:element>
    <xsd:element name="Supplier_x0020_DocID" ma:index="4" nillable="true" ma:displayName="Supplier ID" ma:description="For supplier to add their own ID reference if needed" ma:internalName="Supplier_x0020_DocID">
      <xsd:simpleType>
        <xsd:restriction base="dms:Text">
          <xsd:maxLength value="255"/>
        </xsd:restriction>
      </xsd:simpleType>
    </xsd:element>
    <xsd:element name="SalesforceId" ma:index="6" nillable="true" ma:displayName="SalesforceId" ma:default="a0G7R00002qXN1uUAG" ma:internalName="SalesforceId" ma:readOnly="false">
      <xsd:simpleType>
        <xsd:restriction base="dms:Text">
          <xsd:maxLength value="255"/>
        </xsd:restriction>
      </xsd:simpleType>
    </xsd:element>
    <xsd:element name="MediaServiceMetadata" ma:index="1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3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6" nillable="true" ma:displayName="Extracted Text" ma:hidden="true" ma:internalName="MediaServiceOCR" ma:readOnly="true">
      <xsd:simpleType>
        <xsd:restriction base="dms:Note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31" nillable="true" ma:taxonomy="true" ma:internalName="lcf76f155ced4ddcb4097134ff3c332f" ma:taxonomyFieldName="MediaServiceImageTags" ma:displayName="Image Tags" ma:readOnly="false" ma:fieldId="{5cf76f15-5ced-4ddc-b409-7134ff3c332f}" ma:taxonomyMulti="true" ma:sspId="84724e86-7bb3-4ba6-a05d-f4e1265f2f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Transmittal_x0020_number" ma:index="32" nillable="true" ma:displayName="Transmittal number" ma:description="For supplier to add their own TR reference no. if needed" ma:internalName="Transmittal_x0020_number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a5afd-8e70-4bab-ba89-0d001c6c3220" elementFormDefault="qualified">
    <xsd:import namespace="http://schemas.microsoft.com/office/2006/documentManagement/types"/>
    <xsd:import namespace="http://schemas.microsoft.com/office/infopath/2007/PartnerControls"/>
    <xsd:element name="_dlc_DocIdUrl" ma:index="5" nillable="true" ma:displayName="Document ID" ma:description="Permanent link to this document." ma:hidden="true" ma:internalName="_dlc_DocId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7" nillable="true" ma:displayName="Vedvarende id" ma:description="Behold id ved tilføjelse." ma:hidden="true" ma:internalName="_dlc_DocIdPersistId" ma:readOnly="false">
      <xsd:simpleType>
        <xsd:restriction base="dms:Boolean"/>
      </xsd:simpleType>
    </xsd:element>
    <xsd:element name="_dlc_DocId" ma:index="8" nillable="true" ma:displayName="Document ID Value" ma:description="The value of the document ID assigned to this item." ma:hidden="true" ma:indexed="true" ma:internalName="_dlc_DocId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18c138-ece4-4784-b607-1830da725e2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hidden="true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9" nillable="true" ma:displayName="IconOverlay" ma:hidden="true" ma:internalName="IconOverlay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86ab94-9681-43d4-8b08-5d98872cee6b" elementFormDefault="qualified">
    <xsd:import namespace="http://schemas.microsoft.com/office/2006/documentManagement/types"/>
    <xsd:import namespace="http://schemas.microsoft.com/office/infopath/2007/PartnerControls"/>
    <xsd:element name="TaxCatchAll" ma:index="28" nillable="true" ma:displayName="Taxonomy Catch All Column" ma:hidden="true" ma:list="{c0d05318-c72e-4968-a88a-b7c73c7e1a4d}" ma:internalName="TaxCatchAll" ma:showField="CatchAllData" ma:web="068a5afd-8e70-4bab-ba89-0d001c6c32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FBFD9827FD6BC4CAC0973BBA58BA3DD" ma:contentTypeVersion="19" ma:contentTypeDescription="Opret et nyt dokument." ma:contentTypeScope="" ma:versionID="db09e581430c67bd2e14a820393a4a95">
  <xsd:schema xmlns:xsd="http://www.w3.org/2001/XMLSchema" xmlns:xs="http://www.w3.org/2001/XMLSchema" xmlns:p="http://schemas.microsoft.com/office/2006/metadata/properties" xmlns:ns2="d7aa87e4-3641-46f5-a9e6-d6d8ab8d0085" xmlns:ns3="fc457dad-9b68-4bb1-a48f-c526caf313a1" targetNamespace="http://schemas.microsoft.com/office/2006/metadata/properties" ma:root="true" ma:fieldsID="274d8f20615da085e33719279bbab302" ns2:_="" ns3:_="">
    <xsd:import namespace="d7aa87e4-3641-46f5-a9e6-d6d8ab8d0085"/>
    <xsd:import namespace="fc457dad-9b68-4bb1-a48f-c526caf313a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Billede" minOccurs="0"/>
                <xsd:element ref="ns3:Sortering" minOccurs="0"/>
                <xsd:element ref="ns3:lcf76f155ced4ddcb4097134ff3c332f" minOccurs="0"/>
                <xsd:element ref="ns2:TaxCatchAll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aa87e4-3641-46f5-a9e6-d6d8ab8d008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f432a6e9-7b4a-483c-b0d3-189a76941166}" ma:internalName="TaxCatchAll" ma:showField="CatchAllData" ma:web="d7aa87e4-3641-46f5-a9e6-d6d8ab8d00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457dad-9b68-4bb1-a48f-c526caf313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Billede" ma:index="21" nillable="true" ma:displayName="Billede" ma:format="Thumbnail" ma:internalName="Billede">
      <xsd:simpleType>
        <xsd:restriction base="dms:Unknown"/>
      </xsd:simpleType>
    </xsd:element>
    <xsd:element name="Sortering" ma:index="22" nillable="true" ma:displayName="Sortering" ma:default="1" ma:format="Dropdown" ma:internalName="Sortering">
      <xsd:simpleType>
        <xsd:restriction base="dms:Boolean"/>
      </xsd:simpleType>
    </xsd:element>
    <xsd:element name="lcf76f155ced4ddcb4097134ff3c332f" ma:index="24" nillable="true" ma:taxonomy="true" ma:internalName="lcf76f155ced4ddcb4097134ff3c332f" ma:taxonomyFieldName="MediaServiceImageTags" ma:displayName="Billedmærker" ma:readOnly="false" ma:fieldId="{5cf76f15-5ced-4ddc-b409-7134ff3c332f}" ma:taxonomyMulti="true" ma:sspId="5354e3a7-dc7b-4861-848f-7f7f3776f9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024E01-BE0D-4CCA-86BC-8657E2D10D58}">
  <ds:schemaRefs>
    <ds:schemaRef ds:uri="http://purl.org/dc/elements/1.1/"/>
    <ds:schemaRef ds:uri="6a86ab94-9681-43d4-8b08-5d98872cee6b"/>
    <ds:schemaRef ds:uri="068a5afd-8e70-4bab-ba89-0d001c6c3220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2418c138-ece4-4784-b607-1830da725e2c"/>
    <ds:schemaRef ds:uri="http://schemas.microsoft.com/sharepoint/v4"/>
    <ds:schemaRef ds:uri="http://schemas.microsoft.com/office/infopath/2007/PartnerControls"/>
    <ds:schemaRef ds:uri="b16729b0-9e0e-4bd7-9931-278342092aca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005D307-9EA0-43E5-87E5-F22847E621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6729b0-9e0e-4bd7-9931-278342092aca"/>
    <ds:schemaRef ds:uri="068a5afd-8e70-4bab-ba89-0d001c6c3220"/>
    <ds:schemaRef ds:uri="2418c138-ece4-4784-b607-1830da725e2c"/>
    <ds:schemaRef ds:uri="http://schemas.microsoft.com/sharepoint/v4"/>
    <ds:schemaRef ds:uri="6a86ab94-9681-43d4-8b08-5d98872cee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62D37AD-1C89-465C-A0C6-4E1DA41C6F5B}"/>
</file>

<file path=customXml/itemProps4.xml><?xml version="1.0" encoding="utf-8"?>
<ds:datastoreItem xmlns:ds="http://schemas.openxmlformats.org/officeDocument/2006/customXml" ds:itemID="{DCFEE60A-190F-41C7-B51B-2445ECA7ED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</Words>
  <Application>Microsoft Office PowerPoint</Application>
  <PresentationFormat>Brugerdefineret</PresentationFormat>
  <Paragraphs>60</Paragraphs>
  <Slides>16</Slides>
  <Notes>16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2" baseType="lpstr">
      <vt:lpstr>Arial</vt:lpstr>
      <vt:lpstr>Calibri</vt:lpstr>
      <vt:lpstr>Symbol</vt:lpstr>
      <vt:lpstr>Verdana</vt:lpstr>
      <vt:lpstr>Via Office</vt:lpstr>
      <vt:lpstr>DSB</vt:lpstr>
      <vt:lpstr>PowerPoint-præsentation</vt:lpstr>
      <vt:lpstr>PowerPoint-præsentation</vt:lpstr>
      <vt:lpstr>Context &amp; Process  Ways of Working 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IC5 trains are coming to Denmark</dc:title>
  <dc:creator/>
  <cp:keywords>Passenger Experience; Banekonferencen; Design</cp:keywords>
  <cp:lastModifiedBy/>
  <cp:revision>1</cp:revision>
  <dcterms:modified xsi:type="dcterms:W3CDTF">2023-05-21T17:12:39Z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skabelondesign.dk</vt:lpwstr>
  </property>
  <property fmtid="{D5CDD505-2E9C-101B-9397-08002B2CF9AE}" pid="3" name="TemplafyTimeStamp">
    <vt:lpwstr>2020-09-04T07:19:06.4386040</vt:lpwstr>
  </property>
  <property fmtid="{D5CDD505-2E9C-101B-9397-08002B2CF9AE}" pid="4" name="CustomerId">
    <vt:lpwstr>dsb</vt:lpwstr>
  </property>
  <property fmtid="{D5CDD505-2E9C-101B-9397-08002B2CF9AE}" pid="5" name="TemplateId">
    <vt:lpwstr>637348007464386040</vt:lpwstr>
  </property>
  <property fmtid="{D5CDD505-2E9C-101B-9397-08002B2CF9AE}" pid="6" name="UserProfileId">
    <vt:lpwstr>635860301785516648</vt:lpwstr>
  </property>
  <property fmtid="{D5CDD505-2E9C-101B-9397-08002B2CF9AE}" pid="7" name="ContentTypeId">
    <vt:lpwstr>0x0101006FBFD9827FD6BC4CAC0973BBA58BA3DD</vt:lpwstr>
  </property>
  <property fmtid="{D5CDD505-2E9C-101B-9397-08002B2CF9AE}" pid="8" name="FT Status">
    <vt:lpwstr>438;#Active|a0025843-5335-4097-9403-badf4013b4cb</vt:lpwstr>
  </property>
  <property fmtid="{D5CDD505-2E9C-101B-9397-08002B2CF9AE}" pid="9" name="_dlc_DocIdItemGuid">
    <vt:lpwstr>e24e4530-220a-4770-a3f0-50f7ca7ef7bc</vt:lpwstr>
  </property>
  <property fmtid="{D5CDD505-2E9C-101B-9397-08002B2CF9AE}" pid="10" name="TaxKeyword">
    <vt:lpwstr>1265;#Design|5a0ac27d-a557-4caa-9658-22165b4254c0;#1669;#Banekonferencen|ac3c1e3f-b689-496e-900e-700dcf27d4a1;#1668;#Passenger Experience|b791b1fc-cb59-4b7d-b260-688602e1aa84</vt:lpwstr>
  </property>
  <property fmtid="{D5CDD505-2E9C-101B-9397-08002B2CF9AE}" pid="11" name="Type of document">
    <vt:lpwstr>31;#Presentation|9dca7d0c-09e1-45fc-a971-d2dd251dd848</vt:lpwstr>
  </property>
  <property fmtid="{D5CDD505-2E9C-101B-9397-08002B2CF9AE}" pid="12" name="MediaServiceImageTags">
    <vt:lpwstr/>
  </property>
</Properties>
</file>