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6" y="0"/>
            <a:ext cx="2849245" cy="2849245"/>
          </a:xfrm>
          <a:custGeom>
            <a:avLst/>
            <a:gdLst/>
            <a:ahLst/>
            <a:cxnLst/>
            <a:rect l="l" t="t" r="r" b="b"/>
            <a:pathLst>
              <a:path w="2849245" h="2849245">
                <a:moveTo>
                  <a:pt x="0" y="0"/>
                </a:moveTo>
                <a:lnTo>
                  <a:pt x="2848712" y="29"/>
                </a:lnTo>
                <a:lnTo>
                  <a:pt x="2803490" y="420"/>
                </a:lnTo>
                <a:lnTo>
                  <a:pt x="2754923" y="1654"/>
                </a:lnTo>
                <a:lnTo>
                  <a:pt x="2706398" y="3701"/>
                </a:lnTo>
                <a:lnTo>
                  <a:pt x="2657913" y="6563"/>
                </a:lnTo>
                <a:lnTo>
                  <a:pt x="2609470" y="10238"/>
                </a:lnTo>
                <a:lnTo>
                  <a:pt x="2561067" y="14728"/>
                </a:lnTo>
                <a:lnTo>
                  <a:pt x="2513557" y="19959"/>
                </a:lnTo>
                <a:lnTo>
                  <a:pt x="2466166" y="25980"/>
                </a:lnTo>
                <a:lnTo>
                  <a:pt x="2418896" y="32791"/>
                </a:lnTo>
                <a:lnTo>
                  <a:pt x="2371747" y="40390"/>
                </a:lnTo>
                <a:lnTo>
                  <a:pt x="2324718" y="48779"/>
                </a:lnTo>
                <a:lnTo>
                  <a:pt x="2277809" y="57956"/>
                </a:lnTo>
                <a:lnTo>
                  <a:pt x="2231863" y="67760"/>
                </a:lnTo>
                <a:lnTo>
                  <a:pt x="2185974" y="78352"/>
                </a:lnTo>
                <a:lnTo>
                  <a:pt x="2140213" y="89716"/>
                </a:lnTo>
                <a:lnTo>
                  <a:pt x="2094652" y="101833"/>
                </a:lnTo>
                <a:lnTo>
                  <a:pt x="2049362" y="114685"/>
                </a:lnTo>
                <a:lnTo>
                  <a:pt x="2004414" y="128253"/>
                </a:lnTo>
                <a:lnTo>
                  <a:pt x="1951369" y="145331"/>
                </a:lnTo>
                <a:lnTo>
                  <a:pt x="1898519" y="163506"/>
                </a:lnTo>
                <a:lnTo>
                  <a:pt x="1845982" y="182735"/>
                </a:lnTo>
                <a:lnTo>
                  <a:pt x="1793874" y="202976"/>
                </a:lnTo>
                <a:lnTo>
                  <a:pt x="1742316" y="224184"/>
                </a:lnTo>
                <a:lnTo>
                  <a:pt x="1696153" y="244208"/>
                </a:lnTo>
                <a:lnTo>
                  <a:pt x="1650412" y="265009"/>
                </a:lnTo>
                <a:lnTo>
                  <a:pt x="1605092" y="286588"/>
                </a:lnTo>
                <a:lnTo>
                  <a:pt x="1560196" y="308944"/>
                </a:lnTo>
                <a:lnTo>
                  <a:pt x="1515721" y="332078"/>
                </a:lnTo>
                <a:lnTo>
                  <a:pt x="1471668" y="355989"/>
                </a:lnTo>
                <a:lnTo>
                  <a:pt x="1428037" y="380679"/>
                </a:lnTo>
                <a:lnTo>
                  <a:pt x="1384829" y="406145"/>
                </a:lnTo>
                <a:lnTo>
                  <a:pt x="1342042" y="432390"/>
                </a:lnTo>
                <a:lnTo>
                  <a:pt x="1299678" y="459411"/>
                </a:lnTo>
                <a:lnTo>
                  <a:pt x="1257735" y="487211"/>
                </a:lnTo>
                <a:lnTo>
                  <a:pt x="1216599" y="515540"/>
                </a:lnTo>
                <a:lnTo>
                  <a:pt x="1176013" y="544537"/>
                </a:lnTo>
                <a:lnTo>
                  <a:pt x="1135978" y="574202"/>
                </a:lnTo>
                <a:lnTo>
                  <a:pt x="1096494" y="604534"/>
                </a:lnTo>
                <a:lnTo>
                  <a:pt x="1057561" y="635534"/>
                </a:lnTo>
                <a:lnTo>
                  <a:pt x="1019179" y="667202"/>
                </a:lnTo>
                <a:lnTo>
                  <a:pt x="981348" y="699538"/>
                </a:lnTo>
                <a:lnTo>
                  <a:pt x="944068" y="732542"/>
                </a:lnTo>
                <a:lnTo>
                  <a:pt x="907338" y="766213"/>
                </a:lnTo>
                <a:lnTo>
                  <a:pt x="871160" y="800552"/>
                </a:lnTo>
                <a:lnTo>
                  <a:pt x="835532" y="835558"/>
                </a:lnTo>
                <a:lnTo>
                  <a:pt x="800525" y="871186"/>
                </a:lnTo>
                <a:lnTo>
                  <a:pt x="766186" y="907364"/>
                </a:lnTo>
                <a:lnTo>
                  <a:pt x="732515" y="944093"/>
                </a:lnTo>
                <a:lnTo>
                  <a:pt x="699512" y="981374"/>
                </a:lnTo>
                <a:lnTo>
                  <a:pt x="667176" y="1019205"/>
                </a:lnTo>
                <a:lnTo>
                  <a:pt x="635508" y="1057587"/>
                </a:lnTo>
                <a:lnTo>
                  <a:pt x="604508" y="1096520"/>
                </a:lnTo>
                <a:lnTo>
                  <a:pt x="574175" y="1136004"/>
                </a:lnTo>
                <a:lnTo>
                  <a:pt x="544510" y="1176039"/>
                </a:lnTo>
                <a:lnTo>
                  <a:pt x="515514" y="1216625"/>
                </a:lnTo>
                <a:lnTo>
                  <a:pt x="487184" y="1257762"/>
                </a:lnTo>
                <a:lnTo>
                  <a:pt x="459385" y="1299704"/>
                </a:lnTo>
                <a:lnTo>
                  <a:pt x="432363" y="1342068"/>
                </a:lnTo>
                <a:lnTo>
                  <a:pt x="406119" y="1384855"/>
                </a:lnTo>
                <a:lnTo>
                  <a:pt x="380652" y="1428064"/>
                </a:lnTo>
                <a:lnTo>
                  <a:pt x="355963" y="1471694"/>
                </a:lnTo>
                <a:lnTo>
                  <a:pt x="332051" y="1515747"/>
                </a:lnTo>
                <a:lnTo>
                  <a:pt x="308917" y="1560222"/>
                </a:lnTo>
                <a:lnTo>
                  <a:pt x="286561" y="1605119"/>
                </a:lnTo>
                <a:lnTo>
                  <a:pt x="264982" y="1650438"/>
                </a:lnTo>
                <a:lnTo>
                  <a:pt x="244181" y="1696179"/>
                </a:lnTo>
                <a:lnTo>
                  <a:pt x="224158" y="1742342"/>
                </a:lnTo>
                <a:lnTo>
                  <a:pt x="202952" y="1793903"/>
                </a:lnTo>
                <a:lnTo>
                  <a:pt x="182713" y="1846009"/>
                </a:lnTo>
                <a:lnTo>
                  <a:pt x="163484" y="1898545"/>
                </a:lnTo>
                <a:lnTo>
                  <a:pt x="145307" y="1951394"/>
                </a:lnTo>
                <a:lnTo>
                  <a:pt x="128226" y="2004440"/>
                </a:lnTo>
                <a:lnTo>
                  <a:pt x="114658" y="2049381"/>
                </a:lnTo>
                <a:lnTo>
                  <a:pt x="101806" y="2094668"/>
                </a:lnTo>
                <a:lnTo>
                  <a:pt x="89690" y="2140230"/>
                </a:lnTo>
                <a:lnTo>
                  <a:pt x="78326" y="2185993"/>
                </a:lnTo>
                <a:lnTo>
                  <a:pt x="67733" y="2231886"/>
                </a:lnTo>
                <a:lnTo>
                  <a:pt x="57930" y="2277835"/>
                </a:lnTo>
                <a:lnTo>
                  <a:pt x="48751" y="2324744"/>
                </a:lnTo>
                <a:lnTo>
                  <a:pt x="40362" y="2371773"/>
                </a:lnTo>
                <a:lnTo>
                  <a:pt x="32763" y="2418922"/>
                </a:lnTo>
                <a:lnTo>
                  <a:pt x="25953" y="2466192"/>
                </a:lnTo>
                <a:lnTo>
                  <a:pt x="19932" y="2513583"/>
                </a:lnTo>
                <a:lnTo>
                  <a:pt x="14700" y="2561094"/>
                </a:lnTo>
                <a:lnTo>
                  <a:pt x="10207" y="2609603"/>
                </a:lnTo>
                <a:lnTo>
                  <a:pt x="6531" y="2658154"/>
                </a:lnTo>
                <a:lnTo>
                  <a:pt x="3672" y="2706746"/>
                </a:lnTo>
                <a:lnTo>
                  <a:pt x="1630" y="2755380"/>
                </a:lnTo>
                <a:lnTo>
                  <a:pt x="406" y="2804054"/>
                </a:lnTo>
                <a:lnTo>
                  <a:pt x="0" y="2849048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259" y="0"/>
            <a:ext cx="2206625" cy="2207260"/>
          </a:xfrm>
          <a:custGeom>
            <a:avLst/>
            <a:gdLst/>
            <a:ahLst/>
            <a:cxnLst/>
            <a:rect l="l" t="t" r="r" b="b"/>
            <a:pathLst>
              <a:path w="2206625" h="2207260">
                <a:moveTo>
                  <a:pt x="0" y="0"/>
                </a:moveTo>
                <a:lnTo>
                  <a:pt x="2206390" y="0"/>
                </a:lnTo>
                <a:lnTo>
                  <a:pt x="2149997" y="723"/>
                </a:lnTo>
                <a:lnTo>
                  <a:pt x="2093676" y="2863"/>
                </a:lnTo>
                <a:lnTo>
                  <a:pt x="2037427" y="6420"/>
                </a:lnTo>
                <a:lnTo>
                  <a:pt x="1981248" y="11393"/>
                </a:lnTo>
                <a:lnTo>
                  <a:pt x="1926152" y="17693"/>
                </a:lnTo>
                <a:lnTo>
                  <a:pt x="1871264" y="25367"/>
                </a:lnTo>
                <a:lnTo>
                  <a:pt x="1816587" y="34414"/>
                </a:lnTo>
                <a:lnTo>
                  <a:pt x="1762119" y="44835"/>
                </a:lnTo>
                <a:lnTo>
                  <a:pt x="1708816" y="56441"/>
                </a:lnTo>
                <a:lnTo>
                  <a:pt x="1655674" y="69405"/>
                </a:lnTo>
                <a:lnTo>
                  <a:pt x="1602880" y="83679"/>
                </a:lnTo>
                <a:lnTo>
                  <a:pt x="1550620" y="99217"/>
                </a:lnTo>
                <a:lnTo>
                  <a:pt x="1499346" y="115865"/>
                </a:lnTo>
                <a:lnTo>
                  <a:pt x="1448342" y="133827"/>
                </a:lnTo>
                <a:lnTo>
                  <a:pt x="1397787" y="153036"/>
                </a:lnTo>
                <a:lnTo>
                  <a:pt x="1347860" y="173429"/>
                </a:lnTo>
                <a:lnTo>
                  <a:pt x="1298840" y="194884"/>
                </a:lnTo>
                <a:lnTo>
                  <a:pt x="1250438" y="217475"/>
                </a:lnTo>
                <a:lnTo>
                  <a:pt x="1202653" y="241204"/>
                </a:lnTo>
                <a:lnTo>
                  <a:pt x="1155485" y="266070"/>
                </a:lnTo>
                <a:lnTo>
                  <a:pt x="1108934" y="292074"/>
                </a:lnTo>
                <a:lnTo>
                  <a:pt x="1063001" y="319214"/>
                </a:lnTo>
                <a:lnTo>
                  <a:pt x="1017686" y="347492"/>
                </a:lnTo>
                <a:lnTo>
                  <a:pt x="972987" y="376908"/>
                </a:lnTo>
                <a:lnTo>
                  <a:pt x="929340" y="407175"/>
                </a:lnTo>
                <a:lnTo>
                  <a:pt x="886498" y="438418"/>
                </a:lnTo>
                <a:lnTo>
                  <a:pt x="844463" y="470639"/>
                </a:lnTo>
                <a:lnTo>
                  <a:pt x="803233" y="503836"/>
                </a:lnTo>
                <a:lnTo>
                  <a:pt x="762808" y="538009"/>
                </a:lnTo>
                <a:lnTo>
                  <a:pt x="723190" y="573160"/>
                </a:lnTo>
                <a:lnTo>
                  <a:pt x="684377" y="609287"/>
                </a:lnTo>
                <a:lnTo>
                  <a:pt x="646370" y="646390"/>
                </a:lnTo>
                <a:lnTo>
                  <a:pt x="609266" y="684397"/>
                </a:lnTo>
                <a:lnTo>
                  <a:pt x="573139" y="723210"/>
                </a:lnTo>
                <a:lnTo>
                  <a:pt x="537989" y="762828"/>
                </a:lnTo>
                <a:lnTo>
                  <a:pt x="503815" y="803252"/>
                </a:lnTo>
                <a:lnTo>
                  <a:pt x="470618" y="844482"/>
                </a:lnTo>
                <a:lnTo>
                  <a:pt x="438398" y="886518"/>
                </a:lnTo>
                <a:lnTo>
                  <a:pt x="407154" y="929360"/>
                </a:lnTo>
                <a:lnTo>
                  <a:pt x="376887" y="973008"/>
                </a:lnTo>
                <a:lnTo>
                  <a:pt x="347472" y="1017706"/>
                </a:lnTo>
                <a:lnTo>
                  <a:pt x="319194" y="1063022"/>
                </a:lnTo>
                <a:lnTo>
                  <a:pt x="292053" y="1108955"/>
                </a:lnTo>
                <a:lnTo>
                  <a:pt x="266050" y="1155506"/>
                </a:lnTo>
                <a:lnTo>
                  <a:pt x="241183" y="1202673"/>
                </a:lnTo>
                <a:lnTo>
                  <a:pt x="217455" y="1250458"/>
                </a:lnTo>
                <a:lnTo>
                  <a:pt x="194863" y="1298861"/>
                </a:lnTo>
                <a:lnTo>
                  <a:pt x="173409" y="1347880"/>
                </a:lnTo>
                <a:lnTo>
                  <a:pt x="153019" y="1397809"/>
                </a:lnTo>
                <a:lnTo>
                  <a:pt x="133810" y="1448363"/>
                </a:lnTo>
                <a:lnTo>
                  <a:pt x="115847" y="1499365"/>
                </a:lnTo>
                <a:lnTo>
                  <a:pt x="99196" y="1550640"/>
                </a:lnTo>
                <a:lnTo>
                  <a:pt x="83658" y="1602894"/>
                </a:lnTo>
                <a:lnTo>
                  <a:pt x="69384" y="1655687"/>
                </a:lnTo>
                <a:lnTo>
                  <a:pt x="56420" y="1708832"/>
                </a:lnTo>
                <a:lnTo>
                  <a:pt x="44814" y="1762139"/>
                </a:lnTo>
                <a:lnTo>
                  <a:pt x="34393" y="1816607"/>
                </a:lnTo>
                <a:lnTo>
                  <a:pt x="25345" y="1871285"/>
                </a:lnTo>
                <a:lnTo>
                  <a:pt x="17672" y="1926172"/>
                </a:lnTo>
                <a:lnTo>
                  <a:pt x="11372" y="1981269"/>
                </a:lnTo>
                <a:lnTo>
                  <a:pt x="6395" y="2037572"/>
                </a:lnTo>
                <a:lnTo>
                  <a:pt x="2840" y="2093946"/>
                </a:lnTo>
                <a:lnTo>
                  <a:pt x="709" y="2150392"/>
                </a:lnTo>
                <a:lnTo>
                  <a:pt x="0" y="220691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713675" y="7846855"/>
            <a:ext cx="2849245" cy="2849245"/>
          </a:xfrm>
          <a:custGeom>
            <a:avLst/>
            <a:gdLst/>
            <a:ahLst/>
            <a:cxnLst/>
            <a:rect l="l" t="t" r="r" b="b"/>
            <a:pathLst>
              <a:path w="2849245" h="2849245">
                <a:moveTo>
                  <a:pt x="2848711" y="2849048"/>
                </a:moveTo>
                <a:lnTo>
                  <a:pt x="0" y="2849018"/>
                </a:lnTo>
                <a:lnTo>
                  <a:pt x="45221" y="2848627"/>
                </a:lnTo>
                <a:lnTo>
                  <a:pt x="93788" y="2847393"/>
                </a:lnTo>
                <a:lnTo>
                  <a:pt x="142313" y="2845345"/>
                </a:lnTo>
                <a:lnTo>
                  <a:pt x="190798" y="2842484"/>
                </a:lnTo>
                <a:lnTo>
                  <a:pt x="239241" y="2838808"/>
                </a:lnTo>
                <a:lnTo>
                  <a:pt x="287643" y="2834319"/>
                </a:lnTo>
                <a:lnTo>
                  <a:pt x="335154" y="2829087"/>
                </a:lnTo>
                <a:lnTo>
                  <a:pt x="382545" y="2823066"/>
                </a:lnTo>
                <a:lnTo>
                  <a:pt x="429815" y="2816256"/>
                </a:lnTo>
                <a:lnTo>
                  <a:pt x="476964" y="2808657"/>
                </a:lnTo>
                <a:lnTo>
                  <a:pt x="523993" y="2800268"/>
                </a:lnTo>
                <a:lnTo>
                  <a:pt x="570902" y="2791090"/>
                </a:lnTo>
                <a:lnTo>
                  <a:pt x="616848" y="2781287"/>
                </a:lnTo>
                <a:lnTo>
                  <a:pt x="662737" y="2770694"/>
                </a:lnTo>
                <a:lnTo>
                  <a:pt x="708498" y="2759331"/>
                </a:lnTo>
                <a:lnTo>
                  <a:pt x="754059" y="2747214"/>
                </a:lnTo>
                <a:lnTo>
                  <a:pt x="799349" y="2734362"/>
                </a:lnTo>
                <a:lnTo>
                  <a:pt x="844297" y="2720794"/>
                </a:lnTo>
                <a:lnTo>
                  <a:pt x="897341" y="2703716"/>
                </a:lnTo>
                <a:lnTo>
                  <a:pt x="950191" y="2685541"/>
                </a:lnTo>
                <a:lnTo>
                  <a:pt x="1002729" y="2666312"/>
                </a:lnTo>
                <a:lnTo>
                  <a:pt x="1054836" y="2646071"/>
                </a:lnTo>
                <a:lnTo>
                  <a:pt x="1106395" y="2624863"/>
                </a:lnTo>
                <a:lnTo>
                  <a:pt x="1152558" y="2604839"/>
                </a:lnTo>
                <a:lnTo>
                  <a:pt x="1198299" y="2584038"/>
                </a:lnTo>
                <a:lnTo>
                  <a:pt x="1243618" y="2562459"/>
                </a:lnTo>
                <a:lnTo>
                  <a:pt x="1288515" y="2540103"/>
                </a:lnTo>
                <a:lnTo>
                  <a:pt x="1332990" y="2516969"/>
                </a:lnTo>
                <a:lnTo>
                  <a:pt x="1377043" y="2493057"/>
                </a:lnTo>
                <a:lnTo>
                  <a:pt x="1420673" y="2468368"/>
                </a:lnTo>
                <a:lnTo>
                  <a:pt x="1463882" y="2442901"/>
                </a:lnTo>
                <a:lnTo>
                  <a:pt x="1506669" y="2416657"/>
                </a:lnTo>
                <a:lnTo>
                  <a:pt x="1549033" y="2389635"/>
                </a:lnTo>
                <a:lnTo>
                  <a:pt x="1590975" y="2361836"/>
                </a:lnTo>
                <a:lnTo>
                  <a:pt x="1632112" y="2333507"/>
                </a:lnTo>
                <a:lnTo>
                  <a:pt x="1672698" y="2304510"/>
                </a:lnTo>
                <a:lnTo>
                  <a:pt x="1712733" y="2274845"/>
                </a:lnTo>
                <a:lnTo>
                  <a:pt x="1752216" y="2244513"/>
                </a:lnTo>
                <a:lnTo>
                  <a:pt x="1791149" y="2213512"/>
                </a:lnTo>
                <a:lnTo>
                  <a:pt x="1829532" y="2181844"/>
                </a:lnTo>
                <a:lnTo>
                  <a:pt x="1867363" y="2149509"/>
                </a:lnTo>
                <a:lnTo>
                  <a:pt x="1904643" y="2116505"/>
                </a:lnTo>
                <a:lnTo>
                  <a:pt x="1941372" y="2082834"/>
                </a:lnTo>
                <a:lnTo>
                  <a:pt x="1977551" y="2048495"/>
                </a:lnTo>
                <a:lnTo>
                  <a:pt x="2013178" y="2013488"/>
                </a:lnTo>
                <a:lnTo>
                  <a:pt x="2048185" y="1977861"/>
                </a:lnTo>
                <a:lnTo>
                  <a:pt x="2082524" y="1941683"/>
                </a:lnTo>
                <a:lnTo>
                  <a:pt x="2116196" y="1904953"/>
                </a:lnTo>
                <a:lnTo>
                  <a:pt x="2149199" y="1867673"/>
                </a:lnTo>
                <a:lnTo>
                  <a:pt x="2181535" y="1829842"/>
                </a:lnTo>
                <a:lnTo>
                  <a:pt x="2213203" y="1791460"/>
                </a:lnTo>
                <a:lnTo>
                  <a:pt x="2244203" y="1752527"/>
                </a:lnTo>
                <a:lnTo>
                  <a:pt x="2274536" y="1713043"/>
                </a:lnTo>
                <a:lnTo>
                  <a:pt x="2304200" y="1673008"/>
                </a:lnTo>
                <a:lnTo>
                  <a:pt x="2333197" y="1632422"/>
                </a:lnTo>
                <a:lnTo>
                  <a:pt x="2361526" y="1591285"/>
                </a:lnTo>
                <a:lnTo>
                  <a:pt x="2389326" y="1549343"/>
                </a:lnTo>
                <a:lnTo>
                  <a:pt x="2416348" y="1506978"/>
                </a:lnTo>
                <a:lnTo>
                  <a:pt x="2442592" y="1464192"/>
                </a:lnTo>
                <a:lnTo>
                  <a:pt x="2468059" y="1420983"/>
                </a:lnTo>
                <a:lnTo>
                  <a:pt x="2492748" y="1377352"/>
                </a:lnTo>
                <a:lnTo>
                  <a:pt x="2516659" y="1333300"/>
                </a:lnTo>
                <a:lnTo>
                  <a:pt x="2539793" y="1288825"/>
                </a:lnTo>
                <a:lnTo>
                  <a:pt x="2562150" y="1243928"/>
                </a:lnTo>
                <a:lnTo>
                  <a:pt x="2583728" y="1198609"/>
                </a:lnTo>
                <a:lnTo>
                  <a:pt x="2604530" y="1152868"/>
                </a:lnTo>
                <a:lnTo>
                  <a:pt x="2624553" y="1106705"/>
                </a:lnTo>
                <a:lnTo>
                  <a:pt x="2645759" y="1055144"/>
                </a:lnTo>
                <a:lnTo>
                  <a:pt x="2665997" y="1003038"/>
                </a:lnTo>
                <a:lnTo>
                  <a:pt x="2685227" y="950502"/>
                </a:lnTo>
                <a:lnTo>
                  <a:pt x="2703403" y="897653"/>
                </a:lnTo>
                <a:lnTo>
                  <a:pt x="2720485" y="844606"/>
                </a:lnTo>
                <a:lnTo>
                  <a:pt x="2734053" y="799666"/>
                </a:lnTo>
                <a:lnTo>
                  <a:pt x="2746904" y="754379"/>
                </a:lnTo>
                <a:lnTo>
                  <a:pt x="2759021" y="708817"/>
                </a:lnTo>
                <a:lnTo>
                  <a:pt x="2770385" y="663054"/>
                </a:lnTo>
                <a:lnTo>
                  <a:pt x="2780978" y="617161"/>
                </a:lnTo>
                <a:lnTo>
                  <a:pt x="2790781" y="571212"/>
                </a:lnTo>
                <a:lnTo>
                  <a:pt x="2799959" y="524303"/>
                </a:lnTo>
                <a:lnTo>
                  <a:pt x="2808348" y="477274"/>
                </a:lnTo>
                <a:lnTo>
                  <a:pt x="2815948" y="430124"/>
                </a:lnTo>
                <a:lnTo>
                  <a:pt x="2822758" y="382854"/>
                </a:lnTo>
                <a:lnTo>
                  <a:pt x="2828779" y="335464"/>
                </a:lnTo>
                <a:lnTo>
                  <a:pt x="2834010" y="287953"/>
                </a:lnTo>
                <a:lnTo>
                  <a:pt x="2838504" y="239443"/>
                </a:lnTo>
                <a:lnTo>
                  <a:pt x="2842180" y="190893"/>
                </a:lnTo>
                <a:lnTo>
                  <a:pt x="2845039" y="142301"/>
                </a:lnTo>
                <a:lnTo>
                  <a:pt x="2847080" y="93667"/>
                </a:lnTo>
                <a:lnTo>
                  <a:pt x="2848305" y="44993"/>
                </a:lnTo>
                <a:lnTo>
                  <a:pt x="2848711" y="0"/>
                </a:lnTo>
                <a:lnTo>
                  <a:pt x="2848711" y="2849048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356128" y="8489048"/>
            <a:ext cx="2206625" cy="2207260"/>
          </a:xfrm>
          <a:custGeom>
            <a:avLst/>
            <a:gdLst/>
            <a:ahLst/>
            <a:cxnLst/>
            <a:rect l="l" t="t" r="r" b="b"/>
            <a:pathLst>
              <a:path w="2206625" h="2207259">
                <a:moveTo>
                  <a:pt x="2206390" y="2206910"/>
                </a:moveTo>
                <a:lnTo>
                  <a:pt x="0" y="2206910"/>
                </a:lnTo>
                <a:lnTo>
                  <a:pt x="56392" y="2206186"/>
                </a:lnTo>
                <a:lnTo>
                  <a:pt x="112713" y="2204046"/>
                </a:lnTo>
                <a:lnTo>
                  <a:pt x="168963" y="2200490"/>
                </a:lnTo>
                <a:lnTo>
                  <a:pt x="225141" y="2195516"/>
                </a:lnTo>
                <a:lnTo>
                  <a:pt x="280238" y="2189216"/>
                </a:lnTo>
                <a:lnTo>
                  <a:pt x="335125" y="2181543"/>
                </a:lnTo>
                <a:lnTo>
                  <a:pt x="389802" y="2172496"/>
                </a:lnTo>
                <a:lnTo>
                  <a:pt x="444270" y="2162074"/>
                </a:lnTo>
                <a:lnTo>
                  <a:pt x="497573" y="2150469"/>
                </a:lnTo>
                <a:lnTo>
                  <a:pt x="550715" y="2137505"/>
                </a:lnTo>
                <a:lnTo>
                  <a:pt x="603509" y="2123231"/>
                </a:lnTo>
                <a:lnTo>
                  <a:pt x="655770" y="2107693"/>
                </a:lnTo>
                <a:lnTo>
                  <a:pt x="707044" y="2091044"/>
                </a:lnTo>
                <a:lnTo>
                  <a:pt x="758047" y="2073083"/>
                </a:lnTo>
                <a:lnTo>
                  <a:pt x="808602" y="2053873"/>
                </a:lnTo>
                <a:lnTo>
                  <a:pt x="858529" y="2033480"/>
                </a:lnTo>
                <a:lnTo>
                  <a:pt x="907549" y="2012026"/>
                </a:lnTo>
                <a:lnTo>
                  <a:pt x="955952" y="1989435"/>
                </a:lnTo>
                <a:lnTo>
                  <a:pt x="1003737" y="1965706"/>
                </a:lnTo>
                <a:lnTo>
                  <a:pt x="1050904" y="1940840"/>
                </a:lnTo>
                <a:lnTo>
                  <a:pt x="1097455" y="1914836"/>
                </a:lnTo>
                <a:lnTo>
                  <a:pt x="1143388" y="1887695"/>
                </a:lnTo>
                <a:lnTo>
                  <a:pt x="1188704" y="1859417"/>
                </a:lnTo>
                <a:lnTo>
                  <a:pt x="1233402" y="1830002"/>
                </a:lnTo>
                <a:lnTo>
                  <a:pt x="1277049" y="1799735"/>
                </a:lnTo>
                <a:lnTo>
                  <a:pt x="1319891" y="1768491"/>
                </a:lnTo>
                <a:lnTo>
                  <a:pt x="1361927" y="1736271"/>
                </a:lnTo>
                <a:lnTo>
                  <a:pt x="1403157" y="1703074"/>
                </a:lnTo>
                <a:lnTo>
                  <a:pt x="1443581" y="1668900"/>
                </a:lnTo>
                <a:lnTo>
                  <a:pt x="1483200" y="1633750"/>
                </a:lnTo>
                <a:lnTo>
                  <a:pt x="1522012" y="1597623"/>
                </a:lnTo>
                <a:lnTo>
                  <a:pt x="1560019" y="1560520"/>
                </a:lnTo>
                <a:lnTo>
                  <a:pt x="1597123" y="1522513"/>
                </a:lnTo>
                <a:lnTo>
                  <a:pt x="1633250" y="1483700"/>
                </a:lnTo>
                <a:lnTo>
                  <a:pt x="1668401" y="1444082"/>
                </a:lnTo>
                <a:lnTo>
                  <a:pt x="1702574" y="1403657"/>
                </a:lnTo>
                <a:lnTo>
                  <a:pt x="1735771" y="1362427"/>
                </a:lnTo>
                <a:lnTo>
                  <a:pt x="1767992" y="1320391"/>
                </a:lnTo>
                <a:lnTo>
                  <a:pt x="1799235" y="1277550"/>
                </a:lnTo>
                <a:lnTo>
                  <a:pt x="1829502" y="1233902"/>
                </a:lnTo>
                <a:lnTo>
                  <a:pt x="1858918" y="1189204"/>
                </a:lnTo>
                <a:lnTo>
                  <a:pt x="1887196" y="1143888"/>
                </a:lnTo>
                <a:lnTo>
                  <a:pt x="1914336" y="1097955"/>
                </a:lnTo>
                <a:lnTo>
                  <a:pt x="1940340" y="1051404"/>
                </a:lnTo>
                <a:lnTo>
                  <a:pt x="1965206" y="1004236"/>
                </a:lnTo>
                <a:lnTo>
                  <a:pt x="1988935" y="956451"/>
                </a:lnTo>
                <a:lnTo>
                  <a:pt x="2011526" y="908049"/>
                </a:lnTo>
                <a:lnTo>
                  <a:pt x="2032981" y="859029"/>
                </a:lnTo>
                <a:lnTo>
                  <a:pt x="2053371" y="809101"/>
                </a:lnTo>
                <a:lnTo>
                  <a:pt x="2072579" y="758547"/>
                </a:lnTo>
                <a:lnTo>
                  <a:pt x="2090542" y="707545"/>
                </a:lnTo>
                <a:lnTo>
                  <a:pt x="2107193" y="656269"/>
                </a:lnTo>
                <a:lnTo>
                  <a:pt x="2122731" y="604016"/>
                </a:lnTo>
                <a:lnTo>
                  <a:pt x="2137005" y="551222"/>
                </a:lnTo>
                <a:lnTo>
                  <a:pt x="2149969" y="498077"/>
                </a:lnTo>
                <a:lnTo>
                  <a:pt x="2161575" y="444770"/>
                </a:lnTo>
                <a:lnTo>
                  <a:pt x="2171996" y="390302"/>
                </a:lnTo>
                <a:lnTo>
                  <a:pt x="2181044" y="335625"/>
                </a:lnTo>
                <a:lnTo>
                  <a:pt x="2188718" y="280738"/>
                </a:lnTo>
                <a:lnTo>
                  <a:pt x="2195017" y="225641"/>
                </a:lnTo>
                <a:lnTo>
                  <a:pt x="2199994" y="169338"/>
                </a:lnTo>
                <a:lnTo>
                  <a:pt x="2203549" y="112964"/>
                </a:lnTo>
                <a:lnTo>
                  <a:pt x="2205681" y="56517"/>
                </a:lnTo>
                <a:lnTo>
                  <a:pt x="2206390" y="0"/>
                </a:lnTo>
                <a:lnTo>
                  <a:pt x="2206390" y="22069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927520" y="1138722"/>
            <a:ext cx="3430292" cy="34302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2688" y="5155891"/>
            <a:ext cx="4448810" cy="361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170">
                <a:latin typeface="Cambria"/>
                <a:cs typeface="Cambria"/>
              </a:rPr>
              <a:t>𝚅𝚘𝚒𝚍𝚆𝚊𝚕𝚔𝚎𝚛</a:t>
            </a:r>
            <a:r>
              <a:rPr dirty="0" sz="2200" spc="170">
                <a:latin typeface="Arial"/>
                <a:cs typeface="Arial"/>
              </a:rPr>
              <a:t>_</a:t>
            </a:r>
            <a:r>
              <a:rPr dirty="0" sz="2200" spc="-45">
                <a:latin typeface="Arial"/>
                <a:cs typeface="Arial"/>
              </a:rPr>
              <a:t> </a:t>
            </a:r>
            <a:r>
              <a:rPr dirty="0" sz="2200" spc="65">
                <a:latin typeface="Arial"/>
                <a:cs typeface="Arial"/>
              </a:rPr>
              <a:t>(mwhx-</a:t>
            </a:r>
            <a:r>
              <a:rPr dirty="0" sz="2200" spc="114">
                <a:latin typeface="Arial"/>
                <a:cs typeface="Arial"/>
              </a:rPr>
              <a:t>404)</a:t>
            </a:r>
            <a:r>
              <a:rPr dirty="0" sz="2200" spc="-45">
                <a:latin typeface="Arial"/>
                <a:cs typeface="Arial"/>
              </a:rPr>
              <a:t> </a:t>
            </a:r>
            <a:r>
              <a:rPr dirty="0" sz="2200" spc="-25">
                <a:latin typeface="Arial"/>
                <a:cs typeface="Arial"/>
              </a:rPr>
              <a:t>POC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Abdelhadi Njiboh</dc:creator>
  <cp:keywords>DAHHKHjLsIU,BAHHKEbU3mY,0</cp:keywords>
  <dc:title>𝚅𝚘𝚒𝚍𝚆𝚊𝚕𝚔𝚎𝚛_ (mwhx-404) POC</dc:title>
  <dcterms:created xsi:type="dcterms:W3CDTF">2026-04-18T00:53:26Z</dcterms:created>
  <dcterms:modified xsi:type="dcterms:W3CDTF">2026-04-18T00:53:26Z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2026-04-18T00:00:00Z</vt:filetime>
  </property>
  <property fmtid="{D5CDD505-2E9C-101B-9397-08002B2CF9AE}" pid="3" name="Creator">
    <vt:lpwstr>Canva</vt:lpwstr>
  </property>
  <property fmtid="{D5CDD505-2E9C-101B-9397-08002B2CF9AE}" pid="4" name="LastSaved">
    <vt:filetime>2026-04-18T00:00:00Z</vt:filetime>
  </property>
  <property fmtid="{D5CDD505-2E9C-101B-9397-08002B2CF9AE}" pid="5" name="Producer">
    <vt:lpwstr>Canva</vt:lpwstr>
  </property>
</Properties>
</file>