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2" autoAdjust="0"/>
  </p:normalViewPr>
  <p:slideViewPr>
    <p:cSldViewPr snapToGrid="0">
      <p:cViewPr varScale="1">
        <p:scale>
          <a:sx n="81" d="100"/>
          <a:sy n="81" d="100"/>
        </p:scale>
        <p:origin x="12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44000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PVC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629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Polyvinyl chloride (PVC) is a polymer.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PVC can be made so that it is </a:t>
            </a:r>
            <a:r>
              <a:rPr lang="en-US" b="1" dirty="0"/>
              <a:t>rigid</a:t>
            </a:r>
            <a:r>
              <a:rPr lang="en-US" dirty="0"/>
              <a:t> or </a:t>
            </a:r>
            <a:r>
              <a:rPr lang="en-US" b="1" dirty="0"/>
              <a:t>flexible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Flexible PVC is the same as rigid PVC but has </a:t>
            </a:r>
            <a:r>
              <a:rPr lang="en-US" b="1" dirty="0">
                <a:solidFill>
                  <a:srgbClr val="C00000"/>
                </a:solidFill>
              </a:rPr>
              <a:t>plasticiser</a:t>
            </a:r>
            <a:r>
              <a:rPr lang="en-US" dirty="0"/>
              <a:t> added.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52180" y="2102147"/>
            <a:ext cx="7634227" cy="3507650"/>
            <a:chOff x="499119" y="2004870"/>
            <a:chExt cx="7634227" cy="3507650"/>
          </a:xfrm>
        </p:grpSpPr>
        <p:grpSp>
          <p:nvGrpSpPr>
            <p:cNvPr id="14" name="Group 13"/>
            <p:cNvGrpSpPr/>
            <p:nvPr/>
          </p:nvGrpSpPr>
          <p:grpSpPr>
            <a:xfrm>
              <a:off x="499119" y="2188499"/>
              <a:ext cx="3765243" cy="3324021"/>
              <a:chOff x="499119" y="2188499"/>
              <a:chExt cx="3765243" cy="332402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631482" y="4866189"/>
                <a:ext cx="2286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Rigid PVC</a:t>
                </a:r>
              </a:p>
              <a:p>
                <a:pPr algn="ctr"/>
                <a:r>
                  <a:rPr lang="en-GB" b="1" dirty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No plasticiser</a:t>
                </a: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629" y="2188499"/>
                <a:ext cx="1676460" cy="1257345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88151" y="3600516"/>
                <a:ext cx="1564640" cy="117348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3503" y="2273253"/>
                <a:ext cx="1580859" cy="1185644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92176" y="3821201"/>
                <a:ext cx="1655545" cy="1241659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5074604" y="2004870"/>
              <a:ext cx="3058742" cy="3507650"/>
              <a:chOff x="5074604" y="2004870"/>
              <a:chExt cx="3058742" cy="350765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5500838" y="4866189"/>
                <a:ext cx="220765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Flexible PVC</a:t>
                </a:r>
              </a:p>
              <a:p>
                <a:pPr algn="ctr"/>
                <a:r>
                  <a:rPr lang="en-GB" b="1" dirty="0">
                    <a:solidFill>
                      <a:schemeClr val="accent6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With plasticiser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474441" y="3103062"/>
                <a:ext cx="1895892" cy="1421919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5228024" y="2195869"/>
                <a:ext cx="1527988" cy="114599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4604" y="3656189"/>
                <a:ext cx="1490409" cy="111780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C6FC27EC-16F2-4EA5-AF54-872A7955F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PVC (2/2)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83660" y="2048608"/>
            <a:ext cx="3061693" cy="1076820"/>
          </a:xfrm>
          <a:prstGeom prst="wedgeRoundRectCallout">
            <a:avLst>
              <a:gd name="adj1" fmla="val 59122"/>
              <a:gd name="adj2" fmla="val 397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Aiden: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Plasticiser reacts with the PVC to make a new substance.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815608" y="4860206"/>
            <a:ext cx="5132717" cy="1051432"/>
          </a:xfrm>
          <a:prstGeom prst="wedgeRoundRectCallout">
            <a:avLst>
              <a:gd name="adj1" fmla="val -38798"/>
              <a:gd name="adj2" fmla="val -8287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Demi: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Plasticiser pushes the long molecules apart so the forces holding them together are not as strong.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499824" cy="1646263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Chloe: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Rigid PVC is a polymer that has very long molecules that are fixed in place.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Some students are talking about why adding plasticiser makes PVC flexible.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57217" y="1289511"/>
            <a:ext cx="1494941" cy="1121205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  <p:sp>
        <p:nvSpPr>
          <p:cNvPr id="3" name="Rounded Rectangle 2"/>
          <p:cNvSpPr/>
          <p:nvPr/>
        </p:nvSpPr>
        <p:spPr>
          <a:xfrm>
            <a:off x="354605" y="3403649"/>
            <a:ext cx="2662565" cy="1275355"/>
          </a:xfrm>
          <a:prstGeom prst="round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ular Callout 30"/>
          <p:cNvSpPr/>
          <p:nvPr/>
        </p:nvSpPr>
        <p:spPr>
          <a:xfrm>
            <a:off x="363246" y="3385390"/>
            <a:ext cx="2662565" cy="1275355"/>
          </a:xfrm>
          <a:prstGeom prst="wedgeRoundRectCallout">
            <a:avLst>
              <a:gd name="adj1" fmla="val 68998"/>
              <a:gd name="adj2" fmla="val -2867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Elliot: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Plasticiser breaks up PVC molecules so they are shorter.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3966365" y="1521771"/>
            <a:ext cx="3810748" cy="1124531"/>
          </a:xfrm>
          <a:prstGeom prst="round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527243"/>
            <a:ext cx="3810748" cy="1233886"/>
          </a:xfrm>
          <a:prstGeom prst="wedgeRoundRectCallout">
            <a:avLst>
              <a:gd name="adj1" fmla="val -27103"/>
              <a:gd name="adj2" fmla="val 8317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Bailey: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Plasticiser gets in between the long molecules and helps them slide over each other.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AE6724B5-EF6D-4C66-9DE5-655FFBB4B7B2}"/>
              </a:ext>
            </a:extLst>
          </p:cNvPr>
          <p:cNvSpPr txBox="1">
            <a:spLocks/>
          </p:cNvSpPr>
          <p:nvPr/>
        </p:nvSpPr>
        <p:spPr>
          <a:xfrm>
            <a:off x="185547" y="5043142"/>
            <a:ext cx="3538041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Who do you agree and disagree with, and 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586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280</TotalTime>
  <Words>153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22</cp:revision>
  <dcterms:created xsi:type="dcterms:W3CDTF">2020-05-12T08:33:06Z</dcterms:created>
  <dcterms:modified xsi:type="dcterms:W3CDTF">2020-06-26T13:54:06Z</dcterms:modified>
</cp:coreProperties>
</file>