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6144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iceberg-above-water-white-cold-3273216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https://pixabay.com/illustrations/iceberg-above-water-white-cold-3273216/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29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Iceberg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43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Most of an iceberg is below the surface.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Only</a:t>
            </a:r>
            <a:r>
              <a:rPr lang="en-US" noProof="0" dirty="0" smtClean="0"/>
              <a:t> one tenth of an iceberg can be seen above the surface.</a:t>
            </a:r>
          </a:p>
        </p:txBody>
      </p:sp>
      <p:pic>
        <p:nvPicPr>
          <p:cNvPr id="1026" name="Picture 2" descr="Iceberg, Water, Sea, Mirroring, Nature, Sol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64" y="1785515"/>
            <a:ext cx="8077360" cy="432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Iceberg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349255" cy="763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parts of this iceberg are floating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part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floating.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part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floating.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part 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part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are floating.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part of the iceberg is floating.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55510" y="813039"/>
            <a:ext cx="4650340" cy="2622020"/>
            <a:chOff x="4055510" y="813039"/>
            <a:chExt cx="4650340" cy="2622020"/>
          </a:xfrm>
        </p:grpSpPr>
        <p:pic>
          <p:nvPicPr>
            <p:cNvPr id="2050" name="Picture 2" descr="Iceberg, Above, Water, White, Cold, Ice, Blue, Ocean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37"/>
            <a:stretch/>
          </p:blipFill>
          <p:spPr bwMode="auto">
            <a:xfrm>
              <a:off x="4055510" y="813039"/>
              <a:ext cx="4650340" cy="2622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130815" y="1541721"/>
              <a:ext cx="499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30815" y="2318798"/>
              <a:ext cx="499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0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141</TotalTime>
  <Words>73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2019-10-23T11:56:03Z</dcterms:created>
  <dcterms:modified xsi:type="dcterms:W3CDTF">2019-10-31T14:05:27Z</dcterms:modified>
</cp:coreProperties>
</file>