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9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51" autoAdjust="0"/>
  </p:normalViewPr>
  <p:slideViewPr>
    <p:cSldViewPr snapToGrid="0">
      <p:cViewPr>
        <p:scale>
          <a:sx n="125" d="100"/>
          <a:sy n="125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25/10/2019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25/10/2019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25/10/2019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25/10/2019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644244"/>
            <a:ext cx="9144000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Buoyancy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1866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metal block is hanging on a force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meter.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 smtClean="0"/>
              <a:t>The metal block is lowered into water.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4783859" y="644244"/>
            <a:ext cx="3958504" cy="5437379"/>
            <a:chOff x="4783859" y="644244"/>
            <a:chExt cx="3958504" cy="5437379"/>
          </a:xfrm>
        </p:grpSpPr>
        <p:grpSp>
          <p:nvGrpSpPr>
            <p:cNvPr id="15" name="Group 14"/>
            <p:cNvGrpSpPr/>
            <p:nvPr/>
          </p:nvGrpSpPr>
          <p:grpSpPr>
            <a:xfrm>
              <a:off x="4783859" y="3795622"/>
              <a:ext cx="3958504" cy="2286001"/>
              <a:chOff x="1288625" y="2786330"/>
              <a:chExt cx="3958504" cy="2286001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1447877" y="3536419"/>
                <a:ext cx="3640001" cy="459941"/>
                <a:chOff x="1447877" y="2369348"/>
                <a:chExt cx="3640001" cy="459941"/>
              </a:xfrm>
            </p:grpSpPr>
            <p:sp>
              <p:nvSpPr>
                <p:cNvPr id="14" name="Rounded Rectangle 13"/>
                <p:cNvSpPr/>
                <p:nvPr/>
              </p:nvSpPr>
              <p:spPr>
                <a:xfrm>
                  <a:off x="1447877" y="2423848"/>
                  <a:ext cx="3640001" cy="405441"/>
                </a:xfrm>
                <a:prstGeom prst="roundRect">
                  <a:avLst/>
                </a:prstGeom>
                <a:noFill/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" name="Rounded Rectangle 8"/>
                <p:cNvSpPr/>
                <p:nvPr/>
              </p:nvSpPr>
              <p:spPr>
                <a:xfrm>
                  <a:off x="1447877" y="2369348"/>
                  <a:ext cx="3640001" cy="405441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8" name="Group 7"/>
              <p:cNvGrpSpPr/>
              <p:nvPr/>
            </p:nvGrpSpPr>
            <p:grpSpPr>
              <a:xfrm>
                <a:off x="1288625" y="2786330"/>
                <a:ext cx="3958504" cy="2286001"/>
                <a:chOff x="2028228" y="2846716"/>
                <a:chExt cx="3405389" cy="1810324"/>
              </a:xfrm>
            </p:grpSpPr>
            <p:sp>
              <p:nvSpPr>
                <p:cNvPr id="6" name="Rounded Rectangle 5"/>
                <p:cNvSpPr/>
                <p:nvPr/>
              </p:nvSpPr>
              <p:spPr>
                <a:xfrm>
                  <a:off x="2165229" y="3019245"/>
                  <a:ext cx="3131389" cy="1637795"/>
                </a:xfrm>
                <a:prstGeom prst="roundRect">
                  <a:avLst/>
                </a:prstGeom>
                <a:noFill/>
                <a:ln w="25400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" name="Rectangle 6"/>
                <p:cNvSpPr/>
                <p:nvPr/>
              </p:nvSpPr>
              <p:spPr>
                <a:xfrm>
                  <a:off x="2028228" y="2846716"/>
                  <a:ext cx="3405389" cy="54346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475729" y="644244"/>
              <a:ext cx="2586282" cy="401279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Buoyancy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5" y="1346205"/>
            <a:ext cx="5288855" cy="199221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What will happen to the force measured </a:t>
            </a:r>
            <a:r>
              <a:rPr lang="en-US" dirty="0" smtClean="0"/>
              <a:t>when the block is half in the water?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What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</a:rPr>
              <a:t> will happen to the force measured when the</a:t>
            </a:r>
            <a:r>
              <a:rPr lang="en-US" dirty="0" smtClean="0"/>
              <a:t> block is under water?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4" y="3663835"/>
            <a:ext cx="3968151" cy="1992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lvl="0">
              <a:defRPr/>
            </a:pPr>
            <a:r>
              <a:rPr lang="en-US" dirty="0"/>
              <a:t>Explain why you think this will happen.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4783859" y="1498259"/>
            <a:ext cx="3958504" cy="4583364"/>
            <a:chOff x="4783859" y="1498259"/>
            <a:chExt cx="3958504" cy="4583364"/>
          </a:xfrm>
        </p:grpSpPr>
        <p:grpSp>
          <p:nvGrpSpPr>
            <p:cNvPr id="3" name="Group 2"/>
            <p:cNvGrpSpPr/>
            <p:nvPr/>
          </p:nvGrpSpPr>
          <p:grpSpPr>
            <a:xfrm>
              <a:off x="4783859" y="1498259"/>
              <a:ext cx="3958504" cy="4583364"/>
              <a:chOff x="4783859" y="1498259"/>
              <a:chExt cx="3958504" cy="4583364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4783859" y="3795622"/>
                <a:ext cx="3958504" cy="2286001"/>
                <a:chOff x="1288625" y="2786330"/>
                <a:chExt cx="3958504" cy="2286001"/>
              </a:xfrm>
            </p:grpSpPr>
            <p:grpSp>
              <p:nvGrpSpPr>
                <p:cNvPr id="22" name="Group 21"/>
                <p:cNvGrpSpPr/>
                <p:nvPr/>
              </p:nvGrpSpPr>
              <p:grpSpPr>
                <a:xfrm>
                  <a:off x="1447877" y="3536419"/>
                  <a:ext cx="3640001" cy="459941"/>
                  <a:chOff x="1447877" y="2369348"/>
                  <a:chExt cx="3640001" cy="459941"/>
                </a:xfrm>
              </p:grpSpPr>
              <p:sp>
                <p:nvSpPr>
                  <p:cNvPr id="26" name="Rounded Rectangle 25"/>
                  <p:cNvSpPr/>
                  <p:nvPr/>
                </p:nvSpPr>
                <p:spPr>
                  <a:xfrm>
                    <a:off x="1447877" y="2423848"/>
                    <a:ext cx="3640001" cy="405441"/>
                  </a:xfrm>
                  <a:prstGeom prst="roundRect">
                    <a:avLst/>
                  </a:prstGeom>
                  <a:noFill/>
                  <a:ln>
                    <a:solidFill>
                      <a:schemeClr val="accent1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7" name="Rounded Rectangle 26"/>
                  <p:cNvSpPr/>
                  <p:nvPr/>
                </p:nvSpPr>
                <p:spPr>
                  <a:xfrm>
                    <a:off x="1447877" y="2369348"/>
                    <a:ext cx="3640001" cy="405441"/>
                  </a:xfrm>
                  <a:prstGeom prst="round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23" name="Group 22"/>
                <p:cNvGrpSpPr/>
                <p:nvPr/>
              </p:nvGrpSpPr>
              <p:grpSpPr>
                <a:xfrm>
                  <a:off x="1288625" y="2786330"/>
                  <a:ext cx="3958504" cy="2286001"/>
                  <a:chOff x="2028228" y="2846716"/>
                  <a:chExt cx="3405389" cy="1810324"/>
                </a:xfrm>
              </p:grpSpPr>
              <p:sp>
                <p:nvSpPr>
                  <p:cNvPr id="24" name="Rounded Rectangle 23"/>
                  <p:cNvSpPr/>
                  <p:nvPr/>
                </p:nvSpPr>
                <p:spPr>
                  <a:xfrm>
                    <a:off x="2165229" y="3019245"/>
                    <a:ext cx="3131389" cy="1637795"/>
                  </a:xfrm>
                  <a:prstGeom prst="roundRect">
                    <a:avLst/>
                  </a:prstGeom>
                  <a:noFill/>
                  <a:ln w="25400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5" name="Rectangle 24"/>
                  <p:cNvSpPr/>
                  <p:nvPr/>
                </p:nvSpPr>
                <p:spPr>
                  <a:xfrm>
                    <a:off x="2028228" y="2846716"/>
                    <a:ext cx="3405389" cy="54346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pic>
            <p:nvPicPr>
              <p:cNvPr id="21" name="Picture 2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469970" y="1498259"/>
                <a:ext cx="2586282" cy="4012796"/>
              </a:xfrm>
              <a:prstGeom prst="rect">
                <a:avLst/>
              </a:prstGeom>
            </p:spPr>
          </p:pic>
        </p:grpSp>
        <p:sp>
          <p:nvSpPr>
            <p:cNvPr id="30" name="Rectangle 29"/>
            <p:cNvSpPr/>
            <p:nvPr/>
          </p:nvSpPr>
          <p:spPr>
            <a:xfrm>
              <a:off x="6813550" y="2613025"/>
              <a:ext cx="79375" cy="13483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6426997" y="2408359"/>
              <a:ext cx="852480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/>
            <a:p>
              <a:pPr algn="ctr"/>
              <a:r>
                <a:rPr lang="en-US" sz="8000" b="1" cap="none" spc="0" dirty="0" smtClean="0">
                  <a:ln/>
                  <a:solidFill>
                    <a:schemeClr val="accent4"/>
                  </a:solidFill>
                  <a:effectLst/>
                  <a:latin typeface="Arial Black" panose="020B0A04020102020204" pitchFamily="34" charset="0"/>
                </a:rPr>
                <a:t>?</a:t>
              </a:r>
              <a:endParaRPr lang="en-US" sz="8000" b="1" cap="none" spc="0" dirty="0">
                <a:ln/>
                <a:solidFill>
                  <a:schemeClr val="accent4"/>
                </a:solidFill>
                <a:effectLst/>
                <a:latin typeface="Arial Black" panose="020B0A040201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555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7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Buoyancy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2" y="2115533"/>
            <a:ext cx="5080959" cy="194211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Measure the force:</a:t>
            </a:r>
          </a:p>
          <a:p>
            <a:pPr marL="285750" marR="0" lvl="0" indent="-2857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smtClean="0"/>
              <a:t>before the block is in water, </a:t>
            </a:r>
          </a:p>
          <a:p>
            <a:pPr marL="285750" marR="0" lvl="0" indent="-2857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smtClean="0"/>
              <a:t>when it is half-in water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smtClean="0"/>
              <a:t>and when it is under water.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2" y="4176529"/>
            <a:ext cx="8143337" cy="16170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r>
              <a:rPr lang="en-GB" dirty="0"/>
              <a:t>Were your predictions and explanations correct?</a:t>
            </a:r>
          </a:p>
          <a:p>
            <a:r>
              <a:rPr lang="en-GB" dirty="0"/>
              <a:t>Try to improve your first explanations to explain what happened more clearly. </a:t>
            </a:r>
            <a:endParaRPr lang="en-GB" dirty="0"/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531392" y="1043797"/>
            <a:ext cx="5080959" cy="74915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 what happens to the</a:t>
            </a:r>
            <a:r>
              <a:rPr kumimoji="0" lang="en-US" sz="18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force when the block is lowered into water.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9760" y="932489"/>
            <a:ext cx="2701357" cy="3138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66</TotalTime>
  <Words>122</Words>
  <Application>Microsoft Office PowerPoint</Application>
  <PresentationFormat>On-screen Show (4:3)</PresentationFormat>
  <Paragraphs>21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Arial Black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7</cp:revision>
  <dcterms:created xsi:type="dcterms:W3CDTF">2019-10-25T07:49:02Z</dcterms:created>
  <dcterms:modified xsi:type="dcterms:W3CDTF">2019-10-25T08:55:06Z</dcterms:modified>
</cp:coreProperties>
</file>