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7535"/>
    <a:srgbClr val="820000"/>
    <a:srgbClr val="006994"/>
    <a:srgbClr val="D1E9FF"/>
    <a:srgbClr val="AFD9FF"/>
    <a:srgbClr val="97CDFF"/>
    <a:srgbClr val="81C4FF"/>
    <a:srgbClr val="00A4E6"/>
    <a:srgbClr val="0081B4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942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Submarines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6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Submarines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can sail like ships.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They can also go underwater.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838" y="1685348"/>
            <a:ext cx="8455885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Submarines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6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of these submarines are floating?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003" y="1313283"/>
            <a:ext cx="8730229" cy="4981255"/>
            <a:chOff x="189003" y="1313283"/>
            <a:chExt cx="8730229" cy="498125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9003" y="1313283"/>
              <a:ext cx="8730229" cy="4938188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607325" y="2468837"/>
              <a:ext cx="1893586" cy="559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Not moving </a:t>
              </a:r>
            </a:p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on the surface</a:t>
              </a:r>
              <a:endParaRPr lang="en-GB" sz="1400" b="1" dirty="0">
                <a:solidFill>
                  <a:srgbClr val="82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44705" y="4086342"/>
              <a:ext cx="1818828" cy="559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Not moving </a:t>
              </a:r>
            </a:p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the middle</a:t>
              </a:r>
              <a:endParaRPr lang="en-GB" sz="1400" b="1" dirty="0">
                <a:solidFill>
                  <a:srgbClr val="82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44705" y="5735244"/>
              <a:ext cx="1818828" cy="559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Not moving </a:t>
              </a:r>
            </a:p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on the bottom</a:t>
              </a:r>
              <a:endParaRPr lang="en-GB" sz="1400" b="1" dirty="0">
                <a:solidFill>
                  <a:srgbClr val="82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6128" y="4281290"/>
              <a:ext cx="1139087" cy="559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Going down</a:t>
              </a:r>
              <a:endParaRPr lang="en-GB" sz="1400" b="1" dirty="0">
                <a:solidFill>
                  <a:srgbClr val="82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63155" y="3128297"/>
              <a:ext cx="1005101" cy="559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82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Going up</a:t>
              </a:r>
              <a:endParaRPr lang="en-GB" sz="1400" b="1" dirty="0">
                <a:solidFill>
                  <a:srgbClr val="82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190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64</TotalTime>
  <Words>42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2019-10-23T12:18:51Z</dcterms:created>
  <dcterms:modified xsi:type="dcterms:W3CDTF">2019-10-23T14:34:43Z</dcterms:modified>
</cp:coreProperties>
</file>