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Nucleus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748624"/>
            <a:ext cx="2863600" cy="1336530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If an atom has a nucleus it must be alive.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9"/>
            <a:ext cx="2392726" cy="1578634"/>
          </a:xfrm>
          <a:prstGeom prst="wedgeRoundRectCallout">
            <a:avLst>
              <a:gd name="adj1" fmla="val -75375"/>
              <a:gd name="adj2" fmla="val 512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Freddie: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atom can reproduce.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519271" cy="1578634"/>
          </a:xfrm>
          <a:prstGeom prst="wedgeRoundRectCallout">
            <a:avLst>
              <a:gd name="adj1" fmla="val 71209"/>
              <a:gd name="adj2" fmla="val -320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Phyllis: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 think the nucleus controls the atom.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748624"/>
            <a:ext cx="3145795" cy="862234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Greg: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nucleus is at the centre of the atom.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59308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the nucleus of an atom.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7CA60E-7722-4B93-8C76-54D60D81596C}"/>
              </a:ext>
            </a:extLst>
          </p:cNvPr>
          <p:cNvSpPr/>
          <p:nvPr/>
        </p:nvSpPr>
        <p:spPr>
          <a:xfrm>
            <a:off x="4225153" y="5311373"/>
            <a:ext cx="47393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Who do you agree with, and why?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3</TotalTime>
  <Words>62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2019-10-16T09:08:07Z</dcterms:created>
  <dcterms:modified xsi:type="dcterms:W3CDTF">2019-10-16T09:11:27Z</dcterms:modified>
</cp:coreProperties>
</file>