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57" r:id="rId4"/>
    <p:sldId id="258" r:id="rId5"/>
    <p:sldId id="259" r:id="rId6"/>
    <p:sldId id="260" r:id="rId7"/>
    <p:sldId id="261" r:id="rId8"/>
    <p:sldId id="264" r:id="rId9"/>
    <p:sldId id="262" r:id="rId10"/>
    <p:sldId id="263" r:id="rId11"/>
    <p:sldId id="267" r:id="rId12"/>
    <p:sldId id="265" r:id="rId13"/>
    <p:sldId id="266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AFF"/>
    <a:srgbClr val="E2E2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7796-B156-4D16-9404-C17BFB510067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0370-DF08-4ECA-A686-76CC13D92CC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456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7796-B156-4D16-9404-C17BFB510067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0370-DF08-4ECA-A686-76CC13D92CC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828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7796-B156-4D16-9404-C17BFB510067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0370-DF08-4ECA-A686-76CC13D92CC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08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7796-B156-4D16-9404-C17BFB510067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0370-DF08-4ECA-A686-76CC13D92CC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560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7796-B156-4D16-9404-C17BFB510067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0370-DF08-4ECA-A686-76CC13D92CC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294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7796-B156-4D16-9404-C17BFB510067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0370-DF08-4ECA-A686-76CC13D92CC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614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7796-B156-4D16-9404-C17BFB510067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0370-DF08-4ECA-A686-76CC13D92CC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222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7796-B156-4D16-9404-C17BFB510067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0370-DF08-4ECA-A686-76CC13D92CC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34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7796-B156-4D16-9404-C17BFB510067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0370-DF08-4ECA-A686-76CC13D92CC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542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7796-B156-4D16-9404-C17BFB510067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0370-DF08-4ECA-A686-76CC13D92CC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994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7796-B156-4D16-9404-C17BFB510067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0370-DF08-4ECA-A686-76CC13D92CC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385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37796-B156-4D16-9404-C17BFB510067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C0370-DF08-4ECA-A686-76CC13D92CC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63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4493239" y="1592796"/>
            <a:ext cx="3312284" cy="2707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GB" sz="1500" b="1" dirty="0">
                <a:solidFill>
                  <a:srgbClr val="FF0000"/>
                </a:solidFill>
              </a:rPr>
              <a:t>Science - Year </a:t>
            </a:r>
            <a:r>
              <a:rPr lang="en-GB" sz="1500" b="1" dirty="0" smtClean="0">
                <a:solidFill>
                  <a:srgbClr val="FF0000"/>
                </a:solidFill>
              </a:rPr>
              <a:t>3</a:t>
            </a:r>
            <a:endParaRPr lang="en-GB" sz="15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GB" sz="1350" dirty="0"/>
          </a:p>
          <a:p>
            <a:pPr marL="0" indent="0" algn="ctr">
              <a:buNone/>
            </a:pPr>
            <a:r>
              <a:rPr lang="en-GB" sz="1350" dirty="0" smtClean="0"/>
              <a:t>Rocks – </a:t>
            </a:r>
            <a:r>
              <a:rPr lang="en-GB" sz="1350" dirty="0"/>
              <a:t>Block </a:t>
            </a:r>
            <a:r>
              <a:rPr lang="en-GB" sz="1350" dirty="0" smtClean="0"/>
              <a:t>3R</a:t>
            </a:r>
            <a:endParaRPr lang="en-GB" sz="1350" dirty="0"/>
          </a:p>
          <a:p>
            <a:pPr marL="0" indent="0" algn="ctr">
              <a:buNone/>
            </a:pPr>
            <a:endParaRPr lang="en-GB" sz="1350" dirty="0"/>
          </a:p>
          <a:p>
            <a:pPr marL="0" indent="0" algn="ctr">
              <a:buNone/>
            </a:pPr>
            <a:r>
              <a:rPr lang="en-GB" b="1" dirty="0" smtClean="0"/>
              <a:t>Rocks and Fossils</a:t>
            </a:r>
            <a:endParaRPr lang="en-GB" sz="1350" dirty="0"/>
          </a:p>
          <a:p>
            <a:pPr marL="0" indent="0" algn="ctr">
              <a:buNone/>
            </a:pPr>
            <a:endParaRPr lang="en-GB" sz="1350" dirty="0"/>
          </a:p>
          <a:p>
            <a:pPr marL="0" indent="0" algn="ctr">
              <a:buNone/>
            </a:pPr>
            <a:r>
              <a:rPr lang="en-GB" sz="1350" dirty="0"/>
              <a:t>Session </a:t>
            </a:r>
            <a:r>
              <a:rPr lang="en-GB" sz="1350" dirty="0" smtClean="0"/>
              <a:t>3</a:t>
            </a:r>
            <a:endParaRPr lang="en-GB" sz="1350" dirty="0"/>
          </a:p>
          <a:p>
            <a:pPr marL="0" indent="0" algn="ctr">
              <a:buNone/>
            </a:pPr>
            <a:r>
              <a:rPr lang="en-GB" sz="1350" b="1" dirty="0" smtClean="0"/>
              <a:t>Last </a:t>
            </a:r>
            <a:r>
              <a:rPr lang="en-GB" sz="1350" b="1" smtClean="0"/>
              <a:t>One Standing PowerPoint</a:t>
            </a:r>
            <a:endParaRPr lang="en-GB" sz="135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311905" y="6206148"/>
            <a:ext cx="5674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/>
              <a:t>© Original resource copyright Hamilton Trust, who give permission for it to be adapted as wished by individual users.</a:t>
            </a:r>
          </a:p>
          <a:p>
            <a:r>
              <a:rPr lang="en-GB" sz="900" dirty="0"/>
              <a:t>We refer you to our warning, at the foot of the block overview, about links to other websites.</a:t>
            </a:r>
          </a:p>
        </p:txBody>
      </p:sp>
    </p:spTree>
    <p:extLst>
      <p:ext uri="{BB962C8B-B14F-4D97-AF65-F5344CB8AC3E}">
        <p14:creationId xmlns:p14="http://schemas.microsoft.com/office/powerpoint/2010/main" val="112632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H="1">
            <a:off x="6028477" y="3321879"/>
            <a:ext cx="1" cy="298994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093621" y="491593"/>
            <a:ext cx="10450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7. An example of sedimentary rock is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243878" y="4796814"/>
            <a:ext cx="26202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sandstone</a:t>
            </a:r>
            <a:endParaRPr lang="en-GB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8060705" y="4900306"/>
            <a:ext cx="2442195" cy="731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slate</a:t>
            </a:r>
            <a:endParaRPr lang="en-GB" sz="4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854" y="2690943"/>
            <a:ext cx="3208445" cy="177106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9275" y="2176527"/>
            <a:ext cx="3451225" cy="2285478"/>
          </a:xfrm>
          <a:prstGeom prst="rect">
            <a:avLst/>
          </a:prstGeom>
        </p:spPr>
      </p:pic>
      <p:sp>
        <p:nvSpPr>
          <p:cNvPr id="16" name="Down Arrow 15"/>
          <p:cNvSpPr/>
          <p:nvPr/>
        </p:nvSpPr>
        <p:spPr>
          <a:xfrm>
            <a:off x="2243878" y="2853714"/>
            <a:ext cx="762000" cy="19431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59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H="1">
            <a:off x="6081485" y="3759200"/>
            <a:ext cx="1" cy="298994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146629" y="928914"/>
            <a:ext cx="10450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8. Sedimentary rocks are often 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712686" y="5210628"/>
            <a:ext cx="38118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h</a:t>
            </a:r>
            <a:r>
              <a:rPr lang="en-GB" sz="3600" dirty="0" smtClean="0"/>
              <a:t>ard and strong</a:t>
            </a:r>
            <a:endParaRPr lang="en-GB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7643813" y="5210629"/>
            <a:ext cx="3519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s</a:t>
            </a:r>
            <a:r>
              <a:rPr lang="en-GB" sz="3600" dirty="0" smtClean="0"/>
              <a:t>oft and crumbly</a:t>
            </a:r>
            <a:endParaRPr lang="en-GB" sz="36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0" y="1670050"/>
            <a:ext cx="5080000" cy="2944813"/>
          </a:xfrm>
          <a:prstGeom prst="rect">
            <a:avLst/>
          </a:prstGeom>
        </p:spPr>
      </p:pic>
      <p:sp>
        <p:nvSpPr>
          <p:cNvPr id="9" name="Down Arrow 8"/>
          <p:cNvSpPr/>
          <p:nvPr/>
        </p:nvSpPr>
        <p:spPr>
          <a:xfrm>
            <a:off x="8641556" y="3142456"/>
            <a:ext cx="762000" cy="19431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980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H="1">
            <a:off x="6081485" y="3759200"/>
            <a:ext cx="1" cy="298994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146629" y="928914"/>
            <a:ext cx="104502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9. Sometimes Igneous and sedimentary rocks can be changed to make a new kind of rock called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344386" y="5257799"/>
            <a:ext cx="42817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Metamorphic rock</a:t>
            </a:r>
            <a:endParaRPr lang="en-GB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6970713" y="5257799"/>
            <a:ext cx="40528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err="1" smtClean="0"/>
              <a:t>Megaheated</a:t>
            </a:r>
            <a:r>
              <a:rPr lang="en-GB" sz="4000" dirty="0" smtClean="0"/>
              <a:t> rock</a:t>
            </a:r>
            <a:endParaRPr lang="en-GB" sz="4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285" y="2127250"/>
            <a:ext cx="3962400" cy="2773680"/>
          </a:xfrm>
          <a:prstGeom prst="rect">
            <a:avLst/>
          </a:prstGeom>
        </p:spPr>
      </p:pic>
      <p:sp>
        <p:nvSpPr>
          <p:cNvPr id="9" name="Down Arrow 8"/>
          <p:cNvSpPr/>
          <p:nvPr/>
        </p:nvSpPr>
        <p:spPr>
          <a:xfrm>
            <a:off x="2449058" y="3136265"/>
            <a:ext cx="762000" cy="19431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3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H="1">
            <a:off x="6081485" y="3759200"/>
            <a:ext cx="1" cy="298994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146629" y="928914"/>
            <a:ext cx="10450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9</a:t>
            </a:r>
            <a:r>
              <a:rPr lang="en-GB" sz="3200" dirty="0" smtClean="0"/>
              <a:t>. Metamorphic rocks are formed when there is a lot of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068286" y="5214258"/>
            <a:ext cx="2872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i</a:t>
            </a:r>
            <a:r>
              <a:rPr lang="en-GB" sz="3600" dirty="0" smtClean="0"/>
              <a:t>ce and snow</a:t>
            </a:r>
            <a:endParaRPr lang="en-GB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7110413" y="5214258"/>
            <a:ext cx="3824287" cy="646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h</a:t>
            </a:r>
            <a:r>
              <a:rPr lang="en-GB" sz="3600" dirty="0" smtClean="0"/>
              <a:t>eat and pressure</a:t>
            </a:r>
            <a:endParaRPr lang="en-GB" sz="3600" dirty="0"/>
          </a:p>
        </p:txBody>
      </p:sp>
      <p:pic>
        <p:nvPicPr>
          <p:cNvPr id="6146" name="Picture 2" descr="http://joediv4.weebly.com/uploads/9/7/8/3/9783392/620768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9672" y="1930460"/>
            <a:ext cx="3603625" cy="3070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own Arrow 8"/>
          <p:cNvSpPr/>
          <p:nvPr/>
        </p:nvSpPr>
        <p:spPr>
          <a:xfrm>
            <a:off x="8641556" y="3057650"/>
            <a:ext cx="762000" cy="19431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053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H="1">
            <a:off x="6081485" y="3759200"/>
            <a:ext cx="1" cy="298994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146629" y="928914"/>
            <a:ext cx="104502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10. Some rocks allow water to soak into them. These rocks are said to be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2284186" y="5210628"/>
            <a:ext cx="27704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permeable</a:t>
            </a:r>
            <a:endParaRPr lang="en-GB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7643813" y="5210628"/>
            <a:ext cx="32221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impermeable</a:t>
            </a:r>
            <a:endParaRPr lang="en-GB" sz="4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8793" y="1835823"/>
            <a:ext cx="4064907" cy="3048680"/>
          </a:xfrm>
          <a:prstGeom prst="rect">
            <a:avLst/>
          </a:prstGeom>
        </p:spPr>
      </p:pic>
      <p:sp>
        <p:nvSpPr>
          <p:cNvPr id="11" name="Down Arrow 10"/>
          <p:cNvSpPr/>
          <p:nvPr/>
        </p:nvSpPr>
        <p:spPr>
          <a:xfrm>
            <a:off x="2673351" y="3104466"/>
            <a:ext cx="762000" cy="19431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402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H="1">
            <a:off x="6081485" y="3759200"/>
            <a:ext cx="1" cy="298994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146629" y="928914"/>
            <a:ext cx="104502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11. If a rock fizzes when acid is dripped onto it, it was probably formed from 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482044" y="5193125"/>
            <a:ext cx="3748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d</a:t>
            </a:r>
            <a:r>
              <a:rPr lang="en-GB" sz="3600" dirty="0" smtClean="0"/>
              <a:t>ifferent crystals </a:t>
            </a:r>
            <a:endParaRPr lang="en-GB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6932613" y="4639128"/>
            <a:ext cx="42306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t</a:t>
            </a:r>
            <a:r>
              <a:rPr lang="en-GB" sz="3600" dirty="0" smtClean="0"/>
              <a:t>he shells of creatures that lived long ago</a:t>
            </a:r>
            <a:endParaRPr lang="en-GB" sz="3600" dirty="0"/>
          </a:p>
        </p:txBody>
      </p:sp>
      <p:sp>
        <p:nvSpPr>
          <p:cNvPr id="9" name="Down Arrow 8"/>
          <p:cNvSpPr/>
          <p:nvPr/>
        </p:nvSpPr>
        <p:spPr>
          <a:xfrm>
            <a:off x="8480572" y="2450883"/>
            <a:ext cx="762000" cy="19431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316" name="Picture 4" descr="http://www.kidsgen.com/school_projects/images/acid_test_step_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082" y="2287434"/>
            <a:ext cx="2964318" cy="2351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6454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200" y="1206500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smtClean="0"/>
              <a:t>End of Game!</a:t>
            </a:r>
            <a:endParaRPr lang="en-GB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129971" y="3367315"/>
            <a:ext cx="83203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/>
              <a:t>Congratulations to all of you who are still standing!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161513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55700" y="625313"/>
            <a:ext cx="927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 smtClean="0"/>
              <a:t>Last One Standing!</a:t>
            </a:r>
            <a:endParaRPr lang="en-GB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736600" y="2001360"/>
            <a:ext cx="61341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800" b="1" dirty="0"/>
              <a:t>C</a:t>
            </a:r>
            <a:r>
              <a:rPr lang="en-GB" altLang="en-US" sz="2800" b="1" dirty="0" smtClean="0"/>
              <a:t>hoose an answer to each question and  stand either to the left or the right of the line, depending on your choice.</a:t>
            </a:r>
            <a:endParaRPr lang="en-US" alt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36600" y="5099148"/>
            <a:ext cx="1044794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2800" b="1" dirty="0" smtClean="0"/>
              <a:t>If you are correct, stay standing ready to answer the next question, if you are wrong, sit down – you are out for now!  </a:t>
            </a:r>
            <a:endParaRPr lang="en-US" altLang="en-US" sz="2800" dirty="0" smtClean="0"/>
          </a:p>
          <a:p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5909890" y="3244334"/>
            <a:ext cx="49359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b="1" dirty="0" smtClean="0"/>
              <a:t> 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3113" y="1779806"/>
            <a:ext cx="3487715" cy="2773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29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39800" y="4368798"/>
            <a:ext cx="102997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800" b="1" dirty="0" smtClean="0"/>
              <a:t>There are 11 questions. Some are </a:t>
            </a:r>
            <a:r>
              <a:rPr lang="en-GB" altLang="en-US" sz="2800" b="1" dirty="0"/>
              <a:t>easy and some are hard. If you are not sure, </a:t>
            </a:r>
            <a:r>
              <a:rPr lang="en-GB" altLang="en-US" sz="2800" b="1" dirty="0" smtClean="0"/>
              <a:t>give </a:t>
            </a:r>
            <a:r>
              <a:rPr lang="en-GB" altLang="en-US" sz="2800" b="1" dirty="0"/>
              <a:t>it your best guess! If </a:t>
            </a:r>
            <a:r>
              <a:rPr lang="en-GB" altLang="en-US" sz="2800" b="1" dirty="0" smtClean="0"/>
              <a:t>everyone is out</a:t>
            </a:r>
            <a:r>
              <a:rPr lang="en-GB" altLang="en-US" sz="2800" b="1" dirty="0"/>
              <a:t>, the whole class stands up and </a:t>
            </a:r>
            <a:r>
              <a:rPr lang="en-GB" altLang="en-US" sz="2800" b="1" dirty="0" smtClean="0"/>
              <a:t>everyone is back </a:t>
            </a:r>
            <a:r>
              <a:rPr lang="en-GB" altLang="en-US" sz="2800" b="1" dirty="0"/>
              <a:t>in again! </a:t>
            </a:r>
            <a:r>
              <a:rPr lang="en-GB" altLang="en-US" sz="2800" b="1" dirty="0" smtClean="0"/>
              <a:t>All those still standing </a:t>
            </a:r>
            <a:r>
              <a:rPr lang="en-GB" altLang="en-US" sz="2800" b="1" dirty="0"/>
              <a:t>at the end, win the </a:t>
            </a:r>
            <a:r>
              <a:rPr lang="en-GB" altLang="en-US" sz="2800" b="1" dirty="0" smtClean="0"/>
              <a:t>game!</a:t>
            </a:r>
            <a:endParaRPr lang="en-US" altLang="en-US" sz="2800" dirty="0"/>
          </a:p>
        </p:txBody>
      </p:sp>
      <p:pic>
        <p:nvPicPr>
          <p:cNvPr id="1026" name="Picture 2" descr="https://encrypted-tbn2.gstatic.com/images?q=tbn:ANd9GcR9iGEogl_5srJuj_3EdQHEkpQirn_2QQoK3-2Trvoez1kLEMv_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0330" y="853393"/>
            <a:ext cx="5120756" cy="3407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factmonster.com/images/ESCI218SEDROC00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913" y="1422627"/>
            <a:ext cx="3294743" cy="268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185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46629" y="928914"/>
            <a:ext cx="10450286" cy="5820229"/>
            <a:chOff x="1146629" y="928914"/>
            <a:chExt cx="10450286" cy="5820229"/>
          </a:xfrm>
        </p:grpSpPr>
        <p:cxnSp>
          <p:nvCxnSpPr>
            <p:cNvPr id="3" name="Straight Connector 2"/>
            <p:cNvCxnSpPr/>
            <p:nvPr/>
          </p:nvCxnSpPr>
          <p:spPr>
            <a:xfrm flipH="1">
              <a:off x="6081485" y="3759200"/>
              <a:ext cx="1" cy="2989943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1146629" y="928914"/>
              <a:ext cx="104502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 smtClean="0"/>
                <a:t>1. Deep within the earth there is molten (melted) rock called</a:t>
              </a:r>
              <a:endParaRPr lang="en-GB" sz="3200" dirty="0"/>
            </a:p>
          </p:txBody>
        </p:sp>
        <p:pic>
          <p:nvPicPr>
            <p:cNvPr id="2050" name="Picture 2" descr="http://vhmsscience.weebly.com/uploads/1/2/7/6/12762866/2873124_orig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8016" y="1542718"/>
              <a:ext cx="5446939" cy="30639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2262187" y="5257799"/>
              <a:ext cx="219165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000" dirty="0" smtClean="0"/>
                <a:t>Magma</a:t>
              </a:r>
              <a:endParaRPr lang="en-GB" sz="40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643813" y="5210628"/>
              <a:ext cx="322217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000" dirty="0" smtClean="0"/>
                <a:t>Pumice</a:t>
              </a:r>
              <a:endParaRPr lang="en-GB" sz="4000" dirty="0"/>
            </a:p>
          </p:txBody>
        </p:sp>
      </p:grpSp>
      <p:sp>
        <p:nvSpPr>
          <p:cNvPr id="10" name="Down Arrow 9"/>
          <p:cNvSpPr/>
          <p:nvPr/>
        </p:nvSpPr>
        <p:spPr>
          <a:xfrm>
            <a:off x="2262187" y="2989110"/>
            <a:ext cx="762000" cy="19431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57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H="1">
            <a:off x="6081485" y="3759200"/>
            <a:ext cx="1" cy="298994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146629" y="928914"/>
            <a:ext cx="104502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  <a:r>
              <a:rPr lang="en-GB" sz="3200" dirty="0" smtClean="0"/>
              <a:t>. When magma comes to the surface or near the surface, it cools down to form rock. This type of rock is called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2102988" y="5254171"/>
            <a:ext cx="31129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Igneous rock</a:t>
            </a:r>
            <a:endParaRPr lang="en-GB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7090022" y="5369673"/>
            <a:ext cx="4133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Sedimentary rock</a:t>
            </a:r>
            <a:endParaRPr lang="en-GB" sz="4000" dirty="0"/>
          </a:p>
        </p:txBody>
      </p:sp>
      <p:pic>
        <p:nvPicPr>
          <p:cNvPr id="3076" name="Picture 4" descr="http://1.bp.blogspot.com/-cypM9SeHpuo/VPhCVLsjJeI/AAAAAAAAABw/VukqatFmGmQ/s1600/imagesCAH3JRM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4994" y="2508277"/>
            <a:ext cx="3901271" cy="2596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Down Arrow 9"/>
          <p:cNvSpPr/>
          <p:nvPr/>
        </p:nvSpPr>
        <p:spPr>
          <a:xfrm>
            <a:off x="2850224" y="2958883"/>
            <a:ext cx="762000" cy="19431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382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H="1">
            <a:off x="6081485" y="3759200"/>
            <a:ext cx="1" cy="298994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211024" y="702106"/>
            <a:ext cx="104502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3. Igneous rocks can have lots of crystals in them which makes them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468833" y="5564571"/>
            <a:ext cx="37783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s</a:t>
            </a:r>
            <a:r>
              <a:rPr lang="en-GB" sz="4000" dirty="0" smtClean="0"/>
              <a:t>oft and crumbly</a:t>
            </a:r>
            <a:endParaRPr lang="en-GB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7060718" y="5564571"/>
            <a:ext cx="3859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h</a:t>
            </a:r>
            <a:r>
              <a:rPr lang="en-GB" sz="4000" dirty="0" smtClean="0"/>
              <a:t>ard and strong</a:t>
            </a:r>
            <a:endParaRPr lang="en-GB" sz="4000" dirty="0"/>
          </a:p>
        </p:txBody>
      </p:sp>
      <p:pic>
        <p:nvPicPr>
          <p:cNvPr id="4098" name="Picture 2" descr="http://f.tqn.com/y/geology/1/S/g/V/granitesalini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175" y="1644551"/>
            <a:ext cx="4363416" cy="3263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own Arrow 8"/>
          <p:cNvSpPr/>
          <p:nvPr/>
        </p:nvSpPr>
        <p:spPr>
          <a:xfrm>
            <a:off x="8843143" y="3293379"/>
            <a:ext cx="762000" cy="19431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442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H="1">
            <a:off x="6081485" y="3759200"/>
            <a:ext cx="1" cy="298994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146629" y="928914"/>
            <a:ext cx="104502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4</a:t>
            </a:r>
            <a:r>
              <a:rPr lang="en-GB" sz="3200" dirty="0" smtClean="0"/>
              <a:t>. A different type of rock is formed when mud and the bodies of dead creatures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774530" y="5205892"/>
            <a:ext cx="3380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build up in heaps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7007709" y="4894155"/>
            <a:ext cx="4296396" cy="1110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s</a:t>
            </a:r>
            <a:r>
              <a:rPr lang="en-GB" sz="3200" dirty="0" smtClean="0"/>
              <a:t>ink to the bottom of the sea in layers</a:t>
            </a:r>
            <a:endParaRPr lang="en-GB" sz="3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028825"/>
            <a:ext cx="6163276" cy="2516671"/>
          </a:xfrm>
          <a:prstGeom prst="rect">
            <a:avLst/>
          </a:prstGeom>
        </p:spPr>
      </p:pic>
      <p:sp>
        <p:nvSpPr>
          <p:cNvPr id="9" name="Down Arrow 8"/>
          <p:cNvSpPr/>
          <p:nvPr/>
        </p:nvSpPr>
        <p:spPr>
          <a:xfrm>
            <a:off x="9155907" y="2634462"/>
            <a:ext cx="762000" cy="19431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18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H="1">
            <a:off x="6081485" y="3759200"/>
            <a:ext cx="1" cy="298994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146629" y="928914"/>
            <a:ext cx="10450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5. The layers gradually turn to stone after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403468" y="5210628"/>
            <a:ext cx="4268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A couple of centuries</a:t>
            </a:r>
            <a:endParaRPr lang="en-GB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7445030" y="5309703"/>
            <a:ext cx="3222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Millions of years</a:t>
            </a:r>
            <a:endParaRPr lang="en-GB" sz="36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5808" y="1757548"/>
            <a:ext cx="4876800" cy="3110146"/>
          </a:xfrm>
          <a:prstGeom prst="rect">
            <a:avLst/>
          </a:prstGeom>
        </p:spPr>
      </p:pic>
      <p:sp>
        <p:nvSpPr>
          <p:cNvPr id="9" name="Down Arrow 8"/>
          <p:cNvSpPr/>
          <p:nvPr/>
        </p:nvSpPr>
        <p:spPr>
          <a:xfrm>
            <a:off x="8899672" y="3145599"/>
            <a:ext cx="762000" cy="19431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515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H="1">
            <a:off x="6081485" y="3759200"/>
            <a:ext cx="1" cy="298994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146629" y="928914"/>
            <a:ext cx="10450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6. This type of rock is called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8123583" y="5497287"/>
            <a:ext cx="3022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l</a:t>
            </a:r>
            <a:r>
              <a:rPr lang="en-GB" sz="3600" dirty="0" smtClean="0"/>
              <a:t>ayered rock</a:t>
            </a:r>
            <a:endParaRPr lang="en-GB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1535113" y="5301342"/>
            <a:ext cx="3953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s</a:t>
            </a:r>
            <a:r>
              <a:rPr lang="en-GB" sz="3600" dirty="0" smtClean="0"/>
              <a:t>edimentary rock</a:t>
            </a:r>
            <a:endParaRPr lang="en-GB" sz="36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106" y="1714000"/>
            <a:ext cx="4242477" cy="3177762"/>
          </a:xfrm>
          <a:prstGeom prst="rect">
            <a:avLst/>
          </a:prstGeom>
        </p:spPr>
      </p:pic>
      <p:sp>
        <p:nvSpPr>
          <p:cNvPr id="9" name="Down Arrow 8"/>
          <p:cNvSpPr/>
          <p:nvPr/>
        </p:nvSpPr>
        <p:spPr>
          <a:xfrm>
            <a:off x="2202024" y="2390608"/>
            <a:ext cx="762000" cy="19431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549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2491</TotalTime>
  <Words>417</Words>
  <Application>Microsoft Office PowerPoint</Application>
  <PresentationFormat>Widescreen</PresentationFormat>
  <Paragraphs>53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Searson</dc:creator>
  <cp:lastModifiedBy>Kevin</cp:lastModifiedBy>
  <cp:revision>27</cp:revision>
  <dcterms:created xsi:type="dcterms:W3CDTF">2016-06-27T15:33:47Z</dcterms:created>
  <dcterms:modified xsi:type="dcterms:W3CDTF">2016-09-13T12:30:10Z</dcterms:modified>
</cp:coreProperties>
</file>