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>
        <p:scale>
          <a:sx n="80" d="100"/>
          <a:sy n="80" d="100"/>
        </p:scale>
        <p:origin x="-108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E62A0-BF53-463F-A869-38E42C85B52F}" type="datetimeFigureOut">
              <a:rPr lang="en-GB" smtClean="0"/>
              <a:t>11/04/2015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2E547-5CCE-4AE4-ACBF-129AB578F0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5752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E62A0-BF53-463F-A869-38E42C85B52F}" type="datetimeFigureOut">
              <a:rPr lang="en-GB" smtClean="0"/>
              <a:t>11/04/2015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2E547-5CCE-4AE4-ACBF-129AB578F0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2416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E62A0-BF53-463F-A869-38E42C85B52F}" type="datetimeFigureOut">
              <a:rPr lang="en-GB" smtClean="0"/>
              <a:t>11/04/2015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2E547-5CCE-4AE4-ACBF-129AB578F0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5414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E62A0-BF53-463F-A869-38E42C85B52F}" type="datetimeFigureOut">
              <a:rPr lang="en-GB" smtClean="0"/>
              <a:t>11/04/2015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2E547-5CCE-4AE4-ACBF-129AB578F0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6769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E62A0-BF53-463F-A869-38E42C85B52F}" type="datetimeFigureOut">
              <a:rPr lang="en-GB" smtClean="0"/>
              <a:t>11/04/2015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2E547-5CCE-4AE4-ACBF-129AB578F0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1525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E62A0-BF53-463F-A869-38E42C85B52F}" type="datetimeFigureOut">
              <a:rPr lang="en-GB" smtClean="0"/>
              <a:t>11/04/2015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2E547-5CCE-4AE4-ACBF-129AB578F0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5252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E62A0-BF53-463F-A869-38E42C85B52F}" type="datetimeFigureOut">
              <a:rPr lang="en-GB" smtClean="0"/>
              <a:t>11/04/2015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2E547-5CCE-4AE4-ACBF-129AB578F0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2561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E62A0-BF53-463F-A869-38E42C85B52F}" type="datetimeFigureOut">
              <a:rPr lang="en-GB" smtClean="0"/>
              <a:t>11/04/2015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2E547-5CCE-4AE4-ACBF-129AB578F0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903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E62A0-BF53-463F-A869-38E42C85B52F}" type="datetimeFigureOut">
              <a:rPr lang="en-GB" smtClean="0"/>
              <a:t>11/04/2015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2E547-5CCE-4AE4-ACBF-129AB578F0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69963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E62A0-BF53-463F-A869-38E42C85B52F}" type="datetimeFigureOut">
              <a:rPr lang="en-GB" smtClean="0"/>
              <a:t>11/04/2015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2E547-5CCE-4AE4-ACBF-129AB578F0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7360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E62A0-BF53-463F-A869-38E42C85B52F}" type="datetimeFigureOut">
              <a:rPr lang="en-GB" smtClean="0"/>
              <a:t>11/04/2015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2E547-5CCE-4AE4-ACBF-129AB578F0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144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AE62A0-BF53-463F-A869-38E42C85B52F}" type="datetimeFigureOut">
              <a:rPr lang="en-GB" smtClean="0"/>
              <a:t>11/04/2015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32E547-5CCE-4AE4-ACBF-129AB578F0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7824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Tetrahedron Nets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Vertical line in each diagram is the same length.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67211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2758687" y="249681"/>
            <a:ext cx="3429000" cy="550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91932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2616928" y="-1128370"/>
            <a:ext cx="3880886" cy="91147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05091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2378959" y="-422540"/>
            <a:ext cx="3218212" cy="80533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89327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2812847" y="-1113410"/>
            <a:ext cx="3473429" cy="70186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85922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2524581" y="267532"/>
            <a:ext cx="3268003" cy="61292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23279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</TotalTime>
  <Words>12</Words>
  <Application>Microsoft Office PowerPoint</Application>
  <PresentationFormat>On-screen Show (4:3)</PresentationFormat>
  <Paragraphs>2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Tetrahedron Nets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Tetrahedron Nets</dc:title>
  <dc:creator>John</dc:creator>
  <cp:lastModifiedBy>John</cp:lastModifiedBy>
  <cp:revision>8</cp:revision>
  <dcterms:created xsi:type="dcterms:W3CDTF">2014-09-16T21:37:51Z</dcterms:created>
  <dcterms:modified xsi:type="dcterms:W3CDTF">2015-04-11T17:10:39Z</dcterms:modified>
</cp:coreProperties>
</file>