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56" r:id="rId5"/>
    <p:sldId id="27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7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7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5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39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7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6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8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3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7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6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C599-23C3-474F-A604-7F03943413B8}" type="datetimeFigureOut">
              <a:rPr lang="en-GB" smtClean="0"/>
              <a:t>17/06/2018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102C8-ADE8-481A-832B-FA9A368210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8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93AF1-B754-4FFC-BE29-5D708FC06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534" y="1122363"/>
            <a:ext cx="4065563" cy="1353551"/>
          </a:xfrm>
        </p:spPr>
        <p:txBody>
          <a:bodyPr/>
          <a:lstStyle/>
          <a:p>
            <a:pPr algn="l"/>
            <a:r>
              <a:rPr lang="en-GB" b="1" dirty="0">
                <a:latin typeface="+mn-lt"/>
              </a:rPr>
              <a:t>Objectives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99E1E-AF7B-4BC7-8C00-E620F53A5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526" y="2475914"/>
            <a:ext cx="6858000" cy="1655762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To design a toothpaste squeezer.</a:t>
            </a:r>
          </a:p>
          <a:p>
            <a:pPr algn="l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BC2A9-47D1-4472-851A-E646EC4D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69" y="320497"/>
            <a:ext cx="1295394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EE037-D93A-4D5B-8EEF-643CB3E2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1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5CE5-B235-4C53-BF1D-F60E5147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378" y="1321729"/>
            <a:ext cx="788670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Add in a hole for a finger grip</a:t>
            </a:r>
            <a:r>
              <a:rPr lang="en-GB" sz="2400" dirty="0"/>
              <a:t>.</a:t>
            </a:r>
          </a:p>
        </p:txBody>
      </p:sp>
      <p:pic>
        <p:nvPicPr>
          <p:cNvPr id="5" name="Content Placeholder 4" descr="Autodesk Fusion 360 (Education License)">
            <a:extLst>
              <a:ext uri="{FF2B5EF4-FFF2-40B4-BE49-F238E27FC236}">
                <a16:creationId xmlns:a16="http://schemas.microsoft.com/office/drawing/2014/main" id="{E9F10D0F-5910-466A-AC0A-3F518A51B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378" y="2307102"/>
            <a:ext cx="6077244" cy="296828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6BC75A-E487-42FE-8A12-D7949C387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4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F54A-3304-460D-BDB2-B4DD368A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39" y="1276643"/>
            <a:ext cx="788670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Extrude by 5 mm</a:t>
            </a:r>
          </a:p>
        </p:txBody>
      </p:sp>
      <p:pic>
        <p:nvPicPr>
          <p:cNvPr id="5" name="Content Placeholder 4" descr="Autodesk Fusion 360 (Education License)">
            <a:extLst>
              <a:ext uri="{FF2B5EF4-FFF2-40B4-BE49-F238E27FC236}">
                <a16:creationId xmlns:a16="http://schemas.microsoft.com/office/drawing/2014/main" id="{C02A20F0-7F58-4BF9-96D4-F9FD7D1A4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39" y="2261381"/>
            <a:ext cx="6217921" cy="331997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D4D28A-2B49-4DF4-98B1-02D23044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B7605-9A8D-43DA-8C91-C6BA221F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2" y="1068511"/>
            <a:ext cx="7886700" cy="1325563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Fillet the corners by 2.5mm</a:t>
            </a:r>
          </a:p>
        </p:txBody>
      </p:sp>
      <p:pic>
        <p:nvPicPr>
          <p:cNvPr id="5" name="Content Placeholder 4" descr="Autodesk Fusion 360 (Education License)">
            <a:extLst>
              <a:ext uri="{FF2B5EF4-FFF2-40B4-BE49-F238E27FC236}">
                <a16:creationId xmlns:a16="http://schemas.microsoft.com/office/drawing/2014/main" id="{BBBCEC11-9852-4E4A-A7E4-C07FA3387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39" y="2226530"/>
            <a:ext cx="6217921" cy="296828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A7F7E9-016F-4DF9-9BFE-DFE10AF4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3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4086-783D-4F50-BF04-9FC3B606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915" y="1230923"/>
            <a:ext cx="788670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Add a chamfer to the hole and the slot.</a:t>
            </a:r>
          </a:p>
        </p:txBody>
      </p:sp>
      <p:pic>
        <p:nvPicPr>
          <p:cNvPr id="5" name="Content Placeholder 4" descr="Autodesk Fusion 360 (Education License)">
            <a:extLst>
              <a:ext uri="{FF2B5EF4-FFF2-40B4-BE49-F238E27FC236}">
                <a16:creationId xmlns:a16="http://schemas.microsoft.com/office/drawing/2014/main" id="{39F07F6F-C1E3-495F-9EC0-663033F08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4915" y="2363372"/>
            <a:ext cx="6260124" cy="301048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968C5-D2BA-4399-AFBF-5F0163C60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8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8942B8-968A-4481-8B39-9C9736CA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22" y="1568109"/>
            <a:ext cx="75409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b="1" dirty="0"/>
              <a:t>Plenary</a:t>
            </a:r>
          </a:p>
          <a:p>
            <a:r>
              <a:rPr lang="en-GB" sz="2400" dirty="0"/>
              <a:t>Write a description outlining what you learnt today.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45B15-BBDA-4F44-A80C-E081A27BD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1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AB49-4CEC-4DE3-B08C-7DBA8920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FC563-26D3-45F5-9783-184B76987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8849"/>
            <a:ext cx="78867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How much toothpaste do you waste every year from not being able to squeeze the full amount out?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A93BED-AF0B-46B3-A4A3-2BB5E1D82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1026" name="Picture 2" descr="Image result for toothpaste">
            <a:extLst>
              <a:ext uri="{FF2B5EF4-FFF2-40B4-BE49-F238E27FC236}">
                <a16:creationId xmlns:a16="http://schemas.microsoft.com/office/drawing/2014/main" id="{9A542996-3A5F-4AFD-BD60-DAA790BD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203" y="3379910"/>
            <a:ext cx="6344529" cy="317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1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1738-6F6D-4196-80D1-CD22F9E8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Starter – 5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21E5-1841-41B4-A963-DFAAD058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90712"/>
            <a:ext cx="7886700" cy="4351338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Using the ruler and the toothpaste, squeeze around 5 – 10% out (into the cup) and then measure the width and the thickness of the tube at it’s thinnest point.</a:t>
            </a:r>
          </a:p>
          <a:p>
            <a:endParaRPr lang="en-GB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Record down your findings on the worksheet.</a:t>
            </a:r>
          </a:p>
          <a:p>
            <a:endParaRPr lang="en-GB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Is there a standard size or are different brands of toothpastes different?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5D331-CF56-48EC-88F8-09284EB3E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D553DD-1762-4CAE-9BC5-2C9FB4606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63E365-C5CC-4EA0-B5CD-035CF5C1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0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26EA0E-9AC1-4C06-98AD-16C07D76C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10" y="1121906"/>
            <a:ext cx="5920116" cy="22916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B702D-D7CD-4A0E-87D6-D7D77B499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311" y="135057"/>
            <a:ext cx="7772400" cy="861182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+mn-lt"/>
              </a:rPr>
              <a:t>Review of current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04C4D-48B8-46A9-B7AE-0EFF966FC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108BB-0979-4F9E-B96B-13FC6073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49" y="1365275"/>
            <a:ext cx="2990850" cy="2247900"/>
          </a:xfrm>
          <a:prstGeom prst="rect">
            <a:avLst/>
          </a:prstGeom>
        </p:spPr>
      </p:pic>
      <p:pic>
        <p:nvPicPr>
          <p:cNvPr id="5122" name="Picture 2" descr="Image result for toothpaste squeezer">
            <a:extLst>
              <a:ext uri="{FF2B5EF4-FFF2-40B4-BE49-F238E27FC236}">
                <a16:creationId xmlns:a16="http://schemas.microsoft.com/office/drawing/2014/main" id="{AF5F4FC7-AB85-4DDB-9010-DDE6D5E4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43" y="3899779"/>
            <a:ext cx="2719799" cy="27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AE797A-A029-45E1-B28F-051AC2713B07}"/>
              </a:ext>
            </a:extLst>
          </p:cNvPr>
          <p:cNvSpPr txBox="1"/>
          <p:nvPr/>
        </p:nvSpPr>
        <p:spPr>
          <a:xfrm>
            <a:off x="7691511" y="6620489"/>
            <a:ext cx="4688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Images from google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F52F0-65F9-40DB-927C-3AFF38EFCC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4" y="3738842"/>
            <a:ext cx="3041675" cy="304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CFA035-D349-49EA-929C-586024981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1386" y="3613175"/>
            <a:ext cx="2577221" cy="25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49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615C-457E-42DA-955F-F413607EC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74" y="-48897"/>
            <a:ext cx="7886700" cy="1325563"/>
          </a:xfrm>
        </p:spPr>
        <p:txBody>
          <a:bodyPr/>
          <a:lstStyle/>
          <a:p>
            <a:r>
              <a:rPr lang="en-GB" dirty="0">
                <a:latin typeface="+mn-lt"/>
              </a:rPr>
              <a:t>Example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50B23-A6D9-46DF-9F8E-A18B88F17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attachment.outlook.live.net/owa/philipcotton@hotmail.com/service.svc/s/GetAttachmentThumbnail?id=AQMkADAwATEyMgE3LWJjYmQtNjVhYQAtMDACLTAwCgBGAAADntOgBNNBF06EQwOerBliwAcAcvrQxHNaMUWKqvKys4Xz6AAAAgEMAAAAcvrQxHNaMUWKqvKys4Xz6AABzj391gAAAAESABAACm32DIeBm0mDLpQOvvJQzQ%3D%3D&amp;thumbnailType=2&amp;owa=outlook.live.com&amp;scriptVer=20180518.01&amp;isc=1&amp;X-OWA-CANARY=u1ZMdaZmjUiwmJWCvHuRC1A6d9d5xdUYjrBWq1v5PT9aiUy1krsfWQtWkA0FRMRJBiHJurtZTk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zQyNzktMzE2NjUyODkzOFwiLFwicHVpZFwiOlwiMzE5MDI5MDQyMzA4NTIyXCIsXCJvaWRcIjpcIjAwMDEyMjI3LWJjYmQtNjVhYS0wMDAwLTAwMDAwMDAwMDAwMFwiLFwic2NvcGVcIjpcIk93YURvd25sb2FkXCJ9IiwibmJmIjoxNTI3NjA4MTEzLCJleHAiOjE1Mjc2MDg3MTMsImlzcyI6IjAwMDAwMDAyLTAwMDAtMGZmMS1jZTAwLTAwMDAwMDAwMDAwMEA4NGRmOWU3Zi1lOWY2LTQwYWYtYjQzNS1hYWFhYWFhYWFhYWEiLCJhdWQiOiIwMDAwMDAwMi0wMDAwLTBmZjEtY2UwMC0wMDAwMDAwMDAwMDAvYXR0YWNobWVudC5vdXRsb29rLmxpdmUubmV0QDg0ZGY5ZTdmLWU5ZjYtNDBhZi1iNDM1LWFhYWFhYWFhYWFhYSJ9.ExMVHQfdRdHIF8FKVQRlKMDQTfcuRUMynXuJHdbhnwEa8YL270tR7XYCOk9pYz5ajGcgn54MSJ2gtI-zijnNm7K8rAdjkyNmBzEe399mzCrWGOukRoxU4u3BJqyBS_3OhNH5Q5kokp-wYxYDak3ZH0veB6J7wvCl3SowVQGLxg4faL7JyYxFzXLaWgqW9HLZydafAGL5yZHjbuaE-jGIwoKxVg8j8tVwv-Ts-G1Mvm4piS7D8n5Sb1NVaSLb7prU18PjyNtiLOGzIYRp55hfgLeNnnwXPqe17_1ZyeEEMW65GtCQnvLH-Z8aWFSDj6-JilC_IbwVoXMq-skiZHNJCg&amp;animation=true">
            <a:extLst>
              <a:ext uri="{FF2B5EF4-FFF2-40B4-BE49-F238E27FC236}">
                <a16:creationId xmlns:a16="http://schemas.microsoft.com/office/drawing/2014/main" id="{85AC5D81-24A6-4E62-9FFE-1A9EA6CD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8" y="1695560"/>
            <a:ext cx="2417006" cy="3222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A75520-B10A-40AC-8554-37184968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868" y="1674420"/>
            <a:ext cx="2417008" cy="3222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6503D-69D4-410F-968C-FB885D508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08D512-1E66-4B30-A2BF-A8210E99A7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182" y="5183579"/>
            <a:ext cx="2417006" cy="1656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DCC00-465D-4B82-87BA-759450174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901348" y="2077256"/>
            <a:ext cx="3222676" cy="2417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724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8C83E-E355-4D31-BFD6-CDF195DA8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452" y="189340"/>
            <a:ext cx="6858000" cy="1227980"/>
          </a:xfrm>
        </p:spPr>
        <p:txBody>
          <a:bodyPr/>
          <a:lstStyle/>
          <a:p>
            <a:pPr algn="l"/>
            <a:r>
              <a:rPr lang="en-GB" b="1" dirty="0">
                <a:latin typeface="+mn-lt"/>
              </a:rPr>
              <a:t>Task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73447-C4D0-483D-9B1B-C5EF41F25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715" y="1773238"/>
            <a:ext cx="628718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Log onto fusion 360 and draw this shape.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00E74-EB1D-4F53-8F41-18278EA1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  <p:pic>
        <p:nvPicPr>
          <p:cNvPr id="7" name="Picture 6" descr="Autodesk Fusion 360 (Education License)">
            <a:extLst>
              <a:ext uri="{FF2B5EF4-FFF2-40B4-BE49-F238E27FC236}">
                <a16:creationId xmlns:a16="http://schemas.microsoft.com/office/drawing/2014/main" id="{CE9FECFD-58F5-4E8F-AB2A-52C887960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715" y="2245201"/>
            <a:ext cx="6018293" cy="35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558C-2CBA-48C7-8A16-141154B3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956" y="1086412"/>
            <a:ext cx="788670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Add two lines at 45 degree like below.</a:t>
            </a:r>
          </a:p>
        </p:txBody>
      </p:sp>
      <p:pic>
        <p:nvPicPr>
          <p:cNvPr id="5" name="Content Placeholder 4" descr="Autodesk Fusion 360 (Education License)">
            <a:extLst>
              <a:ext uri="{FF2B5EF4-FFF2-40B4-BE49-F238E27FC236}">
                <a16:creationId xmlns:a16="http://schemas.microsoft.com/office/drawing/2014/main" id="{471DD4BF-4F2D-4E4F-B95A-BC3E777B4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5" t="20701" r="8261" b="13365"/>
          <a:stretch/>
        </p:blipFill>
        <p:spPr>
          <a:xfrm>
            <a:off x="1446956" y="2070516"/>
            <a:ext cx="6459087" cy="318947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652D7-7517-4CD3-BEBD-1844FE08E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2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E678-C11C-4D6B-9900-8C9CFB46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7" y="1215255"/>
            <a:ext cx="788670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Trim the design.</a:t>
            </a:r>
          </a:p>
        </p:txBody>
      </p:sp>
      <p:pic>
        <p:nvPicPr>
          <p:cNvPr id="5" name="Content Placeholder 4" descr="Autodesk Fusion 360 (Education License)">
            <a:extLst>
              <a:ext uri="{FF2B5EF4-FFF2-40B4-BE49-F238E27FC236}">
                <a16:creationId xmlns:a16="http://schemas.microsoft.com/office/drawing/2014/main" id="{4E497B7F-06E5-4801-8DA7-84AEB28EA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30972" r="22174" b="17340"/>
          <a:stretch/>
        </p:blipFill>
        <p:spPr>
          <a:xfrm>
            <a:off x="1477107" y="2189126"/>
            <a:ext cx="6189786" cy="312494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7F88D-310A-49A3-8648-1498F1D2E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5176-29FC-4793-B930-F452EAAA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04" y="1220689"/>
            <a:ext cx="7886700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Add in the slot for the toothpaste tube to be squeezed through.</a:t>
            </a:r>
          </a:p>
        </p:txBody>
      </p:sp>
      <p:pic>
        <p:nvPicPr>
          <p:cNvPr id="5" name="Content Placeholder 4" descr="Autodesk Fusion 360 (Education License)">
            <a:extLst>
              <a:ext uri="{FF2B5EF4-FFF2-40B4-BE49-F238E27FC236}">
                <a16:creationId xmlns:a16="http://schemas.microsoft.com/office/drawing/2014/main" id="{241DFEFC-3725-49FC-BEC8-1A51D5456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904" y="2307102"/>
            <a:ext cx="6217921" cy="284570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0F8CE-D074-422A-AD4F-8EE06FAF1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32" y="305507"/>
            <a:ext cx="1295394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1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173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Objectives </vt:lpstr>
      <vt:lpstr>Problem</vt:lpstr>
      <vt:lpstr>Starter – 5 minutes</vt:lpstr>
      <vt:lpstr>Review of current solutions</vt:lpstr>
      <vt:lpstr>Example outcome</vt:lpstr>
      <vt:lpstr>Task 2</vt:lpstr>
      <vt:lpstr>Add two lines at 45 degree like below.</vt:lpstr>
      <vt:lpstr>Trim the design.</vt:lpstr>
      <vt:lpstr>Add in the slot for the toothpaste tube to be squeezed through.</vt:lpstr>
      <vt:lpstr>Add in a hole for a finger grip.</vt:lpstr>
      <vt:lpstr>Extrude by 5 mm</vt:lpstr>
      <vt:lpstr>Fillet the corners by 2.5mm</vt:lpstr>
      <vt:lpstr>Add a chamfer to the hole and the slot.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</dc:title>
  <dc:creator>Philip Cotton</dc:creator>
  <cp:lastModifiedBy>Philip Cotton</cp:lastModifiedBy>
  <cp:revision>15</cp:revision>
  <dcterms:created xsi:type="dcterms:W3CDTF">2018-05-29T12:26:55Z</dcterms:created>
  <dcterms:modified xsi:type="dcterms:W3CDTF">2018-06-17T14:47:17Z</dcterms:modified>
</cp:coreProperties>
</file>