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0672" autoAdjust="0"/>
  </p:normalViewPr>
  <p:slideViewPr>
    <p:cSldViewPr snapToGrid="0" snapToObjects="1">
      <p:cViewPr varScale="1">
        <p:scale>
          <a:sx n="63" d="100"/>
          <a:sy n="63" d="100"/>
        </p:scale>
        <p:origin x="67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639FE-CE6A-43A7-81EC-38212EFA7AB6}" type="datetimeFigureOut">
              <a:rPr lang="en-GB" smtClean="0"/>
              <a:t>05/08/2018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0E990-F6A7-4D0E-BE13-CDE4F2A724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importance of understanding aerodynamics with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990-F6A7-4D0E-BE13-CDE4F2A724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1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how aerofoils work using the key terms outlined.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990-F6A7-4D0E-BE13-CDE4F2A724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29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Air could be applied by blowing or using an electric fan on a low setting. The aerofoil could also be attached to the desk with a piece of string string during the testing to prevent it from moving backwards too far and so that flight can be more easily observed; this could be fed through the space inside the aerofoil, and taped to the desktop at both ends, allowing some slack so that it can raise/fly. Alternatively a wood dowel could be inserted through a hole made in the top and bottom of the aerofoil. Half a piece of A4 paper (A5 size) is suitable for use in making the aerofoil.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990-F6A7-4D0E-BE13-CDE4F2A724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4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results and how different designs of aerofoils affect flight.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0E990-F6A7-4D0E-BE13-CDE4F2A724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29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00939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508953"/>
            <a:ext cx="7886700" cy="351563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00939"/>
            <a:ext cx="1971675" cy="470041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00939"/>
            <a:ext cx="5800725" cy="47004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0632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96195"/>
            <a:ext cx="7886700" cy="31967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277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48339"/>
            <a:ext cx="3886200" cy="35286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48339"/>
            <a:ext cx="3886200" cy="35286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84784"/>
            <a:ext cx="7886700" cy="11686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4950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73412"/>
            <a:ext cx="3868340" cy="2998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4950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73412"/>
            <a:ext cx="3887391" cy="2998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46733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55145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55145"/>
            <a:ext cx="4629150" cy="45059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55345"/>
            <a:ext cx="2949178" cy="29057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00271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463555"/>
            <a:ext cx="4629150" cy="439749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800471"/>
            <a:ext cx="2949178" cy="32705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938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19427"/>
            <a:ext cx="7886700" cy="3266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077CC-A630-BB40-BCCA-DBB4138BC4E6}" type="datetimeFigureOut">
              <a:rPr lang="en-US" smtClean="0"/>
              <a:pPr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4EA8-A580-4F45-BCF5-AA38D37CE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909762"/>
          </a:xfrm>
        </p:spPr>
        <p:txBody>
          <a:bodyPr/>
          <a:lstStyle/>
          <a:p>
            <a:r>
              <a:rPr lang="en-GB" b="1" dirty="0"/>
              <a:t>Understanding Aerodynamics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F912C-C12B-41DE-B131-013B134E9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40154"/>
            <a:ext cx="6858000" cy="1217645"/>
          </a:xfrm>
        </p:spPr>
        <p:txBody>
          <a:bodyPr/>
          <a:lstStyle/>
          <a:p>
            <a:r>
              <a:rPr lang="en-GB" dirty="0"/>
              <a:t>Making and testing an aerofoil</a:t>
            </a:r>
          </a:p>
        </p:txBody>
      </p:sp>
    </p:spTree>
    <p:extLst>
      <p:ext uri="{BB962C8B-B14F-4D97-AF65-F5344CB8AC3E}">
        <p14:creationId xmlns:p14="http://schemas.microsoft.com/office/powerpoint/2010/main" val="2697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E258-C4E5-4628-BD1F-62C66A3B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Understanding aerodynamics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D0F4D-2A99-4E0D-B726-8FD098ED3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Aerodynamics is the study of how solid objects </a:t>
            </a:r>
            <a:r>
              <a:rPr lang="en-GB" b="1" dirty="0"/>
              <a:t>move through the air.</a:t>
            </a:r>
          </a:p>
          <a:p>
            <a:r>
              <a:rPr lang="en-GB" dirty="0"/>
              <a:t>It is crucial to understanding how </a:t>
            </a:r>
            <a:r>
              <a:rPr lang="en-GB" b="1" dirty="0"/>
              <a:t>aircraft</a:t>
            </a:r>
            <a:r>
              <a:rPr lang="en-GB" dirty="0"/>
              <a:t> are able to </a:t>
            </a:r>
            <a:r>
              <a:rPr lang="en-GB" b="1" dirty="0"/>
              <a:t>fly.</a:t>
            </a:r>
          </a:p>
        </p:txBody>
      </p:sp>
      <p:pic>
        <p:nvPicPr>
          <p:cNvPr id="1026" name="Picture 2" descr="Aeroplane, Airliner, Airbus, Airplane, Fly, Jet, Plane">
            <a:extLst>
              <a:ext uri="{FF2B5EF4-FFF2-40B4-BE49-F238E27FC236}">
                <a16:creationId xmlns:a16="http://schemas.microsoft.com/office/drawing/2014/main" id="{20D8217D-8BDF-4583-A966-27E9B772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38206"/>
            <a:ext cx="2673886" cy="17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3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B822-A233-4542-9461-042F4C77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370632"/>
            <a:ext cx="7886700" cy="1325563"/>
          </a:xfrm>
        </p:spPr>
        <p:txBody>
          <a:bodyPr/>
          <a:lstStyle/>
          <a:p>
            <a:r>
              <a:rPr lang="en-GB" b="1" dirty="0"/>
              <a:t>Lift, drag and thrust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00B06-1007-4313-87D8-95FEA9924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2584580"/>
            <a:ext cx="3969367" cy="3442996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Lift is the force that </a:t>
            </a:r>
            <a:r>
              <a:rPr lang="en-GB" b="1" dirty="0"/>
              <a:t>opposes the weight </a:t>
            </a:r>
            <a:r>
              <a:rPr lang="en-GB" dirty="0"/>
              <a:t>of an aircraft, causing it to move </a:t>
            </a:r>
            <a:r>
              <a:rPr lang="en-GB" b="1" dirty="0"/>
              <a:t>upwards.</a:t>
            </a:r>
          </a:p>
          <a:p>
            <a:r>
              <a:rPr lang="en-GB" dirty="0"/>
              <a:t>Drag is the force that </a:t>
            </a:r>
            <a:r>
              <a:rPr lang="en-GB" b="1" dirty="0"/>
              <a:t>opposes the forward motion </a:t>
            </a:r>
            <a:r>
              <a:rPr lang="en-GB" dirty="0"/>
              <a:t>of an aircraft through the air.</a:t>
            </a:r>
          </a:p>
          <a:p>
            <a:r>
              <a:rPr lang="en-GB" dirty="0"/>
              <a:t>Thrust is the </a:t>
            </a:r>
            <a:r>
              <a:rPr lang="en-GB" b="1" dirty="0"/>
              <a:t>pushing</a:t>
            </a:r>
            <a:r>
              <a:rPr lang="en-GB" dirty="0"/>
              <a:t> force that moves an aircraft </a:t>
            </a:r>
            <a:r>
              <a:rPr lang="en-GB" b="1" dirty="0"/>
              <a:t>forwards </a:t>
            </a:r>
            <a:r>
              <a:rPr lang="en-GB" dirty="0"/>
              <a:t>through the air.</a:t>
            </a:r>
          </a:p>
        </p:txBody>
      </p:sp>
      <p:pic>
        <p:nvPicPr>
          <p:cNvPr id="2050" name="Picture 2" descr="File:Aeroforces.svg">
            <a:extLst>
              <a:ext uri="{FF2B5EF4-FFF2-40B4-BE49-F238E27FC236}">
                <a16:creationId xmlns:a16="http://schemas.microsoft.com/office/drawing/2014/main" id="{E85767C4-48A9-4166-A63B-E2FD9DFCF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08" y="2425607"/>
            <a:ext cx="5209592" cy="23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698581-9143-45AC-873D-652E499126B7}"/>
              </a:ext>
            </a:extLst>
          </p:cNvPr>
          <p:cNvSpPr txBox="1"/>
          <p:nvPr/>
        </p:nvSpPr>
        <p:spPr>
          <a:xfrm>
            <a:off x="5005872" y="4569938"/>
            <a:ext cx="3796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5"/>
                </a:solidFill>
              </a:rPr>
              <a:t>Aerofoils, or wings, allow aircraft to achieve flight by </a:t>
            </a:r>
            <a:r>
              <a:rPr lang="en-GB" sz="2000" b="1" dirty="0">
                <a:solidFill>
                  <a:schemeClr val="accent5"/>
                </a:solidFill>
              </a:rPr>
              <a:t>reducing drag </a:t>
            </a:r>
            <a:r>
              <a:rPr lang="en-GB" sz="2000" dirty="0">
                <a:solidFill>
                  <a:schemeClr val="accent5"/>
                </a:solidFill>
              </a:rPr>
              <a:t>and </a:t>
            </a:r>
            <a:r>
              <a:rPr lang="en-GB" sz="2000" b="1" dirty="0">
                <a:solidFill>
                  <a:schemeClr val="accent5"/>
                </a:solidFill>
              </a:rPr>
              <a:t>increasing lift.</a:t>
            </a:r>
          </a:p>
        </p:txBody>
      </p:sp>
    </p:spTree>
    <p:extLst>
      <p:ext uri="{BB962C8B-B14F-4D97-AF65-F5344CB8AC3E}">
        <p14:creationId xmlns:p14="http://schemas.microsoft.com/office/powerpoint/2010/main" val="246068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437C-67DA-4DEF-B5DA-8A198947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2" y="1287936"/>
            <a:ext cx="7886700" cy="880035"/>
          </a:xfrm>
        </p:spPr>
        <p:txBody>
          <a:bodyPr/>
          <a:lstStyle/>
          <a:p>
            <a:r>
              <a:rPr lang="en-GB" b="1" dirty="0"/>
              <a:t>Making an aerofoil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3DA68-95FE-4EC4-9C5C-9AF69E1AA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2160631"/>
            <a:ext cx="4991862" cy="38669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You are now going to </a:t>
            </a:r>
            <a:r>
              <a:rPr lang="en-GB" b="1" dirty="0"/>
              <a:t>make and test </a:t>
            </a:r>
            <a:r>
              <a:rPr lang="en-GB" dirty="0"/>
              <a:t>an aerofoil:</a:t>
            </a:r>
          </a:p>
          <a:p>
            <a:pPr marL="450850" lvl="1" indent="-450850"/>
            <a:r>
              <a:rPr lang="en-GB" b="1" dirty="0"/>
              <a:t>Fold</a:t>
            </a:r>
            <a:r>
              <a:rPr lang="en-GB" dirty="0"/>
              <a:t> your piece of </a:t>
            </a:r>
            <a:r>
              <a:rPr lang="en-GB" b="1" dirty="0"/>
              <a:t>paper </a:t>
            </a:r>
            <a:r>
              <a:rPr lang="en-GB" dirty="0"/>
              <a:t>in half.</a:t>
            </a:r>
          </a:p>
          <a:p>
            <a:pPr marL="450850" lvl="1" indent="-450850"/>
            <a:r>
              <a:rPr lang="en-GB" dirty="0"/>
              <a:t>Create an </a:t>
            </a:r>
            <a:r>
              <a:rPr lang="en-GB" b="1" dirty="0"/>
              <a:t>upwards camber </a:t>
            </a:r>
            <a:r>
              <a:rPr lang="en-GB" dirty="0"/>
              <a:t>by moving the top end of the paper back slightly from the bottom end.</a:t>
            </a:r>
          </a:p>
          <a:p>
            <a:pPr marL="450850" lvl="1" indent="-450850"/>
            <a:r>
              <a:rPr lang="en-GB" b="1" dirty="0"/>
              <a:t>Stick</a:t>
            </a:r>
            <a:r>
              <a:rPr lang="en-GB" dirty="0"/>
              <a:t> the top end down with </a:t>
            </a:r>
            <a:r>
              <a:rPr lang="en-GB" b="1" dirty="0"/>
              <a:t>tape.</a:t>
            </a:r>
          </a:p>
          <a:p>
            <a:pPr marL="450850" lvl="1" indent="-450850"/>
            <a:r>
              <a:rPr lang="en-GB" dirty="0"/>
              <a:t>Put your aerofoil on your desk and  </a:t>
            </a:r>
            <a:r>
              <a:rPr lang="en-GB" b="1" dirty="0"/>
              <a:t>apply moving air </a:t>
            </a:r>
            <a:r>
              <a:rPr lang="en-GB" dirty="0"/>
              <a:t>to the front of it, level with the edge of the table. </a:t>
            </a:r>
            <a:r>
              <a:rPr lang="en-GB" b="1" dirty="0"/>
              <a:t>What happens?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FE9FC-A2F3-4A30-9B36-B6F66D297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384" y="1453135"/>
            <a:ext cx="3256384" cy="1954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3D1C9F-CB26-4B54-97AD-D0D6C2848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384" y="3585289"/>
            <a:ext cx="3256384" cy="24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7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AD58-CDD8-4DA6-A900-3BC200BA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Different aerofoil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DEEBD-9AFD-446E-95D2-F1404D95E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63431"/>
            <a:ext cx="7886700" cy="3196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Different </a:t>
            </a:r>
            <a:r>
              <a:rPr lang="en-GB" b="1" dirty="0"/>
              <a:t>shapes </a:t>
            </a:r>
            <a:r>
              <a:rPr lang="en-GB" dirty="0"/>
              <a:t>affect how an aerofoil works. </a:t>
            </a:r>
          </a:p>
          <a:p>
            <a:pPr marL="0" indent="0">
              <a:buNone/>
            </a:pPr>
            <a:r>
              <a:rPr lang="en-GB" dirty="0"/>
              <a:t>Try each of the following:</a:t>
            </a:r>
          </a:p>
          <a:p>
            <a:pPr marL="450850" lvl="1" indent="-450850"/>
            <a:r>
              <a:rPr lang="en-GB" dirty="0"/>
              <a:t>Create an aerofoil with a </a:t>
            </a:r>
            <a:r>
              <a:rPr lang="en-GB" b="1" dirty="0"/>
              <a:t>flat bottom </a:t>
            </a:r>
            <a:r>
              <a:rPr lang="en-GB" dirty="0"/>
              <a:t>and</a:t>
            </a:r>
            <a:r>
              <a:rPr lang="en-GB" b="1" dirty="0"/>
              <a:t> small</a:t>
            </a:r>
            <a:r>
              <a:rPr lang="en-GB" dirty="0"/>
              <a:t> </a:t>
            </a:r>
            <a:r>
              <a:rPr lang="en-GB" b="1" dirty="0"/>
              <a:t>upwards camber.</a:t>
            </a:r>
          </a:p>
          <a:p>
            <a:pPr marL="450850" lvl="1" indent="-450850"/>
            <a:r>
              <a:rPr lang="en-GB" dirty="0"/>
              <a:t>Create an aerofoil with a </a:t>
            </a:r>
            <a:r>
              <a:rPr lang="en-GB" b="1" dirty="0"/>
              <a:t>flat bottom </a:t>
            </a:r>
            <a:r>
              <a:rPr lang="en-GB" dirty="0"/>
              <a:t>and a</a:t>
            </a:r>
            <a:r>
              <a:rPr lang="en-GB" b="1" dirty="0"/>
              <a:t> larger upwards camber.</a:t>
            </a:r>
          </a:p>
          <a:p>
            <a:pPr marL="450850" lvl="1" indent="-450850"/>
            <a:r>
              <a:rPr lang="en-GB" dirty="0"/>
              <a:t>Create an aerofoil with a </a:t>
            </a:r>
            <a:r>
              <a:rPr lang="en-GB" b="1" dirty="0"/>
              <a:t>square </a:t>
            </a:r>
            <a:r>
              <a:rPr lang="en-GB" b="1"/>
              <a:t>front.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84351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388</Words>
  <Application>Microsoft Office PowerPoint</Application>
  <PresentationFormat>On-screen Show (4:3)</PresentationFormat>
  <Paragraphs>30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Understanding Aerodynamics</vt:lpstr>
      <vt:lpstr>Understanding aerodynamics</vt:lpstr>
      <vt:lpstr>Lift, drag and thrust</vt:lpstr>
      <vt:lpstr>Making an aerofoil</vt:lpstr>
      <vt:lpstr>Different aerofoil shapes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IET Faraday</dc:creator>
  <cp:lastModifiedBy>Paul Anderson</cp:lastModifiedBy>
  <cp:revision>43</cp:revision>
  <dcterms:created xsi:type="dcterms:W3CDTF">2018-03-29T11:44:48Z</dcterms:created>
  <dcterms:modified xsi:type="dcterms:W3CDTF">2018-08-05T12:55:53Z</dcterms:modified>
</cp:coreProperties>
</file>