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68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BC8FF"/>
    <a:srgbClr val="39ACFF"/>
    <a:srgbClr val="000000"/>
    <a:srgbClr val="004F8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60" autoAdjust="0"/>
    <p:restoredTop sz="81006" autoAdjust="0"/>
  </p:normalViewPr>
  <p:slideViewPr>
    <p:cSldViewPr snapToGrid="0">
      <p:cViewPr>
        <p:scale>
          <a:sx n="80" d="100"/>
          <a:sy n="80" d="100"/>
        </p:scale>
        <p:origin x="-24" y="17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C727F8-A33B-4492-879F-4827FC9D2527}" type="datetimeFigureOut">
              <a:rPr lang="en-GB" smtClean="0"/>
              <a:t>19/08/2019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EF4BFFE-AA9D-476F-A275-7AE7429F8649}" type="slidenum">
              <a:rPr lang="en-GB" smtClean="0"/>
              <a:t>‹#›</a:t>
            </a:fld>
            <a:endParaRPr lang="en-GB"/>
          </a:p>
        </p:txBody>
      </p:sp>
    </p:spTree>
    <p:extLst>
      <p:ext uri="{BB962C8B-B14F-4D97-AF65-F5344CB8AC3E}">
        <p14:creationId xmlns:p14="http://schemas.microsoft.com/office/powerpoint/2010/main" val="34700230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thinkbox.tv/Case-studies/Danepak"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i="0" kern="1200" dirty="0">
                <a:solidFill>
                  <a:schemeClr val="tx1"/>
                </a:solidFill>
                <a:effectLst/>
                <a:latin typeface="+mn-lt"/>
                <a:ea typeface="+mn-ea"/>
                <a:cs typeface="+mn-cs"/>
              </a:rPr>
              <a:t>Challenge:</a:t>
            </a:r>
          </a:p>
          <a:p>
            <a:r>
              <a:rPr lang="en-GB" dirty="0" err="1"/>
              <a:t>Danepak</a:t>
            </a:r>
            <a:r>
              <a:rPr lang="en-GB" dirty="0"/>
              <a:t> has a long heritage. However the brand had been dormant in advertising for many years. It was no longer front of mind for consumers and was not a brand they considered other than at the shelf. The brand was also coming under pressure as many of their rivals were providing special offers and discounts.</a:t>
            </a:r>
          </a:p>
          <a:p>
            <a:endParaRPr lang="en-GB" dirty="0"/>
          </a:p>
          <a:p>
            <a:r>
              <a:rPr lang="en-GB" dirty="0"/>
              <a:t>It was important to gain some cut-through for the brand. In addition, they needed to demonstrate to retailers that they were serious about the future of the brand to secure and expand retail distribution. </a:t>
            </a:r>
          </a:p>
          <a:p>
            <a:endParaRPr lang="en-GB" dirty="0"/>
          </a:p>
          <a:p>
            <a:r>
              <a:rPr lang="en-GB" dirty="0"/>
              <a:t>The aims were to increase the retail value of the brand, to differentiate </a:t>
            </a:r>
            <a:r>
              <a:rPr lang="en-GB" dirty="0" err="1"/>
              <a:t>Danepak</a:t>
            </a:r>
            <a:r>
              <a:rPr lang="en-GB" dirty="0"/>
              <a:t> in a commoditised category, to establish </a:t>
            </a:r>
            <a:r>
              <a:rPr lang="en-GB" dirty="0" err="1"/>
              <a:t>Danepak</a:t>
            </a:r>
            <a:r>
              <a:rPr lang="en-GB" dirty="0"/>
              <a:t> as the quality brand in the category and finally to increase spontaneous brand awareness and drive trial.</a:t>
            </a:r>
          </a:p>
          <a:p>
            <a:endParaRPr lang="en-GB" dirty="0"/>
          </a:p>
          <a:p>
            <a:r>
              <a:rPr lang="en-GB" b="1" dirty="0"/>
              <a:t>Solution:</a:t>
            </a:r>
          </a:p>
          <a:p>
            <a:r>
              <a:rPr lang="en-GB" sz="1200" b="0" i="0" kern="1200" dirty="0">
                <a:solidFill>
                  <a:schemeClr val="tx1"/>
                </a:solidFill>
                <a:effectLst/>
                <a:latin typeface="+mn-lt"/>
                <a:ea typeface="+mn-ea"/>
                <a:cs typeface="+mn-cs"/>
              </a:rPr>
              <a:t>The bacon category is considered dull and low interest, lacking in emotional involvement. The predominance of the private label left the category lacking an identity and price promotion was commoditising the brand. In truth, bacon was bacon – there’s nothing too glamorous about it.</a:t>
            </a:r>
          </a:p>
          <a:p>
            <a:endParaRPr lang="en-GB" sz="1200" b="0" i="0" kern="1200" dirty="0">
              <a:solidFill>
                <a:schemeClr val="tx1"/>
              </a:solidFill>
              <a:effectLst/>
              <a:latin typeface="+mn-lt"/>
              <a:ea typeface="+mn-ea"/>
              <a:cs typeface="+mn-cs"/>
            </a:endParaRPr>
          </a:p>
          <a:p>
            <a:r>
              <a:rPr lang="en-GB" sz="1200" b="0" i="0" kern="1200" dirty="0" err="1">
                <a:solidFill>
                  <a:schemeClr val="tx1"/>
                </a:solidFill>
                <a:effectLst/>
                <a:latin typeface="+mn-lt"/>
                <a:ea typeface="+mn-ea"/>
                <a:cs typeface="+mn-cs"/>
              </a:rPr>
              <a:t>Danepak</a:t>
            </a:r>
            <a:r>
              <a:rPr lang="en-GB" sz="1200" b="0" i="0" kern="1200" dirty="0">
                <a:solidFill>
                  <a:schemeClr val="tx1"/>
                </a:solidFill>
                <a:effectLst/>
                <a:latin typeface="+mn-lt"/>
                <a:ea typeface="+mn-ea"/>
                <a:cs typeface="+mn-cs"/>
              </a:rPr>
              <a:t> needed an emotional brand strategy to get people to take notice. The answer lay in a simple truth: perfect moments. In our increasingly hectic world where moments to enjoy life’s pleasures have become aspirational, </a:t>
            </a:r>
            <a:r>
              <a:rPr lang="en-GB" sz="1200" b="0" i="0" kern="1200" dirty="0" err="1">
                <a:solidFill>
                  <a:schemeClr val="tx1"/>
                </a:solidFill>
                <a:effectLst/>
                <a:latin typeface="+mn-lt"/>
                <a:ea typeface="+mn-ea"/>
                <a:cs typeface="+mn-cs"/>
              </a:rPr>
              <a:t>Danepak</a:t>
            </a:r>
            <a:r>
              <a:rPr lang="en-GB" sz="1200" b="0" i="0" kern="1200" dirty="0">
                <a:solidFill>
                  <a:schemeClr val="tx1"/>
                </a:solidFill>
                <a:effectLst/>
                <a:latin typeface="+mn-lt"/>
                <a:ea typeface="+mn-ea"/>
                <a:cs typeface="+mn-cs"/>
              </a:rPr>
              <a:t> created a series of moments to savour. Ensuring the brand remained true to its Danish roots led to </a:t>
            </a:r>
            <a:r>
              <a:rPr lang="en-GB" sz="1200" b="0" i="0" kern="1200" dirty="0" err="1">
                <a:solidFill>
                  <a:schemeClr val="tx1"/>
                </a:solidFill>
                <a:effectLst/>
                <a:latin typeface="+mn-lt"/>
                <a:ea typeface="+mn-ea"/>
                <a:cs typeface="+mn-cs"/>
              </a:rPr>
              <a:t>Perfekt</a:t>
            </a:r>
            <a:r>
              <a:rPr lang="en-GB" sz="1200" b="0" i="0" kern="1200" dirty="0">
                <a:solidFill>
                  <a:schemeClr val="tx1"/>
                </a:solidFill>
                <a:effectLst/>
                <a:latin typeface="+mn-lt"/>
                <a:ea typeface="+mn-ea"/>
                <a:cs typeface="+mn-cs"/>
              </a:rPr>
              <a:t> moments and the creative idea was born.</a:t>
            </a: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‘Savour the moment’ featured real people enjoying ‘</a:t>
            </a:r>
            <a:r>
              <a:rPr lang="en-GB" sz="1200" b="0" i="0" kern="1200" dirty="0" err="1">
                <a:solidFill>
                  <a:schemeClr val="tx1"/>
                </a:solidFill>
                <a:effectLst/>
                <a:latin typeface="+mn-lt"/>
                <a:ea typeface="+mn-ea"/>
                <a:cs typeface="+mn-cs"/>
              </a:rPr>
              <a:t>perfekt</a:t>
            </a:r>
            <a:r>
              <a:rPr lang="en-GB" sz="1200" b="0" i="0" kern="1200" dirty="0">
                <a:solidFill>
                  <a:schemeClr val="tx1"/>
                </a:solidFill>
                <a:effectLst/>
                <a:latin typeface="+mn-lt"/>
                <a:ea typeface="+mn-ea"/>
                <a:cs typeface="+mn-cs"/>
              </a:rPr>
              <a:t>’ moments – the first bite of a delicious bacon sandwich, or sausages sizzling in a pan. TV was the perfect vehicle to deliver the fame </a:t>
            </a:r>
            <a:r>
              <a:rPr lang="en-GB" sz="1200" b="0" i="0" kern="1200" dirty="0" err="1">
                <a:solidFill>
                  <a:schemeClr val="tx1"/>
                </a:solidFill>
                <a:effectLst/>
                <a:latin typeface="+mn-lt"/>
                <a:ea typeface="+mn-ea"/>
                <a:cs typeface="+mn-cs"/>
              </a:rPr>
              <a:t>Danepak</a:t>
            </a:r>
            <a:r>
              <a:rPr lang="en-GB" sz="1200" b="0" i="0" kern="1200" dirty="0">
                <a:solidFill>
                  <a:schemeClr val="tx1"/>
                </a:solidFill>
                <a:effectLst/>
                <a:latin typeface="+mn-lt"/>
                <a:ea typeface="+mn-ea"/>
                <a:cs typeface="+mn-cs"/>
              </a:rPr>
              <a:t> wanted and it could deliver the emotional connection of the creative as well as making people lust for a bacon sandwich!</a:t>
            </a: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Food programming was the ideal environment for </a:t>
            </a:r>
            <a:r>
              <a:rPr lang="en-GB" sz="1200" b="0" i="0" kern="1200" dirty="0" err="1">
                <a:solidFill>
                  <a:schemeClr val="tx1"/>
                </a:solidFill>
                <a:effectLst/>
                <a:latin typeface="+mn-lt"/>
                <a:ea typeface="+mn-ea"/>
                <a:cs typeface="+mn-cs"/>
              </a:rPr>
              <a:t>Danepak</a:t>
            </a:r>
            <a:r>
              <a:rPr lang="en-GB" sz="1200" b="0" i="0" kern="1200" dirty="0">
                <a:solidFill>
                  <a:schemeClr val="tx1"/>
                </a:solidFill>
                <a:effectLst/>
                <a:latin typeface="+mn-lt"/>
                <a:ea typeface="+mn-ea"/>
                <a:cs typeface="+mn-cs"/>
              </a:rPr>
              <a:t> messaging and having reviewed the broad shopper audience and given the fact that bacon is an everyday product this would naturally lead to an ‘easy cook’ style programme environment most likely in daytime.</a:t>
            </a: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However, </a:t>
            </a:r>
            <a:r>
              <a:rPr lang="en-GB" sz="1200" b="0" i="0" kern="1200" dirty="0" err="1">
                <a:solidFill>
                  <a:schemeClr val="tx1"/>
                </a:solidFill>
                <a:effectLst/>
                <a:latin typeface="+mn-lt"/>
                <a:ea typeface="+mn-ea"/>
                <a:cs typeface="+mn-cs"/>
              </a:rPr>
              <a:t>Danepak</a:t>
            </a:r>
            <a:r>
              <a:rPr lang="en-GB" sz="1200" b="0" i="0" kern="1200" dirty="0">
                <a:solidFill>
                  <a:schemeClr val="tx1"/>
                </a:solidFill>
                <a:effectLst/>
                <a:latin typeface="+mn-lt"/>
                <a:ea typeface="+mn-ea"/>
                <a:cs typeface="+mn-cs"/>
              </a:rPr>
              <a:t> wanted to build value back into the brand and decided the best way to do this was to associate with aspirational quality food programming in peak instead. They identified Channel4 as having the strongest food programming schedule and so bought a bespoke airtime campaign with advertising being shown across Channel4’s food portfolio for a 12 month period. There was a natural upweight towards the end of the week as </a:t>
            </a:r>
            <a:r>
              <a:rPr lang="en-GB" sz="1200" b="0" i="0" kern="1200" dirty="0" err="1">
                <a:solidFill>
                  <a:schemeClr val="tx1"/>
                </a:solidFill>
                <a:effectLst/>
                <a:latin typeface="+mn-lt"/>
                <a:ea typeface="+mn-ea"/>
                <a:cs typeface="+mn-cs"/>
              </a:rPr>
              <a:t>Danepak’s</a:t>
            </a:r>
            <a:r>
              <a:rPr lang="en-GB" sz="1200" b="0" i="0" kern="1200" dirty="0">
                <a:solidFill>
                  <a:schemeClr val="tx1"/>
                </a:solidFill>
                <a:effectLst/>
                <a:latin typeface="+mn-lt"/>
                <a:ea typeface="+mn-ea"/>
                <a:cs typeface="+mn-cs"/>
              </a:rPr>
              <a:t> own research concluded that consumption time peaked at this time. Through the adoption of a discrete channel campaign, </a:t>
            </a:r>
            <a:r>
              <a:rPr lang="en-GB" sz="1200" b="0" i="0" kern="1200" dirty="0" err="1">
                <a:solidFill>
                  <a:schemeClr val="tx1"/>
                </a:solidFill>
                <a:effectLst/>
                <a:latin typeface="+mn-lt"/>
                <a:ea typeface="+mn-ea"/>
                <a:cs typeface="+mn-cs"/>
              </a:rPr>
              <a:t>Danepak</a:t>
            </a:r>
            <a:r>
              <a:rPr lang="en-GB" sz="1200" b="0" i="0" kern="1200" dirty="0">
                <a:solidFill>
                  <a:schemeClr val="tx1"/>
                </a:solidFill>
                <a:effectLst/>
                <a:latin typeface="+mn-lt"/>
                <a:ea typeface="+mn-ea"/>
                <a:cs typeface="+mn-cs"/>
              </a:rPr>
              <a:t> realised they needed a long term presence to build a high level of reach to hit awareness objectives - hence their one year partnership.</a:t>
            </a:r>
          </a:p>
          <a:p>
            <a:endParaRPr lang="en-GB" sz="1200" b="0" i="0" kern="1200" dirty="0">
              <a:solidFill>
                <a:schemeClr val="tx1"/>
              </a:solidFill>
              <a:effectLst/>
              <a:latin typeface="+mn-lt"/>
              <a:ea typeface="+mn-ea"/>
              <a:cs typeface="+mn-cs"/>
            </a:endParaRPr>
          </a:p>
          <a:p>
            <a:r>
              <a:rPr lang="en-GB" sz="1200" b="1" i="0" kern="1200" dirty="0">
                <a:solidFill>
                  <a:schemeClr val="tx1"/>
                </a:solidFill>
                <a:effectLst/>
                <a:latin typeface="+mn-lt"/>
                <a:ea typeface="+mn-ea"/>
                <a:cs typeface="+mn-cs"/>
              </a:rPr>
              <a:t>Results:</a:t>
            </a:r>
          </a:p>
          <a:p>
            <a:pPr marL="171450" indent="-171450">
              <a:buFont typeface="Arial" panose="020B0604020202020204" pitchFamily="34" charset="0"/>
              <a:buChar char="•"/>
            </a:pPr>
            <a:r>
              <a:rPr lang="en-GB" sz="1200" b="0" i="0" u="none" strike="noStrike" kern="1200" dirty="0">
                <a:solidFill>
                  <a:schemeClr val="tx1"/>
                </a:solidFill>
                <a:effectLst/>
                <a:latin typeface="+mn-lt"/>
                <a:ea typeface="+mn-ea"/>
                <a:cs typeface="+mn-cs"/>
              </a:rPr>
              <a:t>Finalist in </a:t>
            </a:r>
            <a:r>
              <a:rPr lang="en-GB" sz="1200" b="0" i="0" u="none" strike="noStrike" kern="1200" dirty="0" err="1">
                <a:solidFill>
                  <a:schemeClr val="tx1"/>
                </a:solidFill>
                <a:effectLst/>
                <a:latin typeface="+mn-lt"/>
                <a:ea typeface="+mn-ea"/>
                <a:cs typeface="+mn-cs"/>
              </a:rPr>
              <a:t>Thinkbox</a:t>
            </a:r>
            <a:r>
              <a:rPr lang="en-GB" sz="1200" b="0" i="0" u="none" strike="noStrike" kern="1200" dirty="0">
                <a:solidFill>
                  <a:schemeClr val="tx1"/>
                </a:solidFill>
                <a:effectLst/>
                <a:latin typeface="+mn-lt"/>
                <a:ea typeface="+mn-ea"/>
                <a:cs typeface="+mn-cs"/>
              </a:rPr>
              <a:t> TV Planning Awards 2011 Best Newcomer to TV category</a:t>
            </a:r>
          </a:p>
          <a:p>
            <a:pPr marL="171450" indent="-171450">
              <a:buFont typeface="Arial" panose="020B0604020202020204" pitchFamily="34" charset="0"/>
              <a:buChar char="•"/>
            </a:pPr>
            <a:r>
              <a:rPr lang="en-GB" sz="1200" b="0" i="0" u="none" strike="noStrike" kern="1200" dirty="0">
                <a:solidFill>
                  <a:schemeClr val="tx1"/>
                </a:solidFill>
                <a:effectLst/>
                <a:latin typeface="+mn-lt"/>
                <a:ea typeface="+mn-ea"/>
                <a:cs typeface="+mn-cs"/>
              </a:rPr>
              <a:t>18% increase in brand awareness</a:t>
            </a:r>
          </a:p>
          <a:p>
            <a:pPr marL="171450" indent="-171450">
              <a:buFont typeface="Arial" panose="020B0604020202020204" pitchFamily="34" charset="0"/>
              <a:buChar char="•"/>
            </a:pPr>
            <a:r>
              <a:rPr lang="en-GB" sz="1200" b="0" i="0" u="none" strike="noStrike" kern="1200" dirty="0">
                <a:solidFill>
                  <a:schemeClr val="tx1"/>
                </a:solidFill>
                <a:effectLst/>
                <a:latin typeface="+mn-lt"/>
                <a:ea typeface="+mn-ea"/>
                <a:cs typeface="+mn-cs"/>
              </a:rPr>
              <a:t>21% increase in spontaneous awareness of </a:t>
            </a:r>
            <a:r>
              <a:rPr lang="en-GB" sz="1200" b="0" i="0" u="none" strike="noStrike" kern="1200" dirty="0" err="1">
                <a:solidFill>
                  <a:schemeClr val="tx1"/>
                </a:solidFill>
                <a:effectLst/>
                <a:latin typeface="+mn-lt"/>
                <a:ea typeface="+mn-ea"/>
                <a:cs typeface="+mn-cs"/>
              </a:rPr>
              <a:t>Danepak</a:t>
            </a:r>
            <a:r>
              <a:rPr lang="en-GB" sz="1200" b="0" i="0" u="none" strike="noStrike" kern="1200" dirty="0">
                <a:solidFill>
                  <a:schemeClr val="tx1"/>
                </a:solidFill>
                <a:effectLst/>
                <a:latin typeface="+mn-lt"/>
                <a:ea typeface="+mn-ea"/>
                <a:cs typeface="+mn-cs"/>
              </a:rPr>
              <a:t> bacon</a:t>
            </a:r>
          </a:p>
          <a:p>
            <a:pPr marL="171450" indent="-171450">
              <a:buFont typeface="Arial" panose="020B0604020202020204" pitchFamily="34" charset="0"/>
              <a:buChar char="•"/>
            </a:pPr>
            <a:r>
              <a:rPr lang="en-GB" sz="1200" b="0" i="0" u="none" strike="noStrike" kern="1200" dirty="0">
                <a:solidFill>
                  <a:schemeClr val="tx1"/>
                </a:solidFill>
                <a:effectLst/>
                <a:latin typeface="+mn-lt"/>
                <a:ea typeface="+mn-ea"/>
                <a:cs typeface="+mn-cs"/>
              </a:rPr>
              <a:t>14% increase in propensity to purchase with 50% of those planning to buy bacon, planning to buy </a:t>
            </a:r>
            <a:r>
              <a:rPr lang="en-GB" sz="1200" b="0" i="0" u="none" strike="noStrike" kern="1200" dirty="0" err="1">
                <a:solidFill>
                  <a:schemeClr val="tx1"/>
                </a:solidFill>
                <a:effectLst/>
                <a:latin typeface="+mn-lt"/>
                <a:ea typeface="+mn-ea"/>
                <a:cs typeface="+mn-cs"/>
              </a:rPr>
              <a:t>Danepak</a:t>
            </a:r>
            <a:endParaRPr lang="en-GB" sz="1200" b="0" i="0" u="none" strike="noStrike" kern="1200" dirty="0">
              <a:solidFill>
                <a:schemeClr val="tx1"/>
              </a:solidFill>
              <a:effectLst/>
              <a:latin typeface="+mn-lt"/>
              <a:ea typeface="+mn-ea"/>
              <a:cs typeface="+mn-cs"/>
            </a:endParaRPr>
          </a:p>
          <a:p>
            <a:pPr marL="171450" indent="-171450">
              <a:buFont typeface="Arial" panose="020B0604020202020204" pitchFamily="34" charset="0"/>
              <a:buChar char="•"/>
            </a:pPr>
            <a:r>
              <a:rPr lang="en-GB" sz="1200" b="0" i="0" u="none" strike="noStrike" kern="1200" dirty="0">
                <a:solidFill>
                  <a:schemeClr val="tx1"/>
                </a:solidFill>
                <a:effectLst/>
                <a:latin typeface="+mn-lt"/>
                <a:ea typeface="+mn-ea"/>
                <a:cs typeface="+mn-cs"/>
              </a:rPr>
              <a:t>Significant shifts in consumer perceptions in particular for ‘Lets me savour my perfect bacon sandwich moment’ and ‘Tempts me to take a moment to enjoy food’</a:t>
            </a:r>
          </a:p>
          <a:p>
            <a:pPr marL="171450" indent="-171450">
              <a:buFont typeface="Arial" panose="020B0604020202020204" pitchFamily="34" charset="0"/>
              <a:buChar char="•"/>
            </a:pPr>
            <a:r>
              <a:rPr lang="en-GB" sz="1200" b="0" i="0" u="none" strike="noStrike" kern="1200" dirty="0">
                <a:solidFill>
                  <a:schemeClr val="tx1"/>
                </a:solidFill>
                <a:effectLst/>
                <a:latin typeface="+mn-lt"/>
                <a:ea typeface="+mn-ea"/>
                <a:cs typeface="+mn-cs"/>
              </a:rPr>
              <a:t>From the end of 2008, the underlying trend in sales had been downward but from when the TV commenced in April 2010, the decline was turned around and sales increased</a:t>
            </a:r>
          </a:p>
          <a:p>
            <a:endParaRPr lang="en-GB" sz="1200" b="0" i="0" u="none" strike="noStrike" kern="1200" dirty="0">
              <a:solidFill>
                <a:schemeClr val="tx1"/>
              </a:solidFill>
              <a:effectLst/>
              <a:latin typeface="+mn-lt"/>
              <a:ea typeface="+mn-ea"/>
              <a:cs typeface="+mn-cs"/>
            </a:endParaRP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For the full case study and to view the ad campaigns visit: </a:t>
            </a:r>
            <a:r>
              <a:rPr lang="en-GB" dirty="0">
                <a:hlinkClick r:id="rId3"/>
              </a:rPr>
              <a:t>https://www.thinkbox.tv/Case-studies/Danepak</a:t>
            </a:r>
            <a:endParaRPr lang="en-GB" dirty="0"/>
          </a:p>
        </p:txBody>
      </p:sp>
      <p:sp>
        <p:nvSpPr>
          <p:cNvPr id="4" name="Slide Number Placeholder 3"/>
          <p:cNvSpPr>
            <a:spLocks noGrp="1"/>
          </p:cNvSpPr>
          <p:nvPr>
            <p:ph type="sldNum" sz="quarter" idx="5"/>
          </p:nvPr>
        </p:nvSpPr>
        <p:spPr/>
        <p:txBody>
          <a:bodyPr/>
          <a:lstStyle/>
          <a:p>
            <a:fld id="{9EF4BFFE-AA9D-476F-A275-7AE7429F8649}" type="slidenum">
              <a:rPr lang="en-GB" smtClean="0"/>
              <a:t>1</a:t>
            </a:fld>
            <a:endParaRPr lang="en-GB"/>
          </a:p>
        </p:txBody>
      </p:sp>
    </p:spTree>
    <p:extLst>
      <p:ext uri="{BB962C8B-B14F-4D97-AF65-F5344CB8AC3E}">
        <p14:creationId xmlns:p14="http://schemas.microsoft.com/office/powerpoint/2010/main" val="283920976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1.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3.xml"/></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4.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5.xml"/></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6.xml"/></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7.xml"/></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8.xml"/></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9.xml"/></Relationships>
</file>

<file path=ppt/slideLayouts/_rels/slideLayout1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0.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2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1.xml"/></Relationships>
</file>

<file path=ppt/slideLayouts/_rels/slideLayout2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2.xml"/></Relationships>
</file>

<file path=ppt/slideLayouts/_rels/slideLayout2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3.xml"/></Relationships>
</file>

<file path=ppt/slideLayouts/_rels/slideLayout2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4.xml"/></Relationships>
</file>

<file path=ppt/slideLayouts/_rels/slideLayout2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5.xml"/></Relationships>
</file>

<file path=ppt/slideLayouts/_rels/slideLayout2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6.xml"/></Relationships>
</file>

<file path=ppt/slideLayouts/_rels/slideLayout2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7.xml"/></Relationships>
</file>

<file path=ppt/slideLayouts/_rels/slideLayout2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8.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0.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358588" y="1292694"/>
            <a:ext cx="5298141" cy="2411176"/>
          </a:xfrm>
        </p:spPr>
        <p:txBody>
          <a:bodyPr anchor="t">
            <a:normAutofit/>
          </a:bodyPr>
          <a:lstStyle>
            <a:lvl1pPr algn="l">
              <a:defRPr sz="4000" b="1">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19/08/2019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1" name="Text Placeholder 14"/>
          <p:cNvSpPr>
            <a:spLocks noGrp="1"/>
          </p:cNvSpPr>
          <p:nvPr>
            <p:ph type="body" sz="quarter" idx="15" hasCustomPrompt="1"/>
          </p:nvPr>
        </p:nvSpPr>
        <p:spPr>
          <a:xfrm>
            <a:off x="565622" y="571616"/>
            <a:ext cx="5530378" cy="352613"/>
          </a:xfrm>
        </p:spPr>
        <p:txBody>
          <a:bodyPr>
            <a:normAutofit/>
          </a:bodyPr>
          <a:lstStyle>
            <a:lvl1pPr marL="0" algn="l" defTabSz="914400" rtl="0" eaLnBrk="1" latinLnBrk="0" hangingPunct="1">
              <a:lnSpc>
                <a:spcPct val="90000"/>
              </a:lnSpc>
              <a:spcBef>
                <a:spcPct val="0"/>
              </a:spcBef>
              <a:buNone/>
              <a:defRPr lang="en-US" sz="1700" b="1" kern="1200" cap="none" spc="0" baseline="0" dirty="0" smtClean="0">
                <a:solidFill>
                  <a:schemeClr val="bg1"/>
                </a:solidFill>
                <a:latin typeface="+mj-lt"/>
                <a:ea typeface="+mj-ea"/>
                <a:cs typeface="+mj-cs"/>
              </a:defRPr>
            </a:lvl1pPr>
          </a:lstStyle>
          <a:p>
            <a:pPr lvl="0"/>
            <a:r>
              <a:rPr lang="en-US" dirty="0"/>
              <a:t>EDIT MASTER TEXT STYLES</a:t>
            </a:r>
          </a:p>
        </p:txBody>
      </p:sp>
      <p:sp>
        <p:nvSpPr>
          <p:cNvPr id="7" name="Text Placeholder 6">
            <a:extLst>
              <a:ext uri="{FF2B5EF4-FFF2-40B4-BE49-F238E27FC236}">
                <a16:creationId xmlns:a16="http://schemas.microsoft.com/office/drawing/2014/main" id="{77FD7B46-C0E5-4A41-9337-30B99A971FC8}"/>
              </a:ext>
            </a:extLst>
          </p:cNvPr>
          <p:cNvSpPr>
            <a:spLocks noGrp="1"/>
          </p:cNvSpPr>
          <p:nvPr>
            <p:ph type="body" sz="quarter" idx="16" hasCustomPrompt="1"/>
          </p:nvPr>
        </p:nvSpPr>
        <p:spPr>
          <a:xfrm>
            <a:off x="358588" y="3806104"/>
            <a:ext cx="5299200" cy="596244"/>
          </a:xfrm>
        </p:spPr>
        <p:txBody>
          <a:bodyPr lIns="108000" anchor="b" anchorCtr="0">
            <a:normAutofit/>
          </a:bodyPr>
          <a:lstStyle>
            <a:lvl1pPr>
              <a:defRPr sz="17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Speaker name</a:t>
            </a:r>
            <a:endParaRPr lang="en-GB" dirty="0"/>
          </a:p>
        </p:txBody>
      </p:sp>
    </p:spTree>
    <p:custDataLst>
      <p:tags r:id="rId1"/>
    </p:custDataLst>
    <p:extLst>
      <p:ext uri="{BB962C8B-B14F-4D97-AF65-F5344CB8AC3E}">
        <p14:creationId xmlns:p14="http://schemas.microsoft.com/office/powerpoint/2010/main" val="1902247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amp; one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19/08/2019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41471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5369668" y="1752600"/>
            <a:ext cx="6342907" cy="3513138"/>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Text Placeholder 7"/>
          <p:cNvSpPr>
            <a:spLocks noGrp="1"/>
          </p:cNvSpPr>
          <p:nvPr>
            <p:ph type="body" sz="quarter" idx="15"/>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270179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 &amp; two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19/08/2019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5442018" cy="341471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7373566" y="447473"/>
            <a:ext cx="4339009" cy="2322372"/>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752600"/>
            <a:ext cx="5340351"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Picture Placeholder 8"/>
          <p:cNvSpPr>
            <a:spLocks noGrp="1"/>
          </p:cNvSpPr>
          <p:nvPr>
            <p:ph type="pic" sz="quarter" idx="15"/>
          </p:nvPr>
        </p:nvSpPr>
        <p:spPr>
          <a:xfrm>
            <a:off x="7373566" y="2943366"/>
            <a:ext cx="4339009" cy="2322372"/>
          </a:xfrm>
          <a:prstGeom prst="rect">
            <a:avLst/>
          </a:prstGeom>
          <a:solidFill>
            <a:schemeClr val="bg1">
              <a:lumMod val="85000"/>
            </a:schemeClr>
          </a:solidFill>
        </p:spPr>
        <p:txBody>
          <a:bodyPr/>
          <a:lstStyle/>
          <a:p>
            <a:endParaRPr lang="en-GB" dirty="0"/>
          </a:p>
        </p:txBody>
      </p:sp>
      <p:sp>
        <p:nvSpPr>
          <p:cNvPr id="12" name="Text Placeholder 7"/>
          <p:cNvSpPr>
            <a:spLocks noGrp="1"/>
          </p:cNvSpPr>
          <p:nvPr>
            <p:ph type="body" sz="quarter" idx="16"/>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19201296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xt &amp; four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19/08/2019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41471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Picture Placeholder 8"/>
          <p:cNvSpPr>
            <a:spLocks noGrp="1"/>
          </p:cNvSpPr>
          <p:nvPr>
            <p:ph type="pic" sz="quarter" idx="14"/>
          </p:nvPr>
        </p:nvSpPr>
        <p:spPr>
          <a:xfrm>
            <a:off x="5226050" y="1752600"/>
            <a:ext cx="3159193" cy="1672994"/>
          </a:xfrm>
          <a:prstGeom prst="rect">
            <a:avLst/>
          </a:prstGeom>
          <a:solidFill>
            <a:schemeClr val="bg1">
              <a:lumMod val="85000"/>
            </a:schemeClr>
          </a:solidFill>
        </p:spPr>
        <p:txBody>
          <a:bodyPr/>
          <a:lstStyle/>
          <a:p>
            <a:endParaRPr lang="en-GB" dirty="0"/>
          </a:p>
        </p:txBody>
      </p:sp>
      <p:sp>
        <p:nvSpPr>
          <p:cNvPr id="12" name="Picture Placeholder 8"/>
          <p:cNvSpPr>
            <a:spLocks noGrp="1"/>
          </p:cNvSpPr>
          <p:nvPr>
            <p:ph type="pic" sz="quarter" idx="15"/>
          </p:nvPr>
        </p:nvSpPr>
        <p:spPr>
          <a:xfrm>
            <a:off x="8553381" y="1752600"/>
            <a:ext cx="3159193" cy="1672994"/>
          </a:xfrm>
          <a:prstGeom prst="rect">
            <a:avLst/>
          </a:prstGeom>
          <a:solidFill>
            <a:schemeClr val="bg1">
              <a:lumMod val="85000"/>
            </a:schemeClr>
          </a:solidFill>
        </p:spPr>
        <p:txBody>
          <a:bodyPr/>
          <a:lstStyle/>
          <a:p>
            <a:endParaRPr lang="en-GB" dirty="0"/>
          </a:p>
        </p:txBody>
      </p:sp>
      <p:sp>
        <p:nvSpPr>
          <p:cNvPr id="13" name="Picture Placeholder 8"/>
          <p:cNvSpPr>
            <a:spLocks noGrp="1"/>
          </p:cNvSpPr>
          <p:nvPr>
            <p:ph type="pic" sz="quarter" idx="16"/>
          </p:nvPr>
        </p:nvSpPr>
        <p:spPr>
          <a:xfrm>
            <a:off x="8553381" y="3592744"/>
            <a:ext cx="3159193" cy="1672994"/>
          </a:xfrm>
          <a:prstGeom prst="rect">
            <a:avLst/>
          </a:prstGeom>
          <a:solidFill>
            <a:schemeClr val="bg1">
              <a:lumMod val="85000"/>
            </a:schemeClr>
          </a:solidFill>
        </p:spPr>
        <p:txBody>
          <a:bodyPr/>
          <a:lstStyle/>
          <a:p>
            <a:endParaRPr lang="en-GB" dirty="0"/>
          </a:p>
        </p:txBody>
      </p:sp>
      <p:sp>
        <p:nvSpPr>
          <p:cNvPr id="14" name="Picture Placeholder 8"/>
          <p:cNvSpPr>
            <a:spLocks noGrp="1"/>
          </p:cNvSpPr>
          <p:nvPr>
            <p:ph type="pic" sz="quarter" idx="17"/>
          </p:nvPr>
        </p:nvSpPr>
        <p:spPr>
          <a:xfrm>
            <a:off x="5226050" y="3592744"/>
            <a:ext cx="3159193" cy="1672994"/>
          </a:xfrm>
          <a:prstGeom prst="rect">
            <a:avLst/>
          </a:prstGeom>
          <a:solidFill>
            <a:schemeClr val="bg1">
              <a:lumMod val="85000"/>
            </a:schemeClr>
          </a:solidFill>
        </p:spPr>
        <p:txBody>
          <a:bodyPr/>
          <a:lstStyle/>
          <a:p>
            <a:endParaRPr lang="en-GB" dirty="0"/>
          </a:p>
        </p:txBody>
      </p:sp>
      <p:sp>
        <p:nvSpPr>
          <p:cNvPr id="15" name="Text Placeholder 7"/>
          <p:cNvSpPr>
            <a:spLocks noGrp="1"/>
          </p:cNvSpPr>
          <p:nvPr>
            <p:ph type="body" sz="quarter" idx="18"/>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37148791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6 images">
    <p:spTree>
      <p:nvGrpSpPr>
        <p:cNvPr id="1" name=""/>
        <p:cNvGrpSpPr/>
        <p:nvPr/>
      </p:nvGrpSpPr>
      <p:grpSpPr>
        <a:xfrm>
          <a:off x="0" y="0"/>
          <a:ext cx="0" cy="0"/>
          <a:chOff x="0" y="0"/>
          <a:chExt cx="0" cy="0"/>
        </a:xfrm>
      </p:grpSpPr>
      <p:sp>
        <p:nvSpPr>
          <p:cNvPr id="11" name="Picture Placeholder 8"/>
          <p:cNvSpPr>
            <a:spLocks noGrp="1"/>
          </p:cNvSpPr>
          <p:nvPr>
            <p:ph type="pic" sz="quarter" idx="14"/>
          </p:nvPr>
        </p:nvSpPr>
        <p:spPr>
          <a:xfrm>
            <a:off x="4273355" y="1752600"/>
            <a:ext cx="3645289" cy="1672994"/>
          </a:xfrm>
          <a:prstGeom prst="rect">
            <a:avLst/>
          </a:prstGeom>
          <a:solidFill>
            <a:schemeClr val="bg1">
              <a:lumMod val="85000"/>
            </a:schemeClr>
          </a:solidFill>
        </p:spPr>
        <p:txBody>
          <a:bodyPr/>
          <a:lstStyle/>
          <a:p>
            <a:endParaRPr lang="en-GB" dirty="0"/>
          </a:p>
        </p:txBody>
      </p:sp>
      <p:sp>
        <p:nvSpPr>
          <p:cNvPr id="12" name="Picture Placeholder 8"/>
          <p:cNvSpPr>
            <a:spLocks noGrp="1"/>
          </p:cNvSpPr>
          <p:nvPr>
            <p:ph type="pic" sz="quarter" idx="15"/>
          </p:nvPr>
        </p:nvSpPr>
        <p:spPr>
          <a:xfrm>
            <a:off x="8067285" y="1752600"/>
            <a:ext cx="3645289" cy="1672994"/>
          </a:xfrm>
          <a:prstGeom prst="rect">
            <a:avLst/>
          </a:prstGeom>
          <a:solidFill>
            <a:schemeClr val="bg1">
              <a:lumMod val="85000"/>
            </a:schemeClr>
          </a:solidFill>
        </p:spPr>
        <p:txBody>
          <a:bodyPr/>
          <a:lstStyle/>
          <a:p>
            <a:endParaRPr lang="en-GB" dirty="0"/>
          </a:p>
        </p:txBody>
      </p:sp>
      <p:sp>
        <p:nvSpPr>
          <p:cNvPr id="17" name="Picture Placeholder 8"/>
          <p:cNvSpPr>
            <a:spLocks noGrp="1"/>
          </p:cNvSpPr>
          <p:nvPr>
            <p:ph type="pic" sz="quarter" idx="19"/>
          </p:nvPr>
        </p:nvSpPr>
        <p:spPr>
          <a:xfrm>
            <a:off x="479425" y="1752600"/>
            <a:ext cx="3645289" cy="1672994"/>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19/08/2019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13" name="Picture Placeholder 8"/>
          <p:cNvSpPr>
            <a:spLocks noGrp="1"/>
          </p:cNvSpPr>
          <p:nvPr>
            <p:ph type="pic" sz="quarter" idx="16"/>
          </p:nvPr>
        </p:nvSpPr>
        <p:spPr>
          <a:xfrm>
            <a:off x="8067285" y="3592744"/>
            <a:ext cx="3645289" cy="1672994"/>
          </a:xfrm>
          <a:prstGeom prst="rect">
            <a:avLst/>
          </a:prstGeom>
          <a:solidFill>
            <a:schemeClr val="bg1">
              <a:lumMod val="85000"/>
            </a:schemeClr>
          </a:solidFill>
        </p:spPr>
        <p:txBody>
          <a:bodyPr/>
          <a:lstStyle/>
          <a:p>
            <a:endParaRPr lang="en-GB" dirty="0"/>
          </a:p>
        </p:txBody>
      </p:sp>
      <p:sp>
        <p:nvSpPr>
          <p:cNvPr id="14" name="Picture Placeholder 8"/>
          <p:cNvSpPr>
            <a:spLocks noGrp="1"/>
          </p:cNvSpPr>
          <p:nvPr>
            <p:ph type="pic" sz="quarter" idx="17"/>
          </p:nvPr>
        </p:nvSpPr>
        <p:spPr>
          <a:xfrm>
            <a:off x="4273355" y="3592744"/>
            <a:ext cx="3645289" cy="1672994"/>
          </a:xfrm>
          <a:prstGeom prst="rect">
            <a:avLst/>
          </a:prstGeom>
          <a:solidFill>
            <a:schemeClr val="bg1">
              <a:lumMod val="85000"/>
            </a:schemeClr>
          </a:solidFill>
        </p:spPr>
        <p:txBody>
          <a:bodyPr/>
          <a:lstStyle/>
          <a:p>
            <a:endParaRPr lang="en-GB" dirty="0"/>
          </a:p>
        </p:txBody>
      </p:sp>
      <p:sp>
        <p:nvSpPr>
          <p:cNvPr id="15" name="Text Placeholder 7"/>
          <p:cNvSpPr>
            <a:spLocks noGrp="1"/>
          </p:cNvSpPr>
          <p:nvPr>
            <p:ph type="body" sz="quarter" idx="18"/>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
        <p:nvSpPr>
          <p:cNvPr id="18" name="Picture Placeholder 8"/>
          <p:cNvSpPr>
            <a:spLocks noGrp="1"/>
          </p:cNvSpPr>
          <p:nvPr>
            <p:ph type="pic" sz="quarter" idx="20"/>
          </p:nvPr>
        </p:nvSpPr>
        <p:spPr>
          <a:xfrm>
            <a:off x="479425" y="3592744"/>
            <a:ext cx="3645289" cy="1672994"/>
          </a:xfrm>
          <a:prstGeom prst="rect">
            <a:avLst/>
          </a:prstGeom>
          <a:solidFill>
            <a:schemeClr val="bg1">
              <a:lumMod val="85000"/>
            </a:schemeClr>
          </a:solidFill>
        </p:spPr>
        <p:txBody>
          <a:bodyPr/>
          <a:lstStyle/>
          <a:p>
            <a:endParaRPr lang="en-GB" dirty="0"/>
          </a:p>
        </p:txBody>
      </p:sp>
    </p:spTree>
    <p:custDataLst>
      <p:tags r:id="rId1"/>
    </p:custDataLst>
    <p:extLst>
      <p:ext uri="{BB962C8B-B14F-4D97-AF65-F5344CB8AC3E}">
        <p14:creationId xmlns:p14="http://schemas.microsoft.com/office/powerpoint/2010/main" val="31305710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ext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371476" y="359944"/>
            <a:ext cx="5448300" cy="102118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371476" y="1506537"/>
            <a:ext cx="5181600" cy="4119563"/>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19/08/2019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4066838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Long title text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371476" y="359944"/>
            <a:ext cx="5448300" cy="146822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371476" y="1930399"/>
            <a:ext cx="5181600" cy="4119563"/>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19/08/2019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33687394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Text in bubble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621221" y="651774"/>
            <a:ext cx="3714140" cy="102118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621221" y="1814300"/>
            <a:ext cx="3714140" cy="4051479"/>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19/08/2019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1506931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Key statistic">
    <p:spTree>
      <p:nvGrpSpPr>
        <p:cNvPr id="1" name=""/>
        <p:cNvGrpSpPr/>
        <p:nvPr/>
      </p:nvGrpSpPr>
      <p:grpSpPr>
        <a:xfrm>
          <a:off x="0" y="0"/>
          <a:ext cx="0" cy="0"/>
          <a:chOff x="0" y="0"/>
          <a:chExt cx="0" cy="0"/>
        </a:xfrm>
      </p:grpSpPr>
      <p:sp>
        <p:nvSpPr>
          <p:cNvPr id="8" name="Text Placeholder 7"/>
          <p:cNvSpPr>
            <a:spLocks noGrp="1"/>
          </p:cNvSpPr>
          <p:nvPr>
            <p:ph type="body" sz="quarter" idx="17"/>
          </p:nvPr>
        </p:nvSpPr>
        <p:spPr>
          <a:xfrm>
            <a:off x="377758" y="2033529"/>
            <a:ext cx="4368867" cy="3059113"/>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p:cNvSpPr>
            <a:spLocks noGrp="1"/>
          </p:cNvSpPr>
          <p:nvPr>
            <p:ph type="title" hasCustomPrompt="1"/>
          </p:nvPr>
        </p:nvSpPr>
        <p:spPr>
          <a:xfrm>
            <a:off x="371476" y="182083"/>
            <a:ext cx="4459604" cy="1745777"/>
          </a:xfrm>
        </p:spPr>
        <p:txBody>
          <a:bodyPr bIns="0">
            <a:noAutofit/>
          </a:bodyPr>
          <a:lstStyle>
            <a:lvl1pPr>
              <a:defRPr sz="12600" kern="5000" spc="-700" baseline="0"/>
            </a:lvl1pPr>
          </a:lstStyle>
          <a:p>
            <a:r>
              <a:rPr lang="en-US" dirty="0"/>
              <a:t>XXX%</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19/08/2019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9" y="5365115"/>
            <a:ext cx="11334816"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11" name="Straight Connector 10"/>
          <p:cNvCxnSpPr/>
          <p:nvPr userDrawn="1"/>
        </p:nvCxnSpPr>
        <p:spPr>
          <a:xfrm>
            <a:off x="479425" y="1874892"/>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1321727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15:clr>
            <a:srgbClr val="FBAE40"/>
          </p15:clr>
        </p15:guide>
        <p15:guide id="3" orient="horz" pos="2160">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Vide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6EF22D-7DBE-4099-99F0-B83DD9779912}" type="datetimeFigureOut">
              <a:rPr lang="en-GB" smtClean="0"/>
              <a:t>19/08/2019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
        <p:nvSpPr>
          <p:cNvPr id="6" name="Picture Placeholder 5"/>
          <p:cNvSpPr>
            <a:spLocks noGrp="1"/>
          </p:cNvSpPr>
          <p:nvPr>
            <p:ph type="pic" sz="quarter" idx="13"/>
          </p:nvPr>
        </p:nvSpPr>
        <p:spPr>
          <a:xfrm>
            <a:off x="0" y="0"/>
            <a:ext cx="12192000" cy="5939790"/>
          </a:xfrm>
          <a:solidFill>
            <a:schemeClr val="bg1">
              <a:lumMod val="85000"/>
            </a:schemeClr>
          </a:solidFill>
        </p:spPr>
        <p:txBody>
          <a:bodyPr/>
          <a:lstStyle/>
          <a:p>
            <a:endParaRPr lang="en-GB"/>
          </a:p>
        </p:txBody>
      </p:sp>
    </p:spTree>
    <p:custDataLst>
      <p:tags r:id="rId1"/>
    </p:custDataLst>
    <p:extLst>
      <p:ext uri="{BB962C8B-B14F-4D97-AF65-F5344CB8AC3E}">
        <p14:creationId xmlns:p14="http://schemas.microsoft.com/office/powerpoint/2010/main" val="4142073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4x Video">
    <p:spTree>
      <p:nvGrpSpPr>
        <p:cNvPr id="1" name=""/>
        <p:cNvGrpSpPr/>
        <p:nvPr/>
      </p:nvGrpSpPr>
      <p:grpSpPr>
        <a:xfrm>
          <a:off x="0" y="0"/>
          <a:ext cx="0" cy="0"/>
          <a:chOff x="0" y="0"/>
          <a:chExt cx="0" cy="0"/>
        </a:xfrm>
      </p:grpSpPr>
      <p:sp>
        <p:nvSpPr>
          <p:cNvPr id="6" name="Picture Placeholder 5"/>
          <p:cNvSpPr>
            <a:spLocks noGrp="1"/>
          </p:cNvSpPr>
          <p:nvPr>
            <p:ph type="pic" sz="quarter" idx="13"/>
          </p:nvPr>
        </p:nvSpPr>
        <p:spPr>
          <a:xfrm>
            <a:off x="479425" y="447473"/>
            <a:ext cx="5535613" cy="2435428"/>
          </a:xfrm>
          <a:solidFill>
            <a:schemeClr val="bg1">
              <a:lumMod val="85000"/>
            </a:schemeClr>
          </a:solidFill>
        </p:spPr>
        <p:txBody>
          <a:bodyPr/>
          <a:lstStyle/>
          <a:p>
            <a:endParaRPr lang="en-GB" dirty="0"/>
          </a:p>
        </p:txBody>
      </p:sp>
      <p:sp>
        <p:nvSpPr>
          <p:cNvPr id="17" name="Picture Placeholder 5"/>
          <p:cNvSpPr>
            <a:spLocks noGrp="1"/>
          </p:cNvSpPr>
          <p:nvPr>
            <p:ph type="pic" sz="quarter" idx="14"/>
          </p:nvPr>
        </p:nvSpPr>
        <p:spPr>
          <a:xfrm>
            <a:off x="6176962" y="447472"/>
            <a:ext cx="5535613" cy="2435428"/>
          </a:xfrm>
          <a:solidFill>
            <a:schemeClr val="bg1">
              <a:lumMod val="85000"/>
            </a:schemeClr>
          </a:solidFill>
        </p:spPr>
        <p:txBody>
          <a:bodyPr/>
          <a:lstStyle/>
          <a:p>
            <a:endParaRPr lang="en-GB" dirty="0"/>
          </a:p>
        </p:txBody>
      </p:sp>
      <p:sp>
        <p:nvSpPr>
          <p:cNvPr id="18" name="Picture Placeholder 5"/>
          <p:cNvSpPr>
            <a:spLocks noGrp="1"/>
          </p:cNvSpPr>
          <p:nvPr>
            <p:ph type="pic" sz="quarter" idx="15"/>
          </p:nvPr>
        </p:nvSpPr>
        <p:spPr>
          <a:xfrm>
            <a:off x="6177278" y="3063315"/>
            <a:ext cx="5535613" cy="2435428"/>
          </a:xfrm>
          <a:solidFill>
            <a:schemeClr val="bg1">
              <a:lumMod val="85000"/>
            </a:schemeClr>
          </a:solidFill>
        </p:spPr>
        <p:txBody>
          <a:bodyPr/>
          <a:lstStyle/>
          <a:p>
            <a:endParaRPr lang="en-GB" dirty="0"/>
          </a:p>
        </p:txBody>
      </p:sp>
      <p:sp>
        <p:nvSpPr>
          <p:cNvPr id="19" name="Picture Placeholder 5"/>
          <p:cNvSpPr>
            <a:spLocks noGrp="1"/>
          </p:cNvSpPr>
          <p:nvPr>
            <p:ph type="pic" sz="quarter" idx="16"/>
          </p:nvPr>
        </p:nvSpPr>
        <p:spPr>
          <a:xfrm>
            <a:off x="479425" y="3058519"/>
            <a:ext cx="5535613" cy="2435428"/>
          </a:xfrm>
          <a:solidFill>
            <a:schemeClr val="bg1">
              <a:lumMod val="85000"/>
            </a:schemeClr>
          </a:solidFill>
        </p:spPr>
        <p:txBody>
          <a:bodyPr/>
          <a:lstStyle/>
          <a:p>
            <a:endParaRPr lang="en-GB" dirty="0"/>
          </a:p>
        </p:txBody>
      </p:sp>
      <p:sp>
        <p:nvSpPr>
          <p:cNvPr id="2" name="Date Placeholder 1"/>
          <p:cNvSpPr>
            <a:spLocks noGrp="1"/>
          </p:cNvSpPr>
          <p:nvPr>
            <p:ph type="dt" sz="half" idx="10"/>
          </p:nvPr>
        </p:nvSpPr>
        <p:spPr/>
        <p:txBody>
          <a:bodyPr/>
          <a:lstStyle/>
          <a:p>
            <a:fld id="{2E6EF22D-7DBE-4099-99F0-B83DD9779912}" type="datetimeFigureOut">
              <a:rPr lang="en-GB" smtClean="0"/>
              <a:t>19/08/2019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3100194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Divider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371288" y="1140293"/>
            <a:ext cx="5298141" cy="2412000"/>
          </a:xfrm>
        </p:spPr>
        <p:txBody>
          <a:bodyPr anchor="t">
            <a:noAutofit/>
          </a:bodyPr>
          <a:lstStyle>
            <a:lvl1pPr algn="l">
              <a:defRPr sz="4000" b="1" baseline="0">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19/08/2019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6" name="Text Placeholder 14"/>
          <p:cNvSpPr>
            <a:spLocks noGrp="1"/>
          </p:cNvSpPr>
          <p:nvPr>
            <p:ph type="body" sz="quarter" idx="14" hasCustomPrompt="1"/>
          </p:nvPr>
        </p:nvSpPr>
        <p:spPr>
          <a:xfrm>
            <a:off x="371288" y="651155"/>
            <a:ext cx="6450012" cy="352613"/>
          </a:xfrm>
        </p:spPr>
        <p:txBody>
          <a:bodyPr>
            <a:normAutofit/>
          </a:bodyPr>
          <a:lstStyle>
            <a:lvl1pPr marL="0" algn="l" defTabSz="914400" rtl="0" eaLnBrk="1" latinLnBrk="0" hangingPunct="1">
              <a:lnSpc>
                <a:spcPct val="90000"/>
              </a:lnSpc>
              <a:spcBef>
                <a:spcPct val="0"/>
              </a:spcBef>
              <a:buNone/>
              <a:defRPr lang="en-US" sz="1800" b="1" kern="1200" spc="30" baseline="0" dirty="0" smtClean="0">
                <a:solidFill>
                  <a:schemeClr val="bg1"/>
                </a:solidFill>
                <a:latin typeface="+mj-lt"/>
                <a:ea typeface="+mj-ea"/>
                <a:cs typeface="+mj-cs"/>
              </a:defRPr>
            </a:lvl1pPr>
          </a:lstStyle>
          <a:p>
            <a:pPr lvl="0"/>
            <a:r>
              <a:rPr lang="en-US" dirty="0"/>
              <a:t>EDIT MASTER TEXT STYLES</a:t>
            </a:r>
          </a:p>
        </p:txBody>
      </p:sp>
    </p:spTree>
    <p:custDataLst>
      <p:tags r:id="rId1"/>
    </p:custDataLst>
    <p:extLst>
      <p:ext uri="{BB962C8B-B14F-4D97-AF65-F5344CB8AC3E}">
        <p14:creationId xmlns:p14="http://schemas.microsoft.com/office/powerpoint/2010/main" val="30881830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2" name="Title 1"/>
          <p:cNvSpPr>
            <a:spLocks noGrp="1"/>
          </p:cNvSpPr>
          <p:nvPr>
            <p:ph type="title"/>
          </p:nvPr>
        </p:nvSpPr>
        <p:spPr>
          <a:xfrm>
            <a:off x="371476" y="359944"/>
            <a:ext cx="8216264" cy="3190976"/>
          </a:xfrm>
        </p:spPr>
        <p:txBody>
          <a:bodyPr>
            <a:noAutofit/>
          </a:bodyPr>
          <a:lstStyle>
            <a:lvl1pPr>
              <a:defRPr sz="4400" b="0">
                <a:solidFill>
                  <a:schemeClr val="tx2"/>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19/08/2019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2858127" cy="357149"/>
          </a:xfrm>
        </p:spPr>
        <p:txBody>
          <a:bodyPr/>
          <a:lstStyle>
            <a:lvl1pPr>
              <a:defRPr>
                <a:solidFill>
                  <a:schemeClr val="bg2"/>
                </a:solidFill>
              </a:defRPr>
            </a:lvl1pPr>
            <a:lvl2pPr marL="0" indent="0">
              <a:buNone/>
              <a:defRPr/>
            </a:lvl2pPr>
          </a:lstStyle>
          <a:p>
            <a:pPr lvl="0"/>
            <a:r>
              <a:rPr lang="en-US" dirty="0"/>
              <a:t>Edit Master text styles</a:t>
            </a:r>
          </a:p>
        </p:txBody>
      </p:sp>
      <p:sp>
        <p:nvSpPr>
          <p:cNvPr id="17" name="Picture Placeholder 15"/>
          <p:cNvSpPr>
            <a:spLocks noGrp="1"/>
          </p:cNvSpPr>
          <p:nvPr>
            <p:ph type="pic" sz="quarter" idx="14"/>
          </p:nvPr>
        </p:nvSpPr>
        <p:spPr>
          <a:xfrm>
            <a:off x="477203" y="4393565"/>
            <a:ext cx="1092517" cy="1092518"/>
          </a:xfrm>
          <a:prstGeom prst="ellipse">
            <a:avLst/>
          </a:prstGeom>
        </p:spPr>
        <p:txBody>
          <a:bodyPr>
            <a:normAutofit/>
          </a:bodyPr>
          <a:lstStyle>
            <a:lvl1pPr>
              <a:defRPr sz="1100">
                <a:solidFill>
                  <a:schemeClr val="bg2"/>
                </a:solidFill>
              </a:defRPr>
            </a:lvl1pPr>
          </a:lstStyle>
          <a:p>
            <a:endParaRPr lang="en-GB" dirty="0"/>
          </a:p>
        </p:txBody>
      </p:sp>
      <p:sp>
        <p:nvSpPr>
          <p:cNvPr id="8" name="Freeform 8"/>
          <p:cNvSpPr>
            <a:spLocks/>
          </p:cNvSpPr>
          <p:nvPr userDrawn="1"/>
        </p:nvSpPr>
        <p:spPr bwMode="auto">
          <a:xfrm>
            <a:off x="463293" y="3652420"/>
            <a:ext cx="3019046" cy="576786"/>
          </a:xfrm>
          <a:custGeom>
            <a:avLst/>
            <a:gdLst>
              <a:gd name="T0" fmla="*/ 26 w 716"/>
              <a:gd name="T1" fmla="*/ 2 h 132"/>
              <a:gd name="T2" fmla="*/ 26 w 716"/>
              <a:gd name="T3" fmla="*/ 0 h 132"/>
              <a:gd name="T4" fmla="*/ 13 w 716"/>
              <a:gd name="T5" fmla="*/ 3 h 132"/>
              <a:gd name="T6" fmla="*/ 4 w 716"/>
              <a:gd name="T7" fmla="*/ 11 h 132"/>
              <a:gd name="T8" fmla="*/ 0 w 716"/>
              <a:gd name="T9" fmla="*/ 26 h 132"/>
              <a:gd name="T10" fmla="*/ 0 w 716"/>
              <a:gd name="T11" fmla="*/ 132 h 132"/>
              <a:gd name="T12" fmla="*/ 690 w 716"/>
              <a:gd name="T13" fmla="*/ 132 h 132"/>
              <a:gd name="T14" fmla="*/ 702 w 716"/>
              <a:gd name="T15" fmla="*/ 128 h 132"/>
              <a:gd name="T16" fmla="*/ 711 w 716"/>
              <a:gd name="T17" fmla="*/ 121 h 132"/>
              <a:gd name="T18" fmla="*/ 716 w 716"/>
              <a:gd name="T19" fmla="*/ 106 h 132"/>
              <a:gd name="T20" fmla="*/ 716 w 716"/>
              <a:gd name="T21" fmla="*/ 26 h 132"/>
              <a:gd name="T22" fmla="*/ 712 w 716"/>
              <a:gd name="T23" fmla="*/ 13 h 132"/>
              <a:gd name="T24" fmla="*/ 705 w 716"/>
              <a:gd name="T25" fmla="*/ 4 h 132"/>
              <a:gd name="T26" fmla="*/ 690 w 716"/>
              <a:gd name="T27" fmla="*/ 0 h 132"/>
              <a:gd name="T28" fmla="*/ 26 w 716"/>
              <a:gd name="T29" fmla="*/ 0 h 132"/>
              <a:gd name="T30" fmla="*/ 26 w 716"/>
              <a:gd name="T31" fmla="*/ 2 h 132"/>
              <a:gd name="T32" fmla="*/ 26 w 716"/>
              <a:gd name="T33" fmla="*/ 4 h 132"/>
              <a:gd name="T34" fmla="*/ 690 w 716"/>
              <a:gd name="T35" fmla="*/ 4 h 132"/>
              <a:gd name="T36" fmla="*/ 702 w 716"/>
              <a:gd name="T37" fmla="*/ 7 h 132"/>
              <a:gd name="T38" fmla="*/ 710 w 716"/>
              <a:gd name="T39" fmla="*/ 19 h 132"/>
              <a:gd name="T40" fmla="*/ 711 w 716"/>
              <a:gd name="T41" fmla="*/ 24 h 132"/>
              <a:gd name="T42" fmla="*/ 712 w 716"/>
              <a:gd name="T43" fmla="*/ 25 h 132"/>
              <a:gd name="T44" fmla="*/ 712 w 716"/>
              <a:gd name="T45" fmla="*/ 25 h 132"/>
              <a:gd name="T46" fmla="*/ 712 w 716"/>
              <a:gd name="T47" fmla="*/ 26 h 132"/>
              <a:gd name="T48" fmla="*/ 712 w 716"/>
              <a:gd name="T49" fmla="*/ 106 h 132"/>
              <a:gd name="T50" fmla="*/ 708 w 716"/>
              <a:gd name="T51" fmla="*/ 118 h 132"/>
              <a:gd name="T52" fmla="*/ 697 w 716"/>
              <a:gd name="T53" fmla="*/ 126 h 132"/>
              <a:gd name="T54" fmla="*/ 692 w 716"/>
              <a:gd name="T55" fmla="*/ 127 h 132"/>
              <a:gd name="T56" fmla="*/ 690 w 716"/>
              <a:gd name="T57" fmla="*/ 128 h 132"/>
              <a:gd name="T58" fmla="*/ 690 w 716"/>
              <a:gd name="T59" fmla="*/ 128 h 132"/>
              <a:gd name="T60" fmla="*/ 690 w 716"/>
              <a:gd name="T61" fmla="*/ 128 h 132"/>
              <a:gd name="T62" fmla="*/ 4 w 716"/>
              <a:gd name="T63" fmla="*/ 128 h 132"/>
              <a:gd name="T64" fmla="*/ 4 w 716"/>
              <a:gd name="T65" fmla="*/ 26 h 132"/>
              <a:gd name="T66" fmla="*/ 7 w 716"/>
              <a:gd name="T67" fmla="*/ 13 h 132"/>
              <a:gd name="T68" fmla="*/ 19 w 716"/>
              <a:gd name="T69" fmla="*/ 5 h 132"/>
              <a:gd name="T70" fmla="*/ 24 w 716"/>
              <a:gd name="T71" fmla="*/ 4 h 132"/>
              <a:gd name="T72" fmla="*/ 25 w 716"/>
              <a:gd name="T73" fmla="*/ 4 h 132"/>
              <a:gd name="T74" fmla="*/ 25 w 716"/>
              <a:gd name="T75" fmla="*/ 4 h 132"/>
              <a:gd name="T76" fmla="*/ 26 w 716"/>
              <a:gd name="T77" fmla="*/ 4 h 132"/>
              <a:gd name="T78" fmla="*/ 26 w 716"/>
              <a:gd name="T79" fmla="*/ 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16" h="132">
                <a:moveTo>
                  <a:pt x="26" y="2"/>
                </a:moveTo>
                <a:cubicBezTo>
                  <a:pt x="26" y="0"/>
                  <a:pt x="26" y="0"/>
                  <a:pt x="26" y="0"/>
                </a:cubicBezTo>
                <a:cubicBezTo>
                  <a:pt x="25" y="0"/>
                  <a:pt x="19" y="0"/>
                  <a:pt x="13" y="3"/>
                </a:cubicBezTo>
                <a:cubicBezTo>
                  <a:pt x="9" y="4"/>
                  <a:pt x="6" y="7"/>
                  <a:pt x="4" y="11"/>
                </a:cubicBezTo>
                <a:cubicBezTo>
                  <a:pt x="1" y="14"/>
                  <a:pt x="0" y="19"/>
                  <a:pt x="0" y="26"/>
                </a:cubicBezTo>
                <a:cubicBezTo>
                  <a:pt x="0" y="132"/>
                  <a:pt x="0" y="132"/>
                  <a:pt x="0" y="132"/>
                </a:cubicBezTo>
                <a:cubicBezTo>
                  <a:pt x="690" y="132"/>
                  <a:pt x="690" y="132"/>
                  <a:pt x="690" y="132"/>
                </a:cubicBezTo>
                <a:cubicBezTo>
                  <a:pt x="690" y="132"/>
                  <a:pt x="696" y="132"/>
                  <a:pt x="702" y="128"/>
                </a:cubicBezTo>
                <a:cubicBezTo>
                  <a:pt x="706" y="127"/>
                  <a:pt x="709" y="124"/>
                  <a:pt x="711" y="121"/>
                </a:cubicBezTo>
                <a:cubicBezTo>
                  <a:pt x="714" y="117"/>
                  <a:pt x="716" y="112"/>
                  <a:pt x="716" y="106"/>
                </a:cubicBezTo>
                <a:cubicBezTo>
                  <a:pt x="716" y="26"/>
                  <a:pt x="716" y="26"/>
                  <a:pt x="716" y="26"/>
                </a:cubicBezTo>
                <a:cubicBezTo>
                  <a:pt x="716" y="25"/>
                  <a:pt x="716" y="19"/>
                  <a:pt x="712" y="13"/>
                </a:cubicBezTo>
                <a:cubicBezTo>
                  <a:pt x="711" y="9"/>
                  <a:pt x="708" y="6"/>
                  <a:pt x="705" y="4"/>
                </a:cubicBezTo>
                <a:cubicBezTo>
                  <a:pt x="701" y="1"/>
                  <a:pt x="696" y="0"/>
                  <a:pt x="690" y="0"/>
                </a:cubicBezTo>
                <a:cubicBezTo>
                  <a:pt x="26" y="0"/>
                  <a:pt x="26" y="0"/>
                  <a:pt x="26" y="0"/>
                </a:cubicBezTo>
                <a:cubicBezTo>
                  <a:pt x="26" y="2"/>
                  <a:pt x="26" y="2"/>
                  <a:pt x="26" y="2"/>
                </a:cubicBezTo>
                <a:cubicBezTo>
                  <a:pt x="26" y="4"/>
                  <a:pt x="26" y="4"/>
                  <a:pt x="26" y="4"/>
                </a:cubicBezTo>
                <a:cubicBezTo>
                  <a:pt x="690" y="4"/>
                  <a:pt x="690" y="4"/>
                  <a:pt x="690" y="4"/>
                </a:cubicBezTo>
                <a:cubicBezTo>
                  <a:pt x="695" y="4"/>
                  <a:pt x="699" y="5"/>
                  <a:pt x="702" y="7"/>
                </a:cubicBezTo>
                <a:cubicBezTo>
                  <a:pt x="707" y="10"/>
                  <a:pt x="709" y="15"/>
                  <a:pt x="710" y="19"/>
                </a:cubicBezTo>
                <a:cubicBezTo>
                  <a:pt x="711" y="21"/>
                  <a:pt x="711" y="22"/>
                  <a:pt x="711" y="24"/>
                </a:cubicBezTo>
                <a:cubicBezTo>
                  <a:pt x="711" y="24"/>
                  <a:pt x="712" y="25"/>
                  <a:pt x="712" y="25"/>
                </a:cubicBezTo>
                <a:cubicBezTo>
                  <a:pt x="712" y="25"/>
                  <a:pt x="712" y="25"/>
                  <a:pt x="712" y="25"/>
                </a:cubicBezTo>
                <a:cubicBezTo>
                  <a:pt x="712" y="26"/>
                  <a:pt x="712" y="26"/>
                  <a:pt x="712" y="26"/>
                </a:cubicBezTo>
                <a:cubicBezTo>
                  <a:pt x="712" y="106"/>
                  <a:pt x="712" y="106"/>
                  <a:pt x="712" y="106"/>
                </a:cubicBezTo>
                <a:cubicBezTo>
                  <a:pt x="712" y="111"/>
                  <a:pt x="710" y="115"/>
                  <a:pt x="708" y="118"/>
                </a:cubicBezTo>
                <a:cubicBezTo>
                  <a:pt x="705" y="123"/>
                  <a:pt x="701" y="125"/>
                  <a:pt x="697" y="126"/>
                </a:cubicBezTo>
                <a:cubicBezTo>
                  <a:pt x="695" y="127"/>
                  <a:pt x="693" y="127"/>
                  <a:pt x="692" y="127"/>
                </a:cubicBezTo>
                <a:cubicBezTo>
                  <a:pt x="691" y="127"/>
                  <a:pt x="690" y="128"/>
                  <a:pt x="690" y="128"/>
                </a:cubicBezTo>
                <a:cubicBezTo>
                  <a:pt x="690" y="128"/>
                  <a:pt x="690" y="128"/>
                  <a:pt x="690" y="128"/>
                </a:cubicBezTo>
                <a:cubicBezTo>
                  <a:pt x="690" y="128"/>
                  <a:pt x="690" y="128"/>
                  <a:pt x="690" y="128"/>
                </a:cubicBezTo>
                <a:cubicBezTo>
                  <a:pt x="4" y="128"/>
                  <a:pt x="4" y="128"/>
                  <a:pt x="4" y="128"/>
                </a:cubicBezTo>
                <a:cubicBezTo>
                  <a:pt x="4" y="26"/>
                  <a:pt x="4" y="26"/>
                  <a:pt x="4" y="26"/>
                </a:cubicBezTo>
                <a:cubicBezTo>
                  <a:pt x="4" y="20"/>
                  <a:pt x="5" y="16"/>
                  <a:pt x="7" y="13"/>
                </a:cubicBezTo>
                <a:cubicBezTo>
                  <a:pt x="10" y="8"/>
                  <a:pt x="15" y="6"/>
                  <a:pt x="19" y="5"/>
                </a:cubicBezTo>
                <a:cubicBezTo>
                  <a:pt x="21" y="4"/>
                  <a:pt x="22" y="4"/>
                  <a:pt x="24" y="4"/>
                </a:cubicBezTo>
                <a:cubicBezTo>
                  <a:pt x="24" y="4"/>
                  <a:pt x="25" y="4"/>
                  <a:pt x="25" y="4"/>
                </a:cubicBezTo>
                <a:cubicBezTo>
                  <a:pt x="25" y="4"/>
                  <a:pt x="25" y="4"/>
                  <a:pt x="25" y="4"/>
                </a:cubicBezTo>
                <a:cubicBezTo>
                  <a:pt x="26" y="4"/>
                  <a:pt x="26" y="4"/>
                  <a:pt x="26" y="4"/>
                </a:cubicBezTo>
                <a:lnTo>
                  <a:pt x="26" y="2"/>
                </a:lnTo>
                <a:close/>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GB"/>
          </a:p>
        </p:txBody>
      </p:sp>
    </p:spTree>
    <p:custDataLst>
      <p:tags r:id="rId1"/>
    </p:custDataLst>
    <p:extLst>
      <p:ext uri="{BB962C8B-B14F-4D97-AF65-F5344CB8AC3E}">
        <p14:creationId xmlns:p14="http://schemas.microsoft.com/office/powerpoint/2010/main" val="9420098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Quote with image">
    <p:spTree>
      <p:nvGrpSpPr>
        <p:cNvPr id="1" name=""/>
        <p:cNvGrpSpPr/>
        <p:nvPr/>
      </p:nvGrpSpPr>
      <p:grpSpPr>
        <a:xfrm>
          <a:off x="0" y="0"/>
          <a:ext cx="0" cy="0"/>
          <a:chOff x="0" y="0"/>
          <a:chExt cx="0" cy="0"/>
        </a:xfrm>
      </p:grpSpPr>
      <p:sp>
        <p:nvSpPr>
          <p:cNvPr id="2" name="Title 1"/>
          <p:cNvSpPr>
            <a:spLocks noGrp="1"/>
          </p:cNvSpPr>
          <p:nvPr>
            <p:ph type="title"/>
          </p:nvPr>
        </p:nvSpPr>
        <p:spPr>
          <a:xfrm>
            <a:off x="371476" y="359944"/>
            <a:ext cx="8216264" cy="3190976"/>
          </a:xfrm>
        </p:spPr>
        <p:txBody>
          <a:bodyPr>
            <a:noAutofit/>
          </a:bodyPr>
          <a:lstStyle>
            <a:lvl1pPr>
              <a:defRPr sz="4400" b="0">
                <a:solidFill>
                  <a:schemeClr val="tx2"/>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19/08/2019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2858127" cy="357149"/>
          </a:xfrm>
        </p:spPr>
        <p:txBody>
          <a:bodyPr/>
          <a:lstStyle>
            <a:lvl1pPr>
              <a:defRPr>
                <a:solidFill>
                  <a:schemeClr val="bg2"/>
                </a:solidFill>
              </a:defRPr>
            </a:lvl1pPr>
            <a:lvl2pPr marL="0" indent="0">
              <a:buNone/>
              <a:defRPr/>
            </a:lvl2pPr>
          </a:lstStyle>
          <a:p>
            <a:pPr lvl="0"/>
            <a:r>
              <a:rPr lang="en-US" dirty="0"/>
              <a:t>Edit Master text styles</a:t>
            </a:r>
          </a:p>
        </p:txBody>
      </p:sp>
      <p:sp>
        <p:nvSpPr>
          <p:cNvPr id="17" name="Picture Placeholder 15"/>
          <p:cNvSpPr>
            <a:spLocks noGrp="1"/>
          </p:cNvSpPr>
          <p:nvPr>
            <p:ph type="pic" sz="quarter" idx="14"/>
          </p:nvPr>
        </p:nvSpPr>
        <p:spPr>
          <a:xfrm>
            <a:off x="477203" y="4393565"/>
            <a:ext cx="1092517" cy="1092518"/>
          </a:xfrm>
          <a:prstGeom prst="ellipse">
            <a:avLst/>
          </a:prstGeom>
        </p:spPr>
        <p:txBody>
          <a:bodyPr>
            <a:normAutofit/>
          </a:bodyPr>
          <a:lstStyle>
            <a:lvl1pPr>
              <a:defRPr sz="1100">
                <a:solidFill>
                  <a:schemeClr val="bg2"/>
                </a:solidFill>
              </a:defRPr>
            </a:lvl1pPr>
          </a:lstStyle>
          <a:p>
            <a:endParaRPr lang="en-GB" dirty="0"/>
          </a:p>
        </p:txBody>
      </p:sp>
      <p:sp>
        <p:nvSpPr>
          <p:cNvPr id="12" name="Picture Placeholder 8"/>
          <p:cNvSpPr>
            <a:spLocks noGrp="1"/>
          </p:cNvSpPr>
          <p:nvPr>
            <p:ph type="pic" sz="quarter" idx="16"/>
          </p:nvPr>
        </p:nvSpPr>
        <p:spPr>
          <a:xfrm>
            <a:off x="8313420" y="-9729"/>
            <a:ext cx="3878580" cy="5948364"/>
          </a:xfrm>
          <a:prstGeom prst="rect">
            <a:avLst/>
          </a:prstGeom>
          <a:solidFill>
            <a:schemeClr val="bg1">
              <a:lumMod val="85000"/>
            </a:schemeClr>
          </a:solidFill>
        </p:spPr>
        <p:txBody>
          <a:bodyPr/>
          <a:lstStyle>
            <a:lvl1pPr>
              <a:defRPr>
                <a:solidFill>
                  <a:schemeClr val="bg2"/>
                </a:solidFill>
              </a:defRPr>
            </a:lvl1pPr>
          </a:lstStyle>
          <a:p>
            <a:endParaRPr lang="en-GB" dirty="0"/>
          </a:p>
        </p:txBody>
      </p:sp>
      <p:sp>
        <p:nvSpPr>
          <p:cNvPr id="9" name="Freeform 8"/>
          <p:cNvSpPr>
            <a:spLocks/>
          </p:cNvSpPr>
          <p:nvPr userDrawn="1"/>
        </p:nvSpPr>
        <p:spPr bwMode="auto">
          <a:xfrm>
            <a:off x="463293" y="3652420"/>
            <a:ext cx="3019046" cy="576786"/>
          </a:xfrm>
          <a:custGeom>
            <a:avLst/>
            <a:gdLst>
              <a:gd name="T0" fmla="*/ 26 w 716"/>
              <a:gd name="T1" fmla="*/ 2 h 132"/>
              <a:gd name="T2" fmla="*/ 26 w 716"/>
              <a:gd name="T3" fmla="*/ 0 h 132"/>
              <a:gd name="T4" fmla="*/ 13 w 716"/>
              <a:gd name="T5" fmla="*/ 3 h 132"/>
              <a:gd name="T6" fmla="*/ 4 w 716"/>
              <a:gd name="T7" fmla="*/ 11 h 132"/>
              <a:gd name="T8" fmla="*/ 0 w 716"/>
              <a:gd name="T9" fmla="*/ 26 h 132"/>
              <a:gd name="T10" fmla="*/ 0 w 716"/>
              <a:gd name="T11" fmla="*/ 132 h 132"/>
              <a:gd name="T12" fmla="*/ 690 w 716"/>
              <a:gd name="T13" fmla="*/ 132 h 132"/>
              <a:gd name="T14" fmla="*/ 702 w 716"/>
              <a:gd name="T15" fmla="*/ 128 h 132"/>
              <a:gd name="T16" fmla="*/ 711 w 716"/>
              <a:gd name="T17" fmla="*/ 121 h 132"/>
              <a:gd name="T18" fmla="*/ 716 w 716"/>
              <a:gd name="T19" fmla="*/ 106 h 132"/>
              <a:gd name="T20" fmla="*/ 716 w 716"/>
              <a:gd name="T21" fmla="*/ 26 h 132"/>
              <a:gd name="T22" fmla="*/ 712 w 716"/>
              <a:gd name="T23" fmla="*/ 13 h 132"/>
              <a:gd name="T24" fmla="*/ 705 w 716"/>
              <a:gd name="T25" fmla="*/ 4 h 132"/>
              <a:gd name="T26" fmla="*/ 690 w 716"/>
              <a:gd name="T27" fmla="*/ 0 h 132"/>
              <a:gd name="T28" fmla="*/ 26 w 716"/>
              <a:gd name="T29" fmla="*/ 0 h 132"/>
              <a:gd name="T30" fmla="*/ 26 w 716"/>
              <a:gd name="T31" fmla="*/ 2 h 132"/>
              <a:gd name="T32" fmla="*/ 26 w 716"/>
              <a:gd name="T33" fmla="*/ 4 h 132"/>
              <a:gd name="T34" fmla="*/ 690 w 716"/>
              <a:gd name="T35" fmla="*/ 4 h 132"/>
              <a:gd name="T36" fmla="*/ 702 w 716"/>
              <a:gd name="T37" fmla="*/ 7 h 132"/>
              <a:gd name="T38" fmla="*/ 710 w 716"/>
              <a:gd name="T39" fmla="*/ 19 h 132"/>
              <a:gd name="T40" fmla="*/ 711 w 716"/>
              <a:gd name="T41" fmla="*/ 24 h 132"/>
              <a:gd name="T42" fmla="*/ 712 w 716"/>
              <a:gd name="T43" fmla="*/ 25 h 132"/>
              <a:gd name="T44" fmla="*/ 712 w 716"/>
              <a:gd name="T45" fmla="*/ 25 h 132"/>
              <a:gd name="T46" fmla="*/ 712 w 716"/>
              <a:gd name="T47" fmla="*/ 26 h 132"/>
              <a:gd name="T48" fmla="*/ 712 w 716"/>
              <a:gd name="T49" fmla="*/ 106 h 132"/>
              <a:gd name="T50" fmla="*/ 708 w 716"/>
              <a:gd name="T51" fmla="*/ 118 h 132"/>
              <a:gd name="T52" fmla="*/ 697 w 716"/>
              <a:gd name="T53" fmla="*/ 126 h 132"/>
              <a:gd name="T54" fmla="*/ 692 w 716"/>
              <a:gd name="T55" fmla="*/ 127 h 132"/>
              <a:gd name="T56" fmla="*/ 690 w 716"/>
              <a:gd name="T57" fmla="*/ 128 h 132"/>
              <a:gd name="T58" fmla="*/ 690 w 716"/>
              <a:gd name="T59" fmla="*/ 128 h 132"/>
              <a:gd name="T60" fmla="*/ 690 w 716"/>
              <a:gd name="T61" fmla="*/ 128 h 132"/>
              <a:gd name="T62" fmla="*/ 4 w 716"/>
              <a:gd name="T63" fmla="*/ 128 h 132"/>
              <a:gd name="T64" fmla="*/ 4 w 716"/>
              <a:gd name="T65" fmla="*/ 26 h 132"/>
              <a:gd name="T66" fmla="*/ 7 w 716"/>
              <a:gd name="T67" fmla="*/ 13 h 132"/>
              <a:gd name="T68" fmla="*/ 19 w 716"/>
              <a:gd name="T69" fmla="*/ 5 h 132"/>
              <a:gd name="T70" fmla="*/ 24 w 716"/>
              <a:gd name="T71" fmla="*/ 4 h 132"/>
              <a:gd name="T72" fmla="*/ 25 w 716"/>
              <a:gd name="T73" fmla="*/ 4 h 132"/>
              <a:gd name="T74" fmla="*/ 25 w 716"/>
              <a:gd name="T75" fmla="*/ 4 h 132"/>
              <a:gd name="T76" fmla="*/ 26 w 716"/>
              <a:gd name="T77" fmla="*/ 4 h 132"/>
              <a:gd name="T78" fmla="*/ 26 w 716"/>
              <a:gd name="T79" fmla="*/ 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16" h="132">
                <a:moveTo>
                  <a:pt x="26" y="2"/>
                </a:moveTo>
                <a:cubicBezTo>
                  <a:pt x="26" y="0"/>
                  <a:pt x="26" y="0"/>
                  <a:pt x="26" y="0"/>
                </a:cubicBezTo>
                <a:cubicBezTo>
                  <a:pt x="25" y="0"/>
                  <a:pt x="19" y="0"/>
                  <a:pt x="13" y="3"/>
                </a:cubicBezTo>
                <a:cubicBezTo>
                  <a:pt x="9" y="4"/>
                  <a:pt x="6" y="7"/>
                  <a:pt x="4" y="11"/>
                </a:cubicBezTo>
                <a:cubicBezTo>
                  <a:pt x="1" y="14"/>
                  <a:pt x="0" y="19"/>
                  <a:pt x="0" y="26"/>
                </a:cubicBezTo>
                <a:cubicBezTo>
                  <a:pt x="0" y="132"/>
                  <a:pt x="0" y="132"/>
                  <a:pt x="0" y="132"/>
                </a:cubicBezTo>
                <a:cubicBezTo>
                  <a:pt x="690" y="132"/>
                  <a:pt x="690" y="132"/>
                  <a:pt x="690" y="132"/>
                </a:cubicBezTo>
                <a:cubicBezTo>
                  <a:pt x="690" y="132"/>
                  <a:pt x="696" y="132"/>
                  <a:pt x="702" y="128"/>
                </a:cubicBezTo>
                <a:cubicBezTo>
                  <a:pt x="706" y="127"/>
                  <a:pt x="709" y="124"/>
                  <a:pt x="711" y="121"/>
                </a:cubicBezTo>
                <a:cubicBezTo>
                  <a:pt x="714" y="117"/>
                  <a:pt x="716" y="112"/>
                  <a:pt x="716" y="106"/>
                </a:cubicBezTo>
                <a:cubicBezTo>
                  <a:pt x="716" y="26"/>
                  <a:pt x="716" y="26"/>
                  <a:pt x="716" y="26"/>
                </a:cubicBezTo>
                <a:cubicBezTo>
                  <a:pt x="716" y="25"/>
                  <a:pt x="716" y="19"/>
                  <a:pt x="712" y="13"/>
                </a:cubicBezTo>
                <a:cubicBezTo>
                  <a:pt x="711" y="9"/>
                  <a:pt x="708" y="6"/>
                  <a:pt x="705" y="4"/>
                </a:cubicBezTo>
                <a:cubicBezTo>
                  <a:pt x="701" y="1"/>
                  <a:pt x="696" y="0"/>
                  <a:pt x="690" y="0"/>
                </a:cubicBezTo>
                <a:cubicBezTo>
                  <a:pt x="26" y="0"/>
                  <a:pt x="26" y="0"/>
                  <a:pt x="26" y="0"/>
                </a:cubicBezTo>
                <a:cubicBezTo>
                  <a:pt x="26" y="2"/>
                  <a:pt x="26" y="2"/>
                  <a:pt x="26" y="2"/>
                </a:cubicBezTo>
                <a:cubicBezTo>
                  <a:pt x="26" y="4"/>
                  <a:pt x="26" y="4"/>
                  <a:pt x="26" y="4"/>
                </a:cubicBezTo>
                <a:cubicBezTo>
                  <a:pt x="690" y="4"/>
                  <a:pt x="690" y="4"/>
                  <a:pt x="690" y="4"/>
                </a:cubicBezTo>
                <a:cubicBezTo>
                  <a:pt x="695" y="4"/>
                  <a:pt x="699" y="5"/>
                  <a:pt x="702" y="7"/>
                </a:cubicBezTo>
                <a:cubicBezTo>
                  <a:pt x="707" y="10"/>
                  <a:pt x="709" y="15"/>
                  <a:pt x="710" y="19"/>
                </a:cubicBezTo>
                <a:cubicBezTo>
                  <a:pt x="711" y="21"/>
                  <a:pt x="711" y="22"/>
                  <a:pt x="711" y="24"/>
                </a:cubicBezTo>
                <a:cubicBezTo>
                  <a:pt x="711" y="24"/>
                  <a:pt x="712" y="25"/>
                  <a:pt x="712" y="25"/>
                </a:cubicBezTo>
                <a:cubicBezTo>
                  <a:pt x="712" y="25"/>
                  <a:pt x="712" y="25"/>
                  <a:pt x="712" y="25"/>
                </a:cubicBezTo>
                <a:cubicBezTo>
                  <a:pt x="712" y="26"/>
                  <a:pt x="712" y="26"/>
                  <a:pt x="712" y="26"/>
                </a:cubicBezTo>
                <a:cubicBezTo>
                  <a:pt x="712" y="106"/>
                  <a:pt x="712" y="106"/>
                  <a:pt x="712" y="106"/>
                </a:cubicBezTo>
                <a:cubicBezTo>
                  <a:pt x="712" y="111"/>
                  <a:pt x="710" y="115"/>
                  <a:pt x="708" y="118"/>
                </a:cubicBezTo>
                <a:cubicBezTo>
                  <a:pt x="705" y="123"/>
                  <a:pt x="701" y="125"/>
                  <a:pt x="697" y="126"/>
                </a:cubicBezTo>
                <a:cubicBezTo>
                  <a:pt x="695" y="127"/>
                  <a:pt x="693" y="127"/>
                  <a:pt x="692" y="127"/>
                </a:cubicBezTo>
                <a:cubicBezTo>
                  <a:pt x="691" y="127"/>
                  <a:pt x="690" y="128"/>
                  <a:pt x="690" y="128"/>
                </a:cubicBezTo>
                <a:cubicBezTo>
                  <a:pt x="690" y="128"/>
                  <a:pt x="690" y="128"/>
                  <a:pt x="690" y="128"/>
                </a:cubicBezTo>
                <a:cubicBezTo>
                  <a:pt x="690" y="128"/>
                  <a:pt x="690" y="128"/>
                  <a:pt x="690" y="128"/>
                </a:cubicBezTo>
                <a:cubicBezTo>
                  <a:pt x="4" y="128"/>
                  <a:pt x="4" y="128"/>
                  <a:pt x="4" y="128"/>
                </a:cubicBezTo>
                <a:cubicBezTo>
                  <a:pt x="4" y="26"/>
                  <a:pt x="4" y="26"/>
                  <a:pt x="4" y="26"/>
                </a:cubicBezTo>
                <a:cubicBezTo>
                  <a:pt x="4" y="20"/>
                  <a:pt x="5" y="16"/>
                  <a:pt x="7" y="13"/>
                </a:cubicBezTo>
                <a:cubicBezTo>
                  <a:pt x="10" y="8"/>
                  <a:pt x="15" y="6"/>
                  <a:pt x="19" y="5"/>
                </a:cubicBezTo>
                <a:cubicBezTo>
                  <a:pt x="21" y="4"/>
                  <a:pt x="22" y="4"/>
                  <a:pt x="24" y="4"/>
                </a:cubicBezTo>
                <a:cubicBezTo>
                  <a:pt x="24" y="4"/>
                  <a:pt x="25" y="4"/>
                  <a:pt x="25" y="4"/>
                </a:cubicBezTo>
                <a:cubicBezTo>
                  <a:pt x="25" y="4"/>
                  <a:pt x="25" y="4"/>
                  <a:pt x="25" y="4"/>
                </a:cubicBezTo>
                <a:cubicBezTo>
                  <a:pt x="26" y="4"/>
                  <a:pt x="26" y="4"/>
                  <a:pt x="26" y="4"/>
                </a:cubicBezTo>
                <a:lnTo>
                  <a:pt x="26" y="2"/>
                </a:lnTo>
                <a:close/>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GB"/>
          </a:p>
        </p:txBody>
      </p:sp>
    </p:spTree>
    <p:custDataLst>
      <p:tags r:id="rId1"/>
    </p:custDataLst>
    <p:extLst>
      <p:ext uri="{BB962C8B-B14F-4D97-AF65-F5344CB8AC3E}">
        <p14:creationId xmlns:p14="http://schemas.microsoft.com/office/powerpoint/2010/main" val="22680065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Small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19/08/2019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3" y="3773511"/>
            <a:ext cx="1746970"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2366409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Medium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19/08/2019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3" y="3773511"/>
            <a:ext cx="2858126"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4058780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Large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19/08/2019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5659748"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31773168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Press cuttings">
    <p:spTree>
      <p:nvGrpSpPr>
        <p:cNvPr id="1" name=""/>
        <p:cNvGrpSpPr/>
        <p:nvPr/>
      </p:nvGrpSpPr>
      <p:grpSpPr>
        <a:xfrm>
          <a:off x="0" y="0"/>
          <a:ext cx="0" cy="0"/>
          <a:chOff x="0" y="0"/>
          <a:chExt cx="0" cy="0"/>
        </a:xfrm>
      </p:grpSpPr>
      <p:sp>
        <p:nvSpPr>
          <p:cNvPr id="8" name="Rectangle 7"/>
          <p:cNvSpPr/>
          <p:nvPr userDrawn="1"/>
        </p:nvSpPr>
        <p:spPr>
          <a:xfrm>
            <a:off x="0" y="0"/>
            <a:ext cx="12192000" cy="5935980"/>
          </a:xfrm>
          <a:prstGeom prst="rect">
            <a:avLst/>
          </a:prstGeom>
          <a:solidFill>
            <a:srgbClr val="E5E5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19/08/2019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27375652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6EF22D-7DBE-4099-99F0-B83DD9779912}" type="datetimeFigureOut">
              <a:rPr lang="en-GB" smtClean="0"/>
              <a:t>19/08/2019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
        <p:nvSpPr>
          <p:cNvPr id="5" name="Text Placeholder 7"/>
          <p:cNvSpPr>
            <a:spLocks noGrp="1"/>
          </p:cNvSpPr>
          <p:nvPr>
            <p:ph type="body" sz="quarter" idx="16"/>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9884794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End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403766" y="759293"/>
            <a:ext cx="5633780" cy="1663867"/>
          </a:xfrm>
          <a:solidFill>
            <a:schemeClr val="bg1">
              <a:alpha val="0"/>
            </a:schemeClr>
          </a:solidFill>
          <a:effectLst/>
        </p:spPr>
        <p:txBody>
          <a:bodyPr anchor="t">
            <a:normAutofit/>
          </a:bodyPr>
          <a:lstStyle>
            <a:lvl1pPr algn="l">
              <a:defRPr sz="5400" b="1">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19/08/2019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0" name="Text Placeholder 9"/>
          <p:cNvSpPr>
            <a:spLocks noGrp="1"/>
          </p:cNvSpPr>
          <p:nvPr>
            <p:ph type="body" sz="quarter" idx="14"/>
          </p:nvPr>
        </p:nvSpPr>
        <p:spPr>
          <a:xfrm>
            <a:off x="552577" y="2627694"/>
            <a:ext cx="3757295" cy="365442"/>
          </a:xfrm>
        </p:spPr>
        <p:txBody>
          <a:bodyPr/>
          <a:lstStyle>
            <a:lvl1pPr>
              <a:defRPr b="1">
                <a:solidFill>
                  <a:schemeClr val="bg1"/>
                </a:solidFill>
              </a:defRPr>
            </a:lvl1pPr>
            <a:lvl2pPr marL="0" indent="0">
              <a:buNone/>
              <a:defRPr/>
            </a:lvl2pPr>
          </a:lstStyle>
          <a:p>
            <a:pPr lvl="0"/>
            <a:r>
              <a:rPr lang="en-US" dirty="0"/>
              <a:t>Edit Master text styles</a:t>
            </a:r>
          </a:p>
        </p:txBody>
      </p:sp>
    </p:spTree>
    <p:custDataLst>
      <p:tags r:id="rId1"/>
    </p:custDataLst>
    <p:extLst>
      <p:ext uri="{BB962C8B-B14F-4D97-AF65-F5344CB8AC3E}">
        <p14:creationId xmlns:p14="http://schemas.microsoft.com/office/powerpoint/2010/main" val="23045900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9164"/>
            <a:ext cx="10094912" cy="957509"/>
          </a:xfrm>
        </p:spPr>
        <p:txBody>
          <a:bodyPr/>
          <a:lstStyle/>
          <a:p>
            <a:r>
              <a:rPr lang="en-US"/>
              <a:t>Click to edit Master title style</a:t>
            </a:r>
            <a:endParaRPr lang="en-GB" dirty="0"/>
          </a:p>
        </p:txBody>
      </p:sp>
      <p:sp>
        <p:nvSpPr>
          <p:cNvPr id="3" name="Content Placeholder 2"/>
          <p:cNvSpPr>
            <a:spLocks noGrp="1"/>
          </p:cNvSpPr>
          <p:nvPr>
            <p:ph idx="1"/>
          </p:nvPr>
        </p:nvSpPr>
        <p:spPr>
          <a:xfrm>
            <a:off x="609600" y="1207293"/>
            <a:ext cx="11150600" cy="5006016"/>
          </a:xfrm>
        </p:spPr>
        <p:txBody>
          <a:bodyPr/>
          <a:lstStyle>
            <a:lvl1pPr>
              <a:defRPr sz="1867"/>
            </a:lvl1pPr>
            <a:lvl2pPr>
              <a:defRPr sz="1600"/>
            </a:lvl2pPr>
            <a:lvl3pPr>
              <a:defRPr sz="1467"/>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p:cNvSpPr>
            <a:spLocks noGrp="1"/>
          </p:cNvSpPr>
          <p:nvPr>
            <p:ph type="dt" sz="half" idx="10"/>
          </p:nvPr>
        </p:nvSpPr>
        <p:spPr/>
        <p:txBody>
          <a:bodyPr/>
          <a:lstStyle/>
          <a:p>
            <a:fld id="{59585B9F-EF5C-4314-BCBC-A6F82ED753B2}" type="datetimeFigureOut">
              <a:rPr lang="en-GB" smtClean="0">
                <a:solidFill>
                  <a:srgbClr val="515254">
                    <a:tint val="75000"/>
                  </a:srgbClr>
                </a:solidFill>
              </a:rPr>
              <a:pPr/>
              <a:t>19/08/2019</a:t>
            </a:fld>
            <a:endParaRPr lang="en-GB">
              <a:solidFill>
                <a:srgbClr val="515254">
                  <a:tint val="75000"/>
                </a:srgbClr>
              </a:solidFill>
            </a:endParaRPr>
          </a:p>
        </p:txBody>
      </p:sp>
      <p:sp>
        <p:nvSpPr>
          <p:cNvPr id="5" name="Footer Placeholder 4"/>
          <p:cNvSpPr>
            <a:spLocks noGrp="1"/>
          </p:cNvSpPr>
          <p:nvPr>
            <p:ph type="ftr" sz="quarter" idx="11"/>
          </p:nvPr>
        </p:nvSpPr>
        <p:spPr/>
        <p:txBody>
          <a:bodyPr/>
          <a:lstStyle/>
          <a:p>
            <a:endParaRPr lang="en-GB">
              <a:solidFill>
                <a:srgbClr val="515254">
                  <a:tint val="75000"/>
                </a:srgbClr>
              </a:solidFill>
            </a:endParaRPr>
          </a:p>
        </p:txBody>
      </p:sp>
      <p:sp>
        <p:nvSpPr>
          <p:cNvPr id="6" name="Slide Number Placeholder 5"/>
          <p:cNvSpPr>
            <a:spLocks noGrp="1"/>
          </p:cNvSpPr>
          <p:nvPr>
            <p:ph type="sldNum" sz="quarter" idx="12"/>
          </p:nvPr>
        </p:nvSpPr>
        <p:spPr/>
        <p:txBody>
          <a:bodyPr/>
          <a:lstStyle/>
          <a:p>
            <a:fld id="{FA73F885-FE6B-4251-84D2-F6CEF084999B}" type="slidenum">
              <a:rPr lang="en-GB" smtClean="0">
                <a:solidFill>
                  <a:srgbClr val="515254">
                    <a:tint val="75000"/>
                  </a:srgbClr>
                </a:solidFill>
              </a:rPr>
              <a:pPr/>
              <a:t>‹#›</a:t>
            </a:fld>
            <a:endParaRPr lang="en-GB">
              <a:solidFill>
                <a:srgbClr val="515254">
                  <a:tint val="75000"/>
                </a:srgbClr>
              </a:solidFill>
            </a:endParaRPr>
          </a:p>
        </p:txBody>
      </p:sp>
    </p:spTree>
    <p:extLst>
      <p:ext uri="{BB962C8B-B14F-4D97-AF65-F5344CB8AC3E}">
        <p14:creationId xmlns:p14="http://schemas.microsoft.com/office/powerpoint/2010/main" val="5924569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78" y="1535113"/>
            <a:ext cx="5389033"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p:cNvSpPr>
            <a:spLocks noGrp="1"/>
          </p:cNvSpPr>
          <p:nvPr>
            <p:ph sz="quarter" idx="4"/>
          </p:nvPr>
        </p:nvSpPr>
        <p:spPr>
          <a:xfrm>
            <a:off x="6193378" y="2174875"/>
            <a:ext cx="5389033"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D282D69-1CD7-4AC1-A4EC-A960DFABD313}" type="datetimeFigureOut">
              <a:rPr lang="en-GB" smtClean="0"/>
              <a:pPr/>
              <a:t>19/08/2019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5ECB2DA-819C-4D24-9E44-1616C5C302CC}" type="slidenum">
              <a:rPr lang="en-GB" smtClean="0"/>
              <a:pPr/>
              <a:t>‹#›</a:t>
            </a:fld>
            <a:endParaRPr lang="en-GB"/>
          </a:p>
        </p:txBody>
      </p:sp>
    </p:spTree>
    <p:extLst>
      <p:ext uri="{BB962C8B-B14F-4D97-AF65-F5344CB8AC3E}">
        <p14:creationId xmlns:p14="http://schemas.microsoft.com/office/powerpoint/2010/main" val="13841286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19/08/2019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0" name="Text Placeholder 7"/>
          <p:cNvSpPr>
            <a:spLocks noGrp="1"/>
          </p:cNvSpPr>
          <p:nvPr>
            <p:ph type="body" sz="quarter" idx="15"/>
          </p:nvPr>
        </p:nvSpPr>
        <p:spPr>
          <a:xfrm>
            <a:off x="377757" y="5365115"/>
            <a:ext cx="11334817" cy="304800"/>
          </a:xfrm>
        </p:spPr>
        <p:txBody>
          <a:bodyPr>
            <a:noAutofit/>
          </a:bodyPr>
          <a:lstStyle>
            <a:lvl1pPr>
              <a:defRPr sz="800" b="0">
                <a:solidFill>
                  <a:schemeClr val="bg2"/>
                </a:solidFill>
              </a:defRPr>
            </a:lvl1pPr>
          </a:lstStyle>
          <a:p>
            <a:pPr lvl="0"/>
            <a:r>
              <a:rPr lang="en-US" dirty="0"/>
              <a:t>Edit Master text styles</a:t>
            </a:r>
          </a:p>
        </p:txBody>
      </p:sp>
    </p:spTree>
    <p:custDataLst>
      <p:tags r:id="rId1"/>
    </p:custDataLst>
    <p:extLst>
      <p:ext uri="{BB962C8B-B14F-4D97-AF65-F5344CB8AC3E}">
        <p14:creationId xmlns:p14="http://schemas.microsoft.com/office/powerpoint/2010/main" val="12332529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60"/>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DDFC6B2F-8097-43AB-AAD7-EE86BB3BFD94}" type="datetimeFigureOut">
              <a:rPr lang="en-GB"/>
              <a:pPr>
                <a:defRPr/>
              </a:pPr>
              <a:t>19/08/2019</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C7CDC3F9-4A8E-4CE9-8516-D930A4635220}" type="slidenum">
              <a:rPr lang="en-GB"/>
              <a:pPr>
                <a:defRPr/>
              </a:pPr>
              <a:t>‹#›</a:t>
            </a:fld>
            <a:endParaRPr lang="en-GB" dirty="0"/>
          </a:p>
        </p:txBody>
      </p:sp>
    </p:spTree>
    <p:extLst>
      <p:ext uri="{BB962C8B-B14F-4D97-AF65-F5344CB8AC3E}">
        <p14:creationId xmlns:p14="http://schemas.microsoft.com/office/powerpoint/2010/main" val="2653305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mp; content">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19/08/2019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9" name="Content Placeholder 7"/>
          <p:cNvSpPr>
            <a:spLocks noGrp="1"/>
          </p:cNvSpPr>
          <p:nvPr>
            <p:ph sz="quarter" idx="14"/>
          </p:nvPr>
        </p:nvSpPr>
        <p:spPr>
          <a:xfrm>
            <a:off x="379142" y="1911351"/>
            <a:ext cx="11296030" cy="33543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8" name="Straight Connector 7"/>
          <p:cNvCxnSpPr/>
          <p:nvPr userDrawn="1"/>
        </p:nvCxnSpPr>
        <p:spPr>
          <a:xfrm>
            <a:off x="479425" y="1752600"/>
            <a:ext cx="1123315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3941234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lumn content">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19/08/2019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9" name="Content Placeholder 7"/>
          <p:cNvSpPr>
            <a:spLocks noGrp="1"/>
          </p:cNvSpPr>
          <p:nvPr>
            <p:ph sz="quarter" idx="14"/>
          </p:nvPr>
        </p:nvSpPr>
        <p:spPr>
          <a:xfrm>
            <a:off x="379142" y="1911351"/>
            <a:ext cx="5562600" cy="33543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8" name="Straight Connector 7"/>
          <p:cNvCxnSpPr/>
          <p:nvPr userDrawn="1"/>
        </p:nvCxnSpPr>
        <p:spPr>
          <a:xfrm>
            <a:off x="479425" y="1752600"/>
            <a:ext cx="55316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Content Placeholder 7"/>
          <p:cNvSpPr>
            <a:spLocks noGrp="1"/>
          </p:cNvSpPr>
          <p:nvPr>
            <p:ph sz="quarter" idx="16"/>
          </p:nvPr>
        </p:nvSpPr>
        <p:spPr>
          <a:xfrm>
            <a:off x="6096000" y="1911351"/>
            <a:ext cx="5562600" cy="33543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2" name="Straight Connector 11"/>
          <p:cNvCxnSpPr/>
          <p:nvPr userDrawn="1"/>
        </p:nvCxnSpPr>
        <p:spPr>
          <a:xfrm>
            <a:off x="6196283" y="1752600"/>
            <a:ext cx="55316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28124327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amp; graph">
    <p:spTree>
      <p:nvGrpSpPr>
        <p:cNvPr id="1" name=""/>
        <p:cNvGrpSpPr/>
        <p:nvPr/>
      </p:nvGrpSpPr>
      <p:grpSpPr>
        <a:xfrm>
          <a:off x="0" y="0"/>
          <a:ext cx="0" cy="0"/>
          <a:chOff x="0" y="0"/>
          <a:chExt cx="0" cy="0"/>
        </a:xfrm>
      </p:grpSpPr>
      <p:sp>
        <p:nvSpPr>
          <p:cNvPr id="8" name="Content Placeholder 7"/>
          <p:cNvSpPr>
            <a:spLocks noGrp="1"/>
          </p:cNvSpPr>
          <p:nvPr>
            <p:ph sz="quarter" idx="15"/>
          </p:nvPr>
        </p:nvSpPr>
        <p:spPr>
          <a:xfrm>
            <a:off x="6272054" y="359945"/>
            <a:ext cx="5594826" cy="5197576"/>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19/08/2019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35450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3" name="Text Placeholder 7"/>
          <p:cNvSpPr>
            <a:spLocks noGrp="1"/>
          </p:cNvSpPr>
          <p:nvPr>
            <p:ph type="body" sz="quarter" idx="16"/>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27131426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amp; half page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19/08/2019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35450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6007894" y="-9729"/>
            <a:ext cx="6184106" cy="5948364"/>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8" name="Text Placeholder 7"/>
          <p:cNvSpPr>
            <a:spLocks noGrp="1"/>
          </p:cNvSpPr>
          <p:nvPr>
            <p:ph type="body" sz="quarter" idx="15"/>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39943839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 image &amp; text">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19/08/2019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8" y="5365115"/>
            <a:ext cx="11334817" cy="304800"/>
          </a:xfrm>
        </p:spPr>
        <p:txBody>
          <a:bodyPr>
            <a:noAutofit/>
          </a:bodyPr>
          <a:lstStyle>
            <a:lvl1pPr>
              <a:defRPr sz="800" b="0">
                <a:solidFill>
                  <a:schemeClr val="bg2"/>
                </a:solidFill>
              </a:defRPr>
            </a:lvl1pPr>
          </a:lstStyle>
          <a:p>
            <a:pPr lvl="0"/>
            <a:r>
              <a:rPr lang="en-US" dirty="0"/>
              <a:t>Edit Master text styles</a:t>
            </a:r>
          </a:p>
        </p:txBody>
      </p:sp>
      <p:sp>
        <p:nvSpPr>
          <p:cNvPr id="9" name="Text Placeholder 6"/>
          <p:cNvSpPr>
            <a:spLocks noGrp="1"/>
          </p:cNvSpPr>
          <p:nvPr>
            <p:ph type="body" sz="quarter" idx="13"/>
          </p:nvPr>
        </p:nvSpPr>
        <p:spPr>
          <a:xfrm>
            <a:off x="377759" y="3831702"/>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10" name="Straight Connector 9"/>
          <p:cNvCxnSpPr/>
          <p:nvPr userDrawn="1"/>
        </p:nvCxnSpPr>
        <p:spPr>
          <a:xfrm>
            <a:off x="487997" y="3685540"/>
            <a:ext cx="36201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2" name="Text Placeholder 6"/>
          <p:cNvSpPr>
            <a:spLocks noGrp="1"/>
          </p:cNvSpPr>
          <p:nvPr>
            <p:ph type="body" sz="quarter" idx="17"/>
          </p:nvPr>
        </p:nvSpPr>
        <p:spPr>
          <a:xfrm>
            <a:off x="4184266" y="3822699"/>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13" name="Straight Connector 12"/>
          <p:cNvCxnSpPr/>
          <p:nvPr userDrawn="1"/>
        </p:nvCxnSpPr>
        <p:spPr>
          <a:xfrm>
            <a:off x="4294504" y="3685540"/>
            <a:ext cx="36201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4" name="Text Placeholder 6"/>
          <p:cNvSpPr>
            <a:spLocks noGrp="1"/>
          </p:cNvSpPr>
          <p:nvPr>
            <p:ph type="body" sz="quarter" idx="18"/>
          </p:nvPr>
        </p:nvSpPr>
        <p:spPr>
          <a:xfrm>
            <a:off x="7990774" y="3822699"/>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17" name="Picture Placeholder 16"/>
          <p:cNvSpPr>
            <a:spLocks noGrp="1"/>
          </p:cNvSpPr>
          <p:nvPr>
            <p:ph type="pic" sz="quarter" idx="19"/>
          </p:nvPr>
        </p:nvSpPr>
        <p:spPr>
          <a:xfrm>
            <a:off x="479425" y="1752600"/>
            <a:ext cx="3611563" cy="1782934"/>
          </a:xfrm>
          <a:solidFill>
            <a:schemeClr val="bg1">
              <a:lumMod val="85000"/>
            </a:schemeClr>
          </a:solidFill>
        </p:spPr>
        <p:txBody>
          <a:bodyPr/>
          <a:lstStyle/>
          <a:p>
            <a:endParaRPr lang="en-GB" dirty="0"/>
          </a:p>
        </p:txBody>
      </p:sp>
      <p:sp>
        <p:nvSpPr>
          <p:cNvPr id="20" name="Picture Placeholder 16"/>
          <p:cNvSpPr>
            <a:spLocks noGrp="1"/>
          </p:cNvSpPr>
          <p:nvPr>
            <p:ph type="pic" sz="quarter" idx="20"/>
          </p:nvPr>
        </p:nvSpPr>
        <p:spPr>
          <a:xfrm>
            <a:off x="4285684" y="1752600"/>
            <a:ext cx="3611563" cy="1782934"/>
          </a:xfrm>
          <a:solidFill>
            <a:schemeClr val="bg1">
              <a:lumMod val="85000"/>
            </a:schemeClr>
          </a:solidFill>
        </p:spPr>
        <p:txBody>
          <a:bodyPr/>
          <a:lstStyle/>
          <a:p>
            <a:endParaRPr lang="en-GB"/>
          </a:p>
        </p:txBody>
      </p:sp>
      <p:sp>
        <p:nvSpPr>
          <p:cNvPr id="21" name="Picture Placeholder 16"/>
          <p:cNvSpPr>
            <a:spLocks noGrp="1"/>
          </p:cNvSpPr>
          <p:nvPr>
            <p:ph type="pic" sz="quarter" idx="21"/>
          </p:nvPr>
        </p:nvSpPr>
        <p:spPr>
          <a:xfrm>
            <a:off x="8101012" y="1752600"/>
            <a:ext cx="3611563" cy="1782934"/>
          </a:xfrm>
          <a:solidFill>
            <a:schemeClr val="bg1">
              <a:lumMod val="85000"/>
            </a:schemeClr>
          </a:solidFill>
        </p:spPr>
        <p:txBody>
          <a:bodyPr/>
          <a:lstStyle/>
          <a:p>
            <a:endParaRPr lang="en-GB" dirty="0"/>
          </a:p>
        </p:txBody>
      </p:sp>
      <p:cxnSp>
        <p:nvCxnSpPr>
          <p:cNvPr id="22" name="Straight Connector 21"/>
          <p:cNvCxnSpPr/>
          <p:nvPr userDrawn="1"/>
        </p:nvCxnSpPr>
        <p:spPr>
          <a:xfrm>
            <a:off x="8101012" y="3685540"/>
            <a:ext cx="36201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12863295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4x Portrait image">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19/08/2019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8" y="5365115"/>
            <a:ext cx="11334817" cy="304800"/>
          </a:xfrm>
        </p:spPr>
        <p:txBody>
          <a:bodyPr>
            <a:noAutofit/>
          </a:bodyPr>
          <a:lstStyle>
            <a:lvl1pPr>
              <a:defRPr sz="800" b="0">
                <a:solidFill>
                  <a:schemeClr val="bg2"/>
                </a:solidFill>
              </a:defRPr>
            </a:lvl1pPr>
          </a:lstStyle>
          <a:p>
            <a:pPr lvl="0"/>
            <a:r>
              <a:rPr lang="en-US" dirty="0"/>
              <a:t>Edit Master text styles</a:t>
            </a:r>
          </a:p>
        </p:txBody>
      </p:sp>
      <p:sp>
        <p:nvSpPr>
          <p:cNvPr id="17" name="Picture Placeholder 16"/>
          <p:cNvSpPr>
            <a:spLocks noGrp="1"/>
          </p:cNvSpPr>
          <p:nvPr>
            <p:ph type="pic" sz="quarter" idx="19"/>
          </p:nvPr>
        </p:nvSpPr>
        <p:spPr>
          <a:xfrm>
            <a:off x="479425" y="1752600"/>
            <a:ext cx="2680405" cy="3513138"/>
          </a:xfrm>
          <a:solidFill>
            <a:schemeClr val="bg1">
              <a:lumMod val="85000"/>
            </a:schemeClr>
          </a:solidFill>
        </p:spPr>
        <p:txBody>
          <a:bodyPr/>
          <a:lstStyle/>
          <a:p>
            <a:endParaRPr lang="en-GB" dirty="0"/>
          </a:p>
        </p:txBody>
      </p:sp>
      <p:sp>
        <p:nvSpPr>
          <p:cNvPr id="20" name="Picture Placeholder 16"/>
          <p:cNvSpPr>
            <a:spLocks noGrp="1"/>
          </p:cNvSpPr>
          <p:nvPr>
            <p:ph type="pic" sz="quarter" idx="20"/>
          </p:nvPr>
        </p:nvSpPr>
        <p:spPr>
          <a:xfrm>
            <a:off x="3330340" y="1752600"/>
            <a:ext cx="2680405" cy="3513138"/>
          </a:xfrm>
          <a:solidFill>
            <a:schemeClr val="bg1">
              <a:lumMod val="85000"/>
            </a:schemeClr>
          </a:solidFill>
        </p:spPr>
        <p:txBody>
          <a:bodyPr/>
          <a:lstStyle/>
          <a:p>
            <a:endParaRPr lang="en-GB"/>
          </a:p>
        </p:txBody>
      </p:sp>
      <p:sp>
        <p:nvSpPr>
          <p:cNvPr id="21" name="Picture Placeholder 16"/>
          <p:cNvSpPr>
            <a:spLocks noGrp="1"/>
          </p:cNvSpPr>
          <p:nvPr>
            <p:ph type="pic" sz="quarter" idx="21"/>
          </p:nvPr>
        </p:nvSpPr>
        <p:spPr>
          <a:xfrm>
            <a:off x="6181255" y="1752600"/>
            <a:ext cx="2680405" cy="3513138"/>
          </a:xfrm>
          <a:solidFill>
            <a:schemeClr val="bg1">
              <a:lumMod val="85000"/>
            </a:schemeClr>
          </a:solidFill>
        </p:spPr>
        <p:txBody>
          <a:bodyPr/>
          <a:lstStyle/>
          <a:p>
            <a:endParaRPr lang="en-GB" dirty="0"/>
          </a:p>
        </p:txBody>
      </p:sp>
      <p:sp>
        <p:nvSpPr>
          <p:cNvPr id="18" name="Picture Placeholder 16"/>
          <p:cNvSpPr>
            <a:spLocks noGrp="1"/>
          </p:cNvSpPr>
          <p:nvPr>
            <p:ph type="pic" sz="quarter" idx="22"/>
          </p:nvPr>
        </p:nvSpPr>
        <p:spPr>
          <a:xfrm>
            <a:off x="9032169" y="1752600"/>
            <a:ext cx="2680405" cy="3513138"/>
          </a:xfrm>
          <a:solidFill>
            <a:schemeClr val="bg1">
              <a:lumMod val="85000"/>
            </a:schemeClr>
          </a:solidFill>
        </p:spPr>
        <p:txBody>
          <a:bodyPr/>
          <a:lstStyle/>
          <a:p>
            <a:endParaRPr lang="en-GB" dirty="0"/>
          </a:p>
        </p:txBody>
      </p:sp>
    </p:spTree>
    <p:custDataLst>
      <p:tags r:id="rId1"/>
    </p:custDataLst>
    <p:extLst>
      <p:ext uri="{BB962C8B-B14F-4D97-AF65-F5344CB8AC3E}">
        <p14:creationId xmlns:p14="http://schemas.microsoft.com/office/powerpoint/2010/main" val="1566316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tags" Target="../tags/tag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33" cstate="print">
            <a:extLst>
              <a:ext uri="{28A0092B-C50C-407E-A947-70E740481C1C}">
                <a14:useLocalDpi xmlns:a14="http://schemas.microsoft.com/office/drawing/2010/main" val="0"/>
              </a:ext>
            </a:extLst>
          </a:blip>
          <a:stretch>
            <a:fillRect/>
          </a:stretch>
        </p:blipFill>
        <p:spPr>
          <a:xfrm>
            <a:off x="0" y="5934826"/>
            <a:ext cx="12192000" cy="923174"/>
          </a:xfrm>
          <a:prstGeom prst="rect">
            <a:avLst/>
          </a:prstGeom>
        </p:spPr>
      </p:pic>
      <p:sp>
        <p:nvSpPr>
          <p:cNvPr id="2" name="Title Placeholder 1"/>
          <p:cNvSpPr>
            <a:spLocks noGrp="1"/>
          </p:cNvSpPr>
          <p:nvPr>
            <p:ph type="title"/>
          </p:nvPr>
        </p:nvSpPr>
        <p:spPr>
          <a:xfrm>
            <a:off x="371476" y="359944"/>
            <a:ext cx="5448300" cy="1021181"/>
          </a:xfrm>
          <a:prstGeom prst="rect">
            <a:avLst/>
          </a:prstGeom>
        </p:spPr>
        <p:txBody>
          <a:bodyPr vert="horz" lIns="91440" tIns="45720" rIns="91440" bIns="45720" rtlCol="0" anchor="t">
            <a:normAutofit/>
          </a:bodyPr>
          <a:lstStyle/>
          <a:p>
            <a:r>
              <a:rPr lang="en-US" dirty="0"/>
              <a:t>Click to edit Master title style</a:t>
            </a:r>
            <a:endParaRPr lang="en-GB" dirty="0"/>
          </a:p>
        </p:txBody>
      </p:sp>
      <p:sp>
        <p:nvSpPr>
          <p:cNvPr id="4" name="Date Placeholder 3"/>
          <p:cNvSpPr>
            <a:spLocks noGrp="1"/>
          </p:cNvSpPr>
          <p:nvPr>
            <p:ph type="dt" sz="half" idx="2"/>
          </p:nvPr>
        </p:nvSpPr>
        <p:spPr>
          <a:xfrm>
            <a:off x="5644972" y="6390640"/>
            <a:ext cx="892988" cy="365125"/>
          </a:xfrm>
          <a:prstGeom prst="rect">
            <a:avLst/>
          </a:prstGeom>
        </p:spPr>
        <p:txBody>
          <a:bodyPr vert="horz" lIns="91440" tIns="45720" rIns="91440" bIns="45720" rtlCol="0" anchor="ctr"/>
          <a:lstStyle>
            <a:lvl1pPr algn="ctr">
              <a:defRPr sz="800" b="0">
                <a:solidFill>
                  <a:schemeClr val="bg1"/>
                </a:solidFill>
              </a:defRPr>
            </a:lvl1pPr>
          </a:lstStyle>
          <a:p>
            <a:fld id="{2E6EF22D-7DBE-4099-99F0-B83DD9779912}" type="datetimeFigureOut">
              <a:rPr lang="en-GB" smtClean="0"/>
              <a:pPr/>
              <a:t>19/08/2019</a:t>
            </a:fld>
            <a:endParaRPr lang="en-GB" dirty="0"/>
          </a:p>
        </p:txBody>
      </p:sp>
      <p:sp>
        <p:nvSpPr>
          <p:cNvPr id="5" name="Footer Placeholder 4"/>
          <p:cNvSpPr>
            <a:spLocks noGrp="1"/>
          </p:cNvSpPr>
          <p:nvPr>
            <p:ph type="ftr" sz="quarter" idx="3"/>
          </p:nvPr>
        </p:nvSpPr>
        <p:spPr>
          <a:xfrm>
            <a:off x="792480" y="6390640"/>
            <a:ext cx="4790564" cy="365125"/>
          </a:xfrm>
          <a:prstGeom prst="rect">
            <a:avLst/>
          </a:prstGeom>
        </p:spPr>
        <p:txBody>
          <a:bodyPr vert="horz" lIns="91440" tIns="45720" rIns="91440" bIns="45720" rtlCol="0" anchor="ctr"/>
          <a:lstStyle>
            <a:lvl1pPr algn="l">
              <a:defRPr sz="800" b="0">
                <a:solidFill>
                  <a:schemeClr val="bg1"/>
                </a:solidFill>
              </a:defRPr>
            </a:lvl1pPr>
          </a:lstStyle>
          <a:p>
            <a:endParaRPr lang="en-GB" dirty="0"/>
          </a:p>
        </p:txBody>
      </p:sp>
      <p:sp>
        <p:nvSpPr>
          <p:cNvPr id="6" name="Slide Number Placeholder 5"/>
          <p:cNvSpPr>
            <a:spLocks noGrp="1"/>
          </p:cNvSpPr>
          <p:nvPr>
            <p:ph type="sldNum" sz="quarter" idx="4"/>
          </p:nvPr>
        </p:nvSpPr>
        <p:spPr>
          <a:xfrm>
            <a:off x="384485" y="6390640"/>
            <a:ext cx="358465" cy="365125"/>
          </a:xfrm>
          <a:prstGeom prst="rect">
            <a:avLst/>
          </a:prstGeom>
        </p:spPr>
        <p:txBody>
          <a:bodyPr vert="horz" lIns="91440" tIns="45720" rIns="91440" bIns="45720" rtlCol="0" anchor="ctr"/>
          <a:lstStyle>
            <a:lvl1pPr algn="l">
              <a:defRPr sz="800" b="0">
                <a:solidFill>
                  <a:schemeClr val="bg1"/>
                </a:solidFill>
              </a:defRPr>
            </a:lvl1pPr>
          </a:lstStyle>
          <a:p>
            <a:fld id="{6623F64F-6692-49A2-80FF-3D660AAAEE7A}" type="slidenum">
              <a:rPr lang="en-GB" smtClean="0"/>
              <a:pPr/>
              <a:t>‹#›</a:t>
            </a:fld>
            <a:endParaRPr lang="en-GB" dirty="0"/>
          </a:p>
        </p:txBody>
      </p:sp>
      <p:sp>
        <p:nvSpPr>
          <p:cNvPr id="11" name="Text Placeholder 10"/>
          <p:cNvSpPr>
            <a:spLocks noGrp="1"/>
          </p:cNvSpPr>
          <p:nvPr>
            <p:ph type="body" idx="1"/>
          </p:nvPr>
        </p:nvSpPr>
        <p:spPr>
          <a:xfrm>
            <a:off x="377757" y="1911237"/>
            <a:ext cx="11334817" cy="3354501"/>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custDataLst>
      <p:tags r:id="rId32"/>
    </p:custDataLst>
    <p:extLst>
      <p:ext uri="{BB962C8B-B14F-4D97-AF65-F5344CB8AC3E}">
        <p14:creationId xmlns:p14="http://schemas.microsoft.com/office/powerpoint/2010/main" val="6535309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90" r:id="rId29"/>
    <p:sldLayoutId id="2147483691" r:id="rId30"/>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3000" b="1" kern="1200">
          <a:solidFill>
            <a:schemeClr val="tx2"/>
          </a:solidFill>
          <a:latin typeface="+mj-lt"/>
          <a:ea typeface="+mj-ea"/>
          <a:cs typeface="+mj-cs"/>
        </a:defRPr>
      </a:lvl1pPr>
    </p:titleStyle>
    <p:bodyStyle>
      <a:lvl1pPr marL="0" indent="0" algn="l" defTabSz="914400" rtl="0" eaLnBrk="1" latinLnBrk="0" hangingPunct="1">
        <a:lnSpc>
          <a:spcPct val="100000"/>
        </a:lnSpc>
        <a:spcBef>
          <a:spcPts val="1000"/>
        </a:spcBef>
        <a:spcAft>
          <a:spcPts val="0"/>
        </a:spcAft>
        <a:buFont typeface="Arial" panose="020B0604020202020204" pitchFamily="34" charset="0"/>
        <a:buNone/>
        <a:defRPr sz="1600" b="0" kern="1200" baseline="0">
          <a:solidFill>
            <a:schemeClr val="bg2"/>
          </a:solidFill>
          <a:latin typeface="+mn-lt"/>
          <a:ea typeface="+mn-ea"/>
          <a:cs typeface="+mn-cs"/>
        </a:defRPr>
      </a:lvl1pPr>
      <a:lvl2pPr marL="225425" indent="-225425"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600" kern="1200">
          <a:solidFill>
            <a:schemeClr val="bg2"/>
          </a:solidFill>
          <a:latin typeface="+mn-lt"/>
          <a:ea typeface="+mn-ea"/>
          <a:cs typeface="+mn-cs"/>
        </a:defRPr>
      </a:lvl2pPr>
      <a:lvl3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tabLst>
          <a:tab pos="447675" algn="l"/>
        </a:tabLst>
        <a:defRPr sz="1400" kern="1200">
          <a:solidFill>
            <a:schemeClr val="bg2"/>
          </a:solidFill>
          <a:latin typeface="+mn-lt"/>
          <a:ea typeface="+mn-ea"/>
          <a:cs typeface="+mn-cs"/>
        </a:defRPr>
      </a:lvl3pPr>
      <a:lvl4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400" kern="1200">
          <a:solidFill>
            <a:schemeClr val="bg2"/>
          </a:solidFill>
          <a:latin typeface="+mn-lt"/>
          <a:ea typeface="+mn-ea"/>
          <a:cs typeface="+mn-cs"/>
        </a:defRPr>
      </a:lvl4pPr>
      <a:lvl5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400" kern="1200">
          <a:solidFill>
            <a:schemeClr val="bg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3840">
          <p15:clr>
            <a:srgbClr val="F26B43"/>
          </p15:clr>
        </p15:guide>
        <p15:guide id="2" pos="302">
          <p15:clr>
            <a:srgbClr val="F26B43"/>
          </p15:clr>
        </p15:guide>
        <p15:guide id="3" pos="7378">
          <p15:clr>
            <a:srgbClr val="F26B43"/>
          </p15:clr>
        </p15:guide>
        <p15:guide id="4" orient="horz" pos="2160">
          <p15:clr>
            <a:srgbClr val="F26B43"/>
          </p15:clr>
        </p15:guide>
        <p15:guide id="5" orient="horz" pos="4165">
          <p15:clr>
            <a:srgbClr val="F26B43"/>
          </p15:clr>
        </p15:guide>
        <p15:guide id="6" orient="horz" pos="3317">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0.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6101F92-4A28-41B0-8902-FFB833ED66BE}"/>
              </a:ext>
            </a:extLst>
          </p:cNvPr>
          <p:cNvSpPr>
            <a:spLocks noGrp="1"/>
          </p:cNvSpPr>
          <p:nvPr>
            <p:ph type="title"/>
          </p:nvPr>
        </p:nvSpPr>
        <p:spPr>
          <a:xfrm>
            <a:off x="371476" y="466263"/>
            <a:ext cx="9641977" cy="1021181"/>
          </a:xfrm>
        </p:spPr>
        <p:txBody>
          <a:bodyPr/>
          <a:lstStyle/>
          <a:p>
            <a:r>
              <a:rPr lang="en-GB" dirty="0" err="1">
                <a:solidFill>
                  <a:schemeClr val="accent6"/>
                </a:solidFill>
              </a:rPr>
              <a:t>Danepak</a:t>
            </a:r>
            <a:r>
              <a:rPr lang="en-GB" dirty="0">
                <a:solidFill>
                  <a:schemeClr val="accent6"/>
                </a:solidFill>
              </a:rPr>
              <a:t> use TV to bring home the bacon </a:t>
            </a:r>
            <a:endParaRPr lang="en-GB" dirty="0"/>
          </a:p>
        </p:txBody>
      </p:sp>
      <p:sp>
        <p:nvSpPr>
          <p:cNvPr id="6" name="Text Placeholder 5">
            <a:extLst>
              <a:ext uri="{FF2B5EF4-FFF2-40B4-BE49-F238E27FC236}">
                <a16:creationId xmlns:a16="http://schemas.microsoft.com/office/drawing/2014/main" id="{09D816ED-5D57-47AF-AB97-2EF491BB7B67}"/>
              </a:ext>
            </a:extLst>
          </p:cNvPr>
          <p:cNvSpPr>
            <a:spLocks noGrp="1"/>
          </p:cNvSpPr>
          <p:nvPr>
            <p:ph type="body" sz="quarter" idx="13"/>
          </p:nvPr>
        </p:nvSpPr>
        <p:spPr>
          <a:xfrm>
            <a:off x="377758" y="1911235"/>
            <a:ext cx="4368867" cy="3996269"/>
          </a:xfrm>
        </p:spPr>
        <p:txBody>
          <a:bodyPr>
            <a:normAutofit fontScale="92500"/>
          </a:bodyPr>
          <a:lstStyle/>
          <a:p>
            <a:r>
              <a:rPr lang="en-GB" u="sng" dirty="0"/>
              <a:t>Challenge</a:t>
            </a:r>
          </a:p>
          <a:p>
            <a:pPr marL="285750" indent="-285750">
              <a:buFont typeface="Arial" panose="020B0604020202020204" pitchFamily="34" charset="0"/>
              <a:buChar char="•"/>
            </a:pPr>
            <a:r>
              <a:rPr lang="en-GB" dirty="0"/>
              <a:t>Re-awaken consumer interest in the brand</a:t>
            </a:r>
          </a:p>
          <a:p>
            <a:pPr marL="285750" indent="-285750">
              <a:buFont typeface="Arial" panose="020B0604020202020204" pitchFamily="34" charset="0"/>
              <a:buChar char="•"/>
            </a:pPr>
            <a:r>
              <a:rPr lang="en-GB" dirty="0"/>
              <a:t>Demonstrate to retailers they were serious about </a:t>
            </a:r>
            <a:r>
              <a:rPr lang="en-GB" dirty="0" err="1"/>
              <a:t>Danepak’s</a:t>
            </a:r>
            <a:r>
              <a:rPr lang="en-GB" dirty="0"/>
              <a:t> future to expand distribution </a:t>
            </a:r>
          </a:p>
          <a:p>
            <a:r>
              <a:rPr lang="en-GB" u="sng" dirty="0"/>
              <a:t>Solution</a:t>
            </a:r>
          </a:p>
          <a:p>
            <a:pPr marL="285750" indent="-285750">
              <a:buFont typeface="Arial" panose="020B0604020202020204" pitchFamily="34" charset="0"/>
              <a:buChar char="•"/>
            </a:pPr>
            <a:r>
              <a:rPr lang="en-GB" dirty="0"/>
              <a:t>A bespoke airtime campaign with Channel 4 to be shown across their food portfolio over a 12-month period </a:t>
            </a:r>
          </a:p>
          <a:p>
            <a:r>
              <a:rPr lang="en-GB" u="sng" dirty="0"/>
              <a:t>Results</a:t>
            </a:r>
          </a:p>
          <a:p>
            <a:pPr marL="285750" indent="-285750">
              <a:lnSpc>
                <a:spcPct val="110000"/>
              </a:lnSpc>
              <a:buFont typeface="Arial" panose="020B0604020202020204" pitchFamily="34" charset="0"/>
              <a:buChar char="•"/>
            </a:pPr>
            <a:r>
              <a:rPr lang="en-GB" sz="1500" dirty="0"/>
              <a:t>18% increase in brand awareness</a:t>
            </a:r>
          </a:p>
          <a:p>
            <a:pPr marL="285750" indent="-285750">
              <a:lnSpc>
                <a:spcPct val="110000"/>
              </a:lnSpc>
              <a:buFont typeface="Arial" panose="020B0604020202020204" pitchFamily="34" charset="0"/>
              <a:buChar char="•"/>
            </a:pPr>
            <a:r>
              <a:rPr lang="en-GB" sz="1500" dirty="0"/>
              <a:t>14% increase in propensity to purchase with 50% of those planning to buy bacon, planning to buy </a:t>
            </a:r>
            <a:r>
              <a:rPr lang="en-GB" sz="1500" dirty="0" err="1"/>
              <a:t>Danepak</a:t>
            </a:r>
            <a:r>
              <a:rPr lang="en-GB" sz="1500" dirty="0"/>
              <a:t> </a:t>
            </a:r>
          </a:p>
        </p:txBody>
      </p:sp>
      <p:pic>
        <p:nvPicPr>
          <p:cNvPr id="4" name="Picture Placeholder 3">
            <a:extLst>
              <a:ext uri="{FF2B5EF4-FFF2-40B4-BE49-F238E27FC236}">
                <a16:creationId xmlns:a16="http://schemas.microsoft.com/office/drawing/2014/main" id="{CBB4C146-FB74-4D7C-AC9A-4BB473CD2A96}"/>
              </a:ext>
            </a:extLst>
          </p:cNvPr>
          <p:cNvPicPr>
            <a:picLocks noGrp="1" noChangeAspect="1"/>
          </p:cNvPicPr>
          <p:nvPr>
            <p:ph type="pic" sz="quarter" idx="14"/>
          </p:nvPr>
        </p:nvPicPr>
        <p:blipFill>
          <a:blip r:embed="rId3"/>
          <a:srcRect t="773" b="773"/>
          <a:stretch>
            <a:fillRect/>
          </a:stretch>
        </p:blipFill>
        <p:spPr>
          <a:prstGeom prst="rect">
            <a:avLst/>
          </a:prstGeom>
        </p:spPr>
      </p:pic>
      <p:pic>
        <p:nvPicPr>
          <p:cNvPr id="7" name="Picture 6">
            <a:extLst>
              <a:ext uri="{FF2B5EF4-FFF2-40B4-BE49-F238E27FC236}">
                <a16:creationId xmlns:a16="http://schemas.microsoft.com/office/drawing/2014/main" id="{D078C06C-AD46-4E04-B35E-1B2493F601F5}"/>
              </a:ext>
            </a:extLst>
          </p:cNvPr>
          <p:cNvPicPr>
            <a:picLocks noChangeAspect="1"/>
          </p:cNvPicPr>
          <p:nvPr/>
        </p:nvPicPr>
        <p:blipFill>
          <a:blip r:embed="rId4"/>
          <a:stretch>
            <a:fillRect/>
          </a:stretch>
        </p:blipFill>
        <p:spPr>
          <a:xfrm>
            <a:off x="10200941" y="477794"/>
            <a:ext cx="1428750" cy="1009650"/>
          </a:xfrm>
          <a:prstGeom prst="rect">
            <a:avLst/>
          </a:prstGeom>
        </p:spPr>
      </p:pic>
      <p:pic>
        <p:nvPicPr>
          <p:cNvPr id="9" name="Picture 8">
            <a:extLst>
              <a:ext uri="{FF2B5EF4-FFF2-40B4-BE49-F238E27FC236}">
                <a16:creationId xmlns:a16="http://schemas.microsoft.com/office/drawing/2014/main" id="{D3F23DA6-6792-4A48-AB1C-FF85951BD953}"/>
              </a:ext>
            </a:extLst>
          </p:cNvPr>
          <p:cNvPicPr>
            <a:picLocks noChangeAspect="1"/>
          </p:cNvPicPr>
          <p:nvPr/>
        </p:nvPicPr>
        <p:blipFill>
          <a:blip r:embed="rId5"/>
          <a:stretch>
            <a:fillRect/>
          </a:stretch>
        </p:blipFill>
        <p:spPr>
          <a:xfrm>
            <a:off x="8705186" y="322719"/>
            <a:ext cx="1308267" cy="1308267"/>
          </a:xfrm>
          <a:prstGeom prst="rect">
            <a:avLst/>
          </a:prstGeom>
        </p:spPr>
      </p:pic>
    </p:spTree>
    <p:extLst>
      <p:ext uri="{BB962C8B-B14F-4D97-AF65-F5344CB8AC3E}">
        <p14:creationId xmlns:p14="http://schemas.microsoft.com/office/powerpoint/2010/main" val="19616381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Thinkbox_Red">
  <a:themeElements>
    <a:clrScheme name="THINKBOX_01">
      <a:dk1>
        <a:sysClr val="windowText" lastClr="000000"/>
      </a:dk1>
      <a:lt1>
        <a:sysClr val="window" lastClr="FFFFFF"/>
      </a:lt1>
      <a:dk2>
        <a:srgbClr val="E10514"/>
      </a:dk2>
      <a:lt2>
        <a:srgbClr val="808080"/>
      </a:lt2>
      <a:accent1>
        <a:srgbClr val="E10514"/>
      </a:accent1>
      <a:accent2>
        <a:srgbClr val="EB7305"/>
      </a:accent2>
      <a:accent3>
        <a:srgbClr val="87B923"/>
      </a:accent3>
      <a:accent4>
        <a:srgbClr val="009B3C"/>
      </a:accent4>
      <a:accent5>
        <a:srgbClr val="0069B4"/>
      </a:accent5>
      <a:accent6>
        <a:srgbClr val="372D87"/>
      </a:accent6>
      <a:hlink>
        <a:srgbClr val="000000"/>
      </a:hlink>
      <a:folHlink>
        <a:srgbClr val="000000"/>
      </a:folHlink>
    </a:clrScheme>
    <a:fontScheme name="Custom 3">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w="15875">
          <a:solidFill>
            <a:schemeClr val="accent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2225">
          <a:solidFill>
            <a:srgbClr val="D9D9D9"/>
          </a:solidFill>
        </a:ln>
      </a:spPr>
      <a:bodyPr/>
      <a:lstStyle/>
      <a:style>
        <a:lnRef idx="1">
          <a:schemeClr val="accent1"/>
        </a:lnRef>
        <a:fillRef idx="0">
          <a:schemeClr val="accent1"/>
        </a:fillRef>
        <a:effectRef idx="0">
          <a:schemeClr val="accent1"/>
        </a:effectRef>
        <a:fontRef idx="minor">
          <a:schemeClr val="tx1"/>
        </a:fontRef>
      </a:style>
    </a:lnDef>
  </a:objectDefaults>
  <a:extraClrSchemeLst/>
  <a:custClrLst>
    <a:custClr name="Yellow">
      <a:srgbClr val="FFCD00"/>
    </a:custClr>
    <a:custClr name="Light green">
      <a:srgbClr val="B9CD00"/>
    </a:custClr>
    <a:custClr name="Light blue ">
      <a:srgbClr val="00A5D7"/>
    </a:custClr>
  </a:custClrLst>
  <a:extLst>
    <a:ext uri="{05A4C25C-085E-4340-85A3-A5531E510DB2}">
      <thm15:themeFamily xmlns:thm15="http://schemas.microsoft.com/office/thememl/2012/main" name="Office Theme" id="{87B111D4-E9AF-426D-8C9F-EE971196E37C}" vid="{A929D647-F1B9-49CF-A84B-43D843FFC86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877</TotalTime>
  <Words>696</Words>
  <Application>Microsoft Office PowerPoint</Application>
  <PresentationFormat>Widescreen</PresentationFormat>
  <Paragraphs>38</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Thinkbox_Red</vt:lpstr>
      <vt:lpstr>Danepak use TV to bring home the bacon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average new advertiser spent £144k on TV in 2017</dc:title>
  <dc:creator>Zoe Harkness</dc:creator>
  <cp:lastModifiedBy>Izzy Johnson</cp:lastModifiedBy>
  <cp:revision>35</cp:revision>
  <dcterms:created xsi:type="dcterms:W3CDTF">2018-11-16T11:43:00Z</dcterms:created>
  <dcterms:modified xsi:type="dcterms:W3CDTF">2019-08-19T15:07:48Z</dcterms:modified>
</cp:coreProperties>
</file>